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tags/tag2.xml" ContentType="application/vnd.openxmlformats-officedocument.presentationml.tags+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4.xml" ContentType="application/vnd.openxmlformats-officedocument.theme+xml"/>
  <Override PartName="/ppt/tags/tag3.xml" ContentType="application/vnd.openxmlformats-officedocument.presentationml.tags+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6.xml" ContentType="application/vnd.openxmlformats-officedocument.theme+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7.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8.xml" ContentType="application/vnd.openxmlformats-officedocument.theme+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theme/theme9.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theme/theme10.xml" ContentType="application/vnd.openxmlformats-officedocument.theme+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theme/theme11.xml" ContentType="application/vnd.openxmlformats-officedocument.them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theme/theme12.xml" ContentType="application/vnd.openxmlformats-officedocument.theme+xml"/>
  <Override PartName="/ppt/tags/tag12.xml" ContentType="application/vnd.openxmlformats-officedocument.presentationml.tags+xml"/>
  <Override PartName="/ppt/tags/tag13.xml" ContentType="application/vnd.openxmlformats-officedocument.presentationml.tags+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theme/theme13.xml" ContentType="application/vnd.openxmlformats-officedocument.theme+xml"/>
  <Override PartName="/ppt/tags/tag14.xml" ContentType="application/vnd.openxmlformats-officedocument.presentationml.tags+xml"/>
  <Override PartName="/ppt/tags/tag15.xml" ContentType="application/vnd.openxmlformats-officedocument.presentationml.tags+xml"/>
  <Override PartName="/ppt/theme/theme14.xml" ContentType="application/vnd.openxmlformats-officedocument.theme+xml"/>
  <Override PartName="/ppt/theme/theme1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2" r:id="rId5"/>
    <p:sldMasterId id="2147483681" r:id="rId6"/>
    <p:sldMasterId id="2147483689" r:id="rId7"/>
    <p:sldMasterId id="2147483716" r:id="rId8"/>
    <p:sldMasterId id="2147483737" r:id="rId9"/>
    <p:sldMasterId id="2147483767" r:id="rId10"/>
    <p:sldMasterId id="2147483787" r:id="rId11"/>
    <p:sldMasterId id="2147483805" r:id="rId12"/>
    <p:sldMasterId id="2147483826" r:id="rId13"/>
    <p:sldMasterId id="2147483843" r:id="rId14"/>
    <p:sldMasterId id="2147483864" r:id="rId15"/>
    <p:sldMasterId id="2147483872" r:id="rId16"/>
  </p:sldMasterIdLst>
  <p:notesMasterIdLst>
    <p:notesMasterId r:id="rId35"/>
  </p:notesMasterIdLst>
  <p:handoutMasterIdLst>
    <p:handoutMasterId r:id="rId36"/>
  </p:handoutMasterIdLst>
  <p:sldIdLst>
    <p:sldId id="5581" r:id="rId17"/>
    <p:sldId id="5588" r:id="rId18"/>
    <p:sldId id="835" r:id="rId19"/>
    <p:sldId id="836" r:id="rId20"/>
    <p:sldId id="837" r:id="rId21"/>
    <p:sldId id="838" r:id="rId22"/>
    <p:sldId id="839" r:id="rId23"/>
    <p:sldId id="840" r:id="rId24"/>
    <p:sldId id="5587" r:id="rId25"/>
    <p:sldId id="890" r:id="rId26"/>
    <p:sldId id="841" r:id="rId27"/>
    <p:sldId id="800" r:id="rId28"/>
    <p:sldId id="809" r:id="rId29"/>
    <p:sldId id="891" r:id="rId30"/>
    <p:sldId id="897" r:id="rId31"/>
    <p:sldId id="5585" r:id="rId32"/>
    <p:sldId id="5586" r:id="rId33"/>
    <p:sldId id="338" r:id="rId34"/>
  </p:sldIdLst>
  <p:sldSz cx="12192000" cy="6858000"/>
  <p:notesSz cx="9872663" cy="6797675"/>
  <p:custDataLst>
    <p:tags r:id="rId37"/>
  </p:custData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3" pos="3840" userDrawn="1">
          <p15:clr>
            <a:srgbClr val="A4A3A4"/>
          </p15:clr>
        </p15:guide>
        <p15:guide id="4" pos="7015" userDrawn="1">
          <p15:clr>
            <a:srgbClr val="A4A3A4"/>
          </p15:clr>
        </p15:guide>
        <p15:guide id="7" orient="horz" pos="2228" userDrawn="1">
          <p15:clr>
            <a:srgbClr val="A4A3A4"/>
          </p15:clr>
        </p15:guide>
        <p15:guide id="8" orient="horz" pos="372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6646B"/>
    <a:srgbClr val="D36248"/>
    <a:srgbClr val="3B5776"/>
    <a:srgbClr val="8FB8CA"/>
    <a:srgbClr val="D46248"/>
    <a:srgbClr val="D9E7DE"/>
    <a:srgbClr val="366D6B"/>
    <a:srgbClr val="F6F5F1"/>
    <a:srgbClr val="9D9C9C"/>
    <a:srgbClr val="7DB09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A05CEDC-51F5-4FB4-B8EA-5F4BDEEC7840}" v="2" dt="2024-08-12T12:37:19.739"/>
  </p1510:revLst>
</p1510:revInfo>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1910" autoAdjust="0"/>
  </p:normalViewPr>
  <p:slideViewPr>
    <p:cSldViewPr snapToGrid="0">
      <p:cViewPr varScale="1">
        <p:scale>
          <a:sx n="70" d="100"/>
          <a:sy n="70" d="100"/>
        </p:scale>
        <p:origin x="1138" y="53"/>
      </p:cViewPr>
      <p:guideLst>
        <p:guide pos="3840"/>
        <p:guide pos="7015"/>
        <p:guide orient="horz" pos="2228"/>
        <p:guide orient="horz" pos="372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 Target="slides/slide2.xml"/><Relationship Id="rId26" Type="http://schemas.openxmlformats.org/officeDocument/2006/relationships/slide" Target="slides/slide10.xml"/><Relationship Id="rId39" Type="http://schemas.openxmlformats.org/officeDocument/2006/relationships/viewProps" Target="viewProps.xml"/><Relationship Id="rId21" Type="http://schemas.openxmlformats.org/officeDocument/2006/relationships/slide" Target="slides/slide5.xml"/><Relationship Id="rId34" Type="http://schemas.openxmlformats.org/officeDocument/2006/relationships/slide" Target="slides/slide18.xml"/><Relationship Id="rId42" Type="http://schemas.microsoft.com/office/2016/11/relationships/changesInfo" Target="changesInfos/changesInfo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Master" Target="slideMasters/slideMaster13.xml"/><Relationship Id="rId20" Type="http://schemas.openxmlformats.org/officeDocument/2006/relationships/slide" Target="slides/slide4.xml"/><Relationship Id="rId29" Type="http://schemas.openxmlformats.org/officeDocument/2006/relationships/slide" Target="slides/slide13.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8.xml"/><Relationship Id="rId32" Type="http://schemas.openxmlformats.org/officeDocument/2006/relationships/slide" Target="slides/slide16.xml"/><Relationship Id="rId37" Type="http://schemas.openxmlformats.org/officeDocument/2006/relationships/tags" Target="tags/tag1.xml"/><Relationship Id="rId40"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Master" Target="slideMasters/slideMaster12.xml"/><Relationship Id="rId23" Type="http://schemas.openxmlformats.org/officeDocument/2006/relationships/slide" Target="slides/slide7.xml"/><Relationship Id="rId28" Type="http://schemas.openxmlformats.org/officeDocument/2006/relationships/slide" Target="slides/slide12.xml"/><Relationship Id="rId36" Type="http://schemas.openxmlformats.org/officeDocument/2006/relationships/handoutMaster" Target="handoutMasters/handoutMaster1.xml"/><Relationship Id="rId10" Type="http://schemas.openxmlformats.org/officeDocument/2006/relationships/slideMaster" Target="slideMasters/slideMaster7.xml"/><Relationship Id="rId19" Type="http://schemas.openxmlformats.org/officeDocument/2006/relationships/slide" Target="slides/slide3.xml"/><Relationship Id="rId31"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6.xml"/><Relationship Id="rId27" Type="http://schemas.openxmlformats.org/officeDocument/2006/relationships/slide" Target="slides/slide11.xml"/><Relationship Id="rId30" Type="http://schemas.openxmlformats.org/officeDocument/2006/relationships/slide" Target="slides/slide14.xml"/><Relationship Id="rId35" Type="http://schemas.openxmlformats.org/officeDocument/2006/relationships/notesMaster" Target="notesMasters/notesMaster1.xml"/><Relationship Id="rId43" Type="http://schemas.microsoft.com/office/2015/10/relationships/revisionInfo" Target="revisionInfo.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1.xml"/><Relationship Id="rId25" Type="http://schemas.openxmlformats.org/officeDocument/2006/relationships/slide" Target="slides/slide9.xml"/><Relationship Id="rId33" Type="http://schemas.openxmlformats.org/officeDocument/2006/relationships/slide" Target="slides/slide17.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ia Areblad" userId="5381bec0-a61b-42ac-a7c8-5a8288fe8380" providerId="ADAL" clId="{EA05CEDC-51F5-4FB4-B8EA-5F4BDEEC7840}"/>
    <pc:docChg chg="undo custSel addSld delSld modSld">
      <pc:chgData name="Pia Areblad" userId="5381bec0-a61b-42ac-a7c8-5a8288fe8380" providerId="ADAL" clId="{EA05CEDC-51F5-4FB4-B8EA-5F4BDEEC7840}" dt="2024-08-15T09:21:28.769" v="776" actId="20577"/>
      <pc:docMkLst>
        <pc:docMk/>
      </pc:docMkLst>
      <pc:sldChg chg="del">
        <pc:chgData name="Pia Areblad" userId="5381bec0-a61b-42ac-a7c8-5a8288fe8380" providerId="ADAL" clId="{EA05CEDC-51F5-4FB4-B8EA-5F4BDEEC7840}" dt="2024-08-12T12:37:52.559" v="622" actId="47"/>
        <pc:sldMkLst>
          <pc:docMk/>
          <pc:sldMk cId="2010226751" sldId="417"/>
        </pc:sldMkLst>
      </pc:sldChg>
      <pc:sldChg chg="del">
        <pc:chgData name="Pia Areblad" userId="5381bec0-a61b-42ac-a7c8-5a8288fe8380" providerId="ADAL" clId="{EA05CEDC-51F5-4FB4-B8EA-5F4BDEEC7840}" dt="2024-08-12T12:37:51.590" v="621" actId="47"/>
        <pc:sldMkLst>
          <pc:docMk/>
          <pc:sldMk cId="962743334" sldId="614"/>
        </pc:sldMkLst>
      </pc:sldChg>
      <pc:sldChg chg="modSp mod">
        <pc:chgData name="Pia Areblad" userId="5381bec0-a61b-42ac-a7c8-5a8288fe8380" providerId="ADAL" clId="{EA05CEDC-51F5-4FB4-B8EA-5F4BDEEC7840}" dt="2024-08-15T09:21:28.769" v="776" actId="20577"/>
        <pc:sldMkLst>
          <pc:docMk/>
          <pc:sldMk cId="1781546042" sldId="800"/>
        </pc:sldMkLst>
        <pc:spChg chg="mod">
          <ac:chgData name="Pia Areblad" userId="5381bec0-a61b-42ac-a7c8-5a8288fe8380" providerId="ADAL" clId="{EA05CEDC-51F5-4FB4-B8EA-5F4BDEEC7840}" dt="2024-08-15T09:21:28.769" v="776" actId="20577"/>
          <ac:spMkLst>
            <pc:docMk/>
            <pc:sldMk cId="1781546042" sldId="800"/>
            <ac:spMk id="7" creationId="{754A5A40-0A4B-4A50-2A5D-610CEA23BFC8}"/>
          </ac:spMkLst>
        </pc:spChg>
      </pc:sldChg>
      <pc:sldChg chg="del">
        <pc:chgData name="Pia Areblad" userId="5381bec0-a61b-42ac-a7c8-5a8288fe8380" providerId="ADAL" clId="{EA05CEDC-51F5-4FB4-B8EA-5F4BDEEC7840}" dt="2024-08-12T08:44:07.462" v="12" actId="47"/>
        <pc:sldMkLst>
          <pc:docMk/>
          <pc:sldMk cId="2561911576" sldId="832"/>
        </pc:sldMkLst>
      </pc:sldChg>
      <pc:sldChg chg="addSp delSp modSp add mod modNotesTx">
        <pc:chgData name="Pia Areblad" userId="5381bec0-a61b-42ac-a7c8-5a8288fe8380" providerId="ADAL" clId="{EA05CEDC-51F5-4FB4-B8EA-5F4BDEEC7840}" dt="2024-08-15T09:21:06.066" v="774" actId="27636"/>
        <pc:sldMkLst>
          <pc:docMk/>
          <pc:sldMk cId="1931949221" sldId="835"/>
        </pc:sldMkLst>
        <pc:spChg chg="mod">
          <ac:chgData name="Pia Areblad" userId="5381bec0-a61b-42ac-a7c8-5a8288fe8380" providerId="ADAL" clId="{EA05CEDC-51F5-4FB4-B8EA-5F4BDEEC7840}" dt="2024-08-12T11:02:36.649" v="247" actId="20577"/>
          <ac:spMkLst>
            <pc:docMk/>
            <pc:sldMk cId="1931949221" sldId="835"/>
            <ac:spMk id="2" creationId="{1BC67836-340F-12DC-7E0A-90E730C6E070}"/>
          </ac:spMkLst>
        </pc:spChg>
        <pc:spChg chg="mod">
          <ac:chgData name="Pia Areblad" userId="5381bec0-a61b-42ac-a7c8-5a8288fe8380" providerId="ADAL" clId="{EA05CEDC-51F5-4FB4-B8EA-5F4BDEEC7840}" dt="2024-08-15T09:21:06.066" v="774" actId="27636"/>
          <ac:spMkLst>
            <pc:docMk/>
            <pc:sldMk cId="1931949221" sldId="835"/>
            <ac:spMk id="4" creationId="{7110297A-02DB-7EB4-1DD1-DB2008849B00}"/>
          </ac:spMkLst>
        </pc:spChg>
        <pc:spChg chg="add del mod">
          <ac:chgData name="Pia Areblad" userId="5381bec0-a61b-42ac-a7c8-5a8288fe8380" providerId="ADAL" clId="{EA05CEDC-51F5-4FB4-B8EA-5F4BDEEC7840}" dt="2024-08-12T10:54:58.763" v="239" actId="478"/>
          <ac:spMkLst>
            <pc:docMk/>
            <pc:sldMk cId="1931949221" sldId="835"/>
            <ac:spMk id="5" creationId="{B00EC0E1-0C27-9163-5BEB-41EA4D6E8073}"/>
          </ac:spMkLst>
        </pc:spChg>
        <pc:graphicFrameChg chg="add del mod modGraphic">
          <ac:chgData name="Pia Areblad" userId="5381bec0-a61b-42ac-a7c8-5a8288fe8380" providerId="ADAL" clId="{EA05CEDC-51F5-4FB4-B8EA-5F4BDEEC7840}" dt="2024-08-14T07:23:40.755" v="659" actId="14100"/>
          <ac:graphicFrameMkLst>
            <pc:docMk/>
            <pc:sldMk cId="1931949221" sldId="835"/>
            <ac:graphicFrameMk id="7" creationId="{E6B93D95-524C-8B2E-12D6-BE00B08AE148}"/>
          </ac:graphicFrameMkLst>
        </pc:graphicFrameChg>
      </pc:sldChg>
      <pc:sldChg chg="modSp add mod modShow modNotesTx">
        <pc:chgData name="Pia Areblad" userId="5381bec0-a61b-42ac-a7c8-5a8288fe8380" providerId="ADAL" clId="{EA05CEDC-51F5-4FB4-B8EA-5F4BDEEC7840}" dt="2024-08-14T07:24:09.735" v="662" actId="729"/>
        <pc:sldMkLst>
          <pc:docMk/>
          <pc:sldMk cId="3050988156" sldId="836"/>
        </pc:sldMkLst>
        <pc:spChg chg="mod">
          <ac:chgData name="Pia Areblad" userId="5381bec0-a61b-42ac-a7c8-5a8288fe8380" providerId="ADAL" clId="{EA05CEDC-51F5-4FB4-B8EA-5F4BDEEC7840}" dt="2024-08-14T07:22:07.209" v="648" actId="5793"/>
          <ac:spMkLst>
            <pc:docMk/>
            <pc:sldMk cId="3050988156" sldId="836"/>
            <ac:spMk id="4" creationId="{AB46D62C-F262-9E08-32C5-440BDAB63205}"/>
          </ac:spMkLst>
        </pc:spChg>
        <pc:graphicFrameChg chg="modGraphic">
          <ac:chgData name="Pia Areblad" userId="5381bec0-a61b-42ac-a7c8-5a8288fe8380" providerId="ADAL" clId="{EA05CEDC-51F5-4FB4-B8EA-5F4BDEEC7840}" dt="2024-08-12T12:26:56.559" v="444" actId="122"/>
          <ac:graphicFrameMkLst>
            <pc:docMk/>
            <pc:sldMk cId="3050988156" sldId="836"/>
            <ac:graphicFrameMk id="8" creationId="{EA91A127-2317-1B97-60DB-D5F7E7C5ABF3}"/>
          </ac:graphicFrameMkLst>
        </pc:graphicFrameChg>
      </pc:sldChg>
      <pc:sldChg chg="modSp add mod modShow modNotesTx">
        <pc:chgData name="Pia Areblad" userId="5381bec0-a61b-42ac-a7c8-5a8288fe8380" providerId="ADAL" clId="{EA05CEDC-51F5-4FB4-B8EA-5F4BDEEC7840}" dt="2024-08-14T07:24:09.735" v="662" actId="729"/>
        <pc:sldMkLst>
          <pc:docMk/>
          <pc:sldMk cId="3840708477" sldId="837"/>
        </pc:sldMkLst>
        <pc:spChg chg="mod">
          <ac:chgData name="Pia Areblad" userId="5381bec0-a61b-42ac-a7c8-5a8288fe8380" providerId="ADAL" clId="{EA05CEDC-51F5-4FB4-B8EA-5F4BDEEC7840}" dt="2024-08-12T12:15:12.695" v="393" actId="13926"/>
          <ac:spMkLst>
            <pc:docMk/>
            <pc:sldMk cId="3840708477" sldId="837"/>
            <ac:spMk id="4" creationId="{607F9B68-AD4D-1DBC-5AA0-929D80128E5C}"/>
          </ac:spMkLst>
        </pc:spChg>
        <pc:graphicFrameChg chg="modGraphic">
          <ac:chgData name="Pia Areblad" userId="5381bec0-a61b-42ac-a7c8-5a8288fe8380" providerId="ADAL" clId="{EA05CEDC-51F5-4FB4-B8EA-5F4BDEEC7840}" dt="2024-08-12T12:26:48.607" v="442" actId="122"/>
          <ac:graphicFrameMkLst>
            <pc:docMk/>
            <pc:sldMk cId="3840708477" sldId="837"/>
            <ac:graphicFrameMk id="9" creationId="{4A5C82CE-F5E4-7BE3-0E30-F510BAA0D074}"/>
          </ac:graphicFrameMkLst>
        </pc:graphicFrameChg>
      </pc:sldChg>
      <pc:sldChg chg="modSp add mod modShow modNotesTx">
        <pc:chgData name="Pia Areblad" userId="5381bec0-a61b-42ac-a7c8-5a8288fe8380" providerId="ADAL" clId="{EA05CEDC-51F5-4FB4-B8EA-5F4BDEEC7840}" dt="2024-08-14T07:24:09.735" v="662" actId="729"/>
        <pc:sldMkLst>
          <pc:docMk/>
          <pc:sldMk cId="1086402131" sldId="838"/>
        </pc:sldMkLst>
        <pc:spChg chg="mod">
          <ac:chgData name="Pia Areblad" userId="5381bec0-a61b-42ac-a7c8-5a8288fe8380" providerId="ADAL" clId="{EA05CEDC-51F5-4FB4-B8EA-5F4BDEEC7840}" dt="2024-08-12T09:22:53.804" v="193" actId="20577"/>
          <ac:spMkLst>
            <pc:docMk/>
            <pc:sldMk cId="1086402131" sldId="838"/>
            <ac:spMk id="4" creationId="{3B47BD45-12D4-1566-3FB1-DD198F1FA904}"/>
          </ac:spMkLst>
        </pc:spChg>
        <pc:graphicFrameChg chg="modGraphic">
          <ac:chgData name="Pia Areblad" userId="5381bec0-a61b-42ac-a7c8-5a8288fe8380" providerId="ADAL" clId="{EA05CEDC-51F5-4FB4-B8EA-5F4BDEEC7840}" dt="2024-08-12T12:26:37.743" v="440" actId="2061"/>
          <ac:graphicFrameMkLst>
            <pc:docMk/>
            <pc:sldMk cId="1086402131" sldId="838"/>
            <ac:graphicFrameMk id="11" creationId="{3D3E6007-BE5E-66EF-63C2-97C3645D8573}"/>
          </ac:graphicFrameMkLst>
        </pc:graphicFrameChg>
      </pc:sldChg>
      <pc:sldChg chg="modSp add mod modShow modNotesTx">
        <pc:chgData name="Pia Areblad" userId="5381bec0-a61b-42ac-a7c8-5a8288fe8380" providerId="ADAL" clId="{EA05CEDC-51F5-4FB4-B8EA-5F4BDEEC7840}" dt="2024-08-14T07:24:09.735" v="662" actId="729"/>
        <pc:sldMkLst>
          <pc:docMk/>
          <pc:sldMk cId="198440165" sldId="839"/>
        </pc:sldMkLst>
        <pc:spChg chg="mod">
          <ac:chgData name="Pia Areblad" userId="5381bec0-a61b-42ac-a7c8-5a8288fe8380" providerId="ADAL" clId="{EA05CEDC-51F5-4FB4-B8EA-5F4BDEEC7840}" dt="2024-08-12T12:28:49.638" v="464" actId="20577"/>
          <ac:spMkLst>
            <pc:docMk/>
            <pc:sldMk cId="198440165" sldId="839"/>
            <ac:spMk id="4" creationId="{164A805B-2337-3E38-38C7-43DC5E8225DB}"/>
          </ac:spMkLst>
        </pc:spChg>
        <pc:graphicFrameChg chg="modGraphic">
          <ac:chgData name="Pia Areblad" userId="5381bec0-a61b-42ac-a7c8-5a8288fe8380" providerId="ADAL" clId="{EA05CEDC-51F5-4FB4-B8EA-5F4BDEEC7840}" dt="2024-08-12T12:28:02.118" v="459" actId="20577"/>
          <ac:graphicFrameMkLst>
            <pc:docMk/>
            <pc:sldMk cId="198440165" sldId="839"/>
            <ac:graphicFrameMk id="11" creationId="{7BD47C46-5003-9C02-ED2C-E9119C539D19}"/>
          </ac:graphicFrameMkLst>
        </pc:graphicFrameChg>
      </pc:sldChg>
      <pc:sldChg chg="addSp delSp modSp add mod modShow chgLayout modNotesTx">
        <pc:chgData name="Pia Areblad" userId="5381bec0-a61b-42ac-a7c8-5a8288fe8380" providerId="ADAL" clId="{EA05CEDC-51F5-4FB4-B8EA-5F4BDEEC7840}" dt="2024-08-14T07:24:09.735" v="662" actId="729"/>
        <pc:sldMkLst>
          <pc:docMk/>
          <pc:sldMk cId="90566668" sldId="840"/>
        </pc:sldMkLst>
        <pc:spChg chg="mod ord">
          <ac:chgData name="Pia Areblad" userId="5381bec0-a61b-42ac-a7c8-5a8288fe8380" providerId="ADAL" clId="{EA05CEDC-51F5-4FB4-B8EA-5F4BDEEC7840}" dt="2024-08-12T12:29:14.047" v="465" actId="700"/>
          <ac:spMkLst>
            <pc:docMk/>
            <pc:sldMk cId="90566668" sldId="840"/>
            <ac:spMk id="2" creationId="{EB786AA7-5B06-7588-048F-AB314C6E0ACD}"/>
          </ac:spMkLst>
        </pc:spChg>
        <pc:spChg chg="mod ord">
          <ac:chgData name="Pia Areblad" userId="5381bec0-a61b-42ac-a7c8-5a8288fe8380" providerId="ADAL" clId="{EA05CEDC-51F5-4FB4-B8EA-5F4BDEEC7840}" dt="2024-08-12T12:30:04.083" v="497" actId="113"/>
          <ac:spMkLst>
            <pc:docMk/>
            <pc:sldMk cId="90566668" sldId="840"/>
            <ac:spMk id="4" creationId="{A6E49A97-057B-2F64-C9E1-BE58C758DB93}"/>
          </ac:spMkLst>
        </pc:spChg>
        <pc:spChg chg="add del mod">
          <ac:chgData name="Pia Areblad" userId="5381bec0-a61b-42ac-a7c8-5a8288fe8380" providerId="ADAL" clId="{EA05CEDC-51F5-4FB4-B8EA-5F4BDEEC7840}" dt="2024-08-12T12:29:31.959" v="470" actId="478"/>
          <ac:spMkLst>
            <pc:docMk/>
            <pc:sldMk cId="90566668" sldId="840"/>
            <ac:spMk id="5" creationId="{E9078D82-9469-3928-B2C3-8C8CEF3819ED}"/>
          </ac:spMkLst>
        </pc:spChg>
        <pc:graphicFrameChg chg="mod ord modGraphic">
          <ac:chgData name="Pia Areblad" userId="5381bec0-a61b-42ac-a7c8-5a8288fe8380" providerId="ADAL" clId="{EA05CEDC-51F5-4FB4-B8EA-5F4BDEEC7840}" dt="2024-08-12T12:29:14.047" v="465" actId="700"/>
          <ac:graphicFrameMkLst>
            <pc:docMk/>
            <pc:sldMk cId="90566668" sldId="840"/>
            <ac:graphicFrameMk id="9" creationId="{65687B78-C429-5FE3-0BF1-3951A852D185}"/>
          </ac:graphicFrameMkLst>
        </pc:graphicFrameChg>
      </pc:sldChg>
      <pc:sldChg chg="modSp mod">
        <pc:chgData name="Pia Areblad" userId="5381bec0-a61b-42ac-a7c8-5a8288fe8380" providerId="ADAL" clId="{EA05CEDC-51F5-4FB4-B8EA-5F4BDEEC7840}" dt="2024-08-12T12:37:40.417" v="620" actId="20577"/>
        <pc:sldMkLst>
          <pc:docMk/>
          <pc:sldMk cId="978484634" sldId="890"/>
        </pc:sldMkLst>
        <pc:spChg chg="mod">
          <ac:chgData name="Pia Areblad" userId="5381bec0-a61b-42ac-a7c8-5a8288fe8380" providerId="ADAL" clId="{EA05CEDC-51F5-4FB4-B8EA-5F4BDEEC7840}" dt="2024-08-12T12:37:40.417" v="620" actId="20577"/>
          <ac:spMkLst>
            <pc:docMk/>
            <pc:sldMk cId="978484634" sldId="890"/>
            <ac:spMk id="5" creationId="{ADEFB07A-E311-646E-E341-80D1A585BED4}"/>
          </ac:spMkLst>
        </pc:spChg>
      </pc:sldChg>
      <pc:sldChg chg="mod modShow">
        <pc:chgData name="Pia Areblad" userId="5381bec0-a61b-42ac-a7c8-5a8288fe8380" providerId="ADAL" clId="{EA05CEDC-51F5-4FB4-B8EA-5F4BDEEC7840}" dt="2024-08-12T12:38:04.675" v="623" actId="729"/>
        <pc:sldMkLst>
          <pc:docMk/>
          <pc:sldMk cId="2212461418" sldId="891"/>
        </pc:sldMkLst>
      </pc:sldChg>
      <pc:sldChg chg="del">
        <pc:chgData name="Pia Areblad" userId="5381bec0-a61b-42ac-a7c8-5a8288fe8380" providerId="ADAL" clId="{EA05CEDC-51F5-4FB4-B8EA-5F4BDEEC7840}" dt="2024-08-12T08:44:18.362" v="13" actId="47"/>
        <pc:sldMkLst>
          <pc:docMk/>
          <pc:sldMk cId="1452180535" sldId="892"/>
        </pc:sldMkLst>
      </pc:sldChg>
      <pc:sldChg chg="del">
        <pc:chgData name="Pia Areblad" userId="5381bec0-a61b-42ac-a7c8-5a8288fe8380" providerId="ADAL" clId="{EA05CEDC-51F5-4FB4-B8EA-5F4BDEEC7840}" dt="2024-08-12T08:43:23.423" v="0" actId="47"/>
        <pc:sldMkLst>
          <pc:docMk/>
          <pc:sldMk cId="1760195626" sldId="898"/>
        </pc:sldMkLst>
      </pc:sldChg>
      <pc:sldChg chg="del">
        <pc:chgData name="Pia Areblad" userId="5381bec0-a61b-42ac-a7c8-5a8288fe8380" providerId="ADAL" clId="{EA05CEDC-51F5-4FB4-B8EA-5F4BDEEC7840}" dt="2024-08-12T08:43:25.721" v="1" actId="47"/>
        <pc:sldMkLst>
          <pc:docMk/>
          <pc:sldMk cId="829821909" sldId="5580"/>
        </pc:sldMkLst>
      </pc:sldChg>
      <pc:sldChg chg="modSp mod">
        <pc:chgData name="Pia Areblad" userId="5381bec0-a61b-42ac-a7c8-5a8288fe8380" providerId="ADAL" clId="{EA05CEDC-51F5-4FB4-B8EA-5F4BDEEC7840}" dt="2024-08-12T12:38:23.849" v="640" actId="20577"/>
        <pc:sldMkLst>
          <pc:docMk/>
          <pc:sldMk cId="757267758" sldId="5581"/>
        </pc:sldMkLst>
        <pc:spChg chg="mod">
          <ac:chgData name="Pia Areblad" userId="5381bec0-a61b-42ac-a7c8-5a8288fe8380" providerId="ADAL" clId="{EA05CEDC-51F5-4FB4-B8EA-5F4BDEEC7840}" dt="2024-08-12T08:45:26.045" v="113" actId="6549"/>
          <ac:spMkLst>
            <pc:docMk/>
            <pc:sldMk cId="757267758" sldId="5581"/>
            <ac:spMk id="2" creationId="{F4714765-E1BE-7B35-0ABA-77D345E0E8BB}"/>
          </ac:spMkLst>
        </pc:spChg>
        <pc:spChg chg="mod">
          <ac:chgData name="Pia Areblad" userId="5381bec0-a61b-42ac-a7c8-5a8288fe8380" providerId="ADAL" clId="{EA05CEDC-51F5-4FB4-B8EA-5F4BDEEC7840}" dt="2024-08-12T12:38:23.849" v="640" actId="20577"/>
          <ac:spMkLst>
            <pc:docMk/>
            <pc:sldMk cId="757267758" sldId="5581"/>
            <ac:spMk id="3" creationId="{86E49FD6-FC9D-5EB8-38C8-3F01EC37B567}"/>
          </ac:spMkLst>
        </pc:spChg>
        <pc:spChg chg="mod">
          <ac:chgData name="Pia Areblad" userId="5381bec0-a61b-42ac-a7c8-5a8288fe8380" providerId="ADAL" clId="{EA05CEDC-51F5-4FB4-B8EA-5F4BDEEC7840}" dt="2024-08-12T12:38:16.220" v="629" actId="20577"/>
          <ac:spMkLst>
            <pc:docMk/>
            <pc:sldMk cId="757267758" sldId="5581"/>
            <ac:spMk id="4" creationId="{01CD1FAE-574F-CA02-8F6B-04D2669AC455}"/>
          </ac:spMkLst>
        </pc:spChg>
      </pc:sldChg>
      <pc:sldChg chg="modSp mod">
        <pc:chgData name="Pia Areblad" userId="5381bec0-a61b-42ac-a7c8-5a8288fe8380" providerId="ADAL" clId="{EA05CEDC-51F5-4FB4-B8EA-5F4BDEEC7840}" dt="2024-08-12T08:43:54.627" v="11" actId="20577"/>
        <pc:sldMkLst>
          <pc:docMk/>
          <pc:sldMk cId="255223530" sldId="5585"/>
        </pc:sldMkLst>
        <pc:spChg chg="mod">
          <ac:chgData name="Pia Areblad" userId="5381bec0-a61b-42ac-a7c8-5a8288fe8380" providerId="ADAL" clId="{EA05CEDC-51F5-4FB4-B8EA-5F4BDEEC7840}" dt="2024-08-12T08:43:54.627" v="11" actId="20577"/>
          <ac:spMkLst>
            <pc:docMk/>
            <pc:sldMk cId="255223530" sldId="5585"/>
            <ac:spMk id="4" creationId="{32C432BE-C071-6257-FC5C-B91F2BE21087}"/>
          </ac:spMkLst>
        </pc:spChg>
      </pc:sldChg>
      <pc:sldChg chg="modSp add mod modShow">
        <pc:chgData name="Pia Areblad" userId="5381bec0-a61b-42ac-a7c8-5a8288fe8380" providerId="ADAL" clId="{EA05CEDC-51F5-4FB4-B8EA-5F4BDEEC7840}" dt="2024-08-14T07:24:09.735" v="662" actId="729"/>
        <pc:sldMkLst>
          <pc:docMk/>
          <pc:sldMk cId="2451967043" sldId="5587"/>
        </pc:sldMkLst>
        <pc:graphicFrameChg chg="modGraphic">
          <ac:chgData name="Pia Areblad" userId="5381bec0-a61b-42ac-a7c8-5a8288fe8380" providerId="ADAL" clId="{EA05CEDC-51F5-4FB4-B8EA-5F4BDEEC7840}" dt="2024-08-12T12:27:38.036" v="453" actId="20577"/>
          <ac:graphicFrameMkLst>
            <pc:docMk/>
            <pc:sldMk cId="2451967043" sldId="5587"/>
            <ac:graphicFrameMk id="5" creationId="{F83E729E-E9BE-1A23-3AB0-10475F7ECC9D}"/>
          </ac:graphicFrameMkLst>
        </pc:graphicFrameChg>
      </pc:sldChg>
      <pc:sldChg chg="modSp add mod">
        <pc:chgData name="Pia Areblad" userId="5381bec0-a61b-42ac-a7c8-5a8288fe8380" providerId="ADAL" clId="{EA05CEDC-51F5-4FB4-B8EA-5F4BDEEC7840}" dt="2024-08-12T12:37:32.378" v="618" actId="20577"/>
        <pc:sldMkLst>
          <pc:docMk/>
          <pc:sldMk cId="1971850443" sldId="5588"/>
        </pc:sldMkLst>
        <pc:spChg chg="mod">
          <ac:chgData name="Pia Areblad" userId="5381bec0-a61b-42ac-a7c8-5a8288fe8380" providerId="ADAL" clId="{EA05CEDC-51F5-4FB4-B8EA-5F4BDEEC7840}" dt="2024-08-12T12:37:32.378" v="618" actId="20577"/>
          <ac:spMkLst>
            <pc:docMk/>
            <pc:sldMk cId="1971850443" sldId="5588"/>
            <ac:spMk id="5" creationId="{ADEFB07A-E311-646E-E341-80D1A585BED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1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1" y="0"/>
            <a:ext cx="4277135" cy="340265"/>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5593177" y="0"/>
            <a:ext cx="4277135" cy="340265"/>
          </a:xfrm>
          <a:prstGeom prst="rect">
            <a:avLst/>
          </a:prstGeom>
        </p:spPr>
        <p:txBody>
          <a:bodyPr vert="horz" lIns="91440" tIns="45720" rIns="91440" bIns="45720" rtlCol="0"/>
          <a:lstStyle>
            <a:lvl1pPr algn="r">
              <a:defRPr sz="1200"/>
            </a:lvl1pPr>
          </a:lstStyle>
          <a:p>
            <a:fld id="{D95CE327-8F71-4270-9783-38509D3D3AAC}" type="datetimeFigureOut">
              <a:rPr lang="sv-SE" smtClean="0"/>
              <a:t>2024-08-15</a:t>
            </a:fld>
            <a:endParaRPr lang="sv-SE"/>
          </a:p>
        </p:txBody>
      </p:sp>
      <p:sp>
        <p:nvSpPr>
          <p:cNvPr id="4" name="Platshållare för sidfot 3"/>
          <p:cNvSpPr>
            <a:spLocks noGrp="1"/>
          </p:cNvSpPr>
          <p:nvPr>
            <p:ph type="ftr" sz="quarter" idx="2"/>
          </p:nvPr>
        </p:nvSpPr>
        <p:spPr>
          <a:xfrm>
            <a:off x="1" y="6457410"/>
            <a:ext cx="4277135" cy="340265"/>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5593177" y="6457410"/>
            <a:ext cx="4277135" cy="340265"/>
          </a:xfrm>
          <a:prstGeom prst="rect">
            <a:avLst/>
          </a:prstGeom>
        </p:spPr>
        <p:txBody>
          <a:bodyPr vert="horz" lIns="91440" tIns="45720" rIns="91440" bIns="45720" rtlCol="0" anchor="b"/>
          <a:lstStyle>
            <a:lvl1pPr algn="r">
              <a:defRPr sz="1200"/>
            </a:lvl1pPr>
          </a:lstStyle>
          <a:p>
            <a:fld id="{FA6FD373-B9EF-4155-A197-DD804C89A025}" type="slidenum">
              <a:rPr lang="sv-SE" smtClean="0"/>
              <a:t>‹#›</a:t>
            </a:fld>
            <a:endParaRPr lang="sv-SE"/>
          </a:p>
        </p:txBody>
      </p:sp>
    </p:spTree>
    <p:extLst>
      <p:ext uri="{BB962C8B-B14F-4D97-AF65-F5344CB8AC3E}">
        <p14:creationId xmlns:p14="http://schemas.microsoft.com/office/powerpoint/2010/main" val="33926920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1" y="0"/>
            <a:ext cx="4279230" cy="340265"/>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5591129" y="0"/>
            <a:ext cx="4279230" cy="340265"/>
          </a:xfrm>
          <a:prstGeom prst="rect">
            <a:avLst/>
          </a:prstGeom>
        </p:spPr>
        <p:txBody>
          <a:bodyPr vert="horz" lIns="91440" tIns="45720" rIns="91440" bIns="45720" rtlCol="0"/>
          <a:lstStyle>
            <a:lvl1pPr algn="r">
              <a:defRPr sz="1200"/>
            </a:lvl1pPr>
          </a:lstStyle>
          <a:p>
            <a:fld id="{FD3E0690-41F5-4062-B2C6-C6371FE0C7E1}" type="datetimeFigureOut">
              <a:rPr lang="sv-SE" smtClean="0"/>
              <a:t>2024-08-15</a:t>
            </a:fld>
            <a:endParaRPr lang="sv-SE"/>
          </a:p>
        </p:txBody>
      </p:sp>
      <p:sp>
        <p:nvSpPr>
          <p:cNvPr id="4" name="Platshållare för bildobjekt 3"/>
          <p:cNvSpPr>
            <a:spLocks noGrp="1" noRot="1" noChangeAspect="1"/>
          </p:cNvSpPr>
          <p:nvPr>
            <p:ph type="sldImg" idx="2"/>
          </p:nvPr>
        </p:nvSpPr>
        <p:spPr>
          <a:xfrm>
            <a:off x="2898775" y="849313"/>
            <a:ext cx="4075113" cy="2293937"/>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986807" y="3271104"/>
            <a:ext cx="7899052" cy="2676456"/>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1" y="6457410"/>
            <a:ext cx="4279230" cy="340265"/>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5591129" y="6457410"/>
            <a:ext cx="4279230" cy="340265"/>
          </a:xfrm>
          <a:prstGeom prst="rect">
            <a:avLst/>
          </a:prstGeom>
        </p:spPr>
        <p:txBody>
          <a:bodyPr vert="horz" lIns="91440" tIns="45720" rIns="91440" bIns="45720" rtlCol="0" anchor="b"/>
          <a:lstStyle>
            <a:lvl1pPr algn="r">
              <a:defRPr sz="1200"/>
            </a:lvl1pPr>
          </a:lstStyle>
          <a:p>
            <a:fld id="{0AD0C495-1DCB-4A21-B771-EC5F689917B8}" type="slidenum">
              <a:rPr lang="sv-SE" smtClean="0"/>
              <a:t>‹#›</a:t>
            </a:fld>
            <a:endParaRPr lang="sv-SE"/>
          </a:p>
        </p:txBody>
      </p:sp>
    </p:spTree>
    <p:extLst>
      <p:ext uri="{BB962C8B-B14F-4D97-AF65-F5344CB8AC3E}">
        <p14:creationId xmlns:p14="http://schemas.microsoft.com/office/powerpoint/2010/main" val="23326123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Resultat:</a:t>
            </a:r>
            <a:br>
              <a:rPr lang="sv-SE" dirty="0"/>
            </a:br>
            <a:r>
              <a:rPr lang="sv-SE" dirty="0"/>
              <a:t>87 % av aktiviteterna i HP 2 genomförda</a:t>
            </a:r>
          </a:p>
          <a:p>
            <a:endParaRPr lang="sv-SE" dirty="0"/>
          </a:p>
        </p:txBody>
      </p:sp>
      <p:sp>
        <p:nvSpPr>
          <p:cNvPr id="4" name="Platshållare för bildnummer 3"/>
          <p:cNvSpPr>
            <a:spLocks noGrp="1"/>
          </p:cNvSpPr>
          <p:nvPr>
            <p:ph type="sldNum" sz="quarter" idx="5"/>
          </p:nvPr>
        </p:nvSpPr>
        <p:spPr/>
        <p:txBody>
          <a:bodyPr/>
          <a:lstStyle/>
          <a:p>
            <a:fld id="{0AD0C495-1DCB-4A21-B771-EC5F689917B8}" type="slidenum">
              <a:rPr lang="sv-SE" smtClean="0"/>
              <a:t>3</a:t>
            </a:fld>
            <a:endParaRPr lang="sv-SE"/>
          </a:p>
        </p:txBody>
      </p:sp>
    </p:spTree>
    <p:extLst>
      <p:ext uri="{BB962C8B-B14F-4D97-AF65-F5344CB8AC3E}">
        <p14:creationId xmlns:p14="http://schemas.microsoft.com/office/powerpoint/2010/main" val="27530288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cs typeface="Calibri"/>
            </a:endParaRPr>
          </a:p>
        </p:txBody>
      </p:sp>
      <p:sp>
        <p:nvSpPr>
          <p:cNvPr id="4" name="Platshållare för bildnummer 3"/>
          <p:cNvSpPr>
            <a:spLocks noGrp="1"/>
          </p:cNvSpPr>
          <p:nvPr>
            <p:ph type="sldNum" sz="quarter" idx="5"/>
          </p:nvPr>
        </p:nvSpPr>
        <p:spPr/>
        <p:txBody>
          <a:bodyPr/>
          <a:lstStyle/>
          <a:p>
            <a:fld id="{4610C5DA-2BEC-4F71-9406-639DCE7370A4}" type="slidenum">
              <a:rPr lang="sv-SE" smtClean="0"/>
              <a:t>14</a:t>
            </a:fld>
            <a:endParaRPr lang="sv-SE"/>
          </a:p>
        </p:txBody>
      </p:sp>
    </p:spTree>
    <p:extLst>
      <p:ext uri="{BB962C8B-B14F-4D97-AF65-F5344CB8AC3E}">
        <p14:creationId xmlns:p14="http://schemas.microsoft.com/office/powerpoint/2010/main" val="40607383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Förslag </a:t>
            </a:r>
            <a:r>
              <a:rPr lang="sv-SE" dirty="0" err="1"/>
              <a:t>ws</a:t>
            </a:r>
            <a:r>
              <a:rPr lang="sv-SE" dirty="0"/>
              <a:t> med x företag, x ledningsgrupper </a:t>
            </a:r>
            <a:br>
              <a:rPr lang="sv-SE" dirty="0"/>
            </a:br>
            <a:r>
              <a:rPr lang="sv-SE" dirty="0"/>
              <a:t>ta företag från </a:t>
            </a:r>
            <a:r>
              <a:rPr lang="sv-SE" dirty="0" err="1"/>
              <a:t>snd</a:t>
            </a:r>
            <a:r>
              <a:rPr lang="sv-SE" dirty="0"/>
              <a:t> som deltagit inom ett område</a:t>
            </a:r>
          </a:p>
          <a:p>
            <a:r>
              <a:rPr lang="sv-SE" dirty="0" err="1"/>
              <a:t>Reforg</a:t>
            </a:r>
            <a:r>
              <a:rPr lang="sv-SE" dirty="0"/>
              <a:t>..</a:t>
            </a:r>
          </a:p>
        </p:txBody>
      </p:sp>
      <p:sp>
        <p:nvSpPr>
          <p:cNvPr id="4" name="Platshållare för bildnummer 3"/>
          <p:cNvSpPr>
            <a:spLocks noGrp="1"/>
          </p:cNvSpPr>
          <p:nvPr>
            <p:ph type="sldNum" sz="quarter" idx="5"/>
          </p:nvPr>
        </p:nvSpPr>
        <p:spPr/>
        <p:txBody>
          <a:bodyPr/>
          <a:lstStyle/>
          <a:p>
            <a:fld id="{0AD0C495-1DCB-4A21-B771-EC5F689917B8}" type="slidenum">
              <a:rPr lang="sv-SE" smtClean="0"/>
              <a:t>15</a:t>
            </a:fld>
            <a:endParaRPr lang="sv-SE"/>
          </a:p>
        </p:txBody>
      </p:sp>
    </p:spTree>
    <p:extLst>
      <p:ext uri="{BB962C8B-B14F-4D97-AF65-F5344CB8AC3E}">
        <p14:creationId xmlns:p14="http://schemas.microsoft.com/office/powerpoint/2010/main" val="39491480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0AD0C495-1DCB-4A21-B771-EC5F689917B8}" type="slidenum">
              <a:rPr lang="sv-SE" smtClean="0"/>
              <a:t>18</a:t>
            </a:fld>
            <a:endParaRPr lang="sv-SE"/>
          </a:p>
        </p:txBody>
      </p:sp>
    </p:spTree>
    <p:extLst>
      <p:ext uri="{BB962C8B-B14F-4D97-AF65-F5344CB8AC3E}">
        <p14:creationId xmlns:p14="http://schemas.microsoft.com/office/powerpoint/2010/main" val="41682248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800" b="1" i="0" u="none" strike="noStrike" dirty="0">
                <a:solidFill>
                  <a:srgbClr val="000000"/>
                </a:solidFill>
                <a:effectLst/>
                <a:highlight>
                  <a:srgbClr val="FFFFFF"/>
                </a:highlight>
                <a:latin typeface="Calibri" panose="020F0502020204030204" pitchFamily="34" charset="0"/>
              </a:rPr>
              <a:t>Aktivitet 2: GUL</a:t>
            </a:r>
            <a:r>
              <a:rPr lang="sv-SE" dirty="0"/>
              <a:t> </a:t>
            </a:r>
            <a:r>
              <a:rPr lang="sv-SE" sz="1800" b="0" i="0" u="none" strike="noStrike" dirty="0">
                <a:solidFill>
                  <a:srgbClr val="000000"/>
                </a:solidFill>
                <a:effectLst/>
                <a:highlight>
                  <a:srgbClr val="FFFFFF"/>
                </a:highlight>
                <a:latin typeface="Calibri" panose="020F0502020204030204" pitchFamily="34" charset="0"/>
              </a:rPr>
              <a:t>Genomföra omställnings-/fortbildningsinsatser via framtagna branschstrategier  IIIIIII</a:t>
            </a:r>
            <a:r>
              <a:rPr lang="sv-SE" dirty="0"/>
              <a:t> </a:t>
            </a:r>
            <a:r>
              <a:rPr lang="sv-SE" sz="1800" b="0" i="0" u="none" strike="noStrike" dirty="0">
                <a:solidFill>
                  <a:srgbClr val="000000"/>
                </a:solidFill>
                <a:effectLst/>
                <a:highlight>
                  <a:srgbClr val="FFFFFF"/>
                </a:highlight>
                <a:latin typeface="Calibri" panose="020F0502020204030204" pitchFamily="34" charset="0"/>
              </a:rPr>
              <a:t>Q4 2025</a:t>
            </a:r>
            <a:r>
              <a:rPr lang="sv-SE" dirty="0"/>
              <a:t> </a:t>
            </a:r>
            <a:r>
              <a:rPr lang="sv-SE" sz="1800" b="0" i="0" u="none" strike="noStrike" dirty="0" err="1">
                <a:solidFill>
                  <a:srgbClr val="000000"/>
                </a:solidFill>
                <a:effectLst/>
                <a:highlight>
                  <a:srgbClr val="FFFFFF"/>
                </a:highlight>
                <a:latin typeface="Calibri" panose="020F0502020204030204" pitchFamily="34" charset="0"/>
              </a:rPr>
              <a:t>Arbvux</a:t>
            </a:r>
            <a:r>
              <a:rPr lang="sv-SE" dirty="0"/>
              <a:t> </a:t>
            </a:r>
            <a:r>
              <a:rPr lang="sv-SE" sz="1800" b="0" i="0" u="none" strike="noStrike" dirty="0">
                <a:solidFill>
                  <a:srgbClr val="000000"/>
                </a:solidFill>
                <a:effectLst/>
                <a:latin typeface="Calibri" panose="020F0502020204030204" pitchFamily="34" charset="0"/>
              </a:rPr>
              <a:t>BRG, GR</a:t>
            </a:r>
            <a:r>
              <a:rPr lang="sv-SE" dirty="0"/>
              <a:t> </a:t>
            </a:r>
            <a:r>
              <a:rPr lang="sv-SE" sz="1800" b="0" i="0" u="none" strike="noStrike" dirty="0">
                <a:solidFill>
                  <a:srgbClr val="000000"/>
                </a:solidFill>
                <a:effectLst/>
                <a:highlight>
                  <a:srgbClr val="FFFFFF"/>
                </a:highlight>
                <a:latin typeface="Calibri" panose="020F0502020204030204" pitchFamily="34" charset="0"/>
              </a:rPr>
              <a:t>1400 </a:t>
            </a:r>
            <a:r>
              <a:rPr lang="sv-SE" sz="1800" b="1" i="0" u="none" strike="noStrike" dirty="0">
                <a:solidFill>
                  <a:srgbClr val="000000"/>
                </a:solidFill>
                <a:effectLst/>
                <a:highlight>
                  <a:srgbClr val="FFFFFF"/>
                </a:highlight>
                <a:latin typeface="Calibri" panose="020F0502020204030204" pitchFamily="34" charset="0"/>
              </a:rPr>
              <a:t>unika deltagare/år</a:t>
            </a:r>
            <a:r>
              <a:rPr lang="sv-SE" sz="1800" b="0" i="0" u="none" strike="noStrike" dirty="0">
                <a:solidFill>
                  <a:srgbClr val="000000"/>
                </a:solidFill>
                <a:effectLst/>
                <a:highlight>
                  <a:srgbClr val="FFFFFF"/>
                </a:highlight>
                <a:latin typeface="Calibri" panose="020F0502020204030204" pitchFamily="34" charset="0"/>
              </a:rPr>
              <a:t>, fördelat på intresserade företag </a:t>
            </a:r>
            <a:r>
              <a:rPr lang="sv-SE" dirty="0"/>
              <a:t> </a:t>
            </a:r>
          </a:p>
          <a:p>
            <a:r>
              <a:rPr lang="sv-SE" sz="1800" b="0" i="0" u="none" strike="noStrike" dirty="0">
                <a:solidFill>
                  <a:srgbClr val="000000"/>
                </a:solidFill>
                <a:effectLst/>
                <a:latin typeface="Calibri" panose="020F0502020204030204" pitchFamily="34" charset="0"/>
              </a:rPr>
              <a:t>Begränsad budget 2024. 250 personer beräknas delta</a:t>
            </a:r>
            <a:r>
              <a:rPr lang="sv-SE" dirty="0"/>
              <a:t> </a:t>
            </a:r>
          </a:p>
          <a:p>
            <a:endParaRPr lang="sv-SE" dirty="0"/>
          </a:p>
          <a:p>
            <a:r>
              <a:rPr lang="sv-SE" b="1" dirty="0"/>
              <a:t>Kommentar HP2</a:t>
            </a:r>
            <a:r>
              <a:rPr lang="sv-SE" dirty="0"/>
              <a:t>:</a:t>
            </a:r>
          </a:p>
          <a:p>
            <a:pPr marL="342900" lvl="0" indent="-342900">
              <a:buFont typeface="Arial" panose="020B0604020202020204" pitchFamily="34" charset="0"/>
              <a:buChar char="•"/>
              <a:tabLst>
                <a:tab pos="457200" algn="l"/>
              </a:tabLst>
            </a:pPr>
            <a:r>
              <a:rPr lang="sv-SE" sz="1800" dirty="0">
                <a:effectLst/>
                <a:latin typeface="Aptos" panose="020B0004020202020204" pitchFamily="34" charset="0"/>
                <a:ea typeface="Times New Roman" panose="02020603050405020304" pitchFamily="18" charset="0"/>
                <a:cs typeface="Times New Roman" panose="02020603050405020304" pitchFamily="18" charset="0"/>
              </a:rPr>
              <a:t>15 dialogmöte med mellanstora </a:t>
            </a:r>
            <a:r>
              <a:rPr lang="sv-SE" sz="1800" dirty="0" err="1">
                <a:effectLst/>
                <a:latin typeface="Aptos" panose="020B0004020202020204" pitchFamily="34" charset="0"/>
                <a:ea typeface="Times New Roman" panose="02020603050405020304" pitchFamily="18" charset="0"/>
                <a:cs typeface="Times New Roman" panose="02020603050405020304" pitchFamily="18" charset="0"/>
              </a:rPr>
              <a:t>ftg</a:t>
            </a:r>
            <a:r>
              <a:rPr lang="sv-SE" sz="1800" dirty="0">
                <a:effectLst/>
                <a:latin typeface="Aptos" panose="020B0004020202020204" pitchFamily="34" charset="0"/>
                <a:ea typeface="Times New Roman" panose="02020603050405020304" pitchFamily="18" charset="0"/>
                <a:cs typeface="Times New Roman" panose="02020603050405020304" pitchFamily="18" charset="0"/>
              </a:rPr>
              <a:t> (11 klara)- Arbetet </a:t>
            </a:r>
            <a:r>
              <a:rPr lang="sv-SE" sz="1800" dirty="0" err="1">
                <a:effectLst/>
                <a:latin typeface="Aptos" panose="020B0004020202020204" pitchFamily="34" charset="0"/>
                <a:ea typeface="Times New Roman" panose="02020603050405020304" pitchFamily="18" charset="0"/>
                <a:cs typeface="Times New Roman" panose="02020603050405020304" pitchFamily="18" charset="0"/>
              </a:rPr>
              <a:t>forstätter</a:t>
            </a:r>
            <a:r>
              <a:rPr lang="sv-SE" sz="1800" dirty="0">
                <a:effectLst/>
                <a:latin typeface="Aptos" panose="020B0004020202020204" pitchFamily="34" charset="0"/>
                <a:ea typeface="Times New Roman" panose="02020603050405020304" pitchFamily="18" charset="0"/>
                <a:cs typeface="Times New Roman" panose="02020603050405020304" pitchFamily="18" charset="0"/>
              </a:rPr>
              <a:t> i HP 3. 2 </a:t>
            </a:r>
            <a:r>
              <a:rPr lang="sv-SE" sz="1800" dirty="0" err="1">
                <a:effectLst/>
                <a:latin typeface="Aptos" panose="020B0004020202020204" pitchFamily="34" charset="0"/>
                <a:ea typeface="Times New Roman" panose="02020603050405020304" pitchFamily="18" charset="0"/>
                <a:cs typeface="Times New Roman" panose="02020603050405020304" pitchFamily="18" charset="0"/>
              </a:rPr>
              <a:t>genomFÖRDA</a:t>
            </a:r>
            <a:r>
              <a:rPr lang="sv-SE" sz="1800" dirty="0">
                <a:effectLst/>
                <a:latin typeface="Aptos" panose="020B0004020202020204" pitchFamily="34" charset="0"/>
                <a:ea typeface="Times New Roman" panose="02020603050405020304" pitchFamily="18" charset="0"/>
                <a:cs typeface="Times New Roman" panose="02020603050405020304" pitchFamily="18" charset="0"/>
              </a:rPr>
              <a:t> HITTILLS</a:t>
            </a:r>
            <a:endParaRPr lang="sv-SE" sz="18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buFont typeface="Arial" panose="020B0604020202020204" pitchFamily="34" charset="0"/>
              <a:buChar char="•"/>
              <a:tabLst>
                <a:tab pos="457200" algn="l"/>
              </a:tabLst>
            </a:pPr>
            <a:r>
              <a:rPr lang="sv-SE" sz="1800" dirty="0">
                <a:effectLst/>
                <a:latin typeface="Aptos" panose="020B0004020202020204" pitchFamily="34" charset="0"/>
                <a:ea typeface="Times New Roman" panose="02020603050405020304" pitchFamily="18" charset="0"/>
                <a:cs typeface="Times New Roman" panose="02020603050405020304" pitchFamily="18" charset="0"/>
              </a:rPr>
              <a:t>Uppföljning av branschstrategier samt dess skalbarhet- Beslut under hösten tas om det ska göras eller ej se aktivitet 2:1</a:t>
            </a:r>
            <a:endParaRPr lang="sv-SE" sz="1800" dirty="0">
              <a:effectLst/>
              <a:latin typeface="Aptos" panose="020B0004020202020204" pitchFamily="34" charset="0"/>
              <a:ea typeface="Aptos" panose="020B0004020202020204" pitchFamily="34" charset="0"/>
              <a:cs typeface="Times New Roman" panose="02020603050405020304" pitchFamily="18" charset="0"/>
            </a:endParaRPr>
          </a:p>
          <a:p>
            <a:endParaRPr lang="sv-SE" dirty="0"/>
          </a:p>
        </p:txBody>
      </p:sp>
      <p:sp>
        <p:nvSpPr>
          <p:cNvPr id="4" name="Platshållare för bildnummer 3"/>
          <p:cNvSpPr>
            <a:spLocks noGrp="1"/>
          </p:cNvSpPr>
          <p:nvPr>
            <p:ph type="sldNum" sz="quarter" idx="5"/>
          </p:nvPr>
        </p:nvSpPr>
        <p:spPr/>
        <p:txBody>
          <a:bodyPr/>
          <a:lstStyle/>
          <a:p>
            <a:fld id="{0AD0C495-1DCB-4A21-B771-EC5F689917B8}" type="slidenum">
              <a:rPr lang="sv-SE" smtClean="0"/>
              <a:t>4</a:t>
            </a:fld>
            <a:endParaRPr lang="sv-SE"/>
          </a:p>
        </p:txBody>
      </p:sp>
    </p:spTree>
    <p:extLst>
      <p:ext uri="{BB962C8B-B14F-4D97-AF65-F5344CB8AC3E}">
        <p14:creationId xmlns:p14="http://schemas.microsoft.com/office/powerpoint/2010/main" val="8860324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Insats 1:1 </a:t>
            </a:r>
            <a:br>
              <a:rPr lang="sv-SE" dirty="0"/>
            </a:br>
            <a:r>
              <a:rPr lang="sv-SE" sz="1800" b="1" i="0" u="none" strike="noStrike" dirty="0">
                <a:solidFill>
                  <a:srgbClr val="000000"/>
                </a:solidFill>
                <a:effectLst/>
                <a:highlight>
                  <a:srgbClr val="FFFFFF"/>
                </a:highlight>
                <a:latin typeface="Calibri" panose="020F0502020204030204" pitchFamily="34" charset="0"/>
              </a:rPr>
              <a:t>Aktivitet 1</a:t>
            </a:r>
            <a:r>
              <a:rPr lang="sv-SE" dirty="0"/>
              <a:t> </a:t>
            </a:r>
            <a:r>
              <a:rPr lang="sv-SE" sz="1800" b="0" i="0" u="none" strike="noStrike" dirty="0">
                <a:solidFill>
                  <a:srgbClr val="000000"/>
                </a:solidFill>
                <a:effectLst/>
                <a:highlight>
                  <a:srgbClr val="FFFFFF"/>
                </a:highlight>
                <a:latin typeface="Calibri" panose="020F0502020204030204" pitchFamily="34" charset="0"/>
              </a:rPr>
              <a:t>Ta fram en målgruppsstrategi till stöd för effektivare</a:t>
            </a:r>
            <a:br>
              <a:rPr lang="sv-SE" sz="1800" b="0" i="0" u="none" strike="noStrike" dirty="0">
                <a:solidFill>
                  <a:srgbClr val="000000"/>
                </a:solidFill>
                <a:effectLst/>
                <a:highlight>
                  <a:srgbClr val="FFFFFF"/>
                </a:highlight>
                <a:latin typeface="Calibri" panose="020F0502020204030204" pitchFamily="34" charset="0"/>
              </a:rPr>
            </a:br>
            <a:r>
              <a:rPr lang="sv-SE" sz="1800" b="0" i="0" u="none" strike="noStrike" dirty="0">
                <a:solidFill>
                  <a:srgbClr val="000000"/>
                </a:solidFill>
                <a:effectLst/>
                <a:highlight>
                  <a:srgbClr val="FFFFFF"/>
                </a:highlight>
                <a:latin typeface="Calibri" panose="020F0502020204030204" pitchFamily="34" charset="0"/>
              </a:rPr>
              <a:t>etableringsprocess.</a:t>
            </a:r>
            <a:r>
              <a:rPr lang="sv-SE" dirty="0"/>
              <a:t> </a:t>
            </a:r>
            <a:br>
              <a:rPr lang="sv-SE" dirty="0"/>
            </a:br>
            <a:r>
              <a:rPr lang="sv-SE" b="1" dirty="0"/>
              <a:t>UTFALL</a:t>
            </a:r>
            <a:br>
              <a:rPr lang="sv-SE" sz="1800" b="0" i="0" u="none" strike="noStrike" dirty="0">
                <a:solidFill>
                  <a:srgbClr val="000000"/>
                </a:solidFill>
                <a:effectLst/>
                <a:highlight>
                  <a:srgbClr val="FFFFFF"/>
                </a:highlight>
                <a:latin typeface="Calibri" panose="020F0502020204030204" pitchFamily="34" charset="0"/>
              </a:rPr>
            </a:br>
            <a:r>
              <a:rPr lang="sv-SE" sz="1800" b="0" i="0" u="none" strike="noStrike" dirty="0">
                <a:solidFill>
                  <a:srgbClr val="000000"/>
                </a:solidFill>
                <a:effectLst/>
                <a:highlight>
                  <a:srgbClr val="FFFFFF"/>
                </a:highlight>
                <a:latin typeface="Calibri" panose="020F0502020204030204" pitchFamily="34" charset="0"/>
              </a:rPr>
              <a:t>Prioriteringsgrunder</a:t>
            </a:r>
            <a:br>
              <a:rPr lang="sv-SE" sz="1800" b="0" i="0" u="none" strike="noStrike" dirty="0">
                <a:solidFill>
                  <a:srgbClr val="000000"/>
                </a:solidFill>
                <a:effectLst/>
                <a:highlight>
                  <a:srgbClr val="FFFFFF"/>
                </a:highlight>
                <a:latin typeface="Calibri" panose="020F0502020204030204" pitchFamily="34" charset="0"/>
              </a:rPr>
            </a:br>
            <a:r>
              <a:rPr lang="sv-SE" sz="1800" b="0" i="0" u="none" strike="noStrike" dirty="0">
                <a:solidFill>
                  <a:srgbClr val="000000"/>
                </a:solidFill>
                <a:effectLst/>
                <a:highlight>
                  <a:srgbClr val="FFFFFF"/>
                </a:highlight>
                <a:latin typeface="Calibri" panose="020F0502020204030204" pitchFamily="34" charset="0"/>
              </a:rPr>
              <a:t>tydliggjorda. </a:t>
            </a:r>
            <a:br>
              <a:rPr lang="sv-SE" sz="1800" b="0" i="0" u="none" strike="noStrike" dirty="0">
                <a:solidFill>
                  <a:srgbClr val="000000"/>
                </a:solidFill>
                <a:effectLst/>
                <a:highlight>
                  <a:srgbClr val="FFFFFF"/>
                </a:highlight>
                <a:latin typeface="Calibri" panose="020F0502020204030204" pitchFamily="34" charset="0"/>
              </a:rPr>
            </a:br>
            <a:r>
              <a:rPr lang="sv-SE" sz="1800" b="0" i="0" u="none" strike="noStrike" dirty="0">
                <a:solidFill>
                  <a:srgbClr val="000000"/>
                </a:solidFill>
                <a:effectLst/>
                <a:highlight>
                  <a:srgbClr val="FFFFFF"/>
                </a:highlight>
                <a:latin typeface="Calibri" panose="020F0502020204030204" pitchFamily="34" charset="0"/>
              </a:rPr>
              <a:t>Målgruppsstrategi framtagen</a:t>
            </a:r>
            <a:br>
              <a:rPr lang="sv-SE" sz="1800" b="0" i="0" u="none" strike="noStrike" dirty="0">
                <a:solidFill>
                  <a:srgbClr val="000000"/>
                </a:solidFill>
                <a:effectLst/>
                <a:highlight>
                  <a:srgbClr val="FFFFFF"/>
                </a:highlight>
                <a:latin typeface="Calibri" panose="020F0502020204030204" pitchFamily="34" charset="0"/>
              </a:rPr>
            </a:br>
            <a:r>
              <a:rPr lang="sv-SE" sz="1800" b="1" i="0" u="none" strike="noStrike" dirty="0">
                <a:solidFill>
                  <a:srgbClr val="000000"/>
                </a:solidFill>
                <a:effectLst/>
                <a:highlight>
                  <a:srgbClr val="FFFFFF"/>
                </a:highlight>
                <a:latin typeface="Calibri" panose="020F0502020204030204" pitchFamily="34" charset="0"/>
              </a:rPr>
              <a:t>Status:</a:t>
            </a:r>
            <a:br>
              <a:rPr lang="sv-SE" sz="1800" b="0" i="0" u="none" strike="noStrike" dirty="0">
                <a:solidFill>
                  <a:srgbClr val="000000"/>
                </a:solidFill>
                <a:effectLst/>
                <a:highlight>
                  <a:srgbClr val="FFFFFF"/>
                </a:highlight>
                <a:latin typeface="Calibri" panose="020F0502020204030204" pitchFamily="34" charset="0"/>
              </a:rPr>
            </a:br>
            <a:r>
              <a:rPr lang="sv-SE" sz="1800" b="0" i="0" u="none" strike="noStrike" dirty="0" err="1">
                <a:solidFill>
                  <a:srgbClr val="000000"/>
                </a:solidFill>
                <a:effectLst/>
                <a:highlight>
                  <a:srgbClr val="FFFF00"/>
                </a:highlight>
                <a:latin typeface="Calibri" panose="020F0502020204030204" pitchFamily="34" charset="0"/>
              </a:rPr>
              <a:t>Etableringsforum</a:t>
            </a:r>
            <a:r>
              <a:rPr lang="sv-SE" sz="1800" b="0" i="0" u="none" strike="noStrike" dirty="0">
                <a:solidFill>
                  <a:srgbClr val="000000"/>
                </a:solidFill>
                <a:effectLst/>
                <a:highlight>
                  <a:srgbClr val="FFFF00"/>
                </a:highlight>
                <a:latin typeface="Calibri" panose="020F0502020204030204" pitchFamily="34" charset="0"/>
              </a:rPr>
              <a:t> etablerat för större förfrågningar, men process för normala förfrågningar till Staden behöver tas fram</a:t>
            </a:r>
            <a:r>
              <a:rPr lang="sv-SE" dirty="0"/>
              <a:t> </a:t>
            </a:r>
          </a:p>
        </p:txBody>
      </p:sp>
      <p:sp>
        <p:nvSpPr>
          <p:cNvPr id="4" name="Platshållare för bildnummer 3"/>
          <p:cNvSpPr>
            <a:spLocks noGrp="1"/>
          </p:cNvSpPr>
          <p:nvPr>
            <p:ph type="sldNum" sz="quarter" idx="5"/>
          </p:nvPr>
        </p:nvSpPr>
        <p:spPr/>
        <p:txBody>
          <a:bodyPr/>
          <a:lstStyle/>
          <a:p>
            <a:fld id="{0AD0C495-1DCB-4A21-B771-EC5F689917B8}" type="slidenum">
              <a:rPr lang="sv-SE" smtClean="0"/>
              <a:t>5</a:t>
            </a:fld>
            <a:endParaRPr lang="sv-SE"/>
          </a:p>
        </p:txBody>
      </p:sp>
    </p:spTree>
    <p:extLst>
      <p:ext uri="{BB962C8B-B14F-4D97-AF65-F5344CB8AC3E}">
        <p14:creationId xmlns:p14="http://schemas.microsoft.com/office/powerpoint/2010/main" val="34463061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Cykelvänligast webbproblem</a:t>
            </a:r>
          </a:p>
          <a:p>
            <a:r>
              <a:rPr lang="sv-SE" dirty="0"/>
              <a:t>Ett tillgängligt erbjudande om att vara lokal flexibilitetsleverantör finns framtaget genom Göteborg Energis marknadsplats Effekthandel Väst. Marknadsplatsen är ett komplement till SVKs stödtjänstmarknad och ytterligare ett ekonomiskt ben att stå på som leverantör. Fler lokala elnätskunder/leverantörer behövs på marknadsplatsen. </a:t>
            </a:r>
          </a:p>
        </p:txBody>
      </p:sp>
      <p:sp>
        <p:nvSpPr>
          <p:cNvPr id="4" name="Platshållare för bildnummer 3"/>
          <p:cNvSpPr>
            <a:spLocks noGrp="1"/>
          </p:cNvSpPr>
          <p:nvPr>
            <p:ph type="sldNum" sz="quarter" idx="5"/>
          </p:nvPr>
        </p:nvSpPr>
        <p:spPr/>
        <p:txBody>
          <a:bodyPr/>
          <a:lstStyle/>
          <a:p>
            <a:fld id="{0AD0C495-1DCB-4A21-B771-EC5F689917B8}" type="slidenum">
              <a:rPr lang="sv-SE" smtClean="0"/>
              <a:t>6</a:t>
            </a:fld>
            <a:endParaRPr lang="sv-SE"/>
          </a:p>
        </p:txBody>
      </p:sp>
    </p:spTree>
    <p:extLst>
      <p:ext uri="{BB962C8B-B14F-4D97-AF65-F5344CB8AC3E}">
        <p14:creationId xmlns:p14="http://schemas.microsoft.com/office/powerpoint/2010/main" val="17468438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Gul: Kommunicera kunskapsunderlag Flexibla</a:t>
            </a:r>
          </a:p>
          <a:p>
            <a:r>
              <a:rPr lang="sv-SE" dirty="0"/>
              <a:t>detaljplaner. Samordna med insats 2:1 </a:t>
            </a:r>
          </a:p>
        </p:txBody>
      </p:sp>
      <p:sp>
        <p:nvSpPr>
          <p:cNvPr id="4" name="Platshållare för bildnummer 3"/>
          <p:cNvSpPr>
            <a:spLocks noGrp="1"/>
          </p:cNvSpPr>
          <p:nvPr>
            <p:ph type="sldNum" sz="quarter" idx="5"/>
          </p:nvPr>
        </p:nvSpPr>
        <p:spPr/>
        <p:txBody>
          <a:bodyPr/>
          <a:lstStyle/>
          <a:p>
            <a:fld id="{0AD0C495-1DCB-4A21-B771-EC5F689917B8}" type="slidenum">
              <a:rPr lang="sv-SE" smtClean="0"/>
              <a:t>7</a:t>
            </a:fld>
            <a:endParaRPr lang="sv-SE"/>
          </a:p>
        </p:txBody>
      </p:sp>
    </p:spTree>
    <p:extLst>
      <p:ext uri="{BB962C8B-B14F-4D97-AF65-F5344CB8AC3E}">
        <p14:creationId xmlns:p14="http://schemas.microsoft.com/office/powerpoint/2010/main" val="40483986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800" dirty="0">
                <a:effectLst/>
                <a:latin typeface="Calibri" panose="020F0502020204030204" pitchFamily="34" charset="0"/>
                <a:ea typeface="Aptos" panose="020B0004020202020204" pitchFamily="34" charset="0"/>
                <a:cs typeface="Aptos" panose="020B0004020202020204" pitchFamily="34" charset="0"/>
              </a:rPr>
              <a:t>Hej på er, </a:t>
            </a:r>
            <a:endParaRPr lang="sv-SE" sz="1800" dirty="0">
              <a:effectLst/>
              <a:latin typeface="Aptos" panose="020B0004020202020204" pitchFamily="34" charset="0"/>
              <a:ea typeface="Aptos" panose="020B0004020202020204" pitchFamily="34" charset="0"/>
              <a:cs typeface="Aptos" panose="020B0004020202020204" pitchFamily="34" charset="0"/>
            </a:endParaRPr>
          </a:p>
          <a:p>
            <a:r>
              <a:rPr lang="sv-SE" sz="1800" dirty="0">
                <a:effectLst/>
                <a:latin typeface="Calibri" panose="020F0502020204030204" pitchFamily="34" charset="0"/>
                <a:ea typeface="Aptos" panose="020B0004020202020204" pitchFamily="34" charset="0"/>
                <a:cs typeface="Aptos" panose="020B0004020202020204" pitchFamily="34" charset="0"/>
              </a:rPr>
              <a:t>Igår hade vi styrgruppsmöte med två frågor på agendan. Tilläggsaktiviteter för SLKs pengar samt Digital tjänst för att starta restaurang.</a:t>
            </a:r>
            <a:endParaRPr lang="sv-SE" sz="1800" dirty="0">
              <a:effectLst/>
              <a:latin typeface="Aptos" panose="020B0004020202020204" pitchFamily="34" charset="0"/>
              <a:ea typeface="Aptos" panose="020B0004020202020204" pitchFamily="34" charset="0"/>
              <a:cs typeface="Aptos" panose="020B0004020202020204" pitchFamily="34" charset="0"/>
            </a:endParaRPr>
          </a:p>
          <a:p>
            <a:r>
              <a:rPr lang="sv-SE" sz="1800" dirty="0">
                <a:effectLst/>
                <a:latin typeface="Calibri" panose="020F0502020204030204" pitchFamily="34" charset="0"/>
                <a:ea typeface="Aptos" panose="020B0004020202020204" pitchFamily="34" charset="0"/>
                <a:cs typeface="Aptos" panose="020B0004020202020204" pitchFamily="34" charset="0"/>
              </a:rPr>
              <a:t>När det gäller tilläggsaktiviteterna fick de 4 aktiviteter vi lagt in godkänt. </a:t>
            </a:r>
            <a:endParaRPr lang="sv-SE" sz="1800" dirty="0">
              <a:effectLst/>
              <a:latin typeface="Aptos" panose="020B0004020202020204" pitchFamily="34" charset="0"/>
              <a:ea typeface="Aptos" panose="020B0004020202020204" pitchFamily="34" charset="0"/>
              <a:cs typeface="Aptos" panose="020B0004020202020204" pitchFamily="34" charset="0"/>
            </a:endParaRPr>
          </a:p>
          <a:p>
            <a:r>
              <a:rPr lang="sv-SE" sz="1800" dirty="0">
                <a:effectLst/>
                <a:latin typeface="Calibri" panose="020F0502020204030204" pitchFamily="34" charset="0"/>
                <a:ea typeface="Aptos" panose="020B0004020202020204" pitchFamily="34" charset="0"/>
                <a:cs typeface="Aptos" panose="020B0004020202020204" pitchFamily="34" charset="0"/>
              </a:rPr>
              <a:t> </a:t>
            </a:r>
            <a:endParaRPr lang="sv-SE" sz="1800" dirty="0">
              <a:effectLst/>
              <a:latin typeface="Aptos" panose="020B0004020202020204" pitchFamily="34" charset="0"/>
              <a:ea typeface="Aptos" panose="020B0004020202020204" pitchFamily="34" charset="0"/>
              <a:cs typeface="Aptos" panose="020B0004020202020204" pitchFamily="34" charset="0"/>
            </a:endParaRPr>
          </a:p>
          <a:p>
            <a:r>
              <a:rPr lang="sv-SE" sz="1800" dirty="0">
                <a:effectLst/>
                <a:latin typeface="Calibri" panose="020F0502020204030204" pitchFamily="34" charset="0"/>
                <a:ea typeface="Aptos" panose="020B0004020202020204" pitchFamily="34" charset="0"/>
                <a:cs typeface="Aptos" panose="020B0004020202020204" pitchFamily="34" charset="0"/>
              </a:rPr>
              <a:t>Efter detta har Stefan inkommit med önskemål om stöd till IT-lösning för bokning av </a:t>
            </a:r>
            <a:r>
              <a:rPr lang="sv-SE" sz="1800" dirty="0" err="1">
                <a:effectLst/>
                <a:latin typeface="Calibri" panose="020F0502020204030204" pitchFamily="34" charset="0"/>
                <a:ea typeface="Aptos" panose="020B0004020202020204" pitchFamily="34" charset="0"/>
                <a:cs typeface="Aptos" panose="020B0004020202020204" pitchFamily="34" charset="0"/>
              </a:rPr>
              <a:t>foodtrucks</a:t>
            </a:r>
            <a:r>
              <a:rPr lang="sv-SE" sz="1800" dirty="0">
                <a:effectLst/>
                <a:latin typeface="Calibri" panose="020F0502020204030204" pitchFamily="34" charset="0"/>
                <a:ea typeface="Aptos" panose="020B0004020202020204" pitchFamily="34" charset="0"/>
                <a:cs typeface="Aptos" panose="020B0004020202020204" pitchFamily="34" charset="0"/>
              </a:rPr>
              <a:t>. Om ni i arbetsgruppen inte har något emot det så lägger jag in det i dokumentet så får styrgruppen ta ett extra beslut om den aktiviteten efter sommaren?</a:t>
            </a:r>
            <a:endParaRPr lang="sv-SE" sz="1800" dirty="0">
              <a:effectLst/>
              <a:latin typeface="Aptos" panose="020B0004020202020204" pitchFamily="34" charset="0"/>
              <a:ea typeface="Aptos" panose="020B0004020202020204" pitchFamily="34" charset="0"/>
              <a:cs typeface="Aptos" panose="020B0004020202020204" pitchFamily="34" charset="0"/>
            </a:endParaRPr>
          </a:p>
          <a:p>
            <a:r>
              <a:rPr lang="sv-SE" sz="1800" dirty="0">
                <a:effectLst/>
                <a:latin typeface="Calibri" panose="020F0502020204030204" pitchFamily="34" charset="0"/>
                <a:ea typeface="Aptos" panose="020B0004020202020204" pitchFamily="34" charset="0"/>
                <a:cs typeface="Aptos" panose="020B0004020202020204" pitchFamily="34" charset="0"/>
              </a:rPr>
              <a:t> </a:t>
            </a:r>
            <a:endParaRPr lang="sv-SE" sz="1800" dirty="0">
              <a:effectLst/>
              <a:latin typeface="Aptos" panose="020B0004020202020204" pitchFamily="34" charset="0"/>
              <a:ea typeface="Aptos" panose="020B0004020202020204" pitchFamily="34" charset="0"/>
              <a:cs typeface="Aptos" panose="020B0004020202020204" pitchFamily="34" charset="0"/>
            </a:endParaRPr>
          </a:p>
          <a:p>
            <a:r>
              <a:rPr lang="sv-SE" sz="1800" dirty="0">
                <a:effectLst/>
                <a:latin typeface="Calibri" panose="020F0502020204030204" pitchFamily="34" charset="0"/>
                <a:ea typeface="Aptos" panose="020B0004020202020204" pitchFamily="34" charset="0"/>
                <a:cs typeface="Aptos" panose="020B0004020202020204" pitchFamily="34" charset="0"/>
              </a:rPr>
              <a:t>Den stora punkten var redogörelsen för hur vi ska kunna gå vidare med den digitala tjänsten för  att starta restaurang. Demokrati och medborgarservice har gjort en jättebra utredning med förslag till möjlig lösning. Det rent tekniska skulle kunna gå att lösa (föra alla utom RSG), det finansiella behöver utredas ytterligare men det,  det faller på är att vi i staden har en styrmodell där endast EN förvaltning kan vara ansvarig. DM föreslår att miljöförvaltning ska stå som ägare vilket miljöförvaltningen svarar att de inte kan.</a:t>
            </a:r>
            <a:endParaRPr lang="sv-SE" sz="1800" dirty="0">
              <a:effectLst/>
              <a:latin typeface="Aptos" panose="020B0004020202020204" pitchFamily="34" charset="0"/>
              <a:ea typeface="Aptos" panose="020B0004020202020204" pitchFamily="34" charset="0"/>
              <a:cs typeface="Aptos" panose="020B0004020202020204" pitchFamily="34" charset="0"/>
            </a:endParaRPr>
          </a:p>
          <a:p>
            <a:r>
              <a:rPr lang="sv-SE" sz="1800" dirty="0">
                <a:effectLst/>
                <a:latin typeface="Calibri" panose="020F0502020204030204" pitchFamily="34" charset="0"/>
                <a:ea typeface="Aptos" panose="020B0004020202020204" pitchFamily="34" charset="0"/>
                <a:cs typeface="Aptos" panose="020B0004020202020204" pitchFamily="34" charset="0"/>
              </a:rPr>
              <a:t>Därmed faller förutsättningarna för att fortsätta med arbetet. Styrgruppen beslutade att stänga aktiviteten och rödmarkera den i HP3.</a:t>
            </a:r>
            <a:endParaRPr lang="sv-SE" sz="1800" dirty="0">
              <a:effectLst/>
              <a:latin typeface="Aptos" panose="020B0004020202020204" pitchFamily="34" charset="0"/>
              <a:ea typeface="Aptos" panose="020B0004020202020204" pitchFamily="34" charset="0"/>
              <a:cs typeface="Aptos" panose="020B0004020202020204" pitchFamily="34" charset="0"/>
            </a:endParaRPr>
          </a:p>
          <a:p>
            <a:r>
              <a:rPr lang="sv-SE" sz="1800" dirty="0">
                <a:effectLst/>
                <a:latin typeface="Calibri" panose="020F0502020204030204" pitchFamily="34" charset="0"/>
                <a:ea typeface="Aptos" panose="020B0004020202020204" pitchFamily="34" charset="0"/>
                <a:cs typeface="Aptos" panose="020B0004020202020204" pitchFamily="34" charset="0"/>
              </a:rPr>
              <a:t> </a:t>
            </a:r>
            <a:endParaRPr lang="sv-SE" sz="1800" dirty="0">
              <a:effectLst/>
              <a:latin typeface="Aptos" panose="020B0004020202020204" pitchFamily="34" charset="0"/>
              <a:ea typeface="Aptos" panose="020B0004020202020204" pitchFamily="34" charset="0"/>
              <a:cs typeface="Aptos" panose="020B0004020202020204" pitchFamily="34" charset="0"/>
            </a:endParaRPr>
          </a:p>
          <a:p>
            <a:r>
              <a:rPr lang="sv-SE" sz="1800" dirty="0">
                <a:effectLst/>
                <a:latin typeface="Calibri" panose="020F0502020204030204" pitchFamily="34" charset="0"/>
                <a:ea typeface="Aptos" panose="020B0004020202020204" pitchFamily="34" charset="0"/>
                <a:cs typeface="Aptos" panose="020B0004020202020204" pitchFamily="34" charset="0"/>
              </a:rPr>
              <a:t>Några av er var ju med på mötet. Ni får gärna lägga till något om ni vill.</a:t>
            </a:r>
            <a:endParaRPr lang="sv-SE" sz="1800" dirty="0">
              <a:effectLst/>
              <a:latin typeface="Aptos" panose="020B0004020202020204" pitchFamily="34" charset="0"/>
              <a:ea typeface="Aptos" panose="020B0004020202020204" pitchFamily="34" charset="0"/>
              <a:cs typeface="Aptos" panose="020B0004020202020204" pitchFamily="34" charset="0"/>
            </a:endParaRPr>
          </a:p>
          <a:p>
            <a:r>
              <a:rPr lang="sv-SE" sz="1800" dirty="0">
                <a:effectLst/>
                <a:latin typeface="Calibri" panose="020F0502020204030204" pitchFamily="34" charset="0"/>
                <a:ea typeface="Aptos" panose="020B0004020202020204" pitchFamily="34" charset="0"/>
                <a:cs typeface="Aptos" panose="020B0004020202020204" pitchFamily="34" charset="0"/>
              </a:rPr>
              <a:t> </a:t>
            </a:r>
            <a:endParaRPr lang="sv-SE" sz="1800" dirty="0">
              <a:effectLst/>
              <a:latin typeface="Aptos" panose="020B0004020202020204" pitchFamily="34" charset="0"/>
              <a:ea typeface="Aptos" panose="020B0004020202020204" pitchFamily="34" charset="0"/>
              <a:cs typeface="Aptos" panose="020B0004020202020204" pitchFamily="34" charset="0"/>
            </a:endParaRPr>
          </a:p>
          <a:p>
            <a:r>
              <a:rPr lang="sv-SE" sz="1800" dirty="0">
                <a:effectLst/>
                <a:highlight>
                  <a:srgbClr val="FFFF00"/>
                </a:highlight>
                <a:latin typeface="Calibri" panose="020F0502020204030204" pitchFamily="34" charset="0"/>
                <a:ea typeface="Aptos" panose="020B0004020202020204" pitchFamily="34" charset="0"/>
                <a:cs typeface="Aptos" panose="020B0004020202020204" pitchFamily="34" charset="0"/>
              </a:rPr>
              <a:t>Personligen tycker jag att det är bra att det fattades ett tydligt beslut. Men jag tycker det är ett totalt misslyckande av staden att inte kunna samverka bättre.</a:t>
            </a:r>
            <a:r>
              <a:rPr lang="sv-SE" sz="1800" dirty="0">
                <a:effectLst/>
                <a:latin typeface="Calibri" panose="020F0502020204030204" pitchFamily="34" charset="0"/>
                <a:ea typeface="Aptos" panose="020B0004020202020204" pitchFamily="34" charset="0"/>
                <a:cs typeface="Aptos" panose="020B0004020202020204" pitchFamily="34" charset="0"/>
              </a:rPr>
              <a:t> </a:t>
            </a:r>
            <a:endParaRPr lang="sv-SE" sz="1800" dirty="0">
              <a:effectLst/>
              <a:latin typeface="Aptos" panose="020B0004020202020204" pitchFamily="34" charset="0"/>
              <a:ea typeface="Aptos" panose="020B0004020202020204" pitchFamily="34" charset="0"/>
              <a:cs typeface="Aptos" panose="020B0004020202020204" pitchFamily="34" charset="0"/>
            </a:endParaRPr>
          </a:p>
          <a:p>
            <a:endParaRPr lang="sv-SE" dirty="0"/>
          </a:p>
        </p:txBody>
      </p:sp>
      <p:sp>
        <p:nvSpPr>
          <p:cNvPr id="4" name="Platshållare för bildnummer 3"/>
          <p:cNvSpPr>
            <a:spLocks noGrp="1"/>
          </p:cNvSpPr>
          <p:nvPr>
            <p:ph type="sldNum" sz="quarter" idx="5"/>
          </p:nvPr>
        </p:nvSpPr>
        <p:spPr/>
        <p:txBody>
          <a:bodyPr/>
          <a:lstStyle/>
          <a:p>
            <a:fld id="{0AD0C495-1DCB-4A21-B771-EC5F689917B8}" type="slidenum">
              <a:rPr lang="sv-SE" smtClean="0"/>
              <a:t>8</a:t>
            </a:fld>
            <a:endParaRPr lang="sv-SE"/>
          </a:p>
        </p:txBody>
      </p:sp>
    </p:spTree>
    <p:extLst>
      <p:ext uri="{BB962C8B-B14F-4D97-AF65-F5344CB8AC3E}">
        <p14:creationId xmlns:p14="http://schemas.microsoft.com/office/powerpoint/2010/main" val="23207073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4610C5DA-2BEC-4F71-9406-639DCE7370A4}" type="slidenum">
              <a:rPr lang="sv-SE" smtClean="0"/>
              <a:t>9</a:t>
            </a:fld>
            <a:endParaRPr lang="sv-SE"/>
          </a:p>
        </p:txBody>
      </p:sp>
    </p:spTree>
    <p:extLst>
      <p:ext uri="{BB962C8B-B14F-4D97-AF65-F5344CB8AC3E}">
        <p14:creationId xmlns:p14="http://schemas.microsoft.com/office/powerpoint/2010/main" val="5528483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79450" y="1241425"/>
            <a:ext cx="5438775" cy="3060700"/>
          </a:xfrm>
        </p:spPr>
      </p:sp>
      <p:sp>
        <p:nvSpPr>
          <p:cNvPr id="3" name="Platshållare för anteckningar 2"/>
          <p:cNvSpPr>
            <a:spLocks noGrp="1"/>
          </p:cNvSpPr>
          <p:nvPr>
            <p:ph type="body" idx="1"/>
          </p:nvPr>
        </p:nvSpPr>
        <p:spPr/>
        <p:txBody>
          <a:bodyPr/>
          <a:lstStyle/>
          <a:p>
            <a:pPr marL="171450" indent="-171450">
              <a:spcBef>
                <a:spcPts val="1000"/>
              </a:spcBef>
              <a:buFont typeface="Arial"/>
              <a:buChar char="•"/>
            </a:pPr>
            <a:r>
              <a:rPr lang="sv-SE" b="1"/>
              <a:t>Programmet</a:t>
            </a:r>
            <a:endParaRPr lang="en-US"/>
          </a:p>
          <a:p>
            <a:pPr marL="171450" indent="-171450">
              <a:spcBef>
                <a:spcPts val="1000"/>
              </a:spcBef>
              <a:buFont typeface="Arial"/>
              <a:buChar char="•"/>
            </a:pPr>
            <a:r>
              <a:rPr lang="sv-SE"/>
              <a:t>Är stadens (och till viss del Göteborgs-regionens) gemensamma karta för hur vi tillsammans ska skapa bättre förutsättningar för företagande</a:t>
            </a:r>
            <a:endParaRPr lang="en-US"/>
          </a:p>
          <a:p>
            <a:pPr marL="171450" indent="-171450">
              <a:spcBef>
                <a:spcPts val="1000"/>
              </a:spcBef>
              <a:buFont typeface="Arial"/>
              <a:buChar char="•"/>
            </a:pPr>
            <a:r>
              <a:rPr lang="sv-SE"/>
              <a:t>Har ett långsiktigt fokus med sikte på 2035</a:t>
            </a:r>
          </a:p>
          <a:p>
            <a:pPr marL="271145" indent="-271145">
              <a:spcBef>
                <a:spcPts val="1000"/>
              </a:spcBef>
              <a:buFont typeface="Arial"/>
              <a:buChar char="•"/>
            </a:pPr>
            <a:r>
              <a:rPr lang="sv-SE"/>
              <a:t>Omfattar sex strategiska områden</a:t>
            </a:r>
            <a:endParaRPr lang="en-US"/>
          </a:p>
          <a:p>
            <a:pPr marL="271145" indent="-271145">
              <a:spcBef>
                <a:spcPts val="1000"/>
              </a:spcBef>
              <a:buFont typeface="Arial"/>
              <a:buChar char="•"/>
            </a:pPr>
            <a:r>
              <a:rPr lang="sv-SE"/>
              <a:t>Rymmer därmed det</a:t>
            </a:r>
            <a:r>
              <a:rPr lang="sv-SE" i="1"/>
              <a:t> </a:t>
            </a:r>
            <a:r>
              <a:rPr lang="sv-SE"/>
              <a:t>mesta</a:t>
            </a:r>
            <a:r>
              <a:rPr lang="sv-SE" i="1"/>
              <a:t>, </a:t>
            </a:r>
            <a:r>
              <a:rPr lang="sv-SE"/>
              <a:t>men</a:t>
            </a:r>
            <a:r>
              <a:rPr lang="sv-SE" i="1"/>
              <a:t> </a:t>
            </a:r>
            <a:r>
              <a:rPr lang="sv-SE"/>
              <a:t>trygghetsfrågan och bostadsfrågan hanteras i andra styrande dokument </a:t>
            </a:r>
          </a:p>
          <a:p>
            <a:pPr marL="285750" indent="-285750">
              <a:spcBef>
                <a:spcPts val="1000"/>
              </a:spcBef>
              <a:buFont typeface="Arial"/>
              <a:buChar char="•"/>
            </a:pPr>
            <a:endParaRPr lang="sv-SE" i="1">
              <a:cs typeface="Calibri"/>
            </a:endParaRPr>
          </a:p>
          <a:p>
            <a:endParaRPr lang="en-US">
              <a:cs typeface="Calibri"/>
            </a:endParaRPr>
          </a:p>
        </p:txBody>
      </p:sp>
      <p:sp>
        <p:nvSpPr>
          <p:cNvPr id="4" name="Platshållare för sidhuvud 3"/>
          <p:cNvSpPr>
            <a:spLocks noGrp="1"/>
          </p:cNvSpPr>
          <p:nvPr>
            <p:ph type="hdr" sz="quarter"/>
          </p:nvPr>
        </p:nvSpPr>
        <p:spPr/>
        <p:txBody>
          <a:bodyPr/>
          <a:lstStyle/>
          <a:p>
            <a:r>
              <a:rPr lang="sv-SE"/>
              <a:t>Presentation för enbart de smartase</a:t>
            </a:r>
            <a:endParaRPr lang="en-GB"/>
          </a:p>
        </p:txBody>
      </p:sp>
      <p:sp>
        <p:nvSpPr>
          <p:cNvPr id="5" name="Platshållare för bildnummer 4"/>
          <p:cNvSpPr>
            <a:spLocks noGrp="1"/>
          </p:cNvSpPr>
          <p:nvPr>
            <p:ph type="sldNum" sz="quarter" idx="5"/>
          </p:nvPr>
        </p:nvSpPr>
        <p:spPr/>
        <p:txBody>
          <a:bodyPr/>
          <a:lstStyle/>
          <a:p>
            <a:fld id="{AC497CE8-006A-4D39-B790-B2C157C25173}" type="slidenum">
              <a:rPr lang="en-GB" smtClean="0"/>
              <a:pPr/>
              <a:t>11</a:t>
            </a:fld>
            <a:endParaRPr lang="en-GB"/>
          </a:p>
        </p:txBody>
      </p:sp>
    </p:spTree>
    <p:extLst>
      <p:ext uri="{BB962C8B-B14F-4D97-AF65-F5344CB8AC3E}">
        <p14:creationId xmlns:p14="http://schemas.microsoft.com/office/powerpoint/2010/main" val="13885890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79450" y="1241425"/>
            <a:ext cx="5438775" cy="3060700"/>
          </a:xfrm>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5D08F8-9399-4DEA-AD5D-5CD506C3D6D6}"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51619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0.jpeg"/><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9.xml"/></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1.jpeg"/><Relationship Id="rId1" Type="http://schemas.openxmlformats.org/officeDocument/2006/relationships/slideMaster" Target="../slideMasters/slideMaster9.xml"/></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Master" Target="../slideMasters/slideMaster9.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4.jpeg"/><Relationship Id="rId1" Type="http://schemas.openxmlformats.org/officeDocument/2006/relationships/slideMaster" Target="../slideMasters/slideMaster9.xml"/></Relationships>
</file>

<file path=ppt/slideLayouts/_rels/slideLayout117.xml.rels><?xml version="1.0" encoding="UTF-8" standalone="yes"?>
<Relationships xmlns="http://schemas.openxmlformats.org/package/2006/relationships"><Relationship Id="rId3" Type="http://schemas.openxmlformats.org/officeDocument/2006/relationships/oleObject" Target="../embeddings/oleObject4.bin"/><Relationship Id="rId7" Type="http://schemas.openxmlformats.org/officeDocument/2006/relationships/image" Target="../media/image27.png"/><Relationship Id="rId2" Type="http://schemas.openxmlformats.org/officeDocument/2006/relationships/slideMaster" Target="../slideMasters/slideMaster9.xml"/><Relationship Id="rId1" Type="http://schemas.openxmlformats.org/officeDocument/2006/relationships/tags" Target="../tags/tag6.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19.emf"/></Relationships>
</file>

<file path=ppt/slideLayouts/_rels/slideLayout118.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9.xml"/><Relationship Id="rId1" Type="http://schemas.openxmlformats.org/officeDocument/2006/relationships/tags" Target="../tags/tag7.xml"/><Relationship Id="rId5" Type="http://schemas.openxmlformats.org/officeDocument/2006/relationships/image" Target="../media/image27.png"/><Relationship Id="rId4" Type="http://schemas.openxmlformats.org/officeDocument/2006/relationships/image" Target="../media/image19.emf"/></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0.xml"/></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Master" Target="../slideMasters/slideMaster10.xml"/></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0.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0.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0.jpeg"/><Relationship Id="rId1" Type="http://schemas.openxmlformats.org/officeDocument/2006/relationships/slideMaster" Target="../slideMasters/slideMaster11.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1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8.jpeg"/><Relationship Id="rId1" Type="http://schemas.openxmlformats.org/officeDocument/2006/relationships/slideMaster" Target="../slideMasters/slideMaster11.xml"/></Relationships>
</file>

<file path=ppt/slideLayouts/_rels/slideLayout1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1.jpeg"/><Relationship Id="rId1" Type="http://schemas.openxmlformats.org/officeDocument/2006/relationships/slideMaster" Target="../slideMasters/slideMaster11.xml"/></Relationships>
</file>

<file path=ppt/slideLayouts/_rels/slideLayout15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Master" Target="../slideMasters/slideMaster11.xml"/></Relationships>
</file>

<file path=ppt/slideLayouts/_rels/slideLayout1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4.jpeg"/><Relationship Id="rId1" Type="http://schemas.openxmlformats.org/officeDocument/2006/relationships/slideMaster" Target="../slideMasters/slideMaster11.xml"/></Relationships>
</file>

<file path=ppt/slideLayouts/_rels/slideLayout154.xml.rels><?xml version="1.0" encoding="UTF-8" standalone="yes"?>
<Relationships xmlns="http://schemas.openxmlformats.org/package/2006/relationships"><Relationship Id="rId3" Type="http://schemas.openxmlformats.org/officeDocument/2006/relationships/oleObject" Target="../embeddings/oleObject7.bin"/><Relationship Id="rId7" Type="http://schemas.openxmlformats.org/officeDocument/2006/relationships/image" Target="../media/image27.png"/><Relationship Id="rId2" Type="http://schemas.openxmlformats.org/officeDocument/2006/relationships/slideMaster" Target="../slideMasters/slideMaster11.xml"/><Relationship Id="rId1" Type="http://schemas.openxmlformats.org/officeDocument/2006/relationships/tags" Target="../tags/tag10.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19.emf"/></Relationships>
</file>

<file path=ppt/slideLayouts/_rels/slideLayout155.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11.xml"/><Relationship Id="rId1" Type="http://schemas.openxmlformats.org/officeDocument/2006/relationships/tags" Target="../tags/tag11.xml"/><Relationship Id="rId5" Type="http://schemas.openxmlformats.org/officeDocument/2006/relationships/image" Target="../media/image27.png"/><Relationship Id="rId4" Type="http://schemas.openxmlformats.org/officeDocument/2006/relationships/image" Target="../media/image19.emf"/></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2.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2.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2.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3.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3.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3.xml"/></Relationships>
</file>

<file path=ppt/slideLayouts/_rels/slideLayout16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3.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3.xml"/><Relationship Id="rId1" Type="http://schemas.openxmlformats.org/officeDocument/2006/relationships/tags" Target="../tags/tag2.xml"/><Relationship Id="rId5" Type="http://schemas.openxmlformats.org/officeDocument/2006/relationships/image" Target="../media/image3.png"/><Relationship Id="rId4" Type="http://schemas.openxmlformats.org/officeDocument/2006/relationships/image" Target="../media/image11.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4.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image" Target="../media/image11.emf"/></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jpeg"/><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jpeg"/><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jpeg"/><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ramsida ver 1">
    <p:spTree>
      <p:nvGrpSpPr>
        <p:cNvPr id="1" name=""/>
        <p:cNvGrpSpPr/>
        <p:nvPr/>
      </p:nvGrpSpPr>
      <p:grpSpPr>
        <a:xfrm>
          <a:off x="0" y="0"/>
          <a:ext cx="0" cy="0"/>
          <a:chOff x="0" y="0"/>
          <a:chExt cx="0" cy="0"/>
        </a:xfrm>
      </p:grpSpPr>
      <p:pic>
        <p:nvPicPr>
          <p:cNvPr id="6" name="Bildobjekt 5" descr="En bild som visar himmel, utomhus, vatten&#10;&#10;Automatiskt genererad beskrivning">
            <a:extLst>
              <a:ext uri="{FF2B5EF4-FFF2-40B4-BE49-F238E27FC236}">
                <a16:creationId xmlns:a16="http://schemas.microsoft.com/office/drawing/2014/main" id="{3E4D31C9-97AB-40E6-A4E9-CA1C97757C0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9854"/>
            <a:ext cx="12192000" cy="6867853"/>
          </a:xfrm>
          <a:prstGeom prst="rect">
            <a:avLst/>
          </a:prstGeom>
        </p:spPr>
      </p:pic>
      <p:sp>
        <p:nvSpPr>
          <p:cNvPr id="8" name="Sexhörning 7">
            <a:extLst>
              <a:ext uri="{FF2B5EF4-FFF2-40B4-BE49-F238E27FC236}">
                <a16:creationId xmlns:a16="http://schemas.microsoft.com/office/drawing/2014/main" id="{415A18FA-016E-4D89-B028-3A9DB7D3102D}"/>
              </a:ext>
            </a:extLst>
          </p:cNvPr>
          <p:cNvSpPr/>
          <p:nvPr userDrawn="1"/>
        </p:nvSpPr>
        <p:spPr>
          <a:xfrm>
            <a:off x="1905000" y="0"/>
            <a:ext cx="7943850" cy="6857999"/>
          </a:xfrm>
          <a:prstGeom prst="hexag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ubrik 1">
            <a:extLst>
              <a:ext uri="{FF2B5EF4-FFF2-40B4-BE49-F238E27FC236}">
                <a16:creationId xmlns:a16="http://schemas.microsoft.com/office/drawing/2014/main" id="{1EC3377C-8C0F-4E16-A7CA-12BAB2F800D6}"/>
              </a:ext>
            </a:extLst>
          </p:cNvPr>
          <p:cNvSpPr>
            <a:spLocks noGrp="1"/>
          </p:cNvSpPr>
          <p:nvPr>
            <p:ph type="ctrTitle"/>
          </p:nvPr>
        </p:nvSpPr>
        <p:spPr>
          <a:xfrm>
            <a:off x="3048000" y="2596192"/>
            <a:ext cx="5676900" cy="1655762"/>
          </a:xfrm>
        </p:spPr>
        <p:txBody>
          <a:bodyPr anchor="ctr">
            <a:normAutofit/>
          </a:bodyPr>
          <a:lstStyle>
            <a:lvl1pPr algn="ctr">
              <a:lnSpc>
                <a:spcPts val="4200"/>
              </a:lnSpc>
              <a:defRPr sz="4000">
                <a:solidFill>
                  <a:schemeClr val="bg1"/>
                </a:solidFill>
              </a:defRPr>
            </a:lvl1pPr>
          </a:lstStyle>
          <a:p>
            <a:r>
              <a:rPr lang="sv-SE"/>
              <a:t>Klicka här för att ändra format</a:t>
            </a:r>
            <a:endParaRPr lang="en-GB"/>
          </a:p>
        </p:txBody>
      </p:sp>
      <p:pic>
        <p:nvPicPr>
          <p:cNvPr id="11" name="Bildobjekt 10">
            <a:extLst>
              <a:ext uri="{FF2B5EF4-FFF2-40B4-BE49-F238E27FC236}">
                <a16:creationId xmlns:a16="http://schemas.microsoft.com/office/drawing/2014/main" id="{241B97A3-A308-4065-B749-0D4B5A8C848B}"/>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9" name="Underrubrik 2">
            <a:extLst>
              <a:ext uri="{FF2B5EF4-FFF2-40B4-BE49-F238E27FC236}">
                <a16:creationId xmlns:a16="http://schemas.microsoft.com/office/drawing/2014/main" id="{F52BC1B4-A830-4337-A012-A1925FF1E3CF}"/>
              </a:ext>
            </a:extLst>
          </p:cNvPr>
          <p:cNvSpPr>
            <a:spLocks noGrp="1"/>
          </p:cNvSpPr>
          <p:nvPr>
            <p:ph type="subTitle" idx="1" hasCustomPrompt="1"/>
          </p:nvPr>
        </p:nvSpPr>
        <p:spPr>
          <a:xfrm>
            <a:off x="3554412" y="5709736"/>
            <a:ext cx="4572000" cy="933254"/>
          </a:xfrm>
        </p:spPr>
        <p:txBody>
          <a:bodyPr anchor="b">
            <a:normAutofit/>
          </a:bodyPr>
          <a:lstStyle>
            <a:lvl1pPr marL="0" indent="0" algn="ctr">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Namn</a:t>
            </a:r>
          </a:p>
          <a:p>
            <a:r>
              <a:rPr lang="sv-SE"/>
              <a:t>Titel</a:t>
            </a:r>
            <a:endParaRPr lang="en-GB"/>
          </a:p>
        </p:txBody>
      </p:sp>
      <p:sp>
        <p:nvSpPr>
          <p:cNvPr id="10" name="Platshållare för text 4">
            <a:extLst>
              <a:ext uri="{FF2B5EF4-FFF2-40B4-BE49-F238E27FC236}">
                <a16:creationId xmlns:a16="http://schemas.microsoft.com/office/drawing/2014/main" id="{30B56924-FB7A-46A6-B6EF-1EC9BA35B373}"/>
              </a:ext>
            </a:extLst>
          </p:cNvPr>
          <p:cNvSpPr>
            <a:spLocks noGrp="1"/>
          </p:cNvSpPr>
          <p:nvPr>
            <p:ph type="body" sz="quarter" idx="10" hasCustomPrompt="1"/>
          </p:nvPr>
        </p:nvSpPr>
        <p:spPr>
          <a:xfrm>
            <a:off x="3827283" y="457200"/>
            <a:ext cx="4119514" cy="523875"/>
          </a:xfrm>
        </p:spPr>
        <p:txBody>
          <a:bodyPr vert="horz" lIns="91440" tIns="45720" rIns="91440" bIns="45720" rtlCol="0" anchor="t">
            <a:normAutofit/>
          </a:bodyPr>
          <a:lstStyle>
            <a:lvl1pPr marL="0" indent="0" algn="ctr">
              <a:buNone/>
              <a:defRPr lang="en-GB" sz="1400" cap="all" baseline="0" dirty="0">
                <a:solidFill>
                  <a:schemeClr val="bg1"/>
                </a:solidFill>
              </a:defRPr>
            </a:lvl1pPr>
          </a:lstStyle>
          <a:p>
            <a:pPr marL="271463" lvl="0" indent="-271463"/>
            <a:r>
              <a:rPr lang="sv-SE"/>
              <a:t>Datum</a:t>
            </a:r>
            <a:endParaRPr lang="en-GB"/>
          </a:p>
        </p:txBody>
      </p:sp>
    </p:spTree>
    <p:extLst>
      <p:ext uri="{BB962C8B-B14F-4D97-AF65-F5344CB8AC3E}">
        <p14:creationId xmlns:p14="http://schemas.microsoft.com/office/powerpoint/2010/main" val="3577919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Hexagonbild rubrik och text">
    <p:bg>
      <p:bgPr>
        <a:solidFill>
          <a:schemeClr val="accent6"/>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6129094" y="1447800"/>
            <a:ext cx="4564063" cy="3867150"/>
          </a:xfrm>
          <a:prstGeom prst="hexagon">
            <a:avLst/>
          </a:prstGeom>
          <a:solidFill>
            <a:schemeClr val="accent1"/>
          </a:solidFill>
        </p:spPr>
        <p:txBody>
          <a:bodyPr/>
          <a:lstStyle/>
          <a:p>
            <a:r>
              <a:rPr lang="sv-SE"/>
              <a:t>Klicka på ikonen för att lägga till en bild</a:t>
            </a:r>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6" name="Rubrik 1">
            <a:extLst>
              <a:ext uri="{FF2B5EF4-FFF2-40B4-BE49-F238E27FC236}">
                <a16:creationId xmlns:a16="http://schemas.microsoft.com/office/drawing/2014/main" id="{62ABE50D-60DA-4704-89D7-730FD6C5F6F4}"/>
              </a:ext>
            </a:extLst>
          </p:cNvPr>
          <p:cNvSpPr>
            <a:spLocks noGrp="1"/>
          </p:cNvSpPr>
          <p:nvPr>
            <p:ph type="title"/>
          </p:nvPr>
        </p:nvSpPr>
        <p:spPr>
          <a:xfrm>
            <a:off x="1498843" y="1126379"/>
            <a:ext cx="4470401" cy="2169082"/>
          </a:xfrm>
        </p:spPr>
        <p:txBody>
          <a:bodyPr anchor="b">
            <a:normAutofit/>
          </a:bodyPr>
          <a:lstStyle>
            <a:lvl1pPr algn="l">
              <a:lnSpc>
                <a:spcPct val="100000"/>
              </a:lnSpc>
              <a:defRPr sz="4000">
                <a:solidFill>
                  <a:schemeClr val="bg1"/>
                </a:solidFill>
              </a:defRPr>
            </a:lvl1pPr>
          </a:lstStyle>
          <a:p>
            <a:r>
              <a:rPr lang="sv-SE"/>
              <a:t>Klicka här för att ändra format</a:t>
            </a:r>
            <a:endParaRPr lang="en-GB"/>
          </a:p>
        </p:txBody>
      </p:sp>
      <p:sp>
        <p:nvSpPr>
          <p:cNvPr id="7" name="Platshållare för text 3">
            <a:extLst>
              <a:ext uri="{FF2B5EF4-FFF2-40B4-BE49-F238E27FC236}">
                <a16:creationId xmlns:a16="http://schemas.microsoft.com/office/drawing/2014/main" id="{41C8E73C-019E-4FB7-946D-69FAB814CF9A}"/>
              </a:ext>
            </a:extLst>
          </p:cNvPr>
          <p:cNvSpPr>
            <a:spLocks noGrp="1"/>
          </p:cNvSpPr>
          <p:nvPr>
            <p:ph type="body" sz="quarter" idx="10"/>
          </p:nvPr>
        </p:nvSpPr>
        <p:spPr>
          <a:xfrm>
            <a:off x="1498843" y="3381376"/>
            <a:ext cx="4470401" cy="2350246"/>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089583977"/>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1_Avslutningssida ver 2">
    <p:bg>
      <p:bgPr>
        <a:solidFill>
          <a:schemeClr val="tx2"/>
        </a:solidFill>
        <a:effectLst/>
      </p:bgPr>
    </p:bg>
    <p:spTree>
      <p:nvGrpSpPr>
        <p:cNvPr id="1" name=""/>
        <p:cNvGrpSpPr/>
        <p:nvPr/>
      </p:nvGrpSpPr>
      <p:grpSpPr>
        <a:xfrm>
          <a:off x="0" y="0"/>
          <a:ext cx="0" cy="0"/>
          <a:chOff x="0" y="0"/>
          <a:chExt cx="0" cy="0"/>
        </a:xfrm>
      </p:grpSpPr>
      <p:pic>
        <p:nvPicPr>
          <p:cNvPr id="6" name="Picture 2" descr="Bildresultat fÃ¶r logo business region gÃ¶teborg">
            <a:extLst>
              <a:ext uri="{FF2B5EF4-FFF2-40B4-BE49-F238E27FC236}">
                <a16:creationId xmlns:a16="http://schemas.microsoft.com/office/drawing/2014/main" id="{72EEC8DB-6C4B-4BFC-9598-1332D11D2B15}"/>
              </a:ext>
            </a:extLst>
          </p:cNvPr>
          <p:cNvPicPr>
            <a:picLocks noChangeAspect="1" noChangeArrowheads="1"/>
          </p:cNvPicPr>
          <p:nvPr userDrawn="1"/>
        </p:nvPicPr>
        <p:blipFill>
          <a:blip r:embed="rId2">
            <a:clrChange>
              <a:clrFrom>
                <a:srgbClr val="0068A9"/>
              </a:clrFrom>
              <a:clrTo>
                <a:srgbClr val="0068A9">
                  <a:alpha val="0"/>
                </a:srgbClr>
              </a:clrTo>
            </a:clrChange>
            <a:extLst>
              <a:ext uri="{28A0092B-C50C-407E-A947-70E740481C1C}">
                <a14:useLocalDpi xmlns:a14="http://schemas.microsoft.com/office/drawing/2010/main"/>
              </a:ext>
            </a:extLst>
          </a:blip>
          <a:srcRect/>
          <a:stretch>
            <a:fillRect/>
          </a:stretch>
        </p:blipFill>
        <p:spPr bwMode="auto">
          <a:xfrm>
            <a:off x="3400425" y="1524000"/>
            <a:ext cx="5080000" cy="3810000"/>
          </a:xfrm>
          <a:prstGeom prst="rect">
            <a:avLst/>
          </a:prstGeom>
          <a:noFill/>
          <a:extLst>
            <a:ext uri="{909E8E84-426E-40DD-AFC4-6F175D3DCCD1}">
              <a14:hiddenFill xmlns:a14="http://schemas.microsoft.com/office/drawing/2010/main">
                <a:solidFill>
                  <a:srgbClr val="FFFFFF"/>
                </a:solidFill>
              </a14:hiddenFill>
            </a:ext>
          </a:extLst>
        </p:spPr>
      </p:pic>
      <p:sp>
        <p:nvSpPr>
          <p:cNvPr id="7" name="Underrubrik 2">
            <a:extLst>
              <a:ext uri="{FF2B5EF4-FFF2-40B4-BE49-F238E27FC236}">
                <a16:creationId xmlns:a16="http://schemas.microsoft.com/office/drawing/2014/main" id="{C975FBF4-9F29-4BAB-99E2-DADE0991EB6C}"/>
              </a:ext>
            </a:extLst>
          </p:cNvPr>
          <p:cNvSpPr>
            <a:spLocks noGrp="1"/>
          </p:cNvSpPr>
          <p:nvPr>
            <p:ph type="subTitle" idx="1" hasCustomPrompt="1"/>
          </p:nvPr>
        </p:nvSpPr>
        <p:spPr>
          <a:xfrm>
            <a:off x="839788" y="370769"/>
            <a:ext cx="4572000" cy="933254"/>
          </a:xfrm>
        </p:spPr>
        <p:txBody>
          <a:bodyPr anchor="b">
            <a:normAutofit/>
          </a:bodyPr>
          <a:lstStyle>
            <a:lvl1pPr marL="0" indent="0" algn="l">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Kontakt: </a:t>
            </a:r>
            <a:br>
              <a:rPr lang="sv-SE"/>
            </a:br>
            <a:r>
              <a:rPr lang="sv-SE"/>
              <a:t>namn</a:t>
            </a:r>
            <a:br>
              <a:rPr lang="sv-SE"/>
            </a:br>
            <a:r>
              <a:rPr lang="sv-SE" err="1"/>
              <a:t>tel</a:t>
            </a:r>
            <a:r>
              <a:rPr lang="sv-SE"/>
              <a:t> och mailadress</a:t>
            </a:r>
            <a:endParaRPr lang="en-GB"/>
          </a:p>
        </p:txBody>
      </p:sp>
      <p:sp>
        <p:nvSpPr>
          <p:cNvPr id="8" name="Platshållare för text 5">
            <a:extLst>
              <a:ext uri="{FF2B5EF4-FFF2-40B4-BE49-F238E27FC236}">
                <a16:creationId xmlns:a16="http://schemas.microsoft.com/office/drawing/2014/main" id="{DBEB03BB-830E-4148-A326-8D0E43DE236B}"/>
              </a:ext>
            </a:extLst>
          </p:cNvPr>
          <p:cNvSpPr>
            <a:spLocks noGrp="1"/>
          </p:cNvSpPr>
          <p:nvPr>
            <p:ph type="body" sz="quarter" idx="10" hasCustomPrompt="1"/>
          </p:nvPr>
        </p:nvSpPr>
        <p:spPr>
          <a:xfrm>
            <a:off x="9752073" y="497915"/>
            <a:ext cx="1846734" cy="1612020"/>
          </a:xfrm>
          <a:prstGeom prst="hexagon">
            <a:avLst/>
          </a:prstGeom>
          <a:solidFill>
            <a:schemeClr val="accent1"/>
          </a:solidFill>
        </p:spPr>
        <p:txBody>
          <a:bodyPr anchor="ctr">
            <a:noAutofit/>
          </a:bodyPr>
          <a:lstStyle>
            <a:lvl1pPr marL="0" indent="0" algn="ctr">
              <a:buNone/>
              <a:defRPr sz="1800">
                <a:solidFill>
                  <a:schemeClr val="bg1"/>
                </a:solidFill>
              </a:defRPr>
            </a:lvl1pPr>
            <a:lvl2pPr marL="457200" indent="0" algn="ctr">
              <a:buFont typeface="Arial" panose="020B0604020202020204" pitchFamily="34" charset="0"/>
              <a:buNone/>
              <a:defRPr sz="1600"/>
            </a:lvl2pPr>
          </a:lstStyle>
          <a:p>
            <a:pPr lvl="0"/>
            <a:r>
              <a:rPr lang="sv-SE"/>
              <a:t>Tryck här om du vill lägga till text</a:t>
            </a:r>
          </a:p>
        </p:txBody>
      </p:sp>
      <p:sp>
        <p:nvSpPr>
          <p:cNvPr id="2" name="textruta 1">
            <a:extLst>
              <a:ext uri="{FF2B5EF4-FFF2-40B4-BE49-F238E27FC236}">
                <a16:creationId xmlns:a16="http://schemas.microsoft.com/office/drawing/2014/main" id="{B0659B0D-FBB5-4D2A-AE50-4EB88F0DC37D}"/>
              </a:ext>
            </a:extLst>
          </p:cNvPr>
          <p:cNvSpPr txBox="1"/>
          <p:nvPr userDrawn="1"/>
        </p:nvSpPr>
        <p:spPr>
          <a:xfrm>
            <a:off x="839788" y="6405095"/>
            <a:ext cx="10512425" cy="276999"/>
          </a:xfrm>
          <a:prstGeom prst="rect">
            <a:avLst/>
          </a:prstGeom>
          <a:noFill/>
        </p:spPr>
        <p:txBody>
          <a:bodyPr wrap="square" rtlCol="0">
            <a:spAutoFit/>
          </a:bodyPr>
          <a:lstStyle/>
          <a:p>
            <a:pPr algn="ctr"/>
            <a:r>
              <a:rPr lang="sv-SE" sz="1200" cap="all" baseline="0">
                <a:solidFill>
                  <a:schemeClr val="bg1"/>
                </a:solidFill>
              </a:rPr>
              <a:t>Business region göteborg – en del av göteborgs stad i samarbete med regionen</a:t>
            </a:r>
          </a:p>
        </p:txBody>
      </p:sp>
    </p:spTree>
    <p:extLst>
      <p:ext uri="{BB962C8B-B14F-4D97-AF65-F5344CB8AC3E}">
        <p14:creationId xmlns:p14="http://schemas.microsoft.com/office/powerpoint/2010/main" val="202319383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Framsida ver 1">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624DF18A-D69A-4574-944C-06427C8DA64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8" name="Sexhörning 7">
            <a:extLst>
              <a:ext uri="{FF2B5EF4-FFF2-40B4-BE49-F238E27FC236}">
                <a16:creationId xmlns:a16="http://schemas.microsoft.com/office/drawing/2014/main" id="{415A18FA-016E-4D89-B028-3A9DB7D3102D}"/>
              </a:ext>
            </a:extLst>
          </p:cNvPr>
          <p:cNvSpPr/>
          <p:nvPr userDrawn="1"/>
        </p:nvSpPr>
        <p:spPr>
          <a:xfrm>
            <a:off x="1905000" y="0"/>
            <a:ext cx="7943850" cy="6857999"/>
          </a:xfrm>
          <a:prstGeom prst="hexag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ubrik 1">
            <a:extLst>
              <a:ext uri="{FF2B5EF4-FFF2-40B4-BE49-F238E27FC236}">
                <a16:creationId xmlns:a16="http://schemas.microsoft.com/office/drawing/2014/main" id="{1EC3377C-8C0F-4E16-A7CA-12BAB2F800D6}"/>
              </a:ext>
            </a:extLst>
          </p:cNvPr>
          <p:cNvSpPr>
            <a:spLocks noGrp="1"/>
          </p:cNvSpPr>
          <p:nvPr>
            <p:ph type="ctrTitle"/>
          </p:nvPr>
        </p:nvSpPr>
        <p:spPr>
          <a:xfrm>
            <a:off x="3048000" y="2596192"/>
            <a:ext cx="5676900" cy="1655762"/>
          </a:xfrm>
        </p:spPr>
        <p:txBody>
          <a:bodyPr anchor="ctr">
            <a:normAutofit/>
          </a:bodyPr>
          <a:lstStyle>
            <a:lvl1pPr algn="ctr">
              <a:lnSpc>
                <a:spcPts val="4200"/>
              </a:lnSpc>
              <a:defRPr sz="4000">
                <a:solidFill>
                  <a:schemeClr val="bg1"/>
                </a:solidFill>
              </a:defRPr>
            </a:lvl1pPr>
          </a:lstStyle>
          <a:p>
            <a:r>
              <a:rPr lang="sv-SE"/>
              <a:t>Klicka här för att ändra mall för rubrikformat</a:t>
            </a:r>
            <a:endParaRPr lang="en-GB"/>
          </a:p>
        </p:txBody>
      </p:sp>
      <p:pic>
        <p:nvPicPr>
          <p:cNvPr id="11" name="Bildobjekt 10">
            <a:extLst>
              <a:ext uri="{FF2B5EF4-FFF2-40B4-BE49-F238E27FC236}">
                <a16:creationId xmlns:a16="http://schemas.microsoft.com/office/drawing/2014/main" id="{241B97A3-A308-4065-B749-0D4B5A8C848B}"/>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9" name="Underrubrik 2">
            <a:extLst>
              <a:ext uri="{FF2B5EF4-FFF2-40B4-BE49-F238E27FC236}">
                <a16:creationId xmlns:a16="http://schemas.microsoft.com/office/drawing/2014/main" id="{F52BC1B4-A830-4337-A012-A1925FF1E3CF}"/>
              </a:ext>
            </a:extLst>
          </p:cNvPr>
          <p:cNvSpPr>
            <a:spLocks noGrp="1"/>
          </p:cNvSpPr>
          <p:nvPr>
            <p:ph type="subTitle" idx="1" hasCustomPrompt="1"/>
          </p:nvPr>
        </p:nvSpPr>
        <p:spPr>
          <a:xfrm>
            <a:off x="3554412" y="5709736"/>
            <a:ext cx="4572000" cy="933254"/>
          </a:xfrm>
        </p:spPr>
        <p:txBody>
          <a:bodyPr anchor="b">
            <a:normAutofit/>
          </a:bodyPr>
          <a:lstStyle>
            <a:lvl1pPr marL="0" indent="0" algn="ctr">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Namn</a:t>
            </a:r>
          </a:p>
          <a:p>
            <a:r>
              <a:rPr lang="sv-SE"/>
              <a:t>Titel</a:t>
            </a:r>
            <a:endParaRPr lang="en-GB"/>
          </a:p>
        </p:txBody>
      </p:sp>
      <p:sp>
        <p:nvSpPr>
          <p:cNvPr id="10" name="Platshållare för text 4">
            <a:extLst>
              <a:ext uri="{FF2B5EF4-FFF2-40B4-BE49-F238E27FC236}">
                <a16:creationId xmlns:a16="http://schemas.microsoft.com/office/drawing/2014/main" id="{30B56924-FB7A-46A6-B6EF-1EC9BA35B373}"/>
              </a:ext>
            </a:extLst>
          </p:cNvPr>
          <p:cNvSpPr>
            <a:spLocks noGrp="1"/>
          </p:cNvSpPr>
          <p:nvPr>
            <p:ph type="body" sz="quarter" idx="10" hasCustomPrompt="1"/>
          </p:nvPr>
        </p:nvSpPr>
        <p:spPr>
          <a:xfrm>
            <a:off x="3827283" y="457200"/>
            <a:ext cx="4119514" cy="523875"/>
          </a:xfrm>
        </p:spPr>
        <p:txBody>
          <a:bodyPr vert="horz" lIns="91440" tIns="45720" rIns="91440" bIns="45720" rtlCol="0" anchor="t">
            <a:normAutofit/>
          </a:bodyPr>
          <a:lstStyle>
            <a:lvl1pPr marL="0" indent="0" algn="ctr">
              <a:buNone/>
              <a:defRPr lang="en-GB" sz="1400" cap="all" baseline="0" dirty="0">
                <a:solidFill>
                  <a:schemeClr val="bg1"/>
                </a:solidFill>
              </a:defRPr>
            </a:lvl1pPr>
          </a:lstStyle>
          <a:p>
            <a:pPr marL="271463" lvl="0" indent="-271463"/>
            <a:r>
              <a:rPr lang="sv-SE"/>
              <a:t>Datum</a:t>
            </a:r>
            <a:endParaRPr lang="en-GB"/>
          </a:p>
        </p:txBody>
      </p:sp>
    </p:spTree>
    <p:extLst>
      <p:ext uri="{BB962C8B-B14F-4D97-AF65-F5344CB8AC3E}">
        <p14:creationId xmlns:p14="http://schemas.microsoft.com/office/powerpoint/2010/main" val="5780391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obj" preserve="1">
  <p:cSld name="Rubrik och innehåll 1">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15/08/2024</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E824655E-3710-4A12-876D-2F2D28CDFC4C}"/>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428669988"/>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vå delar">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5"/>
            <a:ext cx="5181600" cy="397986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innehåll 3">
            <a:extLst>
              <a:ext uri="{FF2B5EF4-FFF2-40B4-BE49-F238E27FC236}">
                <a16:creationId xmlns:a16="http://schemas.microsoft.com/office/drawing/2014/main" id="{8DECA394-5DCF-4AA1-827C-0B4D291B95A1}"/>
              </a:ext>
            </a:extLst>
          </p:cNvPr>
          <p:cNvSpPr>
            <a:spLocks noGrp="1"/>
          </p:cNvSpPr>
          <p:nvPr>
            <p:ph sz="half" idx="2"/>
          </p:nvPr>
        </p:nvSpPr>
        <p:spPr>
          <a:xfrm>
            <a:off x="6172200" y="1825625"/>
            <a:ext cx="5181600" cy="397986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15/08/2024</a:t>
            </a:fld>
            <a:endParaRPr lang="en-GB"/>
          </a:p>
        </p:txBody>
      </p:sp>
      <p:sp>
        <p:nvSpPr>
          <p:cNvPr id="6" name="Platshållare för sidfot 5">
            <a:extLst>
              <a:ext uri="{FF2B5EF4-FFF2-40B4-BE49-F238E27FC236}">
                <a16:creationId xmlns:a16="http://schemas.microsoft.com/office/drawing/2014/main" id="{F4AD33AB-FE64-4715-BEC5-3CB0B406810C}"/>
              </a:ext>
            </a:extLst>
          </p:cNvPr>
          <p:cNvSpPr>
            <a:spLocks noGrp="1"/>
          </p:cNvSpPr>
          <p:nvPr>
            <p:ph type="ftr" sz="quarter" idx="11"/>
          </p:nvPr>
        </p:nvSpPr>
        <p:spPr/>
        <p:txBody>
          <a:bodyPr/>
          <a:lstStyle/>
          <a:p>
            <a:endParaRPr lang="en-GB"/>
          </a:p>
        </p:txBody>
      </p:sp>
      <p:sp>
        <p:nvSpPr>
          <p:cNvPr id="7" name="Platshållare för bildnummer 6">
            <a:extLst>
              <a:ext uri="{FF2B5EF4-FFF2-40B4-BE49-F238E27FC236}">
                <a16:creationId xmlns:a16="http://schemas.microsoft.com/office/drawing/2014/main" id="{857DEDD3-A814-4D6F-9E66-12FC02C371DF}"/>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57707841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itleOnly" preserve="1">
  <p:cSld name="Endast rubrik">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AA1812-C957-4535-81C1-C0BD3611C0BF}"/>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datum 2">
            <a:extLst>
              <a:ext uri="{FF2B5EF4-FFF2-40B4-BE49-F238E27FC236}">
                <a16:creationId xmlns:a16="http://schemas.microsoft.com/office/drawing/2014/main" id="{8E082B23-3E9D-477C-B446-8644CBBF4C16}"/>
              </a:ext>
            </a:extLst>
          </p:cNvPr>
          <p:cNvSpPr>
            <a:spLocks noGrp="1"/>
          </p:cNvSpPr>
          <p:nvPr>
            <p:ph type="dt" sz="half" idx="10"/>
          </p:nvPr>
        </p:nvSpPr>
        <p:spPr/>
        <p:txBody>
          <a:bodyPr/>
          <a:lstStyle/>
          <a:p>
            <a:fld id="{F5AD5718-60B2-496E-9FAD-9B02076132A9}" type="datetimeFigureOut">
              <a:rPr lang="en-GB" smtClean="0"/>
              <a:t>15/08/2024</a:t>
            </a:fld>
            <a:endParaRPr lang="en-GB"/>
          </a:p>
        </p:txBody>
      </p:sp>
      <p:sp>
        <p:nvSpPr>
          <p:cNvPr id="4" name="Platshållare för sidfot 3">
            <a:extLst>
              <a:ext uri="{FF2B5EF4-FFF2-40B4-BE49-F238E27FC236}">
                <a16:creationId xmlns:a16="http://schemas.microsoft.com/office/drawing/2014/main" id="{2E07ACFF-E6F6-4FF0-AA9D-3FEF1E3182FB}"/>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56B0B13C-2727-4B02-8983-8C9B30C6743E}"/>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177112829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woObj" preserve="1">
  <p:cSld name="Text - textboxar">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6"/>
            <a:ext cx="2944660" cy="1202866"/>
          </a:xfrm>
          <a:solidFill>
            <a:schemeClr val="accent1"/>
          </a:solidFill>
        </p:spPr>
        <p:txBody>
          <a:bodyPr lIns="144000" rIns="144000" anchor="ctr"/>
          <a:lstStyle>
            <a:lvl1pPr marL="0" indent="0">
              <a:buNone/>
              <a:defRPr>
                <a:solidFill>
                  <a:schemeClr val="bg1"/>
                </a:solidFill>
              </a:defRPr>
            </a:lvl1pPr>
            <a:lvl2pPr marL="271462" indent="0">
              <a:buNone/>
              <a:defRPr/>
            </a:lvl2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8DECA394-5DCF-4AA1-827C-0B4D291B95A1}"/>
              </a:ext>
            </a:extLst>
          </p:cNvPr>
          <p:cNvSpPr>
            <a:spLocks noGrp="1"/>
          </p:cNvSpPr>
          <p:nvPr>
            <p:ph sz="half" idx="2"/>
          </p:nvPr>
        </p:nvSpPr>
        <p:spPr>
          <a:xfrm>
            <a:off x="4038600" y="1825626"/>
            <a:ext cx="7315200" cy="1189997"/>
          </a:xfrm>
        </p:spPr>
        <p:txBody>
          <a:bodyPr/>
          <a:lstStyle/>
          <a:p>
            <a:pPr lvl="0"/>
            <a:r>
              <a:rPr lang="sv-SE"/>
              <a:t>Klicka här för att ändra format på bakgrundstexten</a:t>
            </a:r>
          </a:p>
          <a:p>
            <a:pPr lvl="1"/>
            <a:r>
              <a:rPr lang="sv-SE"/>
              <a:t>Nivå två</a:t>
            </a:r>
          </a:p>
          <a:p>
            <a:pPr lvl="2"/>
            <a:r>
              <a:rPr lang="sv-SE"/>
              <a:t>Nivå tre</a:t>
            </a:r>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15/08/2024</a:t>
            </a:fld>
            <a:endParaRPr lang="en-GB"/>
          </a:p>
        </p:txBody>
      </p:sp>
      <p:sp>
        <p:nvSpPr>
          <p:cNvPr id="6" name="Platshållare för sidfot 5">
            <a:extLst>
              <a:ext uri="{FF2B5EF4-FFF2-40B4-BE49-F238E27FC236}">
                <a16:creationId xmlns:a16="http://schemas.microsoft.com/office/drawing/2014/main" id="{F4AD33AB-FE64-4715-BEC5-3CB0B406810C}"/>
              </a:ext>
            </a:extLst>
          </p:cNvPr>
          <p:cNvSpPr>
            <a:spLocks noGrp="1"/>
          </p:cNvSpPr>
          <p:nvPr>
            <p:ph type="ftr" sz="quarter" idx="11"/>
          </p:nvPr>
        </p:nvSpPr>
        <p:spPr/>
        <p:txBody>
          <a:bodyPr/>
          <a:lstStyle/>
          <a:p>
            <a:endParaRPr lang="en-GB"/>
          </a:p>
        </p:txBody>
      </p:sp>
      <p:sp>
        <p:nvSpPr>
          <p:cNvPr id="7" name="Platshållare för bildnummer 6">
            <a:extLst>
              <a:ext uri="{FF2B5EF4-FFF2-40B4-BE49-F238E27FC236}">
                <a16:creationId xmlns:a16="http://schemas.microsoft.com/office/drawing/2014/main" id="{857DEDD3-A814-4D6F-9E66-12FC02C371DF}"/>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8" name="Platshållare för innehåll 2">
            <a:extLst>
              <a:ext uri="{FF2B5EF4-FFF2-40B4-BE49-F238E27FC236}">
                <a16:creationId xmlns:a16="http://schemas.microsoft.com/office/drawing/2014/main" id="{63DCFB90-2099-4E45-A3FF-36433E1862B5}"/>
              </a:ext>
            </a:extLst>
          </p:cNvPr>
          <p:cNvSpPr>
            <a:spLocks noGrp="1"/>
          </p:cNvSpPr>
          <p:nvPr>
            <p:ph sz="half" idx="13"/>
          </p:nvPr>
        </p:nvSpPr>
        <p:spPr>
          <a:xfrm>
            <a:off x="838200" y="3199780"/>
            <a:ext cx="2944660" cy="1202866"/>
          </a:xfrm>
          <a:solidFill>
            <a:schemeClr val="accent1"/>
          </a:solidFill>
        </p:spPr>
        <p:txBody>
          <a:bodyPr lIns="144000" rIns="144000" anchor="ctr"/>
          <a:lstStyle>
            <a:lvl1pPr marL="0" indent="0">
              <a:buNone/>
              <a:defRPr>
                <a:solidFill>
                  <a:schemeClr val="bg1"/>
                </a:solidFill>
              </a:defRPr>
            </a:lvl1pPr>
            <a:lvl2pPr marL="271462" indent="0">
              <a:buNone/>
              <a:defRPr/>
            </a:lvl2pPr>
          </a:lstStyle>
          <a:p>
            <a:pPr lvl="0"/>
            <a:r>
              <a:rPr lang="sv-SE"/>
              <a:t>Klicka här för att ändra format på bakgrundstexten</a:t>
            </a:r>
          </a:p>
        </p:txBody>
      </p:sp>
      <p:sp>
        <p:nvSpPr>
          <p:cNvPr id="9" name="Platshållare för innehåll 3">
            <a:extLst>
              <a:ext uri="{FF2B5EF4-FFF2-40B4-BE49-F238E27FC236}">
                <a16:creationId xmlns:a16="http://schemas.microsoft.com/office/drawing/2014/main" id="{BFB4AC46-A5E0-4B65-ADA2-84709A1936A5}"/>
              </a:ext>
            </a:extLst>
          </p:cNvPr>
          <p:cNvSpPr>
            <a:spLocks noGrp="1"/>
          </p:cNvSpPr>
          <p:nvPr>
            <p:ph sz="half" idx="14"/>
          </p:nvPr>
        </p:nvSpPr>
        <p:spPr>
          <a:xfrm>
            <a:off x="4038600" y="3199780"/>
            <a:ext cx="7315200" cy="1237306"/>
          </a:xfrm>
        </p:spPr>
        <p:txBody>
          <a:bodyPr/>
          <a:lstStyle/>
          <a:p>
            <a:pPr lvl="0"/>
            <a:r>
              <a:rPr lang="sv-SE"/>
              <a:t>Klicka här för att ändra format på bakgrundstexten</a:t>
            </a:r>
          </a:p>
          <a:p>
            <a:pPr lvl="1"/>
            <a:r>
              <a:rPr lang="sv-SE"/>
              <a:t>Nivå två</a:t>
            </a:r>
          </a:p>
          <a:p>
            <a:pPr lvl="2"/>
            <a:r>
              <a:rPr lang="sv-SE"/>
              <a:t>Nivå tre</a:t>
            </a:r>
          </a:p>
        </p:txBody>
      </p:sp>
      <p:sp>
        <p:nvSpPr>
          <p:cNvPr id="10" name="Platshållare för innehåll 2">
            <a:extLst>
              <a:ext uri="{FF2B5EF4-FFF2-40B4-BE49-F238E27FC236}">
                <a16:creationId xmlns:a16="http://schemas.microsoft.com/office/drawing/2014/main" id="{0484F44F-6965-44F8-BDD5-1D42F5166A8A}"/>
              </a:ext>
            </a:extLst>
          </p:cNvPr>
          <p:cNvSpPr>
            <a:spLocks noGrp="1"/>
          </p:cNvSpPr>
          <p:nvPr>
            <p:ph sz="half" idx="15"/>
          </p:nvPr>
        </p:nvSpPr>
        <p:spPr>
          <a:xfrm>
            <a:off x="838200" y="4573935"/>
            <a:ext cx="2944660" cy="1202866"/>
          </a:xfrm>
          <a:solidFill>
            <a:schemeClr val="accent1"/>
          </a:solidFill>
        </p:spPr>
        <p:txBody>
          <a:bodyPr lIns="144000" rIns="144000" anchor="ctr"/>
          <a:lstStyle>
            <a:lvl1pPr marL="0" indent="0">
              <a:buNone/>
              <a:defRPr>
                <a:solidFill>
                  <a:schemeClr val="bg1"/>
                </a:solidFill>
              </a:defRPr>
            </a:lvl1pPr>
            <a:lvl2pPr marL="271462" indent="0">
              <a:buNone/>
              <a:defRPr/>
            </a:lvl2pPr>
          </a:lstStyle>
          <a:p>
            <a:pPr lvl="0"/>
            <a:r>
              <a:rPr lang="sv-SE"/>
              <a:t>Klicka här för att ändra format på bakgrundstexten</a:t>
            </a:r>
          </a:p>
        </p:txBody>
      </p:sp>
      <p:sp>
        <p:nvSpPr>
          <p:cNvPr id="11" name="Platshållare för innehåll 3">
            <a:extLst>
              <a:ext uri="{FF2B5EF4-FFF2-40B4-BE49-F238E27FC236}">
                <a16:creationId xmlns:a16="http://schemas.microsoft.com/office/drawing/2014/main" id="{8600C9DA-D5E7-4933-B9D6-4F5696F13370}"/>
              </a:ext>
            </a:extLst>
          </p:cNvPr>
          <p:cNvSpPr>
            <a:spLocks noGrp="1"/>
          </p:cNvSpPr>
          <p:nvPr>
            <p:ph sz="half" idx="16"/>
          </p:nvPr>
        </p:nvSpPr>
        <p:spPr>
          <a:xfrm>
            <a:off x="4038600" y="4573935"/>
            <a:ext cx="7315200" cy="1237306"/>
          </a:xfrm>
        </p:spPr>
        <p:txBody>
          <a:bodyPr/>
          <a:lstStyle/>
          <a:p>
            <a:pPr lvl="0"/>
            <a:r>
              <a:rPr lang="sv-SE"/>
              <a:t>Klicka här för att ändra format på bakgrundstexten</a:t>
            </a:r>
          </a:p>
          <a:p>
            <a:pPr lvl="1"/>
            <a:r>
              <a:rPr lang="sv-SE"/>
              <a:t>Nivå två</a:t>
            </a:r>
          </a:p>
          <a:p>
            <a:pPr lvl="2"/>
            <a:r>
              <a:rPr lang="sv-SE"/>
              <a:t>Nivå tre</a:t>
            </a:r>
          </a:p>
        </p:txBody>
      </p:sp>
    </p:spTree>
    <p:extLst>
      <p:ext uri="{BB962C8B-B14F-4D97-AF65-F5344CB8AC3E}">
        <p14:creationId xmlns:p14="http://schemas.microsoft.com/office/powerpoint/2010/main" val="179863683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obj" preserve="1">
  <p:cSld name="Rubrik och innehåll 2">
    <p:bg>
      <p:bgRef idx="1001">
        <a:schemeClr val="bg2"/>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15/08/2024</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E824655E-3710-4A12-876D-2F2D28CDFC4C}"/>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522680267"/>
      </p:ext>
    </p:extLst>
  </p:cSld>
  <p:clrMapOvr>
    <a:overrideClrMapping bg1="lt1" tx1="dk1" bg2="lt2" tx2="dk2" accent1="accent1" accent2="accent2" accent3="accent3" accent4="accent4" accent5="accent5" accent6="accent6" hlink="hlink" folHlink="folHlink"/>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type="obj" preserve="1">
  <p:cSld name="Rubrik och innehåll 3">
    <p:bg>
      <p:bgPr>
        <a:solidFill>
          <a:srgbClr val="9D9C9C"/>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lvl1pPr>
              <a:defRPr>
                <a:solidFill>
                  <a:schemeClr val="bg1"/>
                </a:solidFill>
              </a:defRPr>
            </a:lvl1p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15/08/2024</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E824655E-3710-4A12-876D-2F2D28CDFC4C}"/>
              </a:ext>
            </a:extLst>
          </p:cNvPr>
          <p:cNvSpPr>
            <a:spLocks noGrp="1"/>
          </p:cNvSpPr>
          <p:nvPr>
            <p:ph type="sldNum" sz="quarter" idx="12"/>
          </p:nvPr>
        </p:nvSpPr>
        <p:spPr/>
        <p:txBody>
          <a:bodyPr/>
          <a:lstStyle/>
          <a:p>
            <a:fld id="{84C3BD01-E488-4B64-A04E-23BB7B336F1D}" type="slidenum">
              <a:rPr lang="en-GB" smtClean="0"/>
              <a:t>‹#›</a:t>
            </a:fld>
            <a:endParaRPr lang="en-GB"/>
          </a:p>
        </p:txBody>
      </p:sp>
      <p:pic>
        <p:nvPicPr>
          <p:cNvPr id="7" name="Bildobjekt 6">
            <a:extLst>
              <a:ext uri="{FF2B5EF4-FFF2-40B4-BE49-F238E27FC236}">
                <a16:creationId xmlns:a16="http://schemas.microsoft.com/office/drawing/2014/main" id="{8B3DE43E-CD15-4F72-92CB-15F9868575C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2960998791"/>
      </p:ext>
    </p:extLst>
  </p:cSld>
  <p:clrMapOvr>
    <a:overrideClrMapping bg1="lt1" tx1="dk1" bg2="lt2" tx2="dk2" accent1="accent1" accent2="accent2" accent3="accent3" accent4="accent4" accent5="accent5" accent6="accent6" hlink="hlink" folHlink="folHlink"/>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Avsnittsrubrik">
    <p:bg>
      <p:bgPr>
        <a:solidFill>
          <a:schemeClr val="accent6"/>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5587154-BD2A-4F12-8229-6CAEFE68953B}"/>
              </a:ext>
            </a:extLst>
          </p:cNvPr>
          <p:cNvSpPr>
            <a:spLocks noGrp="1"/>
          </p:cNvSpPr>
          <p:nvPr>
            <p:ph type="title" hasCustomPrompt="1"/>
          </p:nvPr>
        </p:nvSpPr>
        <p:spPr>
          <a:xfrm>
            <a:off x="1333499" y="1768476"/>
            <a:ext cx="9486901" cy="2753620"/>
          </a:xfrm>
        </p:spPr>
        <p:txBody>
          <a:bodyPr anchor="ctr">
            <a:normAutofit/>
          </a:bodyPr>
          <a:lstStyle>
            <a:lvl1pPr algn="ctr">
              <a:lnSpc>
                <a:spcPct val="100000"/>
              </a:lnSpc>
              <a:defRPr sz="4800">
                <a:solidFill>
                  <a:schemeClr val="bg1"/>
                </a:solidFill>
              </a:defRPr>
            </a:lvl1pPr>
          </a:lstStyle>
          <a:p>
            <a:r>
              <a:rPr lang="sv-SE"/>
              <a:t>Klicka här för att ändra </a:t>
            </a:r>
            <a:br>
              <a:rPr lang="sv-SE"/>
            </a:br>
            <a:r>
              <a:rPr lang="sv-SE"/>
              <a:t>mall för rubrikformat</a:t>
            </a:r>
            <a:endParaRPr lang="en-GB"/>
          </a:p>
        </p:txBody>
      </p:sp>
      <p:pic>
        <p:nvPicPr>
          <p:cNvPr id="7" name="Bildobjekt 6">
            <a:extLst>
              <a:ext uri="{FF2B5EF4-FFF2-40B4-BE49-F238E27FC236}">
                <a16:creationId xmlns:a16="http://schemas.microsoft.com/office/drawing/2014/main" id="{5A8275A8-C307-4AD1-8F7E-DA508226EA3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1104959352"/>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Hexagonbild text höger">
    <p:bg>
      <p:bgPr>
        <a:solidFill>
          <a:schemeClr val="accent6"/>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1149350" y="1447800"/>
            <a:ext cx="4564063" cy="3867150"/>
          </a:xfrm>
          <a:prstGeom prst="hexagon">
            <a:avLst/>
          </a:prstGeom>
          <a:solidFill>
            <a:schemeClr val="accent1"/>
          </a:solidFill>
        </p:spPr>
        <p:txBody>
          <a:bodyPr/>
          <a:lstStyle/>
          <a:p>
            <a:r>
              <a:rPr lang="sv-SE"/>
              <a:t>Klicka på ikonen för att lägga till en bild</a:t>
            </a:r>
            <a:endParaRPr lang="en-GB"/>
          </a:p>
        </p:txBody>
      </p:sp>
      <p:sp>
        <p:nvSpPr>
          <p:cNvPr id="4" name="Rubrik 1">
            <a:extLst>
              <a:ext uri="{FF2B5EF4-FFF2-40B4-BE49-F238E27FC236}">
                <a16:creationId xmlns:a16="http://schemas.microsoft.com/office/drawing/2014/main" id="{4DAF063B-7068-450F-B5C5-EFF538607A05}"/>
              </a:ext>
            </a:extLst>
          </p:cNvPr>
          <p:cNvSpPr>
            <a:spLocks noGrp="1"/>
          </p:cNvSpPr>
          <p:nvPr>
            <p:ph type="title"/>
          </p:nvPr>
        </p:nvSpPr>
        <p:spPr>
          <a:xfrm>
            <a:off x="6095999" y="2004565"/>
            <a:ext cx="5256213" cy="2753620"/>
          </a:xfrm>
        </p:spPr>
        <p:txBody>
          <a:bodyPr anchor="ctr">
            <a:normAutofit/>
          </a:bodyPr>
          <a:lstStyle>
            <a:lvl1pPr algn="l">
              <a:lnSpc>
                <a:spcPct val="100000"/>
              </a:lnSpc>
              <a:defRPr sz="4000">
                <a:solidFill>
                  <a:schemeClr val="bg1"/>
                </a:solidFill>
              </a:defRPr>
            </a:lvl1pPr>
          </a:lstStyle>
          <a:p>
            <a:r>
              <a:rPr lang="sv-SE"/>
              <a:t>Klicka här för att ändra mall för rubrikformat</a:t>
            </a:r>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28072110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Rubrik och text">
    <p:bg>
      <p:bgPr>
        <a:solidFill>
          <a:schemeClr val="accent6"/>
        </a:solid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5A8275A8-C307-4AD1-8F7E-DA508226EA3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5" name="Platshållare för text 3">
            <a:extLst>
              <a:ext uri="{FF2B5EF4-FFF2-40B4-BE49-F238E27FC236}">
                <a16:creationId xmlns:a16="http://schemas.microsoft.com/office/drawing/2014/main" id="{43AAF0FB-5C31-4B7A-B3F0-735ECFED1308}"/>
              </a:ext>
            </a:extLst>
          </p:cNvPr>
          <p:cNvSpPr>
            <a:spLocks noGrp="1"/>
          </p:cNvSpPr>
          <p:nvPr>
            <p:ph type="body" sz="quarter" idx="10"/>
          </p:nvPr>
        </p:nvSpPr>
        <p:spPr>
          <a:xfrm>
            <a:off x="3614737" y="2959894"/>
            <a:ext cx="4962525" cy="3068637"/>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6" name="Rubrik 1">
            <a:extLst>
              <a:ext uri="{FF2B5EF4-FFF2-40B4-BE49-F238E27FC236}">
                <a16:creationId xmlns:a16="http://schemas.microsoft.com/office/drawing/2014/main" id="{14F623A5-22C3-402C-9416-7106F110948B}"/>
              </a:ext>
            </a:extLst>
          </p:cNvPr>
          <p:cNvSpPr>
            <a:spLocks noGrp="1"/>
          </p:cNvSpPr>
          <p:nvPr>
            <p:ph type="title" hasCustomPrompt="1"/>
          </p:nvPr>
        </p:nvSpPr>
        <p:spPr>
          <a:xfrm>
            <a:off x="2040046" y="977107"/>
            <a:ext cx="8111905" cy="1957387"/>
          </a:xfrm>
        </p:spPr>
        <p:txBody>
          <a:bodyPr anchor="b">
            <a:normAutofit/>
          </a:bodyPr>
          <a:lstStyle>
            <a:lvl1pPr algn="ctr">
              <a:lnSpc>
                <a:spcPct val="100000"/>
              </a:lnSpc>
              <a:defRPr sz="4800">
                <a:solidFill>
                  <a:schemeClr val="bg1"/>
                </a:solidFill>
              </a:defRPr>
            </a:lvl1pPr>
          </a:lstStyle>
          <a:p>
            <a:r>
              <a:rPr lang="sv-SE"/>
              <a:t>Klicka här för att ändra </a:t>
            </a:r>
            <a:br>
              <a:rPr lang="sv-SE"/>
            </a:br>
            <a:r>
              <a:rPr lang="sv-SE"/>
              <a:t>mall för rubrikformat</a:t>
            </a:r>
            <a:endParaRPr lang="en-GB"/>
          </a:p>
        </p:txBody>
      </p:sp>
    </p:spTree>
    <p:extLst>
      <p:ext uri="{BB962C8B-B14F-4D97-AF65-F5344CB8AC3E}">
        <p14:creationId xmlns:p14="http://schemas.microsoft.com/office/powerpoint/2010/main" val="3495728740"/>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Hexagonbild text vänster">
    <p:bg>
      <p:bgPr>
        <a:solidFill>
          <a:schemeClr val="accent6"/>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6129094" y="1447800"/>
            <a:ext cx="4564063" cy="3867150"/>
          </a:xfrm>
          <a:prstGeom prst="hexagon">
            <a:avLst/>
          </a:prstGeom>
          <a:solidFill>
            <a:schemeClr val="accent1"/>
          </a:solidFill>
        </p:spPr>
        <p:txBody>
          <a:bodyPr/>
          <a:lstStyle/>
          <a:p>
            <a:r>
              <a:rPr lang="sv-SE"/>
              <a:t>Klicka på ikonen för att lägga till en bild</a:t>
            </a:r>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6" name="Rubrik 1">
            <a:extLst>
              <a:ext uri="{FF2B5EF4-FFF2-40B4-BE49-F238E27FC236}">
                <a16:creationId xmlns:a16="http://schemas.microsoft.com/office/drawing/2014/main" id="{62ABE50D-60DA-4704-89D7-730FD6C5F6F4}"/>
              </a:ext>
            </a:extLst>
          </p:cNvPr>
          <p:cNvSpPr>
            <a:spLocks noGrp="1"/>
          </p:cNvSpPr>
          <p:nvPr>
            <p:ph type="title"/>
          </p:nvPr>
        </p:nvSpPr>
        <p:spPr>
          <a:xfrm>
            <a:off x="1625600" y="2004565"/>
            <a:ext cx="4470401" cy="2753620"/>
          </a:xfrm>
        </p:spPr>
        <p:txBody>
          <a:bodyPr anchor="ctr">
            <a:normAutofit/>
          </a:bodyPr>
          <a:lstStyle>
            <a:lvl1pPr algn="l">
              <a:lnSpc>
                <a:spcPct val="100000"/>
              </a:lnSpc>
              <a:defRPr sz="4000">
                <a:solidFill>
                  <a:schemeClr val="bg1"/>
                </a:solidFill>
              </a:defRPr>
            </a:lvl1pPr>
          </a:lstStyle>
          <a:p>
            <a:r>
              <a:rPr lang="sv-SE"/>
              <a:t>Klicka här för att ändra mall för rubrikformat</a:t>
            </a:r>
            <a:endParaRPr lang="en-GB"/>
          </a:p>
        </p:txBody>
      </p:sp>
    </p:spTree>
    <p:extLst>
      <p:ext uri="{BB962C8B-B14F-4D97-AF65-F5344CB8AC3E}">
        <p14:creationId xmlns:p14="http://schemas.microsoft.com/office/powerpoint/2010/main" val="339351977"/>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Hexagonbild rubrik och text">
    <p:bg>
      <p:bgPr>
        <a:solidFill>
          <a:schemeClr val="accent6"/>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6129094" y="1447800"/>
            <a:ext cx="4564063" cy="3867150"/>
          </a:xfrm>
          <a:prstGeom prst="hexagon">
            <a:avLst/>
          </a:prstGeom>
          <a:solidFill>
            <a:schemeClr val="accent1"/>
          </a:solidFill>
        </p:spPr>
        <p:txBody>
          <a:bodyPr/>
          <a:lstStyle/>
          <a:p>
            <a:r>
              <a:rPr lang="sv-SE"/>
              <a:t>Klicka på ikonen för att lägga till en bild</a:t>
            </a:r>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6" name="Rubrik 1">
            <a:extLst>
              <a:ext uri="{FF2B5EF4-FFF2-40B4-BE49-F238E27FC236}">
                <a16:creationId xmlns:a16="http://schemas.microsoft.com/office/drawing/2014/main" id="{62ABE50D-60DA-4704-89D7-730FD6C5F6F4}"/>
              </a:ext>
            </a:extLst>
          </p:cNvPr>
          <p:cNvSpPr>
            <a:spLocks noGrp="1"/>
          </p:cNvSpPr>
          <p:nvPr>
            <p:ph type="title"/>
          </p:nvPr>
        </p:nvSpPr>
        <p:spPr>
          <a:xfrm>
            <a:off x="1498843" y="1126379"/>
            <a:ext cx="4470401" cy="2169082"/>
          </a:xfrm>
        </p:spPr>
        <p:txBody>
          <a:bodyPr anchor="b">
            <a:normAutofit/>
          </a:bodyPr>
          <a:lstStyle>
            <a:lvl1pPr algn="l">
              <a:lnSpc>
                <a:spcPct val="100000"/>
              </a:lnSpc>
              <a:defRPr sz="4000">
                <a:solidFill>
                  <a:schemeClr val="bg1"/>
                </a:solidFill>
              </a:defRPr>
            </a:lvl1pPr>
          </a:lstStyle>
          <a:p>
            <a:r>
              <a:rPr lang="sv-SE"/>
              <a:t>Klicka här för att ändra mall för rubrikformat</a:t>
            </a:r>
            <a:endParaRPr lang="en-GB"/>
          </a:p>
        </p:txBody>
      </p:sp>
      <p:sp>
        <p:nvSpPr>
          <p:cNvPr id="7" name="Platshållare för text 3">
            <a:extLst>
              <a:ext uri="{FF2B5EF4-FFF2-40B4-BE49-F238E27FC236}">
                <a16:creationId xmlns:a16="http://schemas.microsoft.com/office/drawing/2014/main" id="{41C8E73C-019E-4FB7-946D-69FAB814CF9A}"/>
              </a:ext>
            </a:extLst>
          </p:cNvPr>
          <p:cNvSpPr>
            <a:spLocks noGrp="1"/>
          </p:cNvSpPr>
          <p:nvPr>
            <p:ph type="body" sz="quarter" idx="10"/>
          </p:nvPr>
        </p:nvSpPr>
        <p:spPr>
          <a:xfrm>
            <a:off x="1498843" y="3381376"/>
            <a:ext cx="4470401" cy="2350246"/>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3708934849"/>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Rubrik och text">
    <p:bg>
      <p:bgPr>
        <a:solidFill>
          <a:schemeClr val="accent6"/>
        </a:solid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5A8275A8-C307-4AD1-8F7E-DA508226EA3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5" name="Platshållare för text 3">
            <a:extLst>
              <a:ext uri="{FF2B5EF4-FFF2-40B4-BE49-F238E27FC236}">
                <a16:creationId xmlns:a16="http://schemas.microsoft.com/office/drawing/2014/main" id="{43AAF0FB-5C31-4B7A-B3F0-735ECFED1308}"/>
              </a:ext>
            </a:extLst>
          </p:cNvPr>
          <p:cNvSpPr>
            <a:spLocks noGrp="1"/>
          </p:cNvSpPr>
          <p:nvPr>
            <p:ph type="body" sz="quarter" idx="10"/>
          </p:nvPr>
        </p:nvSpPr>
        <p:spPr>
          <a:xfrm>
            <a:off x="3614737" y="2959894"/>
            <a:ext cx="4962525" cy="3068637"/>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6" name="Rubrik 1">
            <a:extLst>
              <a:ext uri="{FF2B5EF4-FFF2-40B4-BE49-F238E27FC236}">
                <a16:creationId xmlns:a16="http://schemas.microsoft.com/office/drawing/2014/main" id="{14F623A5-22C3-402C-9416-7106F110948B}"/>
              </a:ext>
            </a:extLst>
          </p:cNvPr>
          <p:cNvSpPr>
            <a:spLocks noGrp="1"/>
          </p:cNvSpPr>
          <p:nvPr>
            <p:ph type="title" hasCustomPrompt="1"/>
          </p:nvPr>
        </p:nvSpPr>
        <p:spPr>
          <a:xfrm>
            <a:off x="2040046" y="977107"/>
            <a:ext cx="8111905" cy="1957387"/>
          </a:xfrm>
        </p:spPr>
        <p:txBody>
          <a:bodyPr anchor="b">
            <a:normAutofit/>
          </a:bodyPr>
          <a:lstStyle>
            <a:lvl1pPr algn="ctr">
              <a:lnSpc>
                <a:spcPct val="100000"/>
              </a:lnSpc>
              <a:defRPr sz="4800">
                <a:solidFill>
                  <a:schemeClr val="bg1"/>
                </a:solidFill>
              </a:defRPr>
            </a:lvl1pPr>
          </a:lstStyle>
          <a:p>
            <a:r>
              <a:rPr lang="sv-SE"/>
              <a:t>Klicka här för att ändra </a:t>
            </a:r>
            <a:br>
              <a:rPr lang="sv-SE"/>
            </a:br>
            <a:r>
              <a:rPr lang="sv-SE"/>
              <a:t>mall för rubrikformat</a:t>
            </a:r>
            <a:endParaRPr lang="en-GB"/>
          </a:p>
        </p:txBody>
      </p:sp>
    </p:spTree>
    <p:extLst>
      <p:ext uri="{BB962C8B-B14F-4D97-AF65-F5344CB8AC3E}">
        <p14:creationId xmlns:p14="http://schemas.microsoft.com/office/powerpoint/2010/main" val="164687176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Framsida ver 2">
    <p:spTree>
      <p:nvGrpSpPr>
        <p:cNvPr id="1" name=""/>
        <p:cNvGrpSpPr/>
        <p:nvPr/>
      </p:nvGrpSpPr>
      <p:grpSpPr>
        <a:xfrm>
          <a:off x="0" y="0"/>
          <a:ext cx="0" cy="0"/>
          <a:chOff x="0" y="0"/>
          <a:chExt cx="0" cy="0"/>
        </a:xfrm>
      </p:grpSpPr>
      <p:pic>
        <p:nvPicPr>
          <p:cNvPr id="3" name="Bildobjekt 2" descr="En bild som visar vatten, båt, scen, flod&#10;&#10;Automatiskt genererad beskrivning">
            <a:extLst>
              <a:ext uri="{FF2B5EF4-FFF2-40B4-BE49-F238E27FC236}">
                <a16:creationId xmlns:a16="http://schemas.microsoft.com/office/drawing/2014/main" id="{A3FB76D2-1C0D-4488-878D-4FAB146CF7C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459" b="8542"/>
          <a:stretch/>
        </p:blipFill>
        <p:spPr>
          <a:xfrm>
            <a:off x="0" y="0"/>
            <a:ext cx="12192000" cy="6858000"/>
          </a:xfrm>
          <a:prstGeom prst="rect">
            <a:avLst/>
          </a:prstGeom>
        </p:spPr>
      </p:pic>
      <p:sp>
        <p:nvSpPr>
          <p:cNvPr id="6" name="Platshållare för text 5">
            <a:extLst>
              <a:ext uri="{FF2B5EF4-FFF2-40B4-BE49-F238E27FC236}">
                <a16:creationId xmlns:a16="http://schemas.microsoft.com/office/drawing/2014/main" id="{323D7106-5A4E-4A15-A441-8E5B07014480}"/>
              </a:ext>
            </a:extLst>
          </p:cNvPr>
          <p:cNvSpPr>
            <a:spLocks noGrp="1"/>
          </p:cNvSpPr>
          <p:nvPr>
            <p:ph type="body" sz="quarter" idx="10" hasCustomPrompt="1"/>
          </p:nvPr>
        </p:nvSpPr>
        <p:spPr>
          <a:xfrm>
            <a:off x="887413" y="660400"/>
            <a:ext cx="1846734" cy="1612020"/>
          </a:xfrm>
          <a:prstGeom prst="hexagon">
            <a:avLst/>
          </a:prstGeom>
          <a:solidFill>
            <a:schemeClr val="accent1"/>
          </a:solidFill>
        </p:spPr>
        <p:txBody>
          <a:bodyPr anchor="ctr">
            <a:noAutofit/>
          </a:bodyPr>
          <a:lstStyle>
            <a:lvl1pPr marL="0" indent="0" algn="ctr">
              <a:buNone/>
              <a:defRPr sz="1100" cap="all" baseline="0">
                <a:solidFill>
                  <a:schemeClr val="bg1"/>
                </a:solidFill>
              </a:defRPr>
            </a:lvl1pPr>
            <a:lvl2pPr marL="457200" indent="0" algn="ctr">
              <a:buFont typeface="Arial" panose="020B0604020202020204" pitchFamily="34" charset="0"/>
              <a:buNone/>
              <a:defRPr sz="1600"/>
            </a:lvl2pPr>
          </a:lstStyle>
          <a:p>
            <a:pPr lvl="0"/>
            <a:r>
              <a:rPr lang="sv-SE"/>
              <a:t>Namn </a:t>
            </a:r>
            <a:r>
              <a:rPr lang="sv-SE" err="1"/>
              <a:t>Namnesson</a:t>
            </a:r>
            <a:br>
              <a:rPr lang="sv-SE"/>
            </a:br>
            <a:r>
              <a:rPr lang="sv-SE"/>
              <a:t>Titel</a:t>
            </a:r>
          </a:p>
          <a:p>
            <a:pPr lvl="0"/>
            <a:r>
              <a:rPr lang="sv-SE"/>
              <a:t>Datum</a:t>
            </a:r>
          </a:p>
        </p:txBody>
      </p:sp>
      <p:pic>
        <p:nvPicPr>
          <p:cNvPr id="10" name="Bildobjekt 9">
            <a:extLst>
              <a:ext uri="{FF2B5EF4-FFF2-40B4-BE49-F238E27FC236}">
                <a16:creationId xmlns:a16="http://schemas.microsoft.com/office/drawing/2014/main" id="{BDBF191B-6AEB-4CCA-B141-5EF4F9F7AA8F}"/>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8" name="Rubrik 1">
            <a:extLst>
              <a:ext uri="{FF2B5EF4-FFF2-40B4-BE49-F238E27FC236}">
                <a16:creationId xmlns:a16="http://schemas.microsoft.com/office/drawing/2014/main" id="{B3F6FD54-C892-4BA4-BE9D-ED4B94D9E373}"/>
              </a:ext>
            </a:extLst>
          </p:cNvPr>
          <p:cNvSpPr>
            <a:spLocks noGrp="1"/>
          </p:cNvSpPr>
          <p:nvPr>
            <p:ph type="ctrTitle"/>
          </p:nvPr>
        </p:nvSpPr>
        <p:spPr>
          <a:xfrm>
            <a:off x="2792092" y="2426509"/>
            <a:ext cx="6607816" cy="1655762"/>
          </a:xfrm>
        </p:spPr>
        <p:txBody>
          <a:bodyPr anchor="ctr">
            <a:normAutofit/>
          </a:bodyPr>
          <a:lstStyle>
            <a:lvl1pPr algn="ctr">
              <a:lnSpc>
                <a:spcPts val="4200"/>
              </a:lnSpc>
              <a:defRPr sz="4000">
                <a:solidFill>
                  <a:schemeClr val="bg1"/>
                </a:solidFill>
              </a:defRPr>
            </a:lvl1pPr>
          </a:lstStyle>
          <a:p>
            <a:r>
              <a:rPr lang="sv-SE"/>
              <a:t>Klicka här för att ändra mall för rubrikformat</a:t>
            </a:r>
            <a:endParaRPr lang="en-GB"/>
          </a:p>
        </p:txBody>
      </p:sp>
    </p:spTree>
    <p:extLst>
      <p:ext uri="{BB962C8B-B14F-4D97-AF65-F5344CB8AC3E}">
        <p14:creationId xmlns:p14="http://schemas.microsoft.com/office/powerpoint/2010/main" val="216680678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Framsida ver 3">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FBA023CF-467C-4D38-BFA6-84375E92AF0B}"/>
              </a:ext>
            </a:extLst>
          </p:cNvPr>
          <p:cNvPicPr>
            <a:picLocks noChangeAspect="1"/>
          </p:cNvPicPr>
          <p:nvPr userDrawn="1"/>
        </p:nvPicPr>
        <p:blipFill rotWithShape="1">
          <a:blip r:embed="rId2"/>
          <a:srcRect l="14415" r="-14415"/>
          <a:stretch/>
        </p:blipFill>
        <p:spPr>
          <a:xfrm flipH="1">
            <a:off x="254000" y="0"/>
            <a:ext cx="11938000" cy="6858000"/>
          </a:xfrm>
          <a:prstGeom prst="rect">
            <a:avLst/>
          </a:prstGeom>
        </p:spPr>
      </p:pic>
      <p:sp>
        <p:nvSpPr>
          <p:cNvPr id="6" name="Pil: femhörning 5">
            <a:extLst>
              <a:ext uri="{FF2B5EF4-FFF2-40B4-BE49-F238E27FC236}">
                <a16:creationId xmlns:a16="http://schemas.microsoft.com/office/drawing/2014/main" id="{30A31DD0-4413-4150-BA2D-DA1A071C1EEF}"/>
              </a:ext>
            </a:extLst>
          </p:cNvPr>
          <p:cNvSpPr/>
          <p:nvPr userDrawn="1"/>
        </p:nvSpPr>
        <p:spPr>
          <a:xfrm>
            <a:off x="0" y="0"/>
            <a:ext cx="7943850" cy="6858000"/>
          </a:xfrm>
          <a:prstGeom prst="homePlate">
            <a:avLst>
              <a:gd name="adj" fmla="val 2524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ubrik 1">
            <a:extLst>
              <a:ext uri="{FF2B5EF4-FFF2-40B4-BE49-F238E27FC236}">
                <a16:creationId xmlns:a16="http://schemas.microsoft.com/office/drawing/2014/main" id="{1EC3377C-8C0F-4E16-A7CA-12BAB2F800D6}"/>
              </a:ext>
            </a:extLst>
          </p:cNvPr>
          <p:cNvSpPr>
            <a:spLocks noGrp="1"/>
          </p:cNvSpPr>
          <p:nvPr>
            <p:ph type="ctrTitle"/>
          </p:nvPr>
        </p:nvSpPr>
        <p:spPr>
          <a:xfrm>
            <a:off x="419100" y="2601119"/>
            <a:ext cx="5676900" cy="1655762"/>
          </a:xfrm>
        </p:spPr>
        <p:txBody>
          <a:bodyPr anchor="ctr">
            <a:normAutofit/>
          </a:bodyPr>
          <a:lstStyle>
            <a:lvl1pPr algn="l">
              <a:lnSpc>
                <a:spcPts val="4200"/>
              </a:lnSpc>
              <a:defRPr sz="4000">
                <a:solidFill>
                  <a:schemeClr val="bg1"/>
                </a:solidFill>
              </a:defRPr>
            </a:lvl1pPr>
          </a:lstStyle>
          <a:p>
            <a:r>
              <a:rPr lang="sv-SE"/>
              <a:t>Klicka här för att ändra mall för rubrikformat</a:t>
            </a:r>
            <a:endParaRPr lang="en-GB"/>
          </a:p>
        </p:txBody>
      </p:sp>
      <p:sp>
        <p:nvSpPr>
          <p:cNvPr id="3" name="Underrubrik 2">
            <a:extLst>
              <a:ext uri="{FF2B5EF4-FFF2-40B4-BE49-F238E27FC236}">
                <a16:creationId xmlns:a16="http://schemas.microsoft.com/office/drawing/2014/main" id="{1F17AFD7-57F0-4B61-8104-CD30595CF2E7}"/>
              </a:ext>
            </a:extLst>
          </p:cNvPr>
          <p:cNvSpPr>
            <a:spLocks noGrp="1"/>
          </p:cNvSpPr>
          <p:nvPr>
            <p:ph type="subTitle" idx="1" hasCustomPrompt="1"/>
          </p:nvPr>
        </p:nvSpPr>
        <p:spPr>
          <a:xfrm>
            <a:off x="419100" y="5467546"/>
            <a:ext cx="4572000" cy="933254"/>
          </a:xfrm>
        </p:spPr>
        <p:txBody>
          <a:bodyPr anchor="b">
            <a:normAutofit/>
          </a:bodyPr>
          <a:lstStyle>
            <a:lvl1pPr marL="0" indent="0" algn="l">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Namn</a:t>
            </a:r>
          </a:p>
          <a:p>
            <a:r>
              <a:rPr lang="sv-SE"/>
              <a:t>Titel</a:t>
            </a:r>
            <a:endParaRPr lang="en-GB"/>
          </a:p>
        </p:txBody>
      </p:sp>
      <p:pic>
        <p:nvPicPr>
          <p:cNvPr id="10" name="Bildobjekt 9">
            <a:extLst>
              <a:ext uri="{FF2B5EF4-FFF2-40B4-BE49-F238E27FC236}">
                <a16:creationId xmlns:a16="http://schemas.microsoft.com/office/drawing/2014/main" id="{DEC7EBC4-F612-4E85-A8EA-EE3EC15EBE71}"/>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5" name="Platshållare för text 4">
            <a:extLst>
              <a:ext uri="{FF2B5EF4-FFF2-40B4-BE49-F238E27FC236}">
                <a16:creationId xmlns:a16="http://schemas.microsoft.com/office/drawing/2014/main" id="{00930869-2014-4023-9C18-6824B8A4B9E2}"/>
              </a:ext>
            </a:extLst>
          </p:cNvPr>
          <p:cNvSpPr>
            <a:spLocks noGrp="1"/>
          </p:cNvSpPr>
          <p:nvPr>
            <p:ph type="body" sz="quarter" idx="10" hasCustomPrompt="1"/>
          </p:nvPr>
        </p:nvSpPr>
        <p:spPr>
          <a:xfrm>
            <a:off x="419100" y="457200"/>
            <a:ext cx="5180013" cy="523875"/>
          </a:xfrm>
        </p:spPr>
        <p:txBody>
          <a:bodyPr vert="horz" lIns="91440" tIns="45720" rIns="91440" bIns="45720" rtlCol="0" anchor="t">
            <a:normAutofit/>
          </a:bodyPr>
          <a:lstStyle>
            <a:lvl1pPr marL="0" indent="0">
              <a:buNone/>
              <a:defRPr lang="en-GB" sz="1600" cap="all" baseline="0" dirty="0">
                <a:solidFill>
                  <a:schemeClr val="bg1"/>
                </a:solidFill>
              </a:defRPr>
            </a:lvl1pPr>
          </a:lstStyle>
          <a:p>
            <a:pPr marL="285750" lvl="0" indent="-285750"/>
            <a:r>
              <a:rPr lang="sv-SE"/>
              <a:t>Datum</a:t>
            </a:r>
            <a:endParaRPr lang="en-GB"/>
          </a:p>
        </p:txBody>
      </p:sp>
    </p:spTree>
    <p:extLst>
      <p:ext uri="{BB962C8B-B14F-4D97-AF65-F5344CB8AC3E}">
        <p14:creationId xmlns:p14="http://schemas.microsoft.com/office/powerpoint/2010/main" val="1965446234"/>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Framsida ver 4">
    <p:spTree>
      <p:nvGrpSpPr>
        <p:cNvPr id="1" name=""/>
        <p:cNvGrpSpPr/>
        <p:nvPr/>
      </p:nvGrpSpPr>
      <p:grpSpPr>
        <a:xfrm>
          <a:off x="0" y="0"/>
          <a:ext cx="0" cy="0"/>
          <a:chOff x="0" y="0"/>
          <a:chExt cx="0" cy="0"/>
        </a:xfrm>
      </p:grpSpPr>
      <p:pic>
        <p:nvPicPr>
          <p:cNvPr id="13" name="Bildobjekt 12" descr="En bild som visar utomhus, byggnad, stad&#10;&#10;Automatiskt genererad beskrivning">
            <a:extLst>
              <a:ext uri="{FF2B5EF4-FFF2-40B4-BE49-F238E27FC236}">
                <a16:creationId xmlns:a16="http://schemas.microsoft.com/office/drawing/2014/main" id="{BE3F0BD8-A8DC-4282-8554-9C0889C89F76}"/>
              </a:ext>
            </a:extLst>
          </p:cNvPr>
          <p:cNvPicPr>
            <a:picLocks noChangeAspect="1"/>
          </p:cNvPicPr>
          <p:nvPr userDrawn="1"/>
        </p:nvPicPr>
        <p:blipFill rotWithShape="1">
          <a:blip r:embed="rId2"/>
          <a:srcRect l="124" r="63727"/>
          <a:stretch/>
        </p:blipFill>
        <p:spPr>
          <a:xfrm>
            <a:off x="7876515" y="0"/>
            <a:ext cx="4315485" cy="6858000"/>
          </a:xfrm>
          <a:prstGeom prst="rect">
            <a:avLst/>
          </a:prstGeom>
        </p:spPr>
      </p:pic>
      <p:pic>
        <p:nvPicPr>
          <p:cNvPr id="3" name="Bildobjekt 2">
            <a:extLst>
              <a:ext uri="{FF2B5EF4-FFF2-40B4-BE49-F238E27FC236}">
                <a16:creationId xmlns:a16="http://schemas.microsoft.com/office/drawing/2014/main" id="{738DFB51-23EE-4FE2-9655-A0261880D87F}"/>
              </a:ext>
            </a:extLst>
          </p:cNvPr>
          <p:cNvPicPr>
            <a:picLocks noChangeAspect="1"/>
          </p:cNvPicPr>
          <p:nvPr userDrawn="1"/>
        </p:nvPicPr>
        <p:blipFill rotWithShape="1">
          <a:blip r:embed="rId3"/>
          <a:srcRect l="44069" r="14149"/>
          <a:stretch/>
        </p:blipFill>
        <p:spPr>
          <a:xfrm>
            <a:off x="-92075" y="0"/>
            <a:ext cx="4987925" cy="6858000"/>
          </a:xfrm>
          <a:prstGeom prst="rect">
            <a:avLst/>
          </a:prstGeom>
        </p:spPr>
      </p:pic>
      <p:sp>
        <p:nvSpPr>
          <p:cNvPr id="7" name="Sexhörning 6">
            <a:extLst>
              <a:ext uri="{FF2B5EF4-FFF2-40B4-BE49-F238E27FC236}">
                <a16:creationId xmlns:a16="http://schemas.microsoft.com/office/drawing/2014/main" id="{9C81CB57-CC6D-4373-9E8C-26764891F91B}"/>
              </a:ext>
            </a:extLst>
          </p:cNvPr>
          <p:cNvSpPr/>
          <p:nvPr userDrawn="1"/>
        </p:nvSpPr>
        <p:spPr>
          <a:xfrm>
            <a:off x="1905000" y="0"/>
            <a:ext cx="7943850" cy="6858000"/>
          </a:xfrm>
          <a:prstGeom prst="hexag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Underrubrik 2">
            <a:extLst>
              <a:ext uri="{FF2B5EF4-FFF2-40B4-BE49-F238E27FC236}">
                <a16:creationId xmlns:a16="http://schemas.microsoft.com/office/drawing/2014/main" id="{D5DF9CD7-B6B8-4C64-80AE-FC155A34F03B}"/>
              </a:ext>
            </a:extLst>
          </p:cNvPr>
          <p:cNvSpPr>
            <a:spLocks noGrp="1"/>
          </p:cNvSpPr>
          <p:nvPr>
            <p:ph type="subTitle" idx="1" hasCustomPrompt="1"/>
          </p:nvPr>
        </p:nvSpPr>
        <p:spPr>
          <a:xfrm>
            <a:off x="4481822" y="5624446"/>
            <a:ext cx="2917203" cy="933254"/>
          </a:xfrm>
        </p:spPr>
        <p:txBody>
          <a:bodyPr anchor="b">
            <a:normAutofit/>
          </a:bodyPr>
          <a:lstStyle>
            <a:lvl1pPr marL="0" indent="0" algn="ctr">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Kontakt: </a:t>
            </a:r>
            <a:br>
              <a:rPr lang="sv-SE"/>
            </a:br>
            <a:r>
              <a:rPr lang="sv-SE"/>
              <a:t>namn </a:t>
            </a:r>
            <a:br>
              <a:rPr lang="sv-SE"/>
            </a:br>
            <a:r>
              <a:rPr lang="sv-SE" err="1"/>
              <a:t>tel</a:t>
            </a:r>
            <a:r>
              <a:rPr lang="sv-SE"/>
              <a:t> och mailadress</a:t>
            </a:r>
            <a:endParaRPr lang="en-GB"/>
          </a:p>
        </p:txBody>
      </p:sp>
      <p:sp>
        <p:nvSpPr>
          <p:cNvPr id="10" name="Platshållare för text 4">
            <a:extLst>
              <a:ext uri="{FF2B5EF4-FFF2-40B4-BE49-F238E27FC236}">
                <a16:creationId xmlns:a16="http://schemas.microsoft.com/office/drawing/2014/main" id="{69FFDD3A-A88B-4AB3-A4FA-7FFFFB933EC6}"/>
              </a:ext>
            </a:extLst>
          </p:cNvPr>
          <p:cNvSpPr>
            <a:spLocks noGrp="1"/>
          </p:cNvSpPr>
          <p:nvPr>
            <p:ph type="body" sz="quarter" idx="10" hasCustomPrompt="1"/>
          </p:nvPr>
        </p:nvSpPr>
        <p:spPr>
          <a:xfrm>
            <a:off x="4481822" y="457200"/>
            <a:ext cx="2917203" cy="523875"/>
          </a:xfrm>
        </p:spPr>
        <p:txBody>
          <a:bodyPr vert="horz" lIns="91440" tIns="45720" rIns="91440" bIns="45720" rtlCol="0" anchor="t">
            <a:normAutofit/>
          </a:bodyPr>
          <a:lstStyle>
            <a:lvl1pPr marL="0" indent="0" algn="ctr">
              <a:buNone/>
              <a:defRPr lang="en-GB" sz="1600" cap="all" baseline="0" dirty="0">
                <a:solidFill>
                  <a:schemeClr val="bg1"/>
                </a:solidFill>
              </a:defRPr>
            </a:lvl1pPr>
          </a:lstStyle>
          <a:p>
            <a:pPr marL="271463" lvl="0" indent="-271463"/>
            <a:r>
              <a:rPr lang="sv-SE"/>
              <a:t>Datum</a:t>
            </a:r>
            <a:endParaRPr lang="en-GB"/>
          </a:p>
        </p:txBody>
      </p:sp>
      <p:sp>
        <p:nvSpPr>
          <p:cNvPr id="11" name="Rubrik 1">
            <a:extLst>
              <a:ext uri="{FF2B5EF4-FFF2-40B4-BE49-F238E27FC236}">
                <a16:creationId xmlns:a16="http://schemas.microsoft.com/office/drawing/2014/main" id="{0475505B-3E73-45DD-899D-C788753682FA}"/>
              </a:ext>
            </a:extLst>
          </p:cNvPr>
          <p:cNvSpPr>
            <a:spLocks noGrp="1"/>
          </p:cNvSpPr>
          <p:nvPr>
            <p:ph type="ctrTitle"/>
          </p:nvPr>
        </p:nvSpPr>
        <p:spPr>
          <a:xfrm>
            <a:off x="3213098" y="2601119"/>
            <a:ext cx="5454650" cy="1655762"/>
          </a:xfrm>
        </p:spPr>
        <p:txBody>
          <a:bodyPr anchor="ctr">
            <a:normAutofit/>
          </a:bodyPr>
          <a:lstStyle>
            <a:lvl1pPr algn="ctr">
              <a:lnSpc>
                <a:spcPts val="4200"/>
              </a:lnSpc>
              <a:defRPr sz="4000">
                <a:solidFill>
                  <a:schemeClr val="bg1"/>
                </a:solidFill>
              </a:defRPr>
            </a:lvl1pPr>
          </a:lstStyle>
          <a:p>
            <a:r>
              <a:rPr lang="sv-SE"/>
              <a:t>Klicka här för att ändra mall för rubrikformat</a:t>
            </a:r>
            <a:endParaRPr lang="en-GB"/>
          </a:p>
        </p:txBody>
      </p:sp>
    </p:spTree>
    <p:extLst>
      <p:ext uri="{BB962C8B-B14F-4D97-AF65-F5344CB8AC3E}">
        <p14:creationId xmlns:p14="http://schemas.microsoft.com/office/powerpoint/2010/main" val="757906066"/>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Framsida ver 5">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DEAE3C80-AB60-4336-8EF3-A47597D4B9B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6" name="Platshållare för text 5">
            <a:extLst>
              <a:ext uri="{FF2B5EF4-FFF2-40B4-BE49-F238E27FC236}">
                <a16:creationId xmlns:a16="http://schemas.microsoft.com/office/drawing/2014/main" id="{323D7106-5A4E-4A15-A441-8E5B07014480}"/>
              </a:ext>
            </a:extLst>
          </p:cNvPr>
          <p:cNvSpPr>
            <a:spLocks noGrp="1"/>
          </p:cNvSpPr>
          <p:nvPr>
            <p:ph type="body" sz="quarter" idx="10" hasCustomPrompt="1"/>
          </p:nvPr>
        </p:nvSpPr>
        <p:spPr>
          <a:xfrm>
            <a:off x="887413" y="660400"/>
            <a:ext cx="1846734" cy="1612020"/>
          </a:xfrm>
          <a:prstGeom prst="hexagon">
            <a:avLst/>
          </a:prstGeom>
          <a:solidFill>
            <a:schemeClr val="accent1"/>
          </a:solidFill>
        </p:spPr>
        <p:txBody>
          <a:bodyPr anchor="ctr">
            <a:noAutofit/>
          </a:bodyPr>
          <a:lstStyle>
            <a:lvl1pPr marL="0" indent="0" algn="ctr">
              <a:buNone/>
              <a:defRPr sz="1100" cap="all" baseline="0">
                <a:solidFill>
                  <a:schemeClr val="bg1"/>
                </a:solidFill>
              </a:defRPr>
            </a:lvl1pPr>
            <a:lvl2pPr marL="457200" indent="0" algn="ctr">
              <a:buFont typeface="Arial" panose="020B0604020202020204" pitchFamily="34" charset="0"/>
              <a:buNone/>
              <a:defRPr sz="1600"/>
            </a:lvl2pPr>
          </a:lstStyle>
          <a:p>
            <a:pPr lvl="0"/>
            <a:r>
              <a:rPr lang="sv-SE"/>
              <a:t>Namn </a:t>
            </a:r>
            <a:r>
              <a:rPr lang="sv-SE" err="1"/>
              <a:t>Namnesson</a:t>
            </a:r>
            <a:br>
              <a:rPr lang="sv-SE"/>
            </a:br>
            <a:r>
              <a:rPr lang="sv-SE"/>
              <a:t>Titel</a:t>
            </a:r>
          </a:p>
          <a:p>
            <a:pPr lvl="0"/>
            <a:r>
              <a:rPr lang="sv-SE"/>
              <a:t>Datum</a:t>
            </a:r>
          </a:p>
        </p:txBody>
      </p:sp>
      <p:pic>
        <p:nvPicPr>
          <p:cNvPr id="10" name="Bildobjekt 9">
            <a:extLst>
              <a:ext uri="{FF2B5EF4-FFF2-40B4-BE49-F238E27FC236}">
                <a16:creationId xmlns:a16="http://schemas.microsoft.com/office/drawing/2014/main" id="{BDBF191B-6AEB-4CCA-B141-5EF4F9F7AA8F}"/>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8" name="Rubrik 1">
            <a:extLst>
              <a:ext uri="{FF2B5EF4-FFF2-40B4-BE49-F238E27FC236}">
                <a16:creationId xmlns:a16="http://schemas.microsoft.com/office/drawing/2014/main" id="{B3F6FD54-C892-4BA4-BE9D-ED4B94D9E373}"/>
              </a:ext>
            </a:extLst>
          </p:cNvPr>
          <p:cNvSpPr>
            <a:spLocks noGrp="1"/>
          </p:cNvSpPr>
          <p:nvPr>
            <p:ph type="ctrTitle"/>
          </p:nvPr>
        </p:nvSpPr>
        <p:spPr>
          <a:xfrm>
            <a:off x="2792092" y="3171226"/>
            <a:ext cx="6607816" cy="1655762"/>
          </a:xfrm>
        </p:spPr>
        <p:txBody>
          <a:bodyPr anchor="ctr">
            <a:normAutofit/>
          </a:bodyPr>
          <a:lstStyle>
            <a:lvl1pPr algn="ctr">
              <a:lnSpc>
                <a:spcPts val="4200"/>
              </a:lnSpc>
              <a:defRPr sz="4000">
                <a:solidFill>
                  <a:schemeClr val="bg1"/>
                </a:solidFill>
              </a:defRPr>
            </a:lvl1pPr>
          </a:lstStyle>
          <a:p>
            <a:r>
              <a:rPr lang="sv-SE"/>
              <a:t>Klicka här för att ändra mall för rubrikformat</a:t>
            </a:r>
            <a:endParaRPr lang="en-GB"/>
          </a:p>
        </p:txBody>
      </p:sp>
    </p:spTree>
    <p:extLst>
      <p:ext uri="{BB962C8B-B14F-4D97-AF65-F5344CB8AC3E}">
        <p14:creationId xmlns:p14="http://schemas.microsoft.com/office/powerpoint/2010/main" val="310419913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Avslutningssida ver 1">
    <p:spTree>
      <p:nvGrpSpPr>
        <p:cNvPr id="1" name=""/>
        <p:cNvGrpSpPr/>
        <p:nvPr/>
      </p:nvGrpSpPr>
      <p:grpSpPr>
        <a:xfrm>
          <a:off x="0" y="0"/>
          <a:ext cx="0" cy="0"/>
          <a:chOff x="0" y="0"/>
          <a:chExt cx="0" cy="0"/>
        </a:xfrm>
      </p:grpSpPr>
      <p:graphicFrame>
        <p:nvGraphicFramePr>
          <p:cNvPr id="2" name="Objekt 1" hidden="1">
            <a:extLst>
              <a:ext uri="{FF2B5EF4-FFF2-40B4-BE49-F238E27FC236}">
                <a16:creationId xmlns:a16="http://schemas.microsoft.com/office/drawing/2014/main" id="{F848955C-00EC-4B47-BC95-A26380F7B6CA}"/>
              </a:ext>
            </a:extLst>
          </p:cNvPr>
          <p:cNvGraphicFramePr>
            <a:graphicFrameLocks noChangeAspect="1"/>
          </p:cNvGraphicFramePr>
          <p:nvPr userDrawn="1">
            <p:custDataLst>
              <p:tags r:id="rId1"/>
            </p:custDataLst>
            <p:extLst>
              <p:ext uri="{D42A27DB-BD31-4B8C-83A1-F6EECF244321}">
                <p14:modId xmlns:p14="http://schemas.microsoft.com/office/powerpoint/2010/main" val="404533958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Objekt 1" hidden="1">
                        <a:extLst>
                          <a:ext uri="{FF2B5EF4-FFF2-40B4-BE49-F238E27FC236}">
                            <a16:creationId xmlns:a16="http://schemas.microsoft.com/office/drawing/2014/main" id="{F848955C-00EC-4B47-BC95-A26380F7B6C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0" name="Bildobjekt 9">
            <a:extLst>
              <a:ext uri="{FF2B5EF4-FFF2-40B4-BE49-F238E27FC236}">
                <a16:creationId xmlns:a16="http://schemas.microsoft.com/office/drawing/2014/main" id="{EDAC6DE7-C488-486A-870E-7B1A10059F86}"/>
              </a:ext>
            </a:extLst>
          </p:cNvPr>
          <p:cNvPicPr>
            <a:picLocks noChangeAspect="1"/>
          </p:cNvPicPr>
          <p:nvPr userDrawn="1"/>
        </p:nvPicPr>
        <p:blipFill rotWithShape="1">
          <a:blip r:embed="rId5"/>
          <a:srcRect l="39578" r="17582"/>
          <a:stretch/>
        </p:blipFill>
        <p:spPr>
          <a:xfrm>
            <a:off x="-7617" y="0"/>
            <a:ext cx="5114303" cy="6858000"/>
          </a:xfrm>
          <a:prstGeom prst="rect">
            <a:avLst/>
          </a:prstGeom>
        </p:spPr>
      </p:pic>
      <p:pic>
        <p:nvPicPr>
          <p:cNvPr id="4" name="Bildobjekt 3">
            <a:extLst>
              <a:ext uri="{FF2B5EF4-FFF2-40B4-BE49-F238E27FC236}">
                <a16:creationId xmlns:a16="http://schemas.microsoft.com/office/drawing/2014/main" id="{A2FA2507-FD7A-476A-A8DE-07D12DA67634}"/>
              </a:ext>
            </a:extLst>
          </p:cNvPr>
          <p:cNvPicPr>
            <a:picLocks noChangeAspect="1"/>
          </p:cNvPicPr>
          <p:nvPr userDrawn="1"/>
        </p:nvPicPr>
        <p:blipFill rotWithShape="1">
          <a:blip r:embed="rId6"/>
          <a:srcRect l="46995" r="16850"/>
          <a:stretch/>
        </p:blipFill>
        <p:spPr>
          <a:xfrm>
            <a:off x="7953375" y="0"/>
            <a:ext cx="4316167" cy="6858000"/>
          </a:xfrm>
          <a:prstGeom prst="rect">
            <a:avLst/>
          </a:prstGeom>
        </p:spPr>
      </p:pic>
      <p:sp>
        <p:nvSpPr>
          <p:cNvPr id="7" name="Sexhörning 6">
            <a:extLst>
              <a:ext uri="{FF2B5EF4-FFF2-40B4-BE49-F238E27FC236}">
                <a16:creationId xmlns:a16="http://schemas.microsoft.com/office/drawing/2014/main" id="{9C81CB57-CC6D-4373-9E8C-26764891F91B}"/>
              </a:ext>
            </a:extLst>
          </p:cNvPr>
          <p:cNvSpPr/>
          <p:nvPr userDrawn="1"/>
        </p:nvSpPr>
        <p:spPr>
          <a:xfrm>
            <a:off x="1905000" y="0"/>
            <a:ext cx="7943850" cy="6858000"/>
          </a:xfrm>
          <a:prstGeom prst="hexag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Bildobjekt 10">
            <a:extLst>
              <a:ext uri="{FF2B5EF4-FFF2-40B4-BE49-F238E27FC236}">
                <a16:creationId xmlns:a16="http://schemas.microsoft.com/office/drawing/2014/main" id="{7E16920A-42C5-4BBF-91CA-6A655E0FCEF8}"/>
              </a:ext>
            </a:extLst>
          </p:cNvPr>
          <p:cNvPicPr>
            <a:picLocks noChangeAspect="1"/>
          </p:cNvPicPr>
          <p:nvPr userDrawn="1"/>
        </p:nvPicPr>
        <p:blipFill>
          <a:blip r:embed="rId7"/>
          <a:stretch>
            <a:fillRect/>
          </a:stretch>
        </p:blipFill>
        <p:spPr>
          <a:xfrm>
            <a:off x="4596254" y="2587750"/>
            <a:ext cx="2637666" cy="1701067"/>
          </a:xfrm>
          <a:prstGeom prst="rect">
            <a:avLst/>
          </a:prstGeom>
        </p:spPr>
      </p:pic>
      <p:sp>
        <p:nvSpPr>
          <p:cNvPr id="13" name="Platshållare för text 5">
            <a:extLst>
              <a:ext uri="{FF2B5EF4-FFF2-40B4-BE49-F238E27FC236}">
                <a16:creationId xmlns:a16="http://schemas.microsoft.com/office/drawing/2014/main" id="{FDA51B77-D4D1-421E-A001-AC87B8F2E0BF}"/>
              </a:ext>
            </a:extLst>
          </p:cNvPr>
          <p:cNvSpPr>
            <a:spLocks noGrp="1"/>
          </p:cNvSpPr>
          <p:nvPr>
            <p:ph type="body" sz="quarter" idx="10"/>
          </p:nvPr>
        </p:nvSpPr>
        <p:spPr>
          <a:xfrm>
            <a:off x="1626168" y="969255"/>
            <a:ext cx="1846734" cy="1612020"/>
          </a:xfrm>
          <a:prstGeom prst="hexagon">
            <a:avLst/>
          </a:prstGeom>
          <a:solidFill>
            <a:schemeClr val="accent1"/>
          </a:solidFill>
        </p:spPr>
        <p:txBody>
          <a:bodyPr anchor="ctr">
            <a:noAutofit/>
          </a:bodyPr>
          <a:lstStyle>
            <a:lvl1pPr marL="0" indent="0" algn="ctr">
              <a:buNone/>
              <a:defRPr sz="1800">
                <a:solidFill>
                  <a:schemeClr val="bg1"/>
                </a:solidFill>
              </a:defRPr>
            </a:lvl1pPr>
            <a:lvl2pPr marL="457200" indent="0" algn="ctr">
              <a:buFont typeface="Arial" panose="020B0604020202020204" pitchFamily="34" charset="0"/>
              <a:buNone/>
              <a:defRPr sz="1600"/>
            </a:lvl2pPr>
          </a:lstStyle>
          <a:p>
            <a:pPr lvl="0"/>
            <a:r>
              <a:rPr lang="sv-SE"/>
              <a:t>Klicka här för att ändra format på bakgrundstexten</a:t>
            </a:r>
          </a:p>
        </p:txBody>
      </p:sp>
      <p:sp>
        <p:nvSpPr>
          <p:cNvPr id="6" name="Underrubrik 2">
            <a:extLst>
              <a:ext uri="{FF2B5EF4-FFF2-40B4-BE49-F238E27FC236}">
                <a16:creationId xmlns:a16="http://schemas.microsoft.com/office/drawing/2014/main" id="{D5DF9CD7-B6B8-4C64-80AE-FC155A34F03B}"/>
              </a:ext>
            </a:extLst>
          </p:cNvPr>
          <p:cNvSpPr>
            <a:spLocks noGrp="1"/>
          </p:cNvSpPr>
          <p:nvPr>
            <p:ph type="subTitle" idx="1" hasCustomPrompt="1"/>
          </p:nvPr>
        </p:nvSpPr>
        <p:spPr>
          <a:xfrm>
            <a:off x="4481823" y="4696119"/>
            <a:ext cx="2917203" cy="933254"/>
          </a:xfrm>
        </p:spPr>
        <p:txBody>
          <a:bodyPr anchor="b">
            <a:normAutofit/>
          </a:bodyPr>
          <a:lstStyle>
            <a:lvl1pPr marL="0" indent="0" algn="ctr">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Kontakt: </a:t>
            </a:r>
            <a:br>
              <a:rPr lang="sv-SE"/>
            </a:br>
            <a:r>
              <a:rPr lang="sv-SE"/>
              <a:t>namn </a:t>
            </a:r>
            <a:br>
              <a:rPr lang="sv-SE"/>
            </a:br>
            <a:r>
              <a:rPr lang="sv-SE" err="1"/>
              <a:t>tel</a:t>
            </a:r>
            <a:r>
              <a:rPr lang="sv-SE"/>
              <a:t> och mailadress</a:t>
            </a:r>
            <a:endParaRPr lang="en-GB"/>
          </a:p>
        </p:txBody>
      </p:sp>
      <p:sp>
        <p:nvSpPr>
          <p:cNvPr id="9" name="textruta 8">
            <a:extLst>
              <a:ext uri="{FF2B5EF4-FFF2-40B4-BE49-F238E27FC236}">
                <a16:creationId xmlns:a16="http://schemas.microsoft.com/office/drawing/2014/main" id="{AEDC73C1-CA14-4BAB-A605-17C623C8EF96}"/>
              </a:ext>
            </a:extLst>
          </p:cNvPr>
          <p:cNvSpPr txBox="1"/>
          <p:nvPr userDrawn="1"/>
        </p:nvSpPr>
        <p:spPr>
          <a:xfrm>
            <a:off x="3800475" y="6296718"/>
            <a:ext cx="4152900" cy="430887"/>
          </a:xfrm>
          <a:prstGeom prst="rect">
            <a:avLst/>
          </a:prstGeom>
          <a:noFill/>
        </p:spPr>
        <p:txBody>
          <a:bodyPr wrap="square" rtlCol="0">
            <a:spAutoFit/>
          </a:bodyPr>
          <a:lstStyle/>
          <a:p>
            <a:pPr algn="ctr"/>
            <a:r>
              <a:rPr lang="sv-SE" sz="1100" cap="all" baseline="0">
                <a:solidFill>
                  <a:schemeClr val="bg1"/>
                </a:solidFill>
              </a:rPr>
              <a:t>Business region göteborg – en del </a:t>
            </a:r>
            <a:br>
              <a:rPr lang="sv-SE" sz="1100" cap="all" baseline="0">
                <a:solidFill>
                  <a:schemeClr val="bg1"/>
                </a:solidFill>
              </a:rPr>
            </a:br>
            <a:r>
              <a:rPr lang="sv-SE" sz="1100" cap="all" baseline="0">
                <a:solidFill>
                  <a:schemeClr val="bg1"/>
                </a:solidFill>
              </a:rPr>
              <a:t>av göteborgs stad i samarbete med regionen</a:t>
            </a:r>
          </a:p>
        </p:txBody>
      </p:sp>
    </p:spTree>
    <p:extLst>
      <p:ext uri="{BB962C8B-B14F-4D97-AF65-F5344CB8AC3E}">
        <p14:creationId xmlns:p14="http://schemas.microsoft.com/office/powerpoint/2010/main" val="1489442985"/>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Avslutningssida ver 2">
    <p:bg>
      <p:bgPr>
        <a:solidFill>
          <a:schemeClr val="tx2"/>
        </a:solidFill>
        <a:effectLst/>
      </p:bgPr>
    </p:bg>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AAAD3C03-F65A-414E-B38B-260E948FF54D}"/>
              </a:ext>
            </a:extLst>
          </p:cNvPr>
          <p:cNvGraphicFramePr>
            <a:graphicFrameLocks noChangeAspect="1"/>
          </p:cNvGraphicFramePr>
          <p:nvPr userDrawn="1">
            <p:custDataLst>
              <p:tags r:id="rId1"/>
            </p:custDataLst>
            <p:extLst>
              <p:ext uri="{D42A27DB-BD31-4B8C-83A1-F6EECF244321}">
                <p14:modId xmlns:p14="http://schemas.microsoft.com/office/powerpoint/2010/main" val="28046539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5" name="Objekt 4" hidden="1">
                        <a:extLst>
                          <a:ext uri="{FF2B5EF4-FFF2-40B4-BE49-F238E27FC236}">
                            <a16:creationId xmlns:a16="http://schemas.microsoft.com/office/drawing/2014/main" id="{AAAD3C03-F65A-414E-B38B-260E948FF54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4" name="Bildobjekt 3">
            <a:extLst>
              <a:ext uri="{FF2B5EF4-FFF2-40B4-BE49-F238E27FC236}">
                <a16:creationId xmlns:a16="http://schemas.microsoft.com/office/drawing/2014/main" id="{73964CDB-FAD0-4FDE-A2BA-7488AA830DCA}"/>
              </a:ext>
            </a:extLst>
          </p:cNvPr>
          <p:cNvPicPr>
            <a:picLocks noChangeAspect="1"/>
          </p:cNvPicPr>
          <p:nvPr userDrawn="1"/>
        </p:nvPicPr>
        <p:blipFill>
          <a:blip r:embed="rId5"/>
          <a:stretch>
            <a:fillRect/>
          </a:stretch>
        </p:blipFill>
        <p:spPr>
          <a:xfrm>
            <a:off x="4596254" y="2587750"/>
            <a:ext cx="2637666" cy="1701067"/>
          </a:xfrm>
          <a:prstGeom prst="rect">
            <a:avLst/>
          </a:prstGeom>
        </p:spPr>
      </p:pic>
      <p:sp>
        <p:nvSpPr>
          <p:cNvPr id="7" name="Underrubrik 2">
            <a:extLst>
              <a:ext uri="{FF2B5EF4-FFF2-40B4-BE49-F238E27FC236}">
                <a16:creationId xmlns:a16="http://schemas.microsoft.com/office/drawing/2014/main" id="{C975FBF4-9F29-4BAB-99E2-DADE0991EB6C}"/>
              </a:ext>
            </a:extLst>
          </p:cNvPr>
          <p:cNvSpPr>
            <a:spLocks noGrp="1"/>
          </p:cNvSpPr>
          <p:nvPr>
            <p:ph type="subTitle" idx="1" hasCustomPrompt="1"/>
          </p:nvPr>
        </p:nvSpPr>
        <p:spPr>
          <a:xfrm>
            <a:off x="839788" y="370769"/>
            <a:ext cx="4572000" cy="933254"/>
          </a:xfrm>
        </p:spPr>
        <p:txBody>
          <a:bodyPr anchor="b">
            <a:normAutofit/>
          </a:bodyPr>
          <a:lstStyle>
            <a:lvl1pPr marL="0" indent="0" algn="l">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Kontakt: </a:t>
            </a:r>
            <a:br>
              <a:rPr lang="sv-SE"/>
            </a:br>
            <a:r>
              <a:rPr lang="sv-SE"/>
              <a:t>namn</a:t>
            </a:r>
            <a:br>
              <a:rPr lang="sv-SE"/>
            </a:br>
            <a:r>
              <a:rPr lang="sv-SE" err="1"/>
              <a:t>tel</a:t>
            </a:r>
            <a:r>
              <a:rPr lang="sv-SE"/>
              <a:t> och mailadress</a:t>
            </a:r>
            <a:endParaRPr lang="en-GB"/>
          </a:p>
        </p:txBody>
      </p:sp>
      <p:sp>
        <p:nvSpPr>
          <p:cNvPr id="8" name="Platshållare för text 5">
            <a:extLst>
              <a:ext uri="{FF2B5EF4-FFF2-40B4-BE49-F238E27FC236}">
                <a16:creationId xmlns:a16="http://schemas.microsoft.com/office/drawing/2014/main" id="{DBEB03BB-830E-4148-A326-8D0E43DE236B}"/>
              </a:ext>
            </a:extLst>
          </p:cNvPr>
          <p:cNvSpPr>
            <a:spLocks noGrp="1"/>
          </p:cNvSpPr>
          <p:nvPr>
            <p:ph type="body" sz="quarter" idx="10" hasCustomPrompt="1"/>
          </p:nvPr>
        </p:nvSpPr>
        <p:spPr>
          <a:xfrm>
            <a:off x="9752073" y="497915"/>
            <a:ext cx="1846734" cy="1612020"/>
          </a:xfrm>
          <a:prstGeom prst="hexagon">
            <a:avLst/>
          </a:prstGeom>
          <a:solidFill>
            <a:schemeClr val="accent1"/>
          </a:solidFill>
        </p:spPr>
        <p:txBody>
          <a:bodyPr anchor="ctr">
            <a:noAutofit/>
          </a:bodyPr>
          <a:lstStyle>
            <a:lvl1pPr marL="0" indent="0" algn="ctr">
              <a:buNone/>
              <a:defRPr sz="1800">
                <a:solidFill>
                  <a:schemeClr val="bg1"/>
                </a:solidFill>
              </a:defRPr>
            </a:lvl1pPr>
            <a:lvl2pPr marL="457200" indent="0" algn="ctr">
              <a:buFont typeface="Arial" panose="020B0604020202020204" pitchFamily="34" charset="0"/>
              <a:buNone/>
              <a:defRPr sz="1600"/>
            </a:lvl2pPr>
          </a:lstStyle>
          <a:p>
            <a:pPr lvl="0"/>
            <a:r>
              <a:rPr lang="sv-SE"/>
              <a:t>Tryck här om du vill lägga till text</a:t>
            </a:r>
          </a:p>
        </p:txBody>
      </p:sp>
      <p:sp>
        <p:nvSpPr>
          <p:cNvPr id="2" name="textruta 1">
            <a:extLst>
              <a:ext uri="{FF2B5EF4-FFF2-40B4-BE49-F238E27FC236}">
                <a16:creationId xmlns:a16="http://schemas.microsoft.com/office/drawing/2014/main" id="{B0659B0D-FBB5-4D2A-AE50-4EB88F0DC37D}"/>
              </a:ext>
            </a:extLst>
          </p:cNvPr>
          <p:cNvSpPr txBox="1"/>
          <p:nvPr userDrawn="1"/>
        </p:nvSpPr>
        <p:spPr>
          <a:xfrm>
            <a:off x="839788" y="6405095"/>
            <a:ext cx="10512425" cy="276999"/>
          </a:xfrm>
          <a:prstGeom prst="rect">
            <a:avLst/>
          </a:prstGeom>
          <a:noFill/>
        </p:spPr>
        <p:txBody>
          <a:bodyPr wrap="square" rtlCol="0">
            <a:spAutoFit/>
          </a:bodyPr>
          <a:lstStyle/>
          <a:p>
            <a:pPr algn="ctr"/>
            <a:r>
              <a:rPr lang="sv-SE" sz="1200" cap="all" baseline="0">
                <a:solidFill>
                  <a:schemeClr val="bg1"/>
                </a:solidFill>
              </a:rPr>
              <a:t>Business region göteborg – en del av göteborgs stad i samarbete med regionen</a:t>
            </a:r>
          </a:p>
        </p:txBody>
      </p:sp>
    </p:spTree>
    <p:extLst>
      <p:ext uri="{BB962C8B-B14F-4D97-AF65-F5344CB8AC3E}">
        <p14:creationId xmlns:p14="http://schemas.microsoft.com/office/powerpoint/2010/main" val="176598820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userDrawn="1">
  <p:cSld name="Rubrik +  text">
    <p:spTree>
      <p:nvGrpSpPr>
        <p:cNvPr id="1" name=""/>
        <p:cNvGrpSpPr/>
        <p:nvPr/>
      </p:nvGrpSpPr>
      <p:grpSpPr>
        <a:xfrm>
          <a:off x="0" y="0"/>
          <a:ext cx="0" cy="0"/>
          <a:chOff x="0" y="0"/>
          <a:chExt cx="0" cy="0"/>
        </a:xfrm>
      </p:grpSpPr>
      <p:sp>
        <p:nvSpPr>
          <p:cNvPr id="9" name="Rubrik 8"/>
          <p:cNvSpPr>
            <a:spLocks noGrp="1"/>
          </p:cNvSpPr>
          <p:nvPr>
            <p:ph type="title" hasCustomPrompt="1"/>
          </p:nvPr>
        </p:nvSpPr>
        <p:spPr/>
        <p:txBody>
          <a:bodyPr/>
          <a:lstStyle/>
          <a:p>
            <a:r>
              <a:rPr lang="sv-SE"/>
              <a:t>Rubrik </a:t>
            </a:r>
            <a:r>
              <a:rPr lang="sv-SE" err="1"/>
              <a:t>rubrik</a:t>
            </a:r>
            <a:r>
              <a:rPr lang="sv-SE"/>
              <a:t> </a:t>
            </a:r>
            <a:r>
              <a:rPr lang="sv-SE" err="1"/>
              <a:t>rubrik</a:t>
            </a:r>
            <a:endParaRPr lang="sv-SE"/>
          </a:p>
        </p:txBody>
      </p:sp>
      <p:sp>
        <p:nvSpPr>
          <p:cNvPr id="2" name="Platshållare för bildnummer 1"/>
          <p:cNvSpPr>
            <a:spLocks noGrp="1"/>
          </p:cNvSpPr>
          <p:nvPr>
            <p:ph type="sldNum" sz="quarter" idx="14"/>
          </p:nvPr>
        </p:nvSpPr>
        <p:spPr/>
        <p:txBody>
          <a:bodyPr/>
          <a:lstStyle/>
          <a:p>
            <a:fld id="{CCB980A4-8073-2E47-BD49-CDC58DACAC28}" type="slidenum">
              <a:rPr lang="sv-SE" smtClean="0"/>
              <a:pPr/>
              <a:t>‹#›</a:t>
            </a:fld>
            <a:endParaRPr lang="sv-SE"/>
          </a:p>
        </p:txBody>
      </p:sp>
      <p:sp>
        <p:nvSpPr>
          <p:cNvPr id="10" name="Platshållare för text 12"/>
          <p:cNvSpPr>
            <a:spLocks noGrp="1"/>
          </p:cNvSpPr>
          <p:nvPr>
            <p:ph type="body" sz="quarter" idx="13" hasCustomPrompt="1"/>
          </p:nvPr>
        </p:nvSpPr>
        <p:spPr>
          <a:xfrm>
            <a:off x="696000" y="1440000"/>
            <a:ext cx="10971464" cy="4694400"/>
          </a:xfrm>
        </p:spPr>
        <p:txBody>
          <a:bodyPr/>
          <a:lstStyle/>
          <a:p>
            <a:pPr lvl="0"/>
            <a:r>
              <a:rPr lang="en-US"/>
              <a:t>Text </a:t>
            </a:r>
            <a:r>
              <a:rPr lang="en-US" err="1"/>
              <a:t>text</a:t>
            </a:r>
            <a:r>
              <a:rPr lang="en-US"/>
              <a:t> </a:t>
            </a:r>
            <a:r>
              <a:rPr lang="en-US" err="1"/>
              <a:t>text</a:t>
            </a:r>
            <a:r>
              <a:rPr lang="en-US"/>
              <a:t> </a:t>
            </a:r>
            <a:r>
              <a:rPr lang="en-US" err="1"/>
              <a:t>text</a:t>
            </a:r>
            <a:r>
              <a:rPr lang="en-US"/>
              <a:t> </a:t>
            </a:r>
            <a:r>
              <a:rPr lang="en-US" err="1"/>
              <a:t>text</a:t>
            </a:r>
            <a:endParaRPr lang="en-US"/>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703398651"/>
      </p:ext>
    </p:extLst>
  </p:cSld>
  <p:clrMapOvr>
    <a:masterClrMapping/>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ramsida ver 2">
    <p:spTree>
      <p:nvGrpSpPr>
        <p:cNvPr id="1" name=""/>
        <p:cNvGrpSpPr/>
        <p:nvPr/>
      </p:nvGrpSpPr>
      <p:grpSpPr>
        <a:xfrm>
          <a:off x="0" y="0"/>
          <a:ext cx="0" cy="0"/>
          <a:chOff x="0" y="0"/>
          <a:chExt cx="0" cy="0"/>
        </a:xfrm>
      </p:grpSpPr>
      <p:pic>
        <p:nvPicPr>
          <p:cNvPr id="3" name="Bildobjekt 2" descr="En bild som visar vatten, båt, scen, flod&#10;&#10;Automatiskt genererad beskrivning">
            <a:extLst>
              <a:ext uri="{FF2B5EF4-FFF2-40B4-BE49-F238E27FC236}">
                <a16:creationId xmlns:a16="http://schemas.microsoft.com/office/drawing/2014/main" id="{A3FB76D2-1C0D-4488-878D-4FAB146CF7C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459" b="8542"/>
          <a:stretch/>
        </p:blipFill>
        <p:spPr>
          <a:xfrm>
            <a:off x="0" y="0"/>
            <a:ext cx="12192000" cy="6858000"/>
          </a:xfrm>
          <a:prstGeom prst="rect">
            <a:avLst/>
          </a:prstGeom>
        </p:spPr>
      </p:pic>
      <p:sp>
        <p:nvSpPr>
          <p:cNvPr id="6" name="Platshållare för text 5">
            <a:extLst>
              <a:ext uri="{FF2B5EF4-FFF2-40B4-BE49-F238E27FC236}">
                <a16:creationId xmlns:a16="http://schemas.microsoft.com/office/drawing/2014/main" id="{323D7106-5A4E-4A15-A441-8E5B07014480}"/>
              </a:ext>
            </a:extLst>
          </p:cNvPr>
          <p:cNvSpPr>
            <a:spLocks noGrp="1"/>
          </p:cNvSpPr>
          <p:nvPr>
            <p:ph type="body" sz="quarter" idx="10" hasCustomPrompt="1"/>
          </p:nvPr>
        </p:nvSpPr>
        <p:spPr>
          <a:xfrm>
            <a:off x="887413" y="660400"/>
            <a:ext cx="1846734" cy="1612020"/>
          </a:xfrm>
          <a:prstGeom prst="hexagon">
            <a:avLst/>
          </a:prstGeom>
          <a:solidFill>
            <a:schemeClr val="accent1"/>
          </a:solidFill>
        </p:spPr>
        <p:txBody>
          <a:bodyPr anchor="ctr">
            <a:noAutofit/>
          </a:bodyPr>
          <a:lstStyle>
            <a:lvl1pPr marL="0" indent="0" algn="ctr">
              <a:buNone/>
              <a:defRPr sz="1100" cap="all" baseline="0">
                <a:solidFill>
                  <a:schemeClr val="bg1"/>
                </a:solidFill>
              </a:defRPr>
            </a:lvl1pPr>
            <a:lvl2pPr marL="457200" indent="0" algn="ctr">
              <a:buFont typeface="Arial" panose="020B0604020202020204" pitchFamily="34" charset="0"/>
              <a:buNone/>
              <a:defRPr sz="1600"/>
            </a:lvl2pPr>
          </a:lstStyle>
          <a:p>
            <a:pPr lvl="0"/>
            <a:r>
              <a:rPr lang="sv-SE"/>
              <a:t>Namn </a:t>
            </a:r>
            <a:r>
              <a:rPr lang="sv-SE" err="1"/>
              <a:t>Namnesson</a:t>
            </a:r>
            <a:br>
              <a:rPr lang="sv-SE"/>
            </a:br>
            <a:r>
              <a:rPr lang="sv-SE"/>
              <a:t>Titel</a:t>
            </a:r>
          </a:p>
          <a:p>
            <a:pPr lvl="0"/>
            <a:r>
              <a:rPr lang="sv-SE"/>
              <a:t>Datum</a:t>
            </a:r>
          </a:p>
        </p:txBody>
      </p:sp>
      <p:pic>
        <p:nvPicPr>
          <p:cNvPr id="10" name="Bildobjekt 9">
            <a:extLst>
              <a:ext uri="{FF2B5EF4-FFF2-40B4-BE49-F238E27FC236}">
                <a16:creationId xmlns:a16="http://schemas.microsoft.com/office/drawing/2014/main" id="{BDBF191B-6AEB-4CCA-B141-5EF4F9F7AA8F}"/>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8" name="Rubrik 1">
            <a:extLst>
              <a:ext uri="{FF2B5EF4-FFF2-40B4-BE49-F238E27FC236}">
                <a16:creationId xmlns:a16="http://schemas.microsoft.com/office/drawing/2014/main" id="{B3F6FD54-C892-4BA4-BE9D-ED4B94D9E373}"/>
              </a:ext>
            </a:extLst>
          </p:cNvPr>
          <p:cNvSpPr>
            <a:spLocks noGrp="1"/>
          </p:cNvSpPr>
          <p:nvPr>
            <p:ph type="ctrTitle"/>
          </p:nvPr>
        </p:nvSpPr>
        <p:spPr>
          <a:xfrm>
            <a:off x="2792092" y="2426509"/>
            <a:ext cx="6607816" cy="1655762"/>
          </a:xfrm>
        </p:spPr>
        <p:txBody>
          <a:bodyPr anchor="ctr">
            <a:normAutofit/>
          </a:bodyPr>
          <a:lstStyle>
            <a:lvl1pPr algn="ctr">
              <a:lnSpc>
                <a:spcPts val="4200"/>
              </a:lnSpc>
              <a:defRPr sz="4000">
                <a:solidFill>
                  <a:schemeClr val="bg1"/>
                </a:solidFill>
              </a:defRPr>
            </a:lvl1pPr>
          </a:lstStyle>
          <a:p>
            <a:r>
              <a:rPr lang="sv-SE"/>
              <a:t>Klicka här för att ändra format</a:t>
            </a:r>
            <a:endParaRPr lang="en-GB"/>
          </a:p>
        </p:txBody>
      </p:sp>
    </p:spTree>
    <p:extLst>
      <p:ext uri="{BB962C8B-B14F-4D97-AF65-F5344CB8AC3E}">
        <p14:creationId xmlns:p14="http://schemas.microsoft.com/office/powerpoint/2010/main" val="1636799486"/>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Framsida ver 1">
    <p:spTree>
      <p:nvGrpSpPr>
        <p:cNvPr id="1" name=""/>
        <p:cNvGrpSpPr/>
        <p:nvPr/>
      </p:nvGrpSpPr>
      <p:grpSpPr>
        <a:xfrm>
          <a:off x="0" y="0"/>
          <a:ext cx="0" cy="0"/>
          <a:chOff x="0" y="0"/>
          <a:chExt cx="0" cy="0"/>
        </a:xfrm>
      </p:grpSpPr>
      <p:pic>
        <p:nvPicPr>
          <p:cNvPr id="6" name="Bildobjekt 5" descr="En bild som visar himmel, utomhus, vatten&#10;&#10;Automatiskt genererad beskrivning">
            <a:extLst>
              <a:ext uri="{FF2B5EF4-FFF2-40B4-BE49-F238E27FC236}">
                <a16:creationId xmlns:a16="http://schemas.microsoft.com/office/drawing/2014/main" id="{3E4D31C9-97AB-40E6-A4E9-CA1C97757C0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9854"/>
            <a:ext cx="12192000" cy="6867853"/>
          </a:xfrm>
          <a:prstGeom prst="rect">
            <a:avLst/>
          </a:prstGeom>
        </p:spPr>
      </p:pic>
      <p:sp>
        <p:nvSpPr>
          <p:cNvPr id="8" name="Sexhörning 7">
            <a:extLst>
              <a:ext uri="{FF2B5EF4-FFF2-40B4-BE49-F238E27FC236}">
                <a16:creationId xmlns:a16="http://schemas.microsoft.com/office/drawing/2014/main" id="{415A18FA-016E-4D89-B028-3A9DB7D3102D}"/>
              </a:ext>
            </a:extLst>
          </p:cNvPr>
          <p:cNvSpPr/>
          <p:nvPr userDrawn="1"/>
        </p:nvSpPr>
        <p:spPr>
          <a:xfrm>
            <a:off x="1905000" y="0"/>
            <a:ext cx="7943850" cy="6857999"/>
          </a:xfrm>
          <a:prstGeom prst="hexag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ubrik 1">
            <a:extLst>
              <a:ext uri="{FF2B5EF4-FFF2-40B4-BE49-F238E27FC236}">
                <a16:creationId xmlns:a16="http://schemas.microsoft.com/office/drawing/2014/main" id="{1EC3377C-8C0F-4E16-A7CA-12BAB2F800D6}"/>
              </a:ext>
            </a:extLst>
          </p:cNvPr>
          <p:cNvSpPr>
            <a:spLocks noGrp="1"/>
          </p:cNvSpPr>
          <p:nvPr>
            <p:ph type="ctrTitle"/>
          </p:nvPr>
        </p:nvSpPr>
        <p:spPr>
          <a:xfrm>
            <a:off x="3048000" y="2596192"/>
            <a:ext cx="5676900" cy="1655762"/>
          </a:xfrm>
        </p:spPr>
        <p:txBody>
          <a:bodyPr anchor="ctr">
            <a:normAutofit/>
          </a:bodyPr>
          <a:lstStyle>
            <a:lvl1pPr algn="ctr">
              <a:lnSpc>
                <a:spcPts val="4200"/>
              </a:lnSpc>
              <a:defRPr sz="4000">
                <a:solidFill>
                  <a:schemeClr val="bg1"/>
                </a:solidFill>
              </a:defRPr>
            </a:lvl1pPr>
          </a:lstStyle>
          <a:p>
            <a:r>
              <a:rPr lang="sv-SE"/>
              <a:t>Klicka här för att ändra mall för rubrikformat</a:t>
            </a:r>
            <a:endParaRPr lang="en-GB"/>
          </a:p>
        </p:txBody>
      </p:sp>
      <p:pic>
        <p:nvPicPr>
          <p:cNvPr id="11" name="Bildobjekt 10">
            <a:extLst>
              <a:ext uri="{FF2B5EF4-FFF2-40B4-BE49-F238E27FC236}">
                <a16:creationId xmlns:a16="http://schemas.microsoft.com/office/drawing/2014/main" id="{241B97A3-A308-4065-B749-0D4B5A8C848B}"/>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9" name="Underrubrik 2">
            <a:extLst>
              <a:ext uri="{FF2B5EF4-FFF2-40B4-BE49-F238E27FC236}">
                <a16:creationId xmlns:a16="http://schemas.microsoft.com/office/drawing/2014/main" id="{F52BC1B4-A830-4337-A012-A1925FF1E3CF}"/>
              </a:ext>
            </a:extLst>
          </p:cNvPr>
          <p:cNvSpPr>
            <a:spLocks noGrp="1"/>
          </p:cNvSpPr>
          <p:nvPr>
            <p:ph type="subTitle" idx="1" hasCustomPrompt="1"/>
          </p:nvPr>
        </p:nvSpPr>
        <p:spPr>
          <a:xfrm>
            <a:off x="3554412" y="5709736"/>
            <a:ext cx="4572000" cy="933254"/>
          </a:xfrm>
        </p:spPr>
        <p:txBody>
          <a:bodyPr anchor="b">
            <a:normAutofit/>
          </a:bodyPr>
          <a:lstStyle>
            <a:lvl1pPr marL="0" indent="0" algn="ctr">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Namn</a:t>
            </a:r>
          </a:p>
          <a:p>
            <a:r>
              <a:rPr lang="sv-SE"/>
              <a:t>Titel</a:t>
            </a:r>
            <a:endParaRPr lang="en-GB"/>
          </a:p>
        </p:txBody>
      </p:sp>
      <p:sp>
        <p:nvSpPr>
          <p:cNvPr id="10" name="Platshållare för text 4">
            <a:extLst>
              <a:ext uri="{FF2B5EF4-FFF2-40B4-BE49-F238E27FC236}">
                <a16:creationId xmlns:a16="http://schemas.microsoft.com/office/drawing/2014/main" id="{30B56924-FB7A-46A6-B6EF-1EC9BA35B373}"/>
              </a:ext>
            </a:extLst>
          </p:cNvPr>
          <p:cNvSpPr>
            <a:spLocks noGrp="1"/>
          </p:cNvSpPr>
          <p:nvPr>
            <p:ph type="body" sz="quarter" idx="10" hasCustomPrompt="1"/>
          </p:nvPr>
        </p:nvSpPr>
        <p:spPr>
          <a:xfrm>
            <a:off x="3827283" y="457200"/>
            <a:ext cx="4119514" cy="523875"/>
          </a:xfrm>
        </p:spPr>
        <p:txBody>
          <a:bodyPr vert="horz" lIns="91440" tIns="45720" rIns="91440" bIns="45720" rtlCol="0" anchor="t">
            <a:normAutofit/>
          </a:bodyPr>
          <a:lstStyle>
            <a:lvl1pPr marL="0" indent="0" algn="ctr">
              <a:buNone/>
              <a:defRPr lang="en-GB" sz="1400" cap="all" baseline="0" dirty="0">
                <a:solidFill>
                  <a:schemeClr val="bg1"/>
                </a:solidFill>
              </a:defRPr>
            </a:lvl1pPr>
          </a:lstStyle>
          <a:p>
            <a:pPr marL="271463" lvl="0" indent="-271463"/>
            <a:r>
              <a:rPr lang="sv-SE"/>
              <a:t>Datum</a:t>
            </a:r>
            <a:endParaRPr lang="en-GB"/>
          </a:p>
        </p:txBody>
      </p:sp>
    </p:spTree>
    <p:extLst>
      <p:ext uri="{BB962C8B-B14F-4D97-AF65-F5344CB8AC3E}">
        <p14:creationId xmlns:p14="http://schemas.microsoft.com/office/powerpoint/2010/main" val="383513120"/>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obj" preserve="1">
  <p:cSld name="Rubrik och innehåll 1">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15/08/2024</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E824655E-3710-4A12-876D-2F2D28CDFC4C}"/>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2235794221"/>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woObj" preserve="1">
  <p:cSld name="Två delar">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5"/>
            <a:ext cx="5181600" cy="397986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innehåll 3">
            <a:extLst>
              <a:ext uri="{FF2B5EF4-FFF2-40B4-BE49-F238E27FC236}">
                <a16:creationId xmlns:a16="http://schemas.microsoft.com/office/drawing/2014/main" id="{8DECA394-5DCF-4AA1-827C-0B4D291B95A1}"/>
              </a:ext>
            </a:extLst>
          </p:cNvPr>
          <p:cNvSpPr>
            <a:spLocks noGrp="1"/>
          </p:cNvSpPr>
          <p:nvPr>
            <p:ph sz="half" idx="2"/>
          </p:nvPr>
        </p:nvSpPr>
        <p:spPr>
          <a:xfrm>
            <a:off x="6172200" y="1825625"/>
            <a:ext cx="5181600" cy="397986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15/08/2024</a:t>
            </a:fld>
            <a:endParaRPr lang="en-GB"/>
          </a:p>
        </p:txBody>
      </p:sp>
      <p:sp>
        <p:nvSpPr>
          <p:cNvPr id="6" name="Platshållare för sidfot 5">
            <a:extLst>
              <a:ext uri="{FF2B5EF4-FFF2-40B4-BE49-F238E27FC236}">
                <a16:creationId xmlns:a16="http://schemas.microsoft.com/office/drawing/2014/main" id="{F4AD33AB-FE64-4715-BEC5-3CB0B406810C}"/>
              </a:ext>
            </a:extLst>
          </p:cNvPr>
          <p:cNvSpPr>
            <a:spLocks noGrp="1"/>
          </p:cNvSpPr>
          <p:nvPr>
            <p:ph type="ftr" sz="quarter" idx="11"/>
          </p:nvPr>
        </p:nvSpPr>
        <p:spPr/>
        <p:txBody>
          <a:bodyPr/>
          <a:lstStyle/>
          <a:p>
            <a:endParaRPr lang="en-GB"/>
          </a:p>
        </p:txBody>
      </p:sp>
      <p:sp>
        <p:nvSpPr>
          <p:cNvPr id="7" name="Platshållare för bildnummer 6">
            <a:extLst>
              <a:ext uri="{FF2B5EF4-FFF2-40B4-BE49-F238E27FC236}">
                <a16:creationId xmlns:a16="http://schemas.microsoft.com/office/drawing/2014/main" id="{857DEDD3-A814-4D6F-9E66-12FC02C371DF}"/>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2684169507"/>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itleOnly" preserve="1">
  <p:cSld name="Endast rubrik">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AA1812-C957-4535-81C1-C0BD3611C0BF}"/>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datum 2">
            <a:extLst>
              <a:ext uri="{FF2B5EF4-FFF2-40B4-BE49-F238E27FC236}">
                <a16:creationId xmlns:a16="http://schemas.microsoft.com/office/drawing/2014/main" id="{8E082B23-3E9D-477C-B446-8644CBBF4C16}"/>
              </a:ext>
            </a:extLst>
          </p:cNvPr>
          <p:cNvSpPr>
            <a:spLocks noGrp="1"/>
          </p:cNvSpPr>
          <p:nvPr>
            <p:ph type="dt" sz="half" idx="10"/>
          </p:nvPr>
        </p:nvSpPr>
        <p:spPr/>
        <p:txBody>
          <a:bodyPr/>
          <a:lstStyle/>
          <a:p>
            <a:fld id="{F5AD5718-60B2-496E-9FAD-9B02076132A9}" type="datetimeFigureOut">
              <a:rPr lang="en-GB" smtClean="0"/>
              <a:t>15/08/2024</a:t>
            </a:fld>
            <a:endParaRPr lang="en-GB"/>
          </a:p>
        </p:txBody>
      </p:sp>
      <p:sp>
        <p:nvSpPr>
          <p:cNvPr id="4" name="Platshållare för sidfot 3">
            <a:extLst>
              <a:ext uri="{FF2B5EF4-FFF2-40B4-BE49-F238E27FC236}">
                <a16:creationId xmlns:a16="http://schemas.microsoft.com/office/drawing/2014/main" id="{2E07ACFF-E6F6-4FF0-AA9D-3FEF1E3182FB}"/>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56B0B13C-2727-4B02-8983-8C9B30C6743E}"/>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2497595016"/>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obj" preserve="1">
  <p:cSld name="Rubrik och innehåll 2">
    <p:bg>
      <p:bgRef idx="1001">
        <a:schemeClr val="bg2"/>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15/08/2024</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E824655E-3710-4A12-876D-2F2D28CDFC4C}"/>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1258518351"/>
      </p:ext>
    </p:extLst>
  </p:cSld>
  <p:clrMapOvr>
    <a:overrideClrMapping bg1="lt1" tx1="dk1" bg2="lt2" tx2="dk2" accent1="accent1" accent2="accent2" accent3="accent3" accent4="accent4" accent5="accent5" accent6="accent6" hlink="hlink" folHlink="folHlink"/>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obj" preserve="1">
  <p:cSld name="Rubrik och innehåll 3">
    <p:bg>
      <p:bgPr>
        <a:solidFill>
          <a:srgbClr val="9D9C9C"/>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lvl1pPr>
              <a:defRPr>
                <a:solidFill>
                  <a:schemeClr val="bg1"/>
                </a:solidFill>
              </a:defRPr>
            </a:lvl1p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15/08/2024</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E824655E-3710-4A12-876D-2F2D28CDFC4C}"/>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988901177"/>
      </p:ext>
    </p:extLst>
  </p:cSld>
  <p:clrMapOvr>
    <a:overrideClrMapping bg1="lt1" tx1="dk1" bg2="lt2" tx2="dk2" accent1="accent1" accent2="accent2" accent3="accent3" accent4="accent4" accent5="accent5" accent6="accent6" hlink="hlink" folHlink="folHlink"/>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Avsnittsrubrik">
    <p:bg>
      <p:bgPr>
        <a:solidFill>
          <a:schemeClr val="accent6"/>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5587154-BD2A-4F12-8229-6CAEFE68953B}"/>
              </a:ext>
            </a:extLst>
          </p:cNvPr>
          <p:cNvSpPr>
            <a:spLocks noGrp="1"/>
          </p:cNvSpPr>
          <p:nvPr>
            <p:ph type="title" hasCustomPrompt="1"/>
          </p:nvPr>
        </p:nvSpPr>
        <p:spPr>
          <a:xfrm>
            <a:off x="1333499" y="1768476"/>
            <a:ext cx="9486901" cy="2753620"/>
          </a:xfrm>
        </p:spPr>
        <p:txBody>
          <a:bodyPr anchor="ctr">
            <a:normAutofit/>
          </a:bodyPr>
          <a:lstStyle>
            <a:lvl1pPr algn="ctr">
              <a:lnSpc>
                <a:spcPct val="100000"/>
              </a:lnSpc>
              <a:defRPr sz="4800">
                <a:solidFill>
                  <a:schemeClr val="bg1"/>
                </a:solidFill>
              </a:defRPr>
            </a:lvl1pPr>
          </a:lstStyle>
          <a:p>
            <a:r>
              <a:rPr lang="sv-SE"/>
              <a:t>Klicka här för att ändra </a:t>
            </a:r>
            <a:br>
              <a:rPr lang="sv-SE"/>
            </a:br>
            <a:r>
              <a:rPr lang="sv-SE"/>
              <a:t>mall för rubrikformat</a:t>
            </a:r>
            <a:endParaRPr lang="en-GB"/>
          </a:p>
        </p:txBody>
      </p:sp>
      <p:pic>
        <p:nvPicPr>
          <p:cNvPr id="7" name="Bildobjekt 6">
            <a:extLst>
              <a:ext uri="{FF2B5EF4-FFF2-40B4-BE49-F238E27FC236}">
                <a16:creationId xmlns:a16="http://schemas.microsoft.com/office/drawing/2014/main" id="{5A8275A8-C307-4AD1-8F7E-DA508226EA3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2673603558"/>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Hexagonbild text höger">
    <p:bg>
      <p:bgPr>
        <a:solidFill>
          <a:schemeClr val="accent6"/>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1149350" y="1447800"/>
            <a:ext cx="4564063" cy="3867150"/>
          </a:xfrm>
          <a:prstGeom prst="hexagon">
            <a:avLst/>
          </a:prstGeom>
          <a:solidFill>
            <a:schemeClr val="accent1"/>
          </a:solidFill>
        </p:spPr>
        <p:txBody>
          <a:bodyPr/>
          <a:lstStyle/>
          <a:p>
            <a:r>
              <a:rPr lang="sv-SE"/>
              <a:t>Klicka på ikonen för att lägga till en bild</a:t>
            </a:r>
            <a:endParaRPr lang="en-GB"/>
          </a:p>
        </p:txBody>
      </p:sp>
      <p:sp>
        <p:nvSpPr>
          <p:cNvPr id="4" name="Rubrik 1">
            <a:extLst>
              <a:ext uri="{FF2B5EF4-FFF2-40B4-BE49-F238E27FC236}">
                <a16:creationId xmlns:a16="http://schemas.microsoft.com/office/drawing/2014/main" id="{4DAF063B-7068-450F-B5C5-EFF538607A05}"/>
              </a:ext>
            </a:extLst>
          </p:cNvPr>
          <p:cNvSpPr>
            <a:spLocks noGrp="1"/>
          </p:cNvSpPr>
          <p:nvPr>
            <p:ph type="title"/>
          </p:nvPr>
        </p:nvSpPr>
        <p:spPr>
          <a:xfrm>
            <a:off x="6095999" y="2004565"/>
            <a:ext cx="5256213" cy="2753620"/>
          </a:xfrm>
        </p:spPr>
        <p:txBody>
          <a:bodyPr anchor="ctr">
            <a:normAutofit/>
          </a:bodyPr>
          <a:lstStyle>
            <a:lvl1pPr algn="l">
              <a:lnSpc>
                <a:spcPct val="100000"/>
              </a:lnSpc>
              <a:defRPr sz="4000">
                <a:solidFill>
                  <a:schemeClr val="bg1"/>
                </a:solidFill>
              </a:defRPr>
            </a:lvl1pPr>
          </a:lstStyle>
          <a:p>
            <a:r>
              <a:rPr lang="sv-SE"/>
              <a:t>Klicka här för att ändra mall för rubrikformat</a:t>
            </a:r>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654032086"/>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userDrawn="1">
  <p:cSld name="Hexagonbild text vänster">
    <p:bg>
      <p:bgPr>
        <a:solidFill>
          <a:schemeClr val="accent6"/>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6129094" y="1447800"/>
            <a:ext cx="4564063" cy="3867150"/>
          </a:xfrm>
          <a:prstGeom prst="hexagon">
            <a:avLst/>
          </a:prstGeom>
          <a:solidFill>
            <a:schemeClr val="accent1"/>
          </a:solidFill>
        </p:spPr>
        <p:txBody>
          <a:bodyPr/>
          <a:lstStyle/>
          <a:p>
            <a:r>
              <a:rPr lang="sv-SE"/>
              <a:t>Klicka på ikonen för att lägga till en bild</a:t>
            </a:r>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6" name="Rubrik 1">
            <a:extLst>
              <a:ext uri="{FF2B5EF4-FFF2-40B4-BE49-F238E27FC236}">
                <a16:creationId xmlns:a16="http://schemas.microsoft.com/office/drawing/2014/main" id="{62ABE50D-60DA-4704-89D7-730FD6C5F6F4}"/>
              </a:ext>
            </a:extLst>
          </p:cNvPr>
          <p:cNvSpPr>
            <a:spLocks noGrp="1"/>
          </p:cNvSpPr>
          <p:nvPr>
            <p:ph type="title"/>
          </p:nvPr>
        </p:nvSpPr>
        <p:spPr>
          <a:xfrm>
            <a:off x="1625600" y="2004565"/>
            <a:ext cx="4470401" cy="2753620"/>
          </a:xfrm>
        </p:spPr>
        <p:txBody>
          <a:bodyPr anchor="ctr">
            <a:normAutofit/>
          </a:bodyPr>
          <a:lstStyle>
            <a:lvl1pPr algn="l">
              <a:lnSpc>
                <a:spcPct val="100000"/>
              </a:lnSpc>
              <a:defRPr sz="4000">
                <a:solidFill>
                  <a:schemeClr val="bg1"/>
                </a:solidFill>
              </a:defRPr>
            </a:lvl1pPr>
          </a:lstStyle>
          <a:p>
            <a:r>
              <a:rPr lang="sv-SE"/>
              <a:t>Klicka här för att ändra mall för rubrikformat</a:t>
            </a:r>
            <a:endParaRPr lang="en-GB"/>
          </a:p>
        </p:txBody>
      </p:sp>
    </p:spTree>
    <p:extLst>
      <p:ext uri="{BB962C8B-B14F-4D97-AF65-F5344CB8AC3E}">
        <p14:creationId xmlns:p14="http://schemas.microsoft.com/office/powerpoint/2010/main" val="540264128"/>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preserve="1" userDrawn="1">
  <p:cSld name="Hexagonbild rubrik och text">
    <p:bg>
      <p:bgPr>
        <a:solidFill>
          <a:schemeClr val="accent6"/>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6129094" y="1447800"/>
            <a:ext cx="4564063" cy="3867150"/>
          </a:xfrm>
          <a:prstGeom prst="hexagon">
            <a:avLst/>
          </a:prstGeom>
          <a:solidFill>
            <a:schemeClr val="accent1"/>
          </a:solidFill>
        </p:spPr>
        <p:txBody>
          <a:bodyPr/>
          <a:lstStyle/>
          <a:p>
            <a:r>
              <a:rPr lang="sv-SE"/>
              <a:t>Klicka på ikonen för att lägga till en bild</a:t>
            </a:r>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6" name="Rubrik 1">
            <a:extLst>
              <a:ext uri="{FF2B5EF4-FFF2-40B4-BE49-F238E27FC236}">
                <a16:creationId xmlns:a16="http://schemas.microsoft.com/office/drawing/2014/main" id="{62ABE50D-60DA-4704-89D7-730FD6C5F6F4}"/>
              </a:ext>
            </a:extLst>
          </p:cNvPr>
          <p:cNvSpPr>
            <a:spLocks noGrp="1"/>
          </p:cNvSpPr>
          <p:nvPr>
            <p:ph type="title"/>
          </p:nvPr>
        </p:nvSpPr>
        <p:spPr>
          <a:xfrm>
            <a:off x="1498843" y="1126379"/>
            <a:ext cx="4470401" cy="2169082"/>
          </a:xfrm>
        </p:spPr>
        <p:txBody>
          <a:bodyPr anchor="b">
            <a:normAutofit/>
          </a:bodyPr>
          <a:lstStyle>
            <a:lvl1pPr algn="l">
              <a:lnSpc>
                <a:spcPct val="100000"/>
              </a:lnSpc>
              <a:defRPr sz="4000">
                <a:solidFill>
                  <a:schemeClr val="bg1"/>
                </a:solidFill>
              </a:defRPr>
            </a:lvl1pPr>
          </a:lstStyle>
          <a:p>
            <a:r>
              <a:rPr lang="sv-SE"/>
              <a:t>Klicka här för att ändra mall för rubrikformat</a:t>
            </a:r>
            <a:endParaRPr lang="en-GB"/>
          </a:p>
        </p:txBody>
      </p:sp>
      <p:sp>
        <p:nvSpPr>
          <p:cNvPr id="7" name="Platshållare för text 3">
            <a:extLst>
              <a:ext uri="{FF2B5EF4-FFF2-40B4-BE49-F238E27FC236}">
                <a16:creationId xmlns:a16="http://schemas.microsoft.com/office/drawing/2014/main" id="{41C8E73C-019E-4FB7-946D-69FAB814CF9A}"/>
              </a:ext>
            </a:extLst>
          </p:cNvPr>
          <p:cNvSpPr>
            <a:spLocks noGrp="1"/>
          </p:cNvSpPr>
          <p:nvPr>
            <p:ph type="body" sz="quarter" idx="10"/>
          </p:nvPr>
        </p:nvSpPr>
        <p:spPr>
          <a:xfrm>
            <a:off x="1498843" y="3381376"/>
            <a:ext cx="4470401" cy="2350246"/>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39288938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ramsida ver 3">
    <p:spTree>
      <p:nvGrpSpPr>
        <p:cNvPr id="1" name=""/>
        <p:cNvGrpSpPr/>
        <p:nvPr/>
      </p:nvGrpSpPr>
      <p:grpSpPr>
        <a:xfrm>
          <a:off x="0" y="0"/>
          <a:ext cx="0" cy="0"/>
          <a:chOff x="0" y="0"/>
          <a:chExt cx="0" cy="0"/>
        </a:xfrm>
      </p:grpSpPr>
      <p:pic>
        <p:nvPicPr>
          <p:cNvPr id="7" name="Bildobjekt 6" descr="En bild som visar himmel, utomhus, bro, vatten&#10;&#10;Automatiskt genererad beskrivning">
            <a:extLst>
              <a:ext uri="{FF2B5EF4-FFF2-40B4-BE49-F238E27FC236}">
                <a16:creationId xmlns:a16="http://schemas.microsoft.com/office/drawing/2014/main" id="{CC5AACF2-0C11-44A9-8380-998FCF70756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1629"/>
          <a:stretch/>
        </p:blipFill>
        <p:spPr>
          <a:xfrm>
            <a:off x="5181600" y="0"/>
            <a:ext cx="7010400" cy="6858000"/>
          </a:xfrm>
          <a:prstGeom prst="rect">
            <a:avLst/>
          </a:prstGeom>
        </p:spPr>
      </p:pic>
      <p:sp>
        <p:nvSpPr>
          <p:cNvPr id="6" name="Pil: femhörning 5">
            <a:extLst>
              <a:ext uri="{FF2B5EF4-FFF2-40B4-BE49-F238E27FC236}">
                <a16:creationId xmlns:a16="http://schemas.microsoft.com/office/drawing/2014/main" id="{30A31DD0-4413-4150-BA2D-DA1A071C1EEF}"/>
              </a:ext>
            </a:extLst>
          </p:cNvPr>
          <p:cNvSpPr/>
          <p:nvPr userDrawn="1"/>
        </p:nvSpPr>
        <p:spPr>
          <a:xfrm>
            <a:off x="0" y="0"/>
            <a:ext cx="7943850" cy="6858000"/>
          </a:xfrm>
          <a:prstGeom prst="homePlate">
            <a:avLst>
              <a:gd name="adj" fmla="val 2524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ubrik 1">
            <a:extLst>
              <a:ext uri="{FF2B5EF4-FFF2-40B4-BE49-F238E27FC236}">
                <a16:creationId xmlns:a16="http://schemas.microsoft.com/office/drawing/2014/main" id="{1EC3377C-8C0F-4E16-A7CA-12BAB2F800D6}"/>
              </a:ext>
            </a:extLst>
          </p:cNvPr>
          <p:cNvSpPr>
            <a:spLocks noGrp="1"/>
          </p:cNvSpPr>
          <p:nvPr>
            <p:ph type="ctrTitle"/>
          </p:nvPr>
        </p:nvSpPr>
        <p:spPr>
          <a:xfrm>
            <a:off x="419100" y="2601119"/>
            <a:ext cx="5676900" cy="1655762"/>
          </a:xfrm>
        </p:spPr>
        <p:txBody>
          <a:bodyPr anchor="ctr">
            <a:normAutofit/>
          </a:bodyPr>
          <a:lstStyle>
            <a:lvl1pPr algn="l">
              <a:lnSpc>
                <a:spcPts val="4200"/>
              </a:lnSpc>
              <a:defRPr sz="4000">
                <a:solidFill>
                  <a:schemeClr val="bg1"/>
                </a:solidFill>
              </a:defRPr>
            </a:lvl1pPr>
          </a:lstStyle>
          <a:p>
            <a:r>
              <a:rPr lang="sv-SE"/>
              <a:t>Klicka här för att ändra format</a:t>
            </a:r>
            <a:endParaRPr lang="en-GB"/>
          </a:p>
        </p:txBody>
      </p:sp>
      <p:sp>
        <p:nvSpPr>
          <p:cNvPr id="3" name="Underrubrik 2">
            <a:extLst>
              <a:ext uri="{FF2B5EF4-FFF2-40B4-BE49-F238E27FC236}">
                <a16:creationId xmlns:a16="http://schemas.microsoft.com/office/drawing/2014/main" id="{1F17AFD7-57F0-4B61-8104-CD30595CF2E7}"/>
              </a:ext>
            </a:extLst>
          </p:cNvPr>
          <p:cNvSpPr>
            <a:spLocks noGrp="1"/>
          </p:cNvSpPr>
          <p:nvPr>
            <p:ph type="subTitle" idx="1" hasCustomPrompt="1"/>
          </p:nvPr>
        </p:nvSpPr>
        <p:spPr>
          <a:xfrm>
            <a:off x="419100" y="5467546"/>
            <a:ext cx="4572000" cy="933254"/>
          </a:xfrm>
        </p:spPr>
        <p:txBody>
          <a:bodyPr anchor="b">
            <a:normAutofit/>
          </a:bodyPr>
          <a:lstStyle>
            <a:lvl1pPr marL="0" indent="0" algn="l">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Namn</a:t>
            </a:r>
          </a:p>
          <a:p>
            <a:r>
              <a:rPr lang="sv-SE"/>
              <a:t>Titel</a:t>
            </a:r>
            <a:endParaRPr lang="en-GB"/>
          </a:p>
        </p:txBody>
      </p:sp>
      <p:pic>
        <p:nvPicPr>
          <p:cNvPr id="10" name="Bildobjekt 9">
            <a:extLst>
              <a:ext uri="{FF2B5EF4-FFF2-40B4-BE49-F238E27FC236}">
                <a16:creationId xmlns:a16="http://schemas.microsoft.com/office/drawing/2014/main" id="{DEC7EBC4-F612-4E85-A8EA-EE3EC15EBE71}"/>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5" name="Platshållare för text 4">
            <a:extLst>
              <a:ext uri="{FF2B5EF4-FFF2-40B4-BE49-F238E27FC236}">
                <a16:creationId xmlns:a16="http://schemas.microsoft.com/office/drawing/2014/main" id="{00930869-2014-4023-9C18-6824B8A4B9E2}"/>
              </a:ext>
            </a:extLst>
          </p:cNvPr>
          <p:cNvSpPr>
            <a:spLocks noGrp="1"/>
          </p:cNvSpPr>
          <p:nvPr>
            <p:ph type="body" sz="quarter" idx="10" hasCustomPrompt="1"/>
          </p:nvPr>
        </p:nvSpPr>
        <p:spPr>
          <a:xfrm>
            <a:off x="419100" y="457200"/>
            <a:ext cx="5180013" cy="523875"/>
          </a:xfrm>
        </p:spPr>
        <p:txBody>
          <a:bodyPr vert="horz" lIns="91440" tIns="45720" rIns="91440" bIns="45720" rtlCol="0" anchor="t">
            <a:normAutofit/>
          </a:bodyPr>
          <a:lstStyle>
            <a:lvl1pPr marL="0" indent="0">
              <a:buNone/>
              <a:defRPr lang="en-GB" sz="1600" cap="all" baseline="0" dirty="0">
                <a:solidFill>
                  <a:schemeClr val="bg1"/>
                </a:solidFill>
              </a:defRPr>
            </a:lvl1pPr>
          </a:lstStyle>
          <a:p>
            <a:pPr marL="285750" lvl="0" indent="-285750"/>
            <a:r>
              <a:rPr lang="sv-SE"/>
              <a:t>Datum</a:t>
            </a:r>
            <a:endParaRPr lang="en-GB"/>
          </a:p>
        </p:txBody>
      </p:sp>
    </p:spTree>
    <p:extLst>
      <p:ext uri="{BB962C8B-B14F-4D97-AF65-F5344CB8AC3E}">
        <p14:creationId xmlns:p14="http://schemas.microsoft.com/office/powerpoint/2010/main" val="747360943"/>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userDrawn="1">
  <p:cSld name="Rubrik och text">
    <p:bg>
      <p:bgPr>
        <a:solidFill>
          <a:schemeClr val="accent6"/>
        </a:solid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5A8275A8-C307-4AD1-8F7E-DA508226EA3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5" name="Platshållare för text 3">
            <a:extLst>
              <a:ext uri="{FF2B5EF4-FFF2-40B4-BE49-F238E27FC236}">
                <a16:creationId xmlns:a16="http://schemas.microsoft.com/office/drawing/2014/main" id="{43AAF0FB-5C31-4B7A-B3F0-735ECFED1308}"/>
              </a:ext>
            </a:extLst>
          </p:cNvPr>
          <p:cNvSpPr>
            <a:spLocks noGrp="1"/>
          </p:cNvSpPr>
          <p:nvPr>
            <p:ph type="body" sz="quarter" idx="10"/>
          </p:nvPr>
        </p:nvSpPr>
        <p:spPr>
          <a:xfrm>
            <a:off x="3614737" y="2959894"/>
            <a:ext cx="4962525" cy="3068637"/>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6" name="Rubrik 1">
            <a:extLst>
              <a:ext uri="{FF2B5EF4-FFF2-40B4-BE49-F238E27FC236}">
                <a16:creationId xmlns:a16="http://schemas.microsoft.com/office/drawing/2014/main" id="{14F623A5-22C3-402C-9416-7106F110948B}"/>
              </a:ext>
            </a:extLst>
          </p:cNvPr>
          <p:cNvSpPr>
            <a:spLocks noGrp="1"/>
          </p:cNvSpPr>
          <p:nvPr>
            <p:ph type="title" hasCustomPrompt="1"/>
          </p:nvPr>
        </p:nvSpPr>
        <p:spPr>
          <a:xfrm>
            <a:off x="2040046" y="977107"/>
            <a:ext cx="8111905" cy="1957387"/>
          </a:xfrm>
        </p:spPr>
        <p:txBody>
          <a:bodyPr anchor="b">
            <a:normAutofit/>
          </a:bodyPr>
          <a:lstStyle>
            <a:lvl1pPr algn="ctr">
              <a:lnSpc>
                <a:spcPct val="100000"/>
              </a:lnSpc>
              <a:defRPr sz="4800">
                <a:solidFill>
                  <a:schemeClr val="bg1"/>
                </a:solidFill>
              </a:defRPr>
            </a:lvl1pPr>
          </a:lstStyle>
          <a:p>
            <a:r>
              <a:rPr lang="sv-SE"/>
              <a:t>Klicka här för att ändra </a:t>
            </a:r>
            <a:br>
              <a:rPr lang="sv-SE"/>
            </a:br>
            <a:r>
              <a:rPr lang="sv-SE"/>
              <a:t>mall för rubrikformat</a:t>
            </a:r>
            <a:endParaRPr lang="en-GB"/>
          </a:p>
        </p:txBody>
      </p:sp>
    </p:spTree>
    <p:extLst>
      <p:ext uri="{BB962C8B-B14F-4D97-AF65-F5344CB8AC3E}">
        <p14:creationId xmlns:p14="http://schemas.microsoft.com/office/powerpoint/2010/main" val="1906953249"/>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Framsida ver 2">
    <p:spTree>
      <p:nvGrpSpPr>
        <p:cNvPr id="1" name=""/>
        <p:cNvGrpSpPr/>
        <p:nvPr/>
      </p:nvGrpSpPr>
      <p:grpSpPr>
        <a:xfrm>
          <a:off x="0" y="0"/>
          <a:ext cx="0" cy="0"/>
          <a:chOff x="0" y="0"/>
          <a:chExt cx="0" cy="0"/>
        </a:xfrm>
      </p:grpSpPr>
      <p:pic>
        <p:nvPicPr>
          <p:cNvPr id="3" name="Bildobjekt 2" descr="En bild som visar vatten, båt, scen, flod&#10;&#10;Automatiskt genererad beskrivning">
            <a:extLst>
              <a:ext uri="{FF2B5EF4-FFF2-40B4-BE49-F238E27FC236}">
                <a16:creationId xmlns:a16="http://schemas.microsoft.com/office/drawing/2014/main" id="{A3FB76D2-1C0D-4488-878D-4FAB146CF7C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459" b="8542"/>
          <a:stretch/>
        </p:blipFill>
        <p:spPr>
          <a:xfrm>
            <a:off x="0" y="0"/>
            <a:ext cx="12192000" cy="6858000"/>
          </a:xfrm>
          <a:prstGeom prst="rect">
            <a:avLst/>
          </a:prstGeom>
        </p:spPr>
      </p:pic>
      <p:sp>
        <p:nvSpPr>
          <p:cNvPr id="6" name="Platshållare för text 5">
            <a:extLst>
              <a:ext uri="{FF2B5EF4-FFF2-40B4-BE49-F238E27FC236}">
                <a16:creationId xmlns:a16="http://schemas.microsoft.com/office/drawing/2014/main" id="{323D7106-5A4E-4A15-A441-8E5B07014480}"/>
              </a:ext>
            </a:extLst>
          </p:cNvPr>
          <p:cNvSpPr>
            <a:spLocks noGrp="1"/>
          </p:cNvSpPr>
          <p:nvPr>
            <p:ph type="body" sz="quarter" idx="10" hasCustomPrompt="1"/>
          </p:nvPr>
        </p:nvSpPr>
        <p:spPr>
          <a:xfrm>
            <a:off x="887413" y="660400"/>
            <a:ext cx="1846734" cy="1612020"/>
          </a:xfrm>
          <a:prstGeom prst="hexagon">
            <a:avLst/>
          </a:prstGeom>
          <a:solidFill>
            <a:schemeClr val="accent1"/>
          </a:solidFill>
        </p:spPr>
        <p:txBody>
          <a:bodyPr anchor="ctr">
            <a:noAutofit/>
          </a:bodyPr>
          <a:lstStyle>
            <a:lvl1pPr marL="0" indent="0" algn="ctr">
              <a:buNone/>
              <a:defRPr sz="1100" cap="all" baseline="0">
                <a:solidFill>
                  <a:schemeClr val="bg1"/>
                </a:solidFill>
              </a:defRPr>
            </a:lvl1pPr>
            <a:lvl2pPr marL="457200" indent="0" algn="ctr">
              <a:buFont typeface="Arial" panose="020B0604020202020204" pitchFamily="34" charset="0"/>
              <a:buNone/>
              <a:defRPr sz="1600"/>
            </a:lvl2pPr>
          </a:lstStyle>
          <a:p>
            <a:pPr lvl="0"/>
            <a:r>
              <a:rPr lang="sv-SE"/>
              <a:t>Namn </a:t>
            </a:r>
            <a:r>
              <a:rPr lang="sv-SE" err="1"/>
              <a:t>Namnesson</a:t>
            </a:r>
            <a:br>
              <a:rPr lang="sv-SE"/>
            </a:br>
            <a:r>
              <a:rPr lang="sv-SE"/>
              <a:t>Titel</a:t>
            </a:r>
          </a:p>
          <a:p>
            <a:pPr lvl="0"/>
            <a:r>
              <a:rPr lang="sv-SE"/>
              <a:t>Datum</a:t>
            </a:r>
          </a:p>
        </p:txBody>
      </p:sp>
      <p:pic>
        <p:nvPicPr>
          <p:cNvPr id="10" name="Bildobjekt 9">
            <a:extLst>
              <a:ext uri="{FF2B5EF4-FFF2-40B4-BE49-F238E27FC236}">
                <a16:creationId xmlns:a16="http://schemas.microsoft.com/office/drawing/2014/main" id="{BDBF191B-6AEB-4CCA-B141-5EF4F9F7AA8F}"/>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8" name="Rubrik 1">
            <a:extLst>
              <a:ext uri="{FF2B5EF4-FFF2-40B4-BE49-F238E27FC236}">
                <a16:creationId xmlns:a16="http://schemas.microsoft.com/office/drawing/2014/main" id="{B3F6FD54-C892-4BA4-BE9D-ED4B94D9E373}"/>
              </a:ext>
            </a:extLst>
          </p:cNvPr>
          <p:cNvSpPr>
            <a:spLocks noGrp="1"/>
          </p:cNvSpPr>
          <p:nvPr>
            <p:ph type="ctrTitle"/>
          </p:nvPr>
        </p:nvSpPr>
        <p:spPr>
          <a:xfrm>
            <a:off x="2792092" y="2426509"/>
            <a:ext cx="6607816" cy="1655762"/>
          </a:xfrm>
        </p:spPr>
        <p:txBody>
          <a:bodyPr anchor="ctr">
            <a:normAutofit/>
          </a:bodyPr>
          <a:lstStyle>
            <a:lvl1pPr algn="ctr">
              <a:lnSpc>
                <a:spcPts val="4200"/>
              </a:lnSpc>
              <a:defRPr sz="4000">
                <a:solidFill>
                  <a:schemeClr val="bg1"/>
                </a:solidFill>
              </a:defRPr>
            </a:lvl1pPr>
          </a:lstStyle>
          <a:p>
            <a:r>
              <a:rPr lang="sv-SE"/>
              <a:t>Klicka här för att ändra mall för rubrikformat</a:t>
            </a:r>
            <a:endParaRPr lang="en-GB"/>
          </a:p>
        </p:txBody>
      </p:sp>
    </p:spTree>
    <p:extLst>
      <p:ext uri="{BB962C8B-B14F-4D97-AF65-F5344CB8AC3E}">
        <p14:creationId xmlns:p14="http://schemas.microsoft.com/office/powerpoint/2010/main" val="879544123"/>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Framsida ver 3">
    <p:spTree>
      <p:nvGrpSpPr>
        <p:cNvPr id="1" name=""/>
        <p:cNvGrpSpPr/>
        <p:nvPr/>
      </p:nvGrpSpPr>
      <p:grpSpPr>
        <a:xfrm>
          <a:off x="0" y="0"/>
          <a:ext cx="0" cy="0"/>
          <a:chOff x="0" y="0"/>
          <a:chExt cx="0" cy="0"/>
        </a:xfrm>
      </p:grpSpPr>
      <p:pic>
        <p:nvPicPr>
          <p:cNvPr id="7" name="Bildobjekt 6" descr="En bild som visar himmel, utomhus, bro, vatten&#10;&#10;Automatiskt genererad beskrivning">
            <a:extLst>
              <a:ext uri="{FF2B5EF4-FFF2-40B4-BE49-F238E27FC236}">
                <a16:creationId xmlns:a16="http://schemas.microsoft.com/office/drawing/2014/main" id="{CC5AACF2-0C11-44A9-8380-998FCF70756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1629"/>
          <a:stretch/>
        </p:blipFill>
        <p:spPr>
          <a:xfrm>
            <a:off x="5181600" y="0"/>
            <a:ext cx="7010400" cy="6858000"/>
          </a:xfrm>
          <a:prstGeom prst="rect">
            <a:avLst/>
          </a:prstGeom>
        </p:spPr>
      </p:pic>
      <p:sp>
        <p:nvSpPr>
          <p:cNvPr id="6" name="Pil: femhörning 5">
            <a:extLst>
              <a:ext uri="{FF2B5EF4-FFF2-40B4-BE49-F238E27FC236}">
                <a16:creationId xmlns:a16="http://schemas.microsoft.com/office/drawing/2014/main" id="{30A31DD0-4413-4150-BA2D-DA1A071C1EEF}"/>
              </a:ext>
            </a:extLst>
          </p:cNvPr>
          <p:cNvSpPr/>
          <p:nvPr userDrawn="1"/>
        </p:nvSpPr>
        <p:spPr>
          <a:xfrm>
            <a:off x="0" y="0"/>
            <a:ext cx="7943850" cy="6858000"/>
          </a:xfrm>
          <a:prstGeom prst="homePlate">
            <a:avLst>
              <a:gd name="adj" fmla="val 2524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ubrik 1">
            <a:extLst>
              <a:ext uri="{FF2B5EF4-FFF2-40B4-BE49-F238E27FC236}">
                <a16:creationId xmlns:a16="http://schemas.microsoft.com/office/drawing/2014/main" id="{1EC3377C-8C0F-4E16-A7CA-12BAB2F800D6}"/>
              </a:ext>
            </a:extLst>
          </p:cNvPr>
          <p:cNvSpPr>
            <a:spLocks noGrp="1"/>
          </p:cNvSpPr>
          <p:nvPr>
            <p:ph type="ctrTitle"/>
          </p:nvPr>
        </p:nvSpPr>
        <p:spPr>
          <a:xfrm>
            <a:off x="419100" y="2601119"/>
            <a:ext cx="5676900" cy="1655762"/>
          </a:xfrm>
        </p:spPr>
        <p:txBody>
          <a:bodyPr anchor="ctr">
            <a:normAutofit/>
          </a:bodyPr>
          <a:lstStyle>
            <a:lvl1pPr algn="l">
              <a:lnSpc>
                <a:spcPts val="4200"/>
              </a:lnSpc>
              <a:defRPr sz="4000">
                <a:solidFill>
                  <a:schemeClr val="bg1"/>
                </a:solidFill>
              </a:defRPr>
            </a:lvl1pPr>
          </a:lstStyle>
          <a:p>
            <a:r>
              <a:rPr lang="sv-SE"/>
              <a:t>Klicka här för att ändra mall för rubrikformat</a:t>
            </a:r>
            <a:endParaRPr lang="en-GB"/>
          </a:p>
        </p:txBody>
      </p:sp>
      <p:sp>
        <p:nvSpPr>
          <p:cNvPr id="3" name="Underrubrik 2">
            <a:extLst>
              <a:ext uri="{FF2B5EF4-FFF2-40B4-BE49-F238E27FC236}">
                <a16:creationId xmlns:a16="http://schemas.microsoft.com/office/drawing/2014/main" id="{1F17AFD7-57F0-4B61-8104-CD30595CF2E7}"/>
              </a:ext>
            </a:extLst>
          </p:cNvPr>
          <p:cNvSpPr>
            <a:spLocks noGrp="1"/>
          </p:cNvSpPr>
          <p:nvPr>
            <p:ph type="subTitle" idx="1" hasCustomPrompt="1"/>
          </p:nvPr>
        </p:nvSpPr>
        <p:spPr>
          <a:xfrm>
            <a:off x="419100" y="5467546"/>
            <a:ext cx="4572000" cy="933254"/>
          </a:xfrm>
        </p:spPr>
        <p:txBody>
          <a:bodyPr anchor="b">
            <a:normAutofit/>
          </a:bodyPr>
          <a:lstStyle>
            <a:lvl1pPr marL="0" indent="0" algn="l">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Namn</a:t>
            </a:r>
          </a:p>
          <a:p>
            <a:r>
              <a:rPr lang="sv-SE"/>
              <a:t>Titel</a:t>
            </a:r>
            <a:endParaRPr lang="en-GB"/>
          </a:p>
        </p:txBody>
      </p:sp>
      <p:pic>
        <p:nvPicPr>
          <p:cNvPr id="10" name="Bildobjekt 9">
            <a:extLst>
              <a:ext uri="{FF2B5EF4-FFF2-40B4-BE49-F238E27FC236}">
                <a16:creationId xmlns:a16="http://schemas.microsoft.com/office/drawing/2014/main" id="{DEC7EBC4-F612-4E85-A8EA-EE3EC15EBE71}"/>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5" name="Platshållare för text 4">
            <a:extLst>
              <a:ext uri="{FF2B5EF4-FFF2-40B4-BE49-F238E27FC236}">
                <a16:creationId xmlns:a16="http://schemas.microsoft.com/office/drawing/2014/main" id="{00930869-2014-4023-9C18-6824B8A4B9E2}"/>
              </a:ext>
            </a:extLst>
          </p:cNvPr>
          <p:cNvSpPr>
            <a:spLocks noGrp="1"/>
          </p:cNvSpPr>
          <p:nvPr>
            <p:ph type="body" sz="quarter" idx="10" hasCustomPrompt="1"/>
          </p:nvPr>
        </p:nvSpPr>
        <p:spPr>
          <a:xfrm>
            <a:off x="419100" y="457200"/>
            <a:ext cx="5180013" cy="523875"/>
          </a:xfrm>
        </p:spPr>
        <p:txBody>
          <a:bodyPr vert="horz" lIns="91440" tIns="45720" rIns="91440" bIns="45720" rtlCol="0" anchor="t">
            <a:normAutofit/>
          </a:bodyPr>
          <a:lstStyle>
            <a:lvl1pPr marL="0" indent="0">
              <a:buNone/>
              <a:defRPr lang="en-GB" sz="1600" cap="all" baseline="0" dirty="0">
                <a:solidFill>
                  <a:schemeClr val="bg1"/>
                </a:solidFill>
              </a:defRPr>
            </a:lvl1pPr>
          </a:lstStyle>
          <a:p>
            <a:pPr marL="285750" lvl="0" indent="-285750"/>
            <a:r>
              <a:rPr lang="sv-SE"/>
              <a:t>Datum</a:t>
            </a:r>
            <a:endParaRPr lang="en-GB"/>
          </a:p>
        </p:txBody>
      </p:sp>
    </p:spTree>
    <p:extLst>
      <p:ext uri="{BB962C8B-B14F-4D97-AF65-F5344CB8AC3E}">
        <p14:creationId xmlns:p14="http://schemas.microsoft.com/office/powerpoint/2010/main" val="3070778630"/>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Framsida ver 4">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F061AA43-8B3E-4F3D-BF22-1A888055447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0365" r="21473"/>
          <a:stretch/>
        </p:blipFill>
        <p:spPr>
          <a:xfrm>
            <a:off x="7239000" y="0"/>
            <a:ext cx="4953000" cy="6858000"/>
          </a:xfrm>
          <a:prstGeom prst="rect">
            <a:avLst/>
          </a:prstGeom>
        </p:spPr>
      </p:pic>
      <p:pic>
        <p:nvPicPr>
          <p:cNvPr id="5" name="Bildobjekt 4" descr="En bild som visar himmel, utomhus, vatten, båt&#10;&#10;Automatiskt genererad beskrivning">
            <a:extLst>
              <a:ext uri="{FF2B5EF4-FFF2-40B4-BE49-F238E27FC236}">
                <a16:creationId xmlns:a16="http://schemas.microsoft.com/office/drawing/2014/main" id="{974212FA-6582-48BE-90D5-94F1B701F664}"/>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r="49027"/>
          <a:stretch/>
        </p:blipFill>
        <p:spPr>
          <a:xfrm>
            <a:off x="0" y="0"/>
            <a:ext cx="5245100" cy="6858000"/>
          </a:xfrm>
          <a:prstGeom prst="rect">
            <a:avLst/>
          </a:prstGeom>
        </p:spPr>
      </p:pic>
      <p:sp>
        <p:nvSpPr>
          <p:cNvPr id="7" name="Sexhörning 6">
            <a:extLst>
              <a:ext uri="{FF2B5EF4-FFF2-40B4-BE49-F238E27FC236}">
                <a16:creationId xmlns:a16="http://schemas.microsoft.com/office/drawing/2014/main" id="{9C81CB57-CC6D-4373-9E8C-26764891F91B}"/>
              </a:ext>
            </a:extLst>
          </p:cNvPr>
          <p:cNvSpPr/>
          <p:nvPr userDrawn="1"/>
        </p:nvSpPr>
        <p:spPr>
          <a:xfrm>
            <a:off x="1905000" y="0"/>
            <a:ext cx="7943850" cy="6858000"/>
          </a:xfrm>
          <a:prstGeom prst="hexag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Underrubrik 2">
            <a:extLst>
              <a:ext uri="{FF2B5EF4-FFF2-40B4-BE49-F238E27FC236}">
                <a16:creationId xmlns:a16="http://schemas.microsoft.com/office/drawing/2014/main" id="{D5DF9CD7-B6B8-4C64-80AE-FC155A34F03B}"/>
              </a:ext>
            </a:extLst>
          </p:cNvPr>
          <p:cNvSpPr>
            <a:spLocks noGrp="1"/>
          </p:cNvSpPr>
          <p:nvPr>
            <p:ph type="subTitle" idx="1" hasCustomPrompt="1"/>
          </p:nvPr>
        </p:nvSpPr>
        <p:spPr>
          <a:xfrm>
            <a:off x="4481822" y="5624446"/>
            <a:ext cx="2917203" cy="933254"/>
          </a:xfrm>
        </p:spPr>
        <p:txBody>
          <a:bodyPr anchor="b">
            <a:normAutofit/>
          </a:bodyPr>
          <a:lstStyle>
            <a:lvl1pPr marL="0" indent="0" algn="ctr">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Kontakt: </a:t>
            </a:r>
            <a:br>
              <a:rPr lang="sv-SE"/>
            </a:br>
            <a:r>
              <a:rPr lang="sv-SE"/>
              <a:t>namn </a:t>
            </a:r>
            <a:br>
              <a:rPr lang="sv-SE"/>
            </a:br>
            <a:r>
              <a:rPr lang="sv-SE" err="1"/>
              <a:t>tel</a:t>
            </a:r>
            <a:r>
              <a:rPr lang="sv-SE"/>
              <a:t> och mailadress</a:t>
            </a:r>
            <a:endParaRPr lang="en-GB"/>
          </a:p>
        </p:txBody>
      </p:sp>
      <p:sp>
        <p:nvSpPr>
          <p:cNvPr id="10" name="Platshållare för text 4">
            <a:extLst>
              <a:ext uri="{FF2B5EF4-FFF2-40B4-BE49-F238E27FC236}">
                <a16:creationId xmlns:a16="http://schemas.microsoft.com/office/drawing/2014/main" id="{69FFDD3A-A88B-4AB3-A4FA-7FFFFB933EC6}"/>
              </a:ext>
            </a:extLst>
          </p:cNvPr>
          <p:cNvSpPr>
            <a:spLocks noGrp="1"/>
          </p:cNvSpPr>
          <p:nvPr>
            <p:ph type="body" sz="quarter" idx="10" hasCustomPrompt="1"/>
          </p:nvPr>
        </p:nvSpPr>
        <p:spPr>
          <a:xfrm>
            <a:off x="4481822" y="457200"/>
            <a:ext cx="2917203" cy="523875"/>
          </a:xfrm>
        </p:spPr>
        <p:txBody>
          <a:bodyPr vert="horz" lIns="91440" tIns="45720" rIns="91440" bIns="45720" rtlCol="0" anchor="t">
            <a:normAutofit/>
          </a:bodyPr>
          <a:lstStyle>
            <a:lvl1pPr marL="0" indent="0" algn="ctr">
              <a:buNone/>
              <a:defRPr lang="en-GB" sz="1600" cap="all" baseline="0" dirty="0">
                <a:solidFill>
                  <a:schemeClr val="bg1"/>
                </a:solidFill>
              </a:defRPr>
            </a:lvl1pPr>
          </a:lstStyle>
          <a:p>
            <a:pPr marL="271463" lvl="0" indent="-271463"/>
            <a:r>
              <a:rPr lang="sv-SE"/>
              <a:t>Datum</a:t>
            </a:r>
            <a:endParaRPr lang="en-GB"/>
          </a:p>
        </p:txBody>
      </p:sp>
      <p:sp>
        <p:nvSpPr>
          <p:cNvPr id="11" name="Rubrik 1">
            <a:extLst>
              <a:ext uri="{FF2B5EF4-FFF2-40B4-BE49-F238E27FC236}">
                <a16:creationId xmlns:a16="http://schemas.microsoft.com/office/drawing/2014/main" id="{0475505B-3E73-45DD-899D-C788753682FA}"/>
              </a:ext>
            </a:extLst>
          </p:cNvPr>
          <p:cNvSpPr>
            <a:spLocks noGrp="1"/>
          </p:cNvSpPr>
          <p:nvPr>
            <p:ph type="ctrTitle"/>
          </p:nvPr>
        </p:nvSpPr>
        <p:spPr>
          <a:xfrm>
            <a:off x="3213098" y="2601119"/>
            <a:ext cx="5454650" cy="1655762"/>
          </a:xfrm>
        </p:spPr>
        <p:txBody>
          <a:bodyPr anchor="ctr">
            <a:normAutofit/>
          </a:bodyPr>
          <a:lstStyle>
            <a:lvl1pPr algn="ctr">
              <a:lnSpc>
                <a:spcPts val="4200"/>
              </a:lnSpc>
              <a:defRPr sz="4000">
                <a:solidFill>
                  <a:schemeClr val="bg1"/>
                </a:solidFill>
              </a:defRPr>
            </a:lvl1pPr>
          </a:lstStyle>
          <a:p>
            <a:r>
              <a:rPr lang="sv-SE"/>
              <a:t>Klicka här för att ändra mall för rubrikformat</a:t>
            </a:r>
            <a:endParaRPr lang="en-GB"/>
          </a:p>
        </p:txBody>
      </p:sp>
    </p:spTree>
    <p:extLst>
      <p:ext uri="{BB962C8B-B14F-4D97-AF65-F5344CB8AC3E}">
        <p14:creationId xmlns:p14="http://schemas.microsoft.com/office/powerpoint/2010/main" val="3370274508"/>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Avslutningssida ver 1">
    <p:spTree>
      <p:nvGrpSpPr>
        <p:cNvPr id="1" name=""/>
        <p:cNvGrpSpPr/>
        <p:nvPr/>
      </p:nvGrpSpPr>
      <p:grpSpPr>
        <a:xfrm>
          <a:off x="0" y="0"/>
          <a:ext cx="0" cy="0"/>
          <a:chOff x="0" y="0"/>
          <a:chExt cx="0" cy="0"/>
        </a:xfrm>
      </p:grpSpPr>
      <p:pic>
        <p:nvPicPr>
          <p:cNvPr id="3" name="Bildobjekt 2" descr="En bild som visar vatten, utomhus, himmel, scen&#10;&#10;Automatiskt genererad beskrivning">
            <a:extLst>
              <a:ext uri="{FF2B5EF4-FFF2-40B4-BE49-F238E27FC236}">
                <a16:creationId xmlns:a16="http://schemas.microsoft.com/office/drawing/2014/main" id="{16BCD11C-D973-4854-A344-6D550EA1D98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6718" b="8910"/>
          <a:stretch/>
        </p:blipFill>
        <p:spPr>
          <a:xfrm>
            <a:off x="3048" y="0"/>
            <a:ext cx="12188952" cy="6858000"/>
          </a:xfrm>
          <a:prstGeom prst="rect">
            <a:avLst/>
          </a:prstGeom>
        </p:spPr>
      </p:pic>
      <p:sp>
        <p:nvSpPr>
          <p:cNvPr id="7" name="Sexhörning 6">
            <a:extLst>
              <a:ext uri="{FF2B5EF4-FFF2-40B4-BE49-F238E27FC236}">
                <a16:creationId xmlns:a16="http://schemas.microsoft.com/office/drawing/2014/main" id="{9C81CB57-CC6D-4373-9E8C-26764891F91B}"/>
              </a:ext>
            </a:extLst>
          </p:cNvPr>
          <p:cNvSpPr/>
          <p:nvPr userDrawn="1"/>
        </p:nvSpPr>
        <p:spPr>
          <a:xfrm>
            <a:off x="1905000" y="0"/>
            <a:ext cx="7943850" cy="6858000"/>
          </a:xfrm>
          <a:prstGeom prst="hexag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2" descr="Bildresultat fÃ¶r logo business region gÃ¶teborg">
            <a:extLst>
              <a:ext uri="{FF2B5EF4-FFF2-40B4-BE49-F238E27FC236}">
                <a16:creationId xmlns:a16="http://schemas.microsoft.com/office/drawing/2014/main" id="{97F78054-1A5F-49C5-9D0A-650A447FDAC8}"/>
              </a:ext>
            </a:extLst>
          </p:cNvPr>
          <p:cNvPicPr>
            <a:picLocks noChangeAspect="1" noChangeArrowheads="1"/>
          </p:cNvPicPr>
          <p:nvPr userDrawn="1"/>
        </p:nvPicPr>
        <p:blipFill>
          <a:blip r:embed="rId3">
            <a:clrChange>
              <a:clrFrom>
                <a:srgbClr val="0068A9"/>
              </a:clrFrom>
              <a:clrTo>
                <a:srgbClr val="0068A9">
                  <a:alpha val="0"/>
                </a:srgbClr>
              </a:clrTo>
            </a:clrChange>
            <a:extLst>
              <a:ext uri="{28A0092B-C50C-407E-A947-70E740481C1C}">
                <a14:useLocalDpi xmlns:a14="http://schemas.microsoft.com/office/drawing/2010/main"/>
              </a:ext>
            </a:extLst>
          </a:blip>
          <a:srcRect/>
          <a:stretch>
            <a:fillRect/>
          </a:stretch>
        </p:blipFill>
        <p:spPr bwMode="auto">
          <a:xfrm>
            <a:off x="3400425" y="1524000"/>
            <a:ext cx="5080000" cy="3810000"/>
          </a:xfrm>
          <a:prstGeom prst="rect">
            <a:avLst/>
          </a:prstGeom>
          <a:noFill/>
          <a:extLst>
            <a:ext uri="{909E8E84-426E-40DD-AFC4-6F175D3DCCD1}">
              <a14:hiddenFill xmlns:a14="http://schemas.microsoft.com/office/drawing/2010/main">
                <a:solidFill>
                  <a:srgbClr val="FFFFFF"/>
                </a:solidFill>
              </a14:hiddenFill>
            </a:ext>
          </a:extLst>
        </p:spPr>
      </p:pic>
      <p:sp>
        <p:nvSpPr>
          <p:cNvPr id="13" name="Platshållare för text 5">
            <a:extLst>
              <a:ext uri="{FF2B5EF4-FFF2-40B4-BE49-F238E27FC236}">
                <a16:creationId xmlns:a16="http://schemas.microsoft.com/office/drawing/2014/main" id="{FDA51B77-D4D1-421E-A001-AC87B8F2E0BF}"/>
              </a:ext>
            </a:extLst>
          </p:cNvPr>
          <p:cNvSpPr>
            <a:spLocks noGrp="1"/>
          </p:cNvSpPr>
          <p:nvPr>
            <p:ph type="body" sz="quarter" idx="10"/>
          </p:nvPr>
        </p:nvSpPr>
        <p:spPr>
          <a:xfrm>
            <a:off x="1626168" y="969255"/>
            <a:ext cx="1846734" cy="1612020"/>
          </a:xfrm>
          <a:prstGeom prst="hexagon">
            <a:avLst/>
          </a:prstGeom>
          <a:solidFill>
            <a:schemeClr val="accent1"/>
          </a:solidFill>
        </p:spPr>
        <p:txBody>
          <a:bodyPr anchor="ctr">
            <a:noAutofit/>
          </a:bodyPr>
          <a:lstStyle>
            <a:lvl1pPr marL="0" indent="0" algn="ctr">
              <a:buNone/>
              <a:defRPr sz="1800">
                <a:solidFill>
                  <a:schemeClr val="bg1"/>
                </a:solidFill>
              </a:defRPr>
            </a:lvl1pPr>
            <a:lvl2pPr marL="457200" indent="0" algn="ctr">
              <a:buFont typeface="Arial" panose="020B0604020202020204" pitchFamily="34" charset="0"/>
              <a:buNone/>
              <a:defRPr sz="1600"/>
            </a:lvl2pPr>
          </a:lstStyle>
          <a:p>
            <a:pPr lvl="0"/>
            <a:r>
              <a:rPr lang="sv-SE"/>
              <a:t>Klicka här för att ändra format på bakgrundstexten</a:t>
            </a:r>
          </a:p>
        </p:txBody>
      </p:sp>
      <p:sp>
        <p:nvSpPr>
          <p:cNvPr id="6" name="Underrubrik 2">
            <a:extLst>
              <a:ext uri="{FF2B5EF4-FFF2-40B4-BE49-F238E27FC236}">
                <a16:creationId xmlns:a16="http://schemas.microsoft.com/office/drawing/2014/main" id="{D5DF9CD7-B6B8-4C64-80AE-FC155A34F03B}"/>
              </a:ext>
            </a:extLst>
          </p:cNvPr>
          <p:cNvSpPr>
            <a:spLocks noGrp="1"/>
          </p:cNvSpPr>
          <p:nvPr>
            <p:ph type="subTitle" idx="1" hasCustomPrompt="1"/>
          </p:nvPr>
        </p:nvSpPr>
        <p:spPr>
          <a:xfrm>
            <a:off x="4481823" y="4696119"/>
            <a:ext cx="2917203" cy="933254"/>
          </a:xfrm>
        </p:spPr>
        <p:txBody>
          <a:bodyPr anchor="b">
            <a:normAutofit/>
          </a:bodyPr>
          <a:lstStyle>
            <a:lvl1pPr marL="0" indent="0" algn="ctr">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Kontakt: </a:t>
            </a:r>
            <a:br>
              <a:rPr lang="sv-SE"/>
            </a:br>
            <a:r>
              <a:rPr lang="sv-SE"/>
              <a:t>namn </a:t>
            </a:r>
            <a:br>
              <a:rPr lang="sv-SE"/>
            </a:br>
            <a:r>
              <a:rPr lang="sv-SE" err="1"/>
              <a:t>tel</a:t>
            </a:r>
            <a:r>
              <a:rPr lang="sv-SE"/>
              <a:t> och mailadress</a:t>
            </a:r>
            <a:endParaRPr lang="en-GB"/>
          </a:p>
        </p:txBody>
      </p:sp>
      <p:sp>
        <p:nvSpPr>
          <p:cNvPr id="9" name="textruta 8">
            <a:extLst>
              <a:ext uri="{FF2B5EF4-FFF2-40B4-BE49-F238E27FC236}">
                <a16:creationId xmlns:a16="http://schemas.microsoft.com/office/drawing/2014/main" id="{AEDC73C1-CA14-4BAB-A605-17C623C8EF96}"/>
              </a:ext>
            </a:extLst>
          </p:cNvPr>
          <p:cNvSpPr txBox="1"/>
          <p:nvPr userDrawn="1"/>
        </p:nvSpPr>
        <p:spPr>
          <a:xfrm>
            <a:off x="3800475" y="6296718"/>
            <a:ext cx="4152900" cy="430887"/>
          </a:xfrm>
          <a:prstGeom prst="rect">
            <a:avLst/>
          </a:prstGeom>
          <a:noFill/>
        </p:spPr>
        <p:txBody>
          <a:bodyPr wrap="square" rtlCol="0">
            <a:spAutoFit/>
          </a:bodyPr>
          <a:lstStyle/>
          <a:p>
            <a:pPr algn="ctr"/>
            <a:r>
              <a:rPr lang="sv-SE" sz="1100" cap="all" baseline="0">
                <a:solidFill>
                  <a:schemeClr val="bg1"/>
                </a:solidFill>
              </a:rPr>
              <a:t>Business region göteborg – en del </a:t>
            </a:r>
            <a:br>
              <a:rPr lang="sv-SE" sz="1100" cap="all" baseline="0">
                <a:solidFill>
                  <a:schemeClr val="bg1"/>
                </a:solidFill>
              </a:rPr>
            </a:br>
            <a:r>
              <a:rPr lang="sv-SE" sz="1100" cap="all" baseline="0">
                <a:solidFill>
                  <a:schemeClr val="bg1"/>
                </a:solidFill>
              </a:rPr>
              <a:t>av göteborgs stad i samarbete med regionen</a:t>
            </a:r>
          </a:p>
        </p:txBody>
      </p:sp>
    </p:spTree>
    <p:extLst>
      <p:ext uri="{BB962C8B-B14F-4D97-AF65-F5344CB8AC3E}">
        <p14:creationId xmlns:p14="http://schemas.microsoft.com/office/powerpoint/2010/main" val="137799275"/>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userDrawn="1">
  <p:cSld name="Avslutningssida ver 2">
    <p:bg>
      <p:bgPr>
        <a:solidFill>
          <a:schemeClr val="tx2"/>
        </a:solidFill>
        <a:effectLst/>
      </p:bgPr>
    </p:bg>
    <p:spTree>
      <p:nvGrpSpPr>
        <p:cNvPr id="1" name=""/>
        <p:cNvGrpSpPr/>
        <p:nvPr/>
      </p:nvGrpSpPr>
      <p:grpSpPr>
        <a:xfrm>
          <a:off x="0" y="0"/>
          <a:ext cx="0" cy="0"/>
          <a:chOff x="0" y="0"/>
          <a:chExt cx="0" cy="0"/>
        </a:xfrm>
      </p:grpSpPr>
      <p:pic>
        <p:nvPicPr>
          <p:cNvPr id="6" name="Picture 2" descr="Bildresultat fÃ¶r logo business region gÃ¶teborg">
            <a:extLst>
              <a:ext uri="{FF2B5EF4-FFF2-40B4-BE49-F238E27FC236}">
                <a16:creationId xmlns:a16="http://schemas.microsoft.com/office/drawing/2014/main" id="{72EEC8DB-6C4B-4BFC-9598-1332D11D2B15}"/>
              </a:ext>
            </a:extLst>
          </p:cNvPr>
          <p:cNvPicPr>
            <a:picLocks noChangeAspect="1" noChangeArrowheads="1"/>
          </p:cNvPicPr>
          <p:nvPr userDrawn="1"/>
        </p:nvPicPr>
        <p:blipFill>
          <a:blip r:embed="rId2">
            <a:clrChange>
              <a:clrFrom>
                <a:srgbClr val="0068A9"/>
              </a:clrFrom>
              <a:clrTo>
                <a:srgbClr val="0068A9">
                  <a:alpha val="0"/>
                </a:srgbClr>
              </a:clrTo>
            </a:clrChange>
            <a:extLst>
              <a:ext uri="{28A0092B-C50C-407E-A947-70E740481C1C}">
                <a14:useLocalDpi xmlns:a14="http://schemas.microsoft.com/office/drawing/2010/main"/>
              </a:ext>
            </a:extLst>
          </a:blip>
          <a:srcRect/>
          <a:stretch>
            <a:fillRect/>
          </a:stretch>
        </p:blipFill>
        <p:spPr bwMode="auto">
          <a:xfrm>
            <a:off x="3400425" y="1524000"/>
            <a:ext cx="5080000" cy="3810000"/>
          </a:xfrm>
          <a:prstGeom prst="rect">
            <a:avLst/>
          </a:prstGeom>
          <a:noFill/>
          <a:extLst>
            <a:ext uri="{909E8E84-426E-40DD-AFC4-6F175D3DCCD1}">
              <a14:hiddenFill xmlns:a14="http://schemas.microsoft.com/office/drawing/2010/main">
                <a:solidFill>
                  <a:srgbClr val="FFFFFF"/>
                </a:solidFill>
              </a14:hiddenFill>
            </a:ext>
          </a:extLst>
        </p:spPr>
      </p:pic>
      <p:sp>
        <p:nvSpPr>
          <p:cNvPr id="7" name="Underrubrik 2">
            <a:extLst>
              <a:ext uri="{FF2B5EF4-FFF2-40B4-BE49-F238E27FC236}">
                <a16:creationId xmlns:a16="http://schemas.microsoft.com/office/drawing/2014/main" id="{C975FBF4-9F29-4BAB-99E2-DADE0991EB6C}"/>
              </a:ext>
            </a:extLst>
          </p:cNvPr>
          <p:cNvSpPr>
            <a:spLocks noGrp="1"/>
          </p:cNvSpPr>
          <p:nvPr>
            <p:ph type="subTitle" idx="1" hasCustomPrompt="1"/>
          </p:nvPr>
        </p:nvSpPr>
        <p:spPr>
          <a:xfrm>
            <a:off x="839788" y="370769"/>
            <a:ext cx="4572000" cy="933254"/>
          </a:xfrm>
        </p:spPr>
        <p:txBody>
          <a:bodyPr anchor="b">
            <a:normAutofit/>
          </a:bodyPr>
          <a:lstStyle>
            <a:lvl1pPr marL="0" indent="0" algn="l">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Kontakt: </a:t>
            </a:r>
            <a:br>
              <a:rPr lang="sv-SE"/>
            </a:br>
            <a:r>
              <a:rPr lang="sv-SE"/>
              <a:t>namn</a:t>
            </a:r>
            <a:br>
              <a:rPr lang="sv-SE"/>
            </a:br>
            <a:r>
              <a:rPr lang="sv-SE" err="1"/>
              <a:t>tel</a:t>
            </a:r>
            <a:r>
              <a:rPr lang="sv-SE"/>
              <a:t> och mailadress</a:t>
            </a:r>
            <a:endParaRPr lang="en-GB"/>
          </a:p>
        </p:txBody>
      </p:sp>
      <p:sp>
        <p:nvSpPr>
          <p:cNvPr id="8" name="Platshållare för text 5">
            <a:extLst>
              <a:ext uri="{FF2B5EF4-FFF2-40B4-BE49-F238E27FC236}">
                <a16:creationId xmlns:a16="http://schemas.microsoft.com/office/drawing/2014/main" id="{DBEB03BB-830E-4148-A326-8D0E43DE236B}"/>
              </a:ext>
            </a:extLst>
          </p:cNvPr>
          <p:cNvSpPr>
            <a:spLocks noGrp="1"/>
          </p:cNvSpPr>
          <p:nvPr>
            <p:ph type="body" sz="quarter" idx="10" hasCustomPrompt="1"/>
          </p:nvPr>
        </p:nvSpPr>
        <p:spPr>
          <a:xfrm>
            <a:off x="9752073" y="497915"/>
            <a:ext cx="1846734" cy="1612020"/>
          </a:xfrm>
          <a:prstGeom prst="hexagon">
            <a:avLst/>
          </a:prstGeom>
          <a:solidFill>
            <a:schemeClr val="accent1"/>
          </a:solidFill>
        </p:spPr>
        <p:txBody>
          <a:bodyPr anchor="ctr">
            <a:noAutofit/>
          </a:bodyPr>
          <a:lstStyle>
            <a:lvl1pPr marL="0" indent="0" algn="ctr">
              <a:buNone/>
              <a:defRPr sz="1800">
                <a:solidFill>
                  <a:schemeClr val="bg1"/>
                </a:solidFill>
              </a:defRPr>
            </a:lvl1pPr>
            <a:lvl2pPr marL="457200" indent="0" algn="ctr">
              <a:buFont typeface="Arial" panose="020B0604020202020204" pitchFamily="34" charset="0"/>
              <a:buNone/>
              <a:defRPr sz="1600"/>
            </a:lvl2pPr>
          </a:lstStyle>
          <a:p>
            <a:pPr lvl="0"/>
            <a:r>
              <a:rPr lang="sv-SE"/>
              <a:t>Tryck här om du vill lägga till text</a:t>
            </a:r>
          </a:p>
        </p:txBody>
      </p:sp>
      <p:sp>
        <p:nvSpPr>
          <p:cNvPr id="2" name="textruta 1">
            <a:extLst>
              <a:ext uri="{FF2B5EF4-FFF2-40B4-BE49-F238E27FC236}">
                <a16:creationId xmlns:a16="http://schemas.microsoft.com/office/drawing/2014/main" id="{B0659B0D-FBB5-4D2A-AE50-4EB88F0DC37D}"/>
              </a:ext>
            </a:extLst>
          </p:cNvPr>
          <p:cNvSpPr txBox="1"/>
          <p:nvPr userDrawn="1"/>
        </p:nvSpPr>
        <p:spPr>
          <a:xfrm>
            <a:off x="839788" y="6405095"/>
            <a:ext cx="10512425" cy="276999"/>
          </a:xfrm>
          <a:prstGeom prst="rect">
            <a:avLst/>
          </a:prstGeom>
          <a:noFill/>
        </p:spPr>
        <p:txBody>
          <a:bodyPr wrap="square" rtlCol="0">
            <a:spAutoFit/>
          </a:bodyPr>
          <a:lstStyle/>
          <a:p>
            <a:pPr algn="ctr"/>
            <a:r>
              <a:rPr lang="sv-SE" sz="1200" cap="all" baseline="0">
                <a:solidFill>
                  <a:schemeClr val="bg1"/>
                </a:solidFill>
              </a:rPr>
              <a:t>Business region göteborg – en del av göteborgs stad i samarbete med regionen</a:t>
            </a:r>
          </a:p>
        </p:txBody>
      </p:sp>
    </p:spTree>
    <p:extLst>
      <p:ext uri="{BB962C8B-B14F-4D97-AF65-F5344CB8AC3E}">
        <p14:creationId xmlns:p14="http://schemas.microsoft.com/office/powerpoint/2010/main" val="1969759386"/>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userDrawn="1">
  <p:cSld name="Text + bild höger">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a:xfrm>
            <a:off x="838200" y="365125"/>
            <a:ext cx="4876800" cy="1325563"/>
          </a:xfrm>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5"/>
            <a:ext cx="4876800" cy="397986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15/08/2024</a:t>
            </a:fld>
            <a:endParaRPr lang="en-GB"/>
          </a:p>
        </p:txBody>
      </p:sp>
      <p:sp>
        <p:nvSpPr>
          <p:cNvPr id="9" name="Platshållare för bild 8">
            <a:extLst>
              <a:ext uri="{FF2B5EF4-FFF2-40B4-BE49-F238E27FC236}">
                <a16:creationId xmlns:a16="http://schemas.microsoft.com/office/drawing/2014/main" id="{B198010F-8F9A-4DDE-AE40-C426F11DA43E}"/>
              </a:ext>
            </a:extLst>
          </p:cNvPr>
          <p:cNvSpPr>
            <a:spLocks noGrp="1"/>
          </p:cNvSpPr>
          <p:nvPr>
            <p:ph type="pic" sz="quarter" idx="13"/>
          </p:nvPr>
        </p:nvSpPr>
        <p:spPr>
          <a:xfrm>
            <a:off x="6096000" y="1"/>
            <a:ext cx="6096000" cy="6858000"/>
          </a:xfrm>
        </p:spPr>
        <p:txBody>
          <a:bodyPr/>
          <a:lstStyle/>
          <a:p>
            <a:r>
              <a:rPr lang="sv-SE"/>
              <a:t>Klicka på ikonen för att lägga till en bild</a:t>
            </a:r>
          </a:p>
        </p:txBody>
      </p:sp>
      <p:sp>
        <p:nvSpPr>
          <p:cNvPr id="10" name="Platshållare för bild 10">
            <a:extLst>
              <a:ext uri="{FF2B5EF4-FFF2-40B4-BE49-F238E27FC236}">
                <a16:creationId xmlns:a16="http://schemas.microsoft.com/office/drawing/2014/main" id="{E0E2D5B2-C8FB-4B49-9797-8EA5369494CD}"/>
              </a:ext>
            </a:extLst>
          </p:cNvPr>
          <p:cNvSpPr>
            <a:spLocks noGrp="1"/>
          </p:cNvSpPr>
          <p:nvPr>
            <p:ph type="pic" sz="quarter" idx="11" hasCustomPrompt="1"/>
          </p:nvPr>
        </p:nvSpPr>
        <p:spPr>
          <a:xfrm>
            <a:off x="10693400" y="5961063"/>
            <a:ext cx="1055688" cy="682625"/>
          </a:xfrm>
          <a:blipFill dpi="0" rotWithShape="1">
            <a:blip r:embed="rId2" cstate="print">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GB"/>
              <a:t> </a:t>
            </a:r>
          </a:p>
        </p:txBody>
      </p:sp>
    </p:spTree>
    <p:extLst>
      <p:ext uri="{BB962C8B-B14F-4D97-AF65-F5344CB8AC3E}">
        <p14:creationId xmlns:p14="http://schemas.microsoft.com/office/powerpoint/2010/main" val="3682049318"/>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Framsida ver 1">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624DF18A-D69A-4574-944C-06427C8DA64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8" name="Sexhörning 7">
            <a:extLst>
              <a:ext uri="{FF2B5EF4-FFF2-40B4-BE49-F238E27FC236}">
                <a16:creationId xmlns:a16="http://schemas.microsoft.com/office/drawing/2014/main" id="{415A18FA-016E-4D89-B028-3A9DB7D3102D}"/>
              </a:ext>
            </a:extLst>
          </p:cNvPr>
          <p:cNvSpPr/>
          <p:nvPr userDrawn="1"/>
        </p:nvSpPr>
        <p:spPr>
          <a:xfrm>
            <a:off x="1905000" y="0"/>
            <a:ext cx="7943850" cy="6857999"/>
          </a:xfrm>
          <a:prstGeom prst="hexag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ubrik 1">
            <a:extLst>
              <a:ext uri="{FF2B5EF4-FFF2-40B4-BE49-F238E27FC236}">
                <a16:creationId xmlns:a16="http://schemas.microsoft.com/office/drawing/2014/main" id="{1EC3377C-8C0F-4E16-A7CA-12BAB2F800D6}"/>
              </a:ext>
            </a:extLst>
          </p:cNvPr>
          <p:cNvSpPr>
            <a:spLocks noGrp="1"/>
          </p:cNvSpPr>
          <p:nvPr>
            <p:ph type="ctrTitle"/>
          </p:nvPr>
        </p:nvSpPr>
        <p:spPr>
          <a:xfrm>
            <a:off x="3048000" y="2596192"/>
            <a:ext cx="5676900" cy="1655762"/>
          </a:xfrm>
        </p:spPr>
        <p:txBody>
          <a:bodyPr anchor="ctr">
            <a:normAutofit/>
          </a:bodyPr>
          <a:lstStyle>
            <a:lvl1pPr algn="ctr">
              <a:lnSpc>
                <a:spcPts val="4200"/>
              </a:lnSpc>
              <a:defRPr sz="4000">
                <a:solidFill>
                  <a:schemeClr val="bg1"/>
                </a:solidFill>
              </a:defRPr>
            </a:lvl1pPr>
          </a:lstStyle>
          <a:p>
            <a:r>
              <a:rPr lang="sv-SE"/>
              <a:t>Klicka här för att ändra mall för rubrikformat</a:t>
            </a:r>
            <a:endParaRPr lang="en-GB"/>
          </a:p>
        </p:txBody>
      </p:sp>
      <p:pic>
        <p:nvPicPr>
          <p:cNvPr id="11" name="Bildobjekt 10">
            <a:extLst>
              <a:ext uri="{FF2B5EF4-FFF2-40B4-BE49-F238E27FC236}">
                <a16:creationId xmlns:a16="http://schemas.microsoft.com/office/drawing/2014/main" id="{241B97A3-A308-4065-B749-0D4B5A8C848B}"/>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9" name="Underrubrik 2">
            <a:extLst>
              <a:ext uri="{FF2B5EF4-FFF2-40B4-BE49-F238E27FC236}">
                <a16:creationId xmlns:a16="http://schemas.microsoft.com/office/drawing/2014/main" id="{F52BC1B4-A830-4337-A012-A1925FF1E3CF}"/>
              </a:ext>
            </a:extLst>
          </p:cNvPr>
          <p:cNvSpPr>
            <a:spLocks noGrp="1"/>
          </p:cNvSpPr>
          <p:nvPr>
            <p:ph type="subTitle" idx="1" hasCustomPrompt="1"/>
          </p:nvPr>
        </p:nvSpPr>
        <p:spPr>
          <a:xfrm>
            <a:off x="3554412" y="5709736"/>
            <a:ext cx="4572000" cy="933254"/>
          </a:xfrm>
        </p:spPr>
        <p:txBody>
          <a:bodyPr anchor="b">
            <a:normAutofit/>
          </a:bodyPr>
          <a:lstStyle>
            <a:lvl1pPr marL="0" indent="0" algn="ctr">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Namn</a:t>
            </a:r>
          </a:p>
          <a:p>
            <a:r>
              <a:rPr lang="sv-SE"/>
              <a:t>Titel</a:t>
            </a:r>
            <a:endParaRPr lang="en-GB"/>
          </a:p>
        </p:txBody>
      </p:sp>
      <p:sp>
        <p:nvSpPr>
          <p:cNvPr id="10" name="Platshållare för text 4">
            <a:extLst>
              <a:ext uri="{FF2B5EF4-FFF2-40B4-BE49-F238E27FC236}">
                <a16:creationId xmlns:a16="http://schemas.microsoft.com/office/drawing/2014/main" id="{30B56924-FB7A-46A6-B6EF-1EC9BA35B373}"/>
              </a:ext>
            </a:extLst>
          </p:cNvPr>
          <p:cNvSpPr>
            <a:spLocks noGrp="1"/>
          </p:cNvSpPr>
          <p:nvPr>
            <p:ph type="body" sz="quarter" idx="10" hasCustomPrompt="1"/>
          </p:nvPr>
        </p:nvSpPr>
        <p:spPr>
          <a:xfrm>
            <a:off x="3827283" y="457200"/>
            <a:ext cx="4119514" cy="523875"/>
          </a:xfrm>
        </p:spPr>
        <p:txBody>
          <a:bodyPr vert="horz" lIns="91440" tIns="45720" rIns="91440" bIns="45720" rtlCol="0" anchor="t">
            <a:normAutofit/>
          </a:bodyPr>
          <a:lstStyle>
            <a:lvl1pPr marL="0" indent="0" algn="ctr">
              <a:buNone/>
              <a:defRPr lang="en-GB" sz="1400" cap="all" baseline="0" dirty="0">
                <a:solidFill>
                  <a:schemeClr val="bg1"/>
                </a:solidFill>
              </a:defRPr>
            </a:lvl1pPr>
          </a:lstStyle>
          <a:p>
            <a:pPr marL="271463" lvl="0" indent="-271463"/>
            <a:r>
              <a:rPr lang="sv-SE"/>
              <a:t>Datum</a:t>
            </a:r>
            <a:endParaRPr lang="en-GB"/>
          </a:p>
        </p:txBody>
      </p:sp>
    </p:spTree>
    <p:extLst>
      <p:ext uri="{BB962C8B-B14F-4D97-AF65-F5344CB8AC3E}">
        <p14:creationId xmlns:p14="http://schemas.microsoft.com/office/powerpoint/2010/main" val="2278450257"/>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obj" preserve="1">
  <p:cSld name="Rubrik och innehåll 1">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15/08/2024</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E824655E-3710-4A12-876D-2F2D28CDFC4C}"/>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2419644293"/>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woObj" preserve="1">
  <p:cSld name="Två delar">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5"/>
            <a:ext cx="5181600" cy="397986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innehåll 3">
            <a:extLst>
              <a:ext uri="{FF2B5EF4-FFF2-40B4-BE49-F238E27FC236}">
                <a16:creationId xmlns:a16="http://schemas.microsoft.com/office/drawing/2014/main" id="{8DECA394-5DCF-4AA1-827C-0B4D291B95A1}"/>
              </a:ext>
            </a:extLst>
          </p:cNvPr>
          <p:cNvSpPr>
            <a:spLocks noGrp="1"/>
          </p:cNvSpPr>
          <p:nvPr>
            <p:ph sz="half" idx="2"/>
          </p:nvPr>
        </p:nvSpPr>
        <p:spPr>
          <a:xfrm>
            <a:off x="6172200" y="1825625"/>
            <a:ext cx="5181600" cy="397986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15/08/2024</a:t>
            </a:fld>
            <a:endParaRPr lang="en-GB"/>
          </a:p>
        </p:txBody>
      </p:sp>
      <p:sp>
        <p:nvSpPr>
          <p:cNvPr id="6" name="Platshållare för sidfot 5">
            <a:extLst>
              <a:ext uri="{FF2B5EF4-FFF2-40B4-BE49-F238E27FC236}">
                <a16:creationId xmlns:a16="http://schemas.microsoft.com/office/drawing/2014/main" id="{F4AD33AB-FE64-4715-BEC5-3CB0B406810C}"/>
              </a:ext>
            </a:extLst>
          </p:cNvPr>
          <p:cNvSpPr>
            <a:spLocks noGrp="1"/>
          </p:cNvSpPr>
          <p:nvPr>
            <p:ph type="ftr" sz="quarter" idx="11"/>
          </p:nvPr>
        </p:nvSpPr>
        <p:spPr/>
        <p:txBody>
          <a:bodyPr/>
          <a:lstStyle/>
          <a:p>
            <a:endParaRPr lang="en-GB"/>
          </a:p>
        </p:txBody>
      </p:sp>
      <p:sp>
        <p:nvSpPr>
          <p:cNvPr id="7" name="Platshållare för bildnummer 6">
            <a:extLst>
              <a:ext uri="{FF2B5EF4-FFF2-40B4-BE49-F238E27FC236}">
                <a16:creationId xmlns:a16="http://schemas.microsoft.com/office/drawing/2014/main" id="{857DEDD3-A814-4D6F-9E66-12FC02C371DF}"/>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14594248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ramsida ver 4">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F061AA43-8B3E-4F3D-BF22-1A888055447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0365" r="21473"/>
          <a:stretch/>
        </p:blipFill>
        <p:spPr>
          <a:xfrm>
            <a:off x="7239000" y="0"/>
            <a:ext cx="4953000" cy="6858000"/>
          </a:xfrm>
          <a:prstGeom prst="rect">
            <a:avLst/>
          </a:prstGeom>
        </p:spPr>
      </p:pic>
      <p:pic>
        <p:nvPicPr>
          <p:cNvPr id="5" name="Bildobjekt 4" descr="En bild som visar himmel, utomhus, vatten, båt&#10;&#10;Automatiskt genererad beskrivning">
            <a:extLst>
              <a:ext uri="{FF2B5EF4-FFF2-40B4-BE49-F238E27FC236}">
                <a16:creationId xmlns:a16="http://schemas.microsoft.com/office/drawing/2014/main" id="{974212FA-6582-48BE-90D5-94F1B701F664}"/>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r="49027"/>
          <a:stretch/>
        </p:blipFill>
        <p:spPr>
          <a:xfrm>
            <a:off x="0" y="0"/>
            <a:ext cx="5245100" cy="6858000"/>
          </a:xfrm>
          <a:prstGeom prst="rect">
            <a:avLst/>
          </a:prstGeom>
        </p:spPr>
      </p:pic>
      <p:sp>
        <p:nvSpPr>
          <p:cNvPr id="7" name="Sexhörning 6">
            <a:extLst>
              <a:ext uri="{FF2B5EF4-FFF2-40B4-BE49-F238E27FC236}">
                <a16:creationId xmlns:a16="http://schemas.microsoft.com/office/drawing/2014/main" id="{9C81CB57-CC6D-4373-9E8C-26764891F91B}"/>
              </a:ext>
            </a:extLst>
          </p:cNvPr>
          <p:cNvSpPr/>
          <p:nvPr userDrawn="1"/>
        </p:nvSpPr>
        <p:spPr>
          <a:xfrm>
            <a:off x="1905000" y="0"/>
            <a:ext cx="7943850" cy="6858000"/>
          </a:xfrm>
          <a:prstGeom prst="hexag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Underrubrik 2">
            <a:extLst>
              <a:ext uri="{FF2B5EF4-FFF2-40B4-BE49-F238E27FC236}">
                <a16:creationId xmlns:a16="http://schemas.microsoft.com/office/drawing/2014/main" id="{D5DF9CD7-B6B8-4C64-80AE-FC155A34F03B}"/>
              </a:ext>
            </a:extLst>
          </p:cNvPr>
          <p:cNvSpPr>
            <a:spLocks noGrp="1"/>
          </p:cNvSpPr>
          <p:nvPr>
            <p:ph type="subTitle" idx="1" hasCustomPrompt="1"/>
          </p:nvPr>
        </p:nvSpPr>
        <p:spPr>
          <a:xfrm>
            <a:off x="4481822" y="5624446"/>
            <a:ext cx="2917203" cy="933254"/>
          </a:xfrm>
        </p:spPr>
        <p:txBody>
          <a:bodyPr anchor="b">
            <a:normAutofit/>
          </a:bodyPr>
          <a:lstStyle>
            <a:lvl1pPr marL="0" indent="0" algn="ctr">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Kontakt: </a:t>
            </a:r>
            <a:br>
              <a:rPr lang="sv-SE"/>
            </a:br>
            <a:r>
              <a:rPr lang="sv-SE"/>
              <a:t>namn </a:t>
            </a:r>
            <a:br>
              <a:rPr lang="sv-SE"/>
            </a:br>
            <a:r>
              <a:rPr lang="sv-SE" err="1"/>
              <a:t>tel</a:t>
            </a:r>
            <a:r>
              <a:rPr lang="sv-SE"/>
              <a:t> och mailadress</a:t>
            </a:r>
            <a:endParaRPr lang="en-GB"/>
          </a:p>
        </p:txBody>
      </p:sp>
      <p:sp>
        <p:nvSpPr>
          <p:cNvPr id="10" name="Platshållare för text 4">
            <a:extLst>
              <a:ext uri="{FF2B5EF4-FFF2-40B4-BE49-F238E27FC236}">
                <a16:creationId xmlns:a16="http://schemas.microsoft.com/office/drawing/2014/main" id="{69FFDD3A-A88B-4AB3-A4FA-7FFFFB933EC6}"/>
              </a:ext>
            </a:extLst>
          </p:cNvPr>
          <p:cNvSpPr>
            <a:spLocks noGrp="1"/>
          </p:cNvSpPr>
          <p:nvPr>
            <p:ph type="body" sz="quarter" idx="10" hasCustomPrompt="1"/>
          </p:nvPr>
        </p:nvSpPr>
        <p:spPr>
          <a:xfrm>
            <a:off x="4481822" y="457200"/>
            <a:ext cx="2917203" cy="523875"/>
          </a:xfrm>
        </p:spPr>
        <p:txBody>
          <a:bodyPr vert="horz" lIns="91440" tIns="45720" rIns="91440" bIns="45720" rtlCol="0" anchor="t">
            <a:normAutofit/>
          </a:bodyPr>
          <a:lstStyle>
            <a:lvl1pPr marL="0" indent="0" algn="ctr">
              <a:buNone/>
              <a:defRPr lang="en-GB" sz="1600" cap="all" baseline="0" dirty="0">
                <a:solidFill>
                  <a:schemeClr val="bg1"/>
                </a:solidFill>
              </a:defRPr>
            </a:lvl1pPr>
          </a:lstStyle>
          <a:p>
            <a:pPr marL="271463" lvl="0" indent="-271463"/>
            <a:r>
              <a:rPr lang="sv-SE"/>
              <a:t>Datum</a:t>
            </a:r>
            <a:endParaRPr lang="en-GB"/>
          </a:p>
        </p:txBody>
      </p:sp>
      <p:sp>
        <p:nvSpPr>
          <p:cNvPr id="11" name="Rubrik 1">
            <a:extLst>
              <a:ext uri="{FF2B5EF4-FFF2-40B4-BE49-F238E27FC236}">
                <a16:creationId xmlns:a16="http://schemas.microsoft.com/office/drawing/2014/main" id="{0475505B-3E73-45DD-899D-C788753682FA}"/>
              </a:ext>
            </a:extLst>
          </p:cNvPr>
          <p:cNvSpPr>
            <a:spLocks noGrp="1"/>
          </p:cNvSpPr>
          <p:nvPr>
            <p:ph type="ctrTitle"/>
          </p:nvPr>
        </p:nvSpPr>
        <p:spPr>
          <a:xfrm>
            <a:off x="3213098" y="2601119"/>
            <a:ext cx="5454650" cy="1655762"/>
          </a:xfrm>
        </p:spPr>
        <p:txBody>
          <a:bodyPr anchor="ctr">
            <a:normAutofit/>
          </a:bodyPr>
          <a:lstStyle>
            <a:lvl1pPr algn="ctr">
              <a:lnSpc>
                <a:spcPts val="4200"/>
              </a:lnSpc>
              <a:defRPr sz="4000">
                <a:solidFill>
                  <a:schemeClr val="bg1"/>
                </a:solidFill>
              </a:defRPr>
            </a:lvl1pPr>
          </a:lstStyle>
          <a:p>
            <a:r>
              <a:rPr lang="sv-SE"/>
              <a:t>Klicka här för att ändra format</a:t>
            </a:r>
            <a:endParaRPr lang="en-GB"/>
          </a:p>
        </p:txBody>
      </p:sp>
    </p:spTree>
    <p:extLst>
      <p:ext uri="{BB962C8B-B14F-4D97-AF65-F5344CB8AC3E}">
        <p14:creationId xmlns:p14="http://schemas.microsoft.com/office/powerpoint/2010/main" val="3839122021"/>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titleOnly" preserve="1">
  <p:cSld name="Endast rubrik">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AA1812-C957-4535-81C1-C0BD3611C0BF}"/>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datum 2">
            <a:extLst>
              <a:ext uri="{FF2B5EF4-FFF2-40B4-BE49-F238E27FC236}">
                <a16:creationId xmlns:a16="http://schemas.microsoft.com/office/drawing/2014/main" id="{8E082B23-3E9D-477C-B446-8644CBBF4C16}"/>
              </a:ext>
            </a:extLst>
          </p:cNvPr>
          <p:cNvSpPr>
            <a:spLocks noGrp="1"/>
          </p:cNvSpPr>
          <p:nvPr>
            <p:ph type="dt" sz="half" idx="10"/>
          </p:nvPr>
        </p:nvSpPr>
        <p:spPr/>
        <p:txBody>
          <a:bodyPr/>
          <a:lstStyle/>
          <a:p>
            <a:fld id="{F5AD5718-60B2-496E-9FAD-9B02076132A9}" type="datetimeFigureOut">
              <a:rPr lang="en-GB" smtClean="0"/>
              <a:t>15/08/2024</a:t>
            </a:fld>
            <a:endParaRPr lang="en-GB"/>
          </a:p>
        </p:txBody>
      </p:sp>
      <p:sp>
        <p:nvSpPr>
          <p:cNvPr id="4" name="Platshållare för sidfot 3">
            <a:extLst>
              <a:ext uri="{FF2B5EF4-FFF2-40B4-BE49-F238E27FC236}">
                <a16:creationId xmlns:a16="http://schemas.microsoft.com/office/drawing/2014/main" id="{2E07ACFF-E6F6-4FF0-AA9D-3FEF1E3182FB}"/>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56B0B13C-2727-4B02-8983-8C9B30C6743E}"/>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236397940"/>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twoObj" preserve="1">
  <p:cSld name="Text - textboxar">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6"/>
            <a:ext cx="2944660" cy="1202866"/>
          </a:xfrm>
          <a:solidFill>
            <a:schemeClr val="accent1"/>
          </a:solidFill>
        </p:spPr>
        <p:txBody>
          <a:bodyPr lIns="144000" rIns="144000" anchor="ctr"/>
          <a:lstStyle>
            <a:lvl1pPr marL="0" indent="0">
              <a:buNone/>
              <a:defRPr>
                <a:solidFill>
                  <a:schemeClr val="bg1"/>
                </a:solidFill>
              </a:defRPr>
            </a:lvl1pPr>
            <a:lvl2pPr marL="271462" indent="0">
              <a:buNone/>
              <a:defRPr/>
            </a:lvl2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8DECA394-5DCF-4AA1-827C-0B4D291B95A1}"/>
              </a:ext>
            </a:extLst>
          </p:cNvPr>
          <p:cNvSpPr>
            <a:spLocks noGrp="1"/>
          </p:cNvSpPr>
          <p:nvPr>
            <p:ph sz="half" idx="2"/>
          </p:nvPr>
        </p:nvSpPr>
        <p:spPr>
          <a:xfrm>
            <a:off x="4038600" y="1825626"/>
            <a:ext cx="7315200" cy="1189997"/>
          </a:xfrm>
        </p:spPr>
        <p:txBody>
          <a:bodyPr/>
          <a:lstStyle/>
          <a:p>
            <a:pPr lvl="0"/>
            <a:r>
              <a:rPr lang="sv-SE"/>
              <a:t>Klicka här för att ändra format på bakgrundstexten</a:t>
            </a:r>
          </a:p>
          <a:p>
            <a:pPr lvl="1"/>
            <a:r>
              <a:rPr lang="sv-SE"/>
              <a:t>Nivå två</a:t>
            </a:r>
          </a:p>
          <a:p>
            <a:pPr lvl="2"/>
            <a:r>
              <a:rPr lang="sv-SE"/>
              <a:t>Nivå tre</a:t>
            </a:r>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15/08/2024</a:t>
            </a:fld>
            <a:endParaRPr lang="en-GB"/>
          </a:p>
        </p:txBody>
      </p:sp>
      <p:sp>
        <p:nvSpPr>
          <p:cNvPr id="6" name="Platshållare för sidfot 5">
            <a:extLst>
              <a:ext uri="{FF2B5EF4-FFF2-40B4-BE49-F238E27FC236}">
                <a16:creationId xmlns:a16="http://schemas.microsoft.com/office/drawing/2014/main" id="{F4AD33AB-FE64-4715-BEC5-3CB0B406810C}"/>
              </a:ext>
            </a:extLst>
          </p:cNvPr>
          <p:cNvSpPr>
            <a:spLocks noGrp="1"/>
          </p:cNvSpPr>
          <p:nvPr>
            <p:ph type="ftr" sz="quarter" idx="11"/>
          </p:nvPr>
        </p:nvSpPr>
        <p:spPr/>
        <p:txBody>
          <a:bodyPr/>
          <a:lstStyle/>
          <a:p>
            <a:endParaRPr lang="en-GB"/>
          </a:p>
        </p:txBody>
      </p:sp>
      <p:sp>
        <p:nvSpPr>
          <p:cNvPr id="7" name="Platshållare för bildnummer 6">
            <a:extLst>
              <a:ext uri="{FF2B5EF4-FFF2-40B4-BE49-F238E27FC236}">
                <a16:creationId xmlns:a16="http://schemas.microsoft.com/office/drawing/2014/main" id="{857DEDD3-A814-4D6F-9E66-12FC02C371DF}"/>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8" name="Platshållare för innehåll 2">
            <a:extLst>
              <a:ext uri="{FF2B5EF4-FFF2-40B4-BE49-F238E27FC236}">
                <a16:creationId xmlns:a16="http://schemas.microsoft.com/office/drawing/2014/main" id="{63DCFB90-2099-4E45-A3FF-36433E1862B5}"/>
              </a:ext>
            </a:extLst>
          </p:cNvPr>
          <p:cNvSpPr>
            <a:spLocks noGrp="1"/>
          </p:cNvSpPr>
          <p:nvPr>
            <p:ph sz="half" idx="13"/>
          </p:nvPr>
        </p:nvSpPr>
        <p:spPr>
          <a:xfrm>
            <a:off x="838200" y="3199780"/>
            <a:ext cx="2944660" cy="1202866"/>
          </a:xfrm>
          <a:solidFill>
            <a:schemeClr val="accent1"/>
          </a:solidFill>
        </p:spPr>
        <p:txBody>
          <a:bodyPr lIns="144000" rIns="144000" anchor="ctr"/>
          <a:lstStyle>
            <a:lvl1pPr marL="0" indent="0">
              <a:buNone/>
              <a:defRPr>
                <a:solidFill>
                  <a:schemeClr val="bg1"/>
                </a:solidFill>
              </a:defRPr>
            </a:lvl1pPr>
            <a:lvl2pPr marL="271462" indent="0">
              <a:buNone/>
              <a:defRPr/>
            </a:lvl2pPr>
          </a:lstStyle>
          <a:p>
            <a:pPr lvl="0"/>
            <a:r>
              <a:rPr lang="sv-SE"/>
              <a:t>Klicka här för att ändra format på bakgrundstexten</a:t>
            </a:r>
          </a:p>
        </p:txBody>
      </p:sp>
      <p:sp>
        <p:nvSpPr>
          <p:cNvPr id="9" name="Platshållare för innehåll 3">
            <a:extLst>
              <a:ext uri="{FF2B5EF4-FFF2-40B4-BE49-F238E27FC236}">
                <a16:creationId xmlns:a16="http://schemas.microsoft.com/office/drawing/2014/main" id="{BFB4AC46-A5E0-4B65-ADA2-84709A1936A5}"/>
              </a:ext>
            </a:extLst>
          </p:cNvPr>
          <p:cNvSpPr>
            <a:spLocks noGrp="1"/>
          </p:cNvSpPr>
          <p:nvPr>
            <p:ph sz="half" idx="14"/>
          </p:nvPr>
        </p:nvSpPr>
        <p:spPr>
          <a:xfrm>
            <a:off x="4038600" y="3199780"/>
            <a:ext cx="7315200" cy="1237306"/>
          </a:xfrm>
        </p:spPr>
        <p:txBody>
          <a:bodyPr/>
          <a:lstStyle/>
          <a:p>
            <a:pPr lvl="0"/>
            <a:r>
              <a:rPr lang="sv-SE"/>
              <a:t>Klicka här för att ändra format på bakgrundstexten</a:t>
            </a:r>
          </a:p>
          <a:p>
            <a:pPr lvl="1"/>
            <a:r>
              <a:rPr lang="sv-SE"/>
              <a:t>Nivå två</a:t>
            </a:r>
          </a:p>
          <a:p>
            <a:pPr lvl="2"/>
            <a:r>
              <a:rPr lang="sv-SE"/>
              <a:t>Nivå tre</a:t>
            </a:r>
          </a:p>
        </p:txBody>
      </p:sp>
      <p:sp>
        <p:nvSpPr>
          <p:cNvPr id="10" name="Platshållare för innehåll 2">
            <a:extLst>
              <a:ext uri="{FF2B5EF4-FFF2-40B4-BE49-F238E27FC236}">
                <a16:creationId xmlns:a16="http://schemas.microsoft.com/office/drawing/2014/main" id="{0484F44F-6965-44F8-BDD5-1D42F5166A8A}"/>
              </a:ext>
            </a:extLst>
          </p:cNvPr>
          <p:cNvSpPr>
            <a:spLocks noGrp="1"/>
          </p:cNvSpPr>
          <p:nvPr>
            <p:ph sz="half" idx="15"/>
          </p:nvPr>
        </p:nvSpPr>
        <p:spPr>
          <a:xfrm>
            <a:off x="838200" y="4573935"/>
            <a:ext cx="2944660" cy="1202866"/>
          </a:xfrm>
          <a:solidFill>
            <a:schemeClr val="accent1"/>
          </a:solidFill>
        </p:spPr>
        <p:txBody>
          <a:bodyPr lIns="144000" rIns="144000" anchor="ctr"/>
          <a:lstStyle>
            <a:lvl1pPr marL="0" indent="0">
              <a:buNone/>
              <a:defRPr>
                <a:solidFill>
                  <a:schemeClr val="bg1"/>
                </a:solidFill>
              </a:defRPr>
            </a:lvl1pPr>
            <a:lvl2pPr marL="271462" indent="0">
              <a:buNone/>
              <a:defRPr/>
            </a:lvl2pPr>
          </a:lstStyle>
          <a:p>
            <a:pPr lvl="0"/>
            <a:r>
              <a:rPr lang="sv-SE"/>
              <a:t>Klicka här för att ändra format på bakgrundstexten</a:t>
            </a:r>
          </a:p>
        </p:txBody>
      </p:sp>
      <p:sp>
        <p:nvSpPr>
          <p:cNvPr id="11" name="Platshållare för innehåll 3">
            <a:extLst>
              <a:ext uri="{FF2B5EF4-FFF2-40B4-BE49-F238E27FC236}">
                <a16:creationId xmlns:a16="http://schemas.microsoft.com/office/drawing/2014/main" id="{8600C9DA-D5E7-4933-B9D6-4F5696F13370}"/>
              </a:ext>
            </a:extLst>
          </p:cNvPr>
          <p:cNvSpPr>
            <a:spLocks noGrp="1"/>
          </p:cNvSpPr>
          <p:nvPr>
            <p:ph sz="half" idx="16"/>
          </p:nvPr>
        </p:nvSpPr>
        <p:spPr>
          <a:xfrm>
            <a:off x="4038600" y="4573935"/>
            <a:ext cx="7315200" cy="1237306"/>
          </a:xfrm>
        </p:spPr>
        <p:txBody>
          <a:bodyPr/>
          <a:lstStyle/>
          <a:p>
            <a:pPr lvl="0"/>
            <a:r>
              <a:rPr lang="sv-SE"/>
              <a:t>Klicka här för att ändra format på bakgrundstexten</a:t>
            </a:r>
          </a:p>
          <a:p>
            <a:pPr lvl="1"/>
            <a:r>
              <a:rPr lang="sv-SE"/>
              <a:t>Nivå två</a:t>
            </a:r>
          </a:p>
          <a:p>
            <a:pPr lvl="2"/>
            <a:r>
              <a:rPr lang="sv-SE"/>
              <a:t>Nivå tre</a:t>
            </a:r>
          </a:p>
        </p:txBody>
      </p:sp>
    </p:spTree>
    <p:extLst>
      <p:ext uri="{BB962C8B-B14F-4D97-AF65-F5344CB8AC3E}">
        <p14:creationId xmlns:p14="http://schemas.microsoft.com/office/powerpoint/2010/main" val="2289691373"/>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obj" preserve="1">
  <p:cSld name="Rubrik och innehåll 2">
    <p:bg>
      <p:bgRef idx="1001">
        <a:schemeClr val="bg2"/>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15/08/2024</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E824655E-3710-4A12-876D-2F2D28CDFC4C}"/>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846271926"/>
      </p:ext>
    </p:extLst>
  </p:cSld>
  <p:clrMapOvr>
    <a:overrideClrMapping bg1="lt1" tx1="dk1" bg2="lt2" tx2="dk2" accent1="accent1" accent2="accent2" accent3="accent3" accent4="accent4" accent5="accent5" accent6="accent6" hlink="hlink" folHlink="folHlink"/>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type="obj" preserve="1">
  <p:cSld name="Rubrik och innehåll 3">
    <p:bg>
      <p:bgPr>
        <a:solidFill>
          <a:srgbClr val="9D9C9C"/>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lvl1pPr>
              <a:defRPr>
                <a:solidFill>
                  <a:schemeClr val="bg1"/>
                </a:solidFill>
              </a:defRPr>
            </a:lvl1p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15/08/2024</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E824655E-3710-4A12-876D-2F2D28CDFC4C}"/>
              </a:ext>
            </a:extLst>
          </p:cNvPr>
          <p:cNvSpPr>
            <a:spLocks noGrp="1"/>
          </p:cNvSpPr>
          <p:nvPr>
            <p:ph type="sldNum" sz="quarter" idx="12"/>
          </p:nvPr>
        </p:nvSpPr>
        <p:spPr/>
        <p:txBody>
          <a:bodyPr/>
          <a:lstStyle/>
          <a:p>
            <a:fld id="{84C3BD01-E488-4B64-A04E-23BB7B336F1D}" type="slidenum">
              <a:rPr lang="en-GB" smtClean="0"/>
              <a:t>‹#›</a:t>
            </a:fld>
            <a:endParaRPr lang="en-GB"/>
          </a:p>
        </p:txBody>
      </p:sp>
      <p:pic>
        <p:nvPicPr>
          <p:cNvPr id="7" name="Bildobjekt 6">
            <a:extLst>
              <a:ext uri="{FF2B5EF4-FFF2-40B4-BE49-F238E27FC236}">
                <a16:creationId xmlns:a16="http://schemas.microsoft.com/office/drawing/2014/main" id="{8B3DE43E-CD15-4F72-92CB-15F9868575C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361302719"/>
      </p:ext>
    </p:extLst>
  </p:cSld>
  <p:clrMapOvr>
    <a:overrideClrMapping bg1="lt1" tx1="dk1" bg2="lt2" tx2="dk2" accent1="accent1" accent2="accent2" accent3="accent3" accent4="accent4" accent5="accent5" accent6="accent6" hlink="hlink" folHlink="folHlink"/>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preserve="1" userDrawn="1">
  <p:cSld name="Avsnittsrubrik">
    <p:bg>
      <p:bgPr>
        <a:solidFill>
          <a:schemeClr val="accent6"/>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5587154-BD2A-4F12-8229-6CAEFE68953B}"/>
              </a:ext>
            </a:extLst>
          </p:cNvPr>
          <p:cNvSpPr>
            <a:spLocks noGrp="1"/>
          </p:cNvSpPr>
          <p:nvPr>
            <p:ph type="title" hasCustomPrompt="1"/>
          </p:nvPr>
        </p:nvSpPr>
        <p:spPr>
          <a:xfrm>
            <a:off x="1333499" y="1768476"/>
            <a:ext cx="9486901" cy="2753620"/>
          </a:xfrm>
        </p:spPr>
        <p:txBody>
          <a:bodyPr anchor="ctr">
            <a:normAutofit/>
          </a:bodyPr>
          <a:lstStyle>
            <a:lvl1pPr algn="ctr">
              <a:lnSpc>
                <a:spcPct val="100000"/>
              </a:lnSpc>
              <a:defRPr sz="4800">
                <a:solidFill>
                  <a:schemeClr val="bg1"/>
                </a:solidFill>
              </a:defRPr>
            </a:lvl1pPr>
          </a:lstStyle>
          <a:p>
            <a:r>
              <a:rPr lang="sv-SE"/>
              <a:t>Klicka här för att ändra </a:t>
            </a:r>
            <a:br>
              <a:rPr lang="sv-SE"/>
            </a:br>
            <a:r>
              <a:rPr lang="sv-SE"/>
              <a:t>mall för rubrikformat</a:t>
            </a:r>
            <a:endParaRPr lang="en-GB"/>
          </a:p>
        </p:txBody>
      </p:sp>
      <p:pic>
        <p:nvPicPr>
          <p:cNvPr id="7" name="Bildobjekt 6">
            <a:extLst>
              <a:ext uri="{FF2B5EF4-FFF2-40B4-BE49-F238E27FC236}">
                <a16:creationId xmlns:a16="http://schemas.microsoft.com/office/drawing/2014/main" id="{5A8275A8-C307-4AD1-8F7E-DA508226EA3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4218053369"/>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preserve="1" userDrawn="1">
  <p:cSld name="Hexagonbild text höger">
    <p:bg>
      <p:bgPr>
        <a:solidFill>
          <a:schemeClr val="accent6"/>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1149350" y="1447800"/>
            <a:ext cx="4564063" cy="3867150"/>
          </a:xfrm>
          <a:prstGeom prst="hexagon">
            <a:avLst/>
          </a:prstGeom>
          <a:solidFill>
            <a:schemeClr val="accent1"/>
          </a:solidFill>
        </p:spPr>
        <p:txBody>
          <a:bodyPr/>
          <a:lstStyle/>
          <a:p>
            <a:r>
              <a:rPr lang="sv-SE"/>
              <a:t>Klicka på ikonen för att lägga till en bild</a:t>
            </a:r>
            <a:endParaRPr lang="en-GB"/>
          </a:p>
        </p:txBody>
      </p:sp>
      <p:sp>
        <p:nvSpPr>
          <p:cNvPr id="4" name="Rubrik 1">
            <a:extLst>
              <a:ext uri="{FF2B5EF4-FFF2-40B4-BE49-F238E27FC236}">
                <a16:creationId xmlns:a16="http://schemas.microsoft.com/office/drawing/2014/main" id="{4DAF063B-7068-450F-B5C5-EFF538607A05}"/>
              </a:ext>
            </a:extLst>
          </p:cNvPr>
          <p:cNvSpPr>
            <a:spLocks noGrp="1"/>
          </p:cNvSpPr>
          <p:nvPr>
            <p:ph type="title"/>
          </p:nvPr>
        </p:nvSpPr>
        <p:spPr>
          <a:xfrm>
            <a:off x="6095999" y="2004565"/>
            <a:ext cx="5256213" cy="2753620"/>
          </a:xfrm>
        </p:spPr>
        <p:txBody>
          <a:bodyPr anchor="ctr">
            <a:normAutofit/>
          </a:bodyPr>
          <a:lstStyle>
            <a:lvl1pPr algn="l">
              <a:lnSpc>
                <a:spcPct val="100000"/>
              </a:lnSpc>
              <a:defRPr sz="4000">
                <a:solidFill>
                  <a:schemeClr val="bg1"/>
                </a:solidFill>
              </a:defRPr>
            </a:lvl1pPr>
          </a:lstStyle>
          <a:p>
            <a:r>
              <a:rPr lang="sv-SE"/>
              <a:t>Klicka här för att ändra mall för rubrikformat</a:t>
            </a:r>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1732889606"/>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preserve="1" userDrawn="1">
  <p:cSld name="Hexagonbild text vänster">
    <p:bg>
      <p:bgPr>
        <a:solidFill>
          <a:schemeClr val="accent6"/>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6129094" y="1447800"/>
            <a:ext cx="4564063" cy="3867150"/>
          </a:xfrm>
          <a:prstGeom prst="hexagon">
            <a:avLst/>
          </a:prstGeom>
          <a:solidFill>
            <a:schemeClr val="accent1"/>
          </a:solidFill>
        </p:spPr>
        <p:txBody>
          <a:bodyPr/>
          <a:lstStyle/>
          <a:p>
            <a:r>
              <a:rPr lang="sv-SE"/>
              <a:t>Klicka på ikonen för att lägga till en bild</a:t>
            </a:r>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6" name="Rubrik 1">
            <a:extLst>
              <a:ext uri="{FF2B5EF4-FFF2-40B4-BE49-F238E27FC236}">
                <a16:creationId xmlns:a16="http://schemas.microsoft.com/office/drawing/2014/main" id="{62ABE50D-60DA-4704-89D7-730FD6C5F6F4}"/>
              </a:ext>
            </a:extLst>
          </p:cNvPr>
          <p:cNvSpPr>
            <a:spLocks noGrp="1"/>
          </p:cNvSpPr>
          <p:nvPr>
            <p:ph type="title"/>
          </p:nvPr>
        </p:nvSpPr>
        <p:spPr>
          <a:xfrm>
            <a:off x="1625600" y="2004565"/>
            <a:ext cx="4470401" cy="2753620"/>
          </a:xfrm>
        </p:spPr>
        <p:txBody>
          <a:bodyPr anchor="ctr">
            <a:normAutofit/>
          </a:bodyPr>
          <a:lstStyle>
            <a:lvl1pPr algn="l">
              <a:lnSpc>
                <a:spcPct val="100000"/>
              </a:lnSpc>
              <a:defRPr sz="4000">
                <a:solidFill>
                  <a:schemeClr val="bg1"/>
                </a:solidFill>
              </a:defRPr>
            </a:lvl1pPr>
          </a:lstStyle>
          <a:p>
            <a:r>
              <a:rPr lang="sv-SE"/>
              <a:t>Klicka här för att ändra mall för rubrikformat</a:t>
            </a:r>
            <a:endParaRPr lang="en-GB"/>
          </a:p>
        </p:txBody>
      </p:sp>
    </p:spTree>
    <p:extLst>
      <p:ext uri="{BB962C8B-B14F-4D97-AF65-F5344CB8AC3E}">
        <p14:creationId xmlns:p14="http://schemas.microsoft.com/office/powerpoint/2010/main" val="724661973"/>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reserve="1" userDrawn="1">
  <p:cSld name="Hexagonbild rubrik och text">
    <p:bg>
      <p:bgPr>
        <a:solidFill>
          <a:schemeClr val="accent6"/>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6129094" y="1447800"/>
            <a:ext cx="4564063" cy="3867150"/>
          </a:xfrm>
          <a:prstGeom prst="hexagon">
            <a:avLst/>
          </a:prstGeom>
          <a:solidFill>
            <a:schemeClr val="accent1"/>
          </a:solidFill>
        </p:spPr>
        <p:txBody>
          <a:bodyPr/>
          <a:lstStyle/>
          <a:p>
            <a:r>
              <a:rPr lang="sv-SE"/>
              <a:t>Klicka på ikonen för att lägga till en bild</a:t>
            </a:r>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6" name="Rubrik 1">
            <a:extLst>
              <a:ext uri="{FF2B5EF4-FFF2-40B4-BE49-F238E27FC236}">
                <a16:creationId xmlns:a16="http://schemas.microsoft.com/office/drawing/2014/main" id="{62ABE50D-60DA-4704-89D7-730FD6C5F6F4}"/>
              </a:ext>
            </a:extLst>
          </p:cNvPr>
          <p:cNvSpPr>
            <a:spLocks noGrp="1"/>
          </p:cNvSpPr>
          <p:nvPr>
            <p:ph type="title"/>
          </p:nvPr>
        </p:nvSpPr>
        <p:spPr>
          <a:xfrm>
            <a:off x="1498843" y="1126379"/>
            <a:ext cx="4470401" cy="2169082"/>
          </a:xfrm>
        </p:spPr>
        <p:txBody>
          <a:bodyPr anchor="b">
            <a:normAutofit/>
          </a:bodyPr>
          <a:lstStyle>
            <a:lvl1pPr algn="l">
              <a:lnSpc>
                <a:spcPct val="100000"/>
              </a:lnSpc>
              <a:defRPr sz="4000">
                <a:solidFill>
                  <a:schemeClr val="bg1"/>
                </a:solidFill>
              </a:defRPr>
            </a:lvl1pPr>
          </a:lstStyle>
          <a:p>
            <a:r>
              <a:rPr lang="sv-SE"/>
              <a:t>Klicka här för att ändra mall för rubrikformat</a:t>
            </a:r>
            <a:endParaRPr lang="en-GB"/>
          </a:p>
        </p:txBody>
      </p:sp>
      <p:sp>
        <p:nvSpPr>
          <p:cNvPr id="7" name="Platshållare för text 3">
            <a:extLst>
              <a:ext uri="{FF2B5EF4-FFF2-40B4-BE49-F238E27FC236}">
                <a16:creationId xmlns:a16="http://schemas.microsoft.com/office/drawing/2014/main" id="{41C8E73C-019E-4FB7-946D-69FAB814CF9A}"/>
              </a:ext>
            </a:extLst>
          </p:cNvPr>
          <p:cNvSpPr>
            <a:spLocks noGrp="1"/>
          </p:cNvSpPr>
          <p:nvPr>
            <p:ph type="body" sz="quarter" idx="10"/>
          </p:nvPr>
        </p:nvSpPr>
        <p:spPr>
          <a:xfrm>
            <a:off x="1498843" y="3381376"/>
            <a:ext cx="4470401" cy="2350246"/>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349716285"/>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preserve="1" userDrawn="1">
  <p:cSld name="Rubrik och text">
    <p:bg>
      <p:bgPr>
        <a:solidFill>
          <a:schemeClr val="accent6"/>
        </a:solid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5A8275A8-C307-4AD1-8F7E-DA508226EA3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5" name="Platshållare för text 3">
            <a:extLst>
              <a:ext uri="{FF2B5EF4-FFF2-40B4-BE49-F238E27FC236}">
                <a16:creationId xmlns:a16="http://schemas.microsoft.com/office/drawing/2014/main" id="{43AAF0FB-5C31-4B7A-B3F0-735ECFED1308}"/>
              </a:ext>
            </a:extLst>
          </p:cNvPr>
          <p:cNvSpPr>
            <a:spLocks noGrp="1"/>
          </p:cNvSpPr>
          <p:nvPr>
            <p:ph type="body" sz="quarter" idx="10"/>
          </p:nvPr>
        </p:nvSpPr>
        <p:spPr>
          <a:xfrm>
            <a:off x="3614737" y="2959894"/>
            <a:ext cx="4962525" cy="3068637"/>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6" name="Rubrik 1">
            <a:extLst>
              <a:ext uri="{FF2B5EF4-FFF2-40B4-BE49-F238E27FC236}">
                <a16:creationId xmlns:a16="http://schemas.microsoft.com/office/drawing/2014/main" id="{14F623A5-22C3-402C-9416-7106F110948B}"/>
              </a:ext>
            </a:extLst>
          </p:cNvPr>
          <p:cNvSpPr>
            <a:spLocks noGrp="1"/>
          </p:cNvSpPr>
          <p:nvPr>
            <p:ph type="title" hasCustomPrompt="1"/>
          </p:nvPr>
        </p:nvSpPr>
        <p:spPr>
          <a:xfrm>
            <a:off x="2040046" y="977107"/>
            <a:ext cx="8111905" cy="1957387"/>
          </a:xfrm>
        </p:spPr>
        <p:txBody>
          <a:bodyPr anchor="b">
            <a:normAutofit/>
          </a:bodyPr>
          <a:lstStyle>
            <a:lvl1pPr algn="ctr">
              <a:lnSpc>
                <a:spcPct val="100000"/>
              </a:lnSpc>
              <a:defRPr sz="4800">
                <a:solidFill>
                  <a:schemeClr val="bg1"/>
                </a:solidFill>
              </a:defRPr>
            </a:lvl1pPr>
          </a:lstStyle>
          <a:p>
            <a:r>
              <a:rPr lang="sv-SE"/>
              <a:t>Klicka här för att ändra </a:t>
            </a:r>
            <a:br>
              <a:rPr lang="sv-SE"/>
            </a:br>
            <a:r>
              <a:rPr lang="sv-SE"/>
              <a:t>mall för rubrikformat</a:t>
            </a:r>
            <a:endParaRPr lang="en-GB"/>
          </a:p>
        </p:txBody>
      </p:sp>
    </p:spTree>
    <p:extLst>
      <p:ext uri="{BB962C8B-B14F-4D97-AF65-F5344CB8AC3E}">
        <p14:creationId xmlns:p14="http://schemas.microsoft.com/office/powerpoint/2010/main" val="3736376377"/>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Framsida ver 2">
    <p:spTree>
      <p:nvGrpSpPr>
        <p:cNvPr id="1" name=""/>
        <p:cNvGrpSpPr/>
        <p:nvPr/>
      </p:nvGrpSpPr>
      <p:grpSpPr>
        <a:xfrm>
          <a:off x="0" y="0"/>
          <a:ext cx="0" cy="0"/>
          <a:chOff x="0" y="0"/>
          <a:chExt cx="0" cy="0"/>
        </a:xfrm>
      </p:grpSpPr>
      <p:pic>
        <p:nvPicPr>
          <p:cNvPr id="3" name="Bildobjekt 2" descr="En bild som visar vatten, båt, scen, flod&#10;&#10;Automatiskt genererad beskrivning">
            <a:extLst>
              <a:ext uri="{FF2B5EF4-FFF2-40B4-BE49-F238E27FC236}">
                <a16:creationId xmlns:a16="http://schemas.microsoft.com/office/drawing/2014/main" id="{A3FB76D2-1C0D-4488-878D-4FAB146CF7C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459" b="8542"/>
          <a:stretch/>
        </p:blipFill>
        <p:spPr>
          <a:xfrm>
            <a:off x="0" y="0"/>
            <a:ext cx="12192000" cy="6858000"/>
          </a:xfrm>
          <a:prstGeom prst="rect">
            <a:avLst/>
          </a:prstGeom>
        </p:spPr>
      </p:pic>
      <p:sp>
        <p:nvSpPr>
          <p:cNvPr id="6" name="Platshållare för text 5">
            <a:extLst>
              <a:ext uri="{FF2B5EF4-FFF2-40B4-BE49-F238E27FC236}">
                <a16:creationId xmlns:a16="http://schemas.microsoft.com/office/drawing/2014/main" id="{323D7106-5A4E-4A15-A441-8E5B07014480}"/>
              </a:ext>
            </a:extLst>
          </p:cNvPr>
          <p:cNvSpPr>
            <a:spLocks noGrp="1"/>
          </p:cNvSpPr>
          <p:nvPr>
            <p:ph type="body" sz="quarter" idx="10" hasCustomPrompt="1"/>
          </p:nvPr>
        </p:nvSpPr>
        <p:spPr>
          <a:xfrm>
            <a:off x="887413" y="660400"/>
            <a:ext cx="1846734" cy="1612020"/>
          </a:xfrm>
          <a:prstGeom prst="hexagon">
            <a:avLst/>
          </a:prstGeom>
          <a:solidFill>
            <a:schemeClr val="accent1"/>
          </a:solidFill>
        </p:spPr>
        <p:txBody>
          <a:bodyPr anchor="ctr">
            <a:noAutofit/>
          </a:bodyPr>
          <a:lstStyle>
            <a:lvl1pPr marL="0" indent="0" algn="ctr">
              <a:buNone/>
              <a:defRPr sz="1100" cap="all" baseline="0">
                <a:solidFill>
                  <a:schemeClr val="bg1"/>
                </a:solidFill>
              </a:defRPr>
            </a:lvl1pPr>
            <a:lvl2pPr marL="457200" indent="0" algn="ctr">
              <a:buFont typeface="Arial" panose="020B0604020202020204" pitchFamily="34" charset="0"/>
              <a:buNone/>
              <a:defRPr sz="1600"/>
            </a:lvl2pPr>
          </a:lstStyle>
          <a:p>
            <a:pPr lvl="0"/>
            <a:r>
              <a:rPr lang="sv-SE"/>
              <a:t>Namn </a:t>
            </a:r>
            <a:r>
              <a:rPr lang="sv-SE" err="1"/>
              <a:t>Namnesson</a:t>
            </a:r>
            <a:br>
              <a:rPr lang="sv-SE"/>
            </a:br>
            <a:r>
              <a:rPr lang="sv-SE"/>
              <a:t>Titel</a:t>
            </a:r>
          </a:p>
          <a:p>
            <a:pPr lvl="0"/>
            <a:r>
              <a:rPr lang="sv-SE"/>
              <a:t>Datum</a:t>
            </a:r>
          </a:p>
        </p:txBody>
      </p:sp>
      <p:pic>
        <p:nvPicPr>
          <p:cNvPr id="10" name="Bildobjekt 9">
            <a:extLst>
              <a:ext uri="{FF2B5EF4-FFF2-40B4-BE49-F238E27FC236}">
                <a16:creationId xmlns:a16="http://schemas.microsoft.com/office/drawing/2014/main" id="{BDBF191B-6AEB-4CCA-B141-5EF4F9F7AA8F}"/>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8" name="Rubrik 1">
            <a:extLst>
              <a:ext uri="{FF2B5EF4-FFF2-40B4-BE49-F238E27FC236}">
                <a16:creationId xmlns:a16="http://schemas.microsoft.com/office/drawing/2014/main" id="{B3F6FD54-C892-4BA4-BE9D-ED4B94D9E373}"/>
              </a:ext>
            </a:extLst>
          </p:cNvPr>
          <p:cNvSpPr>
            <a:spLocks noGrp="1"/>
          </p:cNvSpPr>
          <p:nvPr>
            <p:ph type="ctrTitle"/>
          </p:nvPr>
        </p:nvSpPr>
        <p:spPr>
          <a:xfrm>
            <a:off x="2792092" y="2426509"/>
            <a:ext cx="6607816" cy="1655762"/>
          </a:xfrm>
        </p:spPr>
        <p:txBody>
          <a:bodyPr anchor="ctr">
            <a:normAutofit/>
          </a:bodyPr>
          <a:lstStyle>
            <a:lvl1pPr algn="ctr">
              <a:lnSpc>
                <a:spcPts val="4200"/>
              </a:lnSpc>
              <a:defRPr sz="4000">
                <a:solidFill>
                  <a:schemeClr val="bg1"/>
                </a:solidFill>
              </a:defRPr>
            </a:lvl1pPr>
          </a:lstStyle>
          <a:p>
            <a:r>
              <a:rPr lang="sv-SE"/>
              <a:t>Klicka här för att ändra mall för rubrikformat</a:t>
            </a:r>
            <a:endParaRPr lang="en-GB"/>
          </a:p>
        </p:txBody>
      </p:sp>
    </p:spTree>
    <p:extLst>
      <p:ext uri="{BB962C8B-B14F-4D97-AF65-F5344CB8AC3E}">
        <p14:creationId xmlns:p14="http://schemas.microsoft.com/office/powerpoint/2010/main" val="24149493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vslutningssida ver 1">
    <p:spTree>
      <p:nvGrpSpPr>
        <p:cNvPr id="1" name=""/>
        <p:cNvGrpSpPr/>
        <p:nvPr/>
      </p:nvGrpSpPr>
      <p:grpSpPr>
        <a:xfrm>
          <a:off x="0" y="0"/>
          <a:ext cx="0" cy="0"/>
          <a:chOff x="0" y="0"/>
          <a:chExt cx="0" cy="0"/>
        </a:xfrm>
      </p:grpSpPr>
      <p:pic>
        <p:nvPicPr>
          <p:cNvPr id="3" name="Bildobjekt 2" descr="En bild som visar vatten, utomhus, himmel, scen&#10;&#10;Automatiskt genererad beskrivning">
            <a:extLst>
              <a:ext uri="{FF2B5EF4-FFF2-40B4-BE49-F238E27FC236}">
                <a16:creationId xmlns:a16="http://schemas.microsoft.com/office/drawing/2014/main" id="{16BCD11C-D973-4854-A344-6D550EA1D98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6718" b="8910"/>
          <a:stretch/>
        </p:blipFill>
        <p:spPr>
          <a:xfrm>
            <a:off x="3048" y="0"/>
            <a:ext cx="12188952" cy="6858000"/>
          </a:xfrm>
          <a:prstGeom prst="rect">
            <a:avLst/>
          </a:prstGeom>
        </p:spPr>
      </p:pic>
      <p:sp>
        <p:nvSpPr>
          <p:cNvPr id="7" name="Sexhörning 6">
            <a:extLst>
              <a:ext uri="{FF2B5EF4-FFF2-40B4-BE49-F238E27FC236}">
                <a16:creationId xmlns:a16="http://schemas.microsoft.com/office/drawing/2014/main" id="{9C81CB57-CC6D-4373-9E8C-26764891F91B}"/>
              </a:ext>
            </a:extLst>
          </p:cNvPr>
          <p:cNvSpPr/>
          <p:nvPr userDrawn="1"/>
        </p:nvSpPr>
        <p:spPr>
          <a:xfrm>
            <a:off x="1905000" y="0"/>
            <a:ext cx="7943850" cy="6858000"/>
          </a:xfrm>
          <a:prstGeom prst="hexag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2" descr="Bildresultat fÃ¶r logo business region gÃ¶teborg">
            <a:extLst>
              <a:ext uri="{FF2B5EF4-FFF2-40B4-BE49-F238E27FC236}">
                <a16:creationId xmlns:a16="http://schemas.microsoft.com/office/drawing/2014/main" id="{97F78054-1A5F-49C5-9D0A-650A447FDAC8}"/>
              </a:ext>
            </a:extLst>
          </p:cNvPr>
          <p:cNvPicPr>
            <a:picLocks noChangeAspect="1" noChangeArrowheads="1"/>
          </p:cNvPicPr>
          <p:nvPr userDrawn="1"/>
        </p:nvPicPr>
        <p:blipFill>
          <a:blip r:embed="rId3">
            <a:clrChange>
              <a:clrFrom>
                <a:srgbClr val="0068A9"/>
              </a:clrFrom>
              <a:clrTo>
                <a:srgbClr val="0068A9">
                  <a:alpha val="0"/>
                </a:srgbClr>
              </a:clrTo>
            </a:clrChange>
            <a:extLst>
              <a:ext uri="{28A0092B-C50C-407E-A947-70E740481C1C}">
                <a14:useLocalDpi xmlns:a14="http://schemas.microsoft.com/office/drawing/2010/main"/>
              </a:ext>
            </a:extLst>
          </a:blip>
          <a:srcRect/>
          <a:stretch>
            <a:fillRect/>
          </a:stretch>
        </p:blipFill>
        <p:spPr bwMode="auto">
          <a:xfrm>
            <a:off x="3400425" y="1524000"/>
            <a:ext cx="5080000" cy="3810000"/>
          </a:xfrm>
          <a:prstGeom prst="rect">
            <a:avLst/>
          </a:prstGeom>
          <a:noFill/>
          <a:extLst>
            <a:ext uri="{909E8E84-426E-40DD-AFC4-6F175D3DCCD1}">
              <a14:hiddenFill xmlns:a14="http://schemas.microsoft.com/office/drawing/2010/main">
                <a:solidFill>
                  <a:srgbClr val="FFFFFF"/>
                </a:solidFill>
              </a14:hiddenFill>
            </a:ext>
          </a:extLst>
        </p:spPr>
      </p:pic>
      <p:sp>
        <p:nvSpPr>
          <p:cNvPr id="13" name="Platshållare för text 5">
            <a:extLst>
              <a:ext uri="{FF2B5EF4-FFF2-40B4-BE49-F238E27FC236}">
                <a16:creationId xmlns:a16="http://schemas.microsoft.com/office/drawing/2014/main" id="{FDA51B77-D4D1-421E-A001-AC87B8F2E0BF}"/>
              </a:ext>
            </a:extLst>
          </p:cNvPr>
          <p:cNvSpPr>
            <a:spLocks noGrp="1"/>
          </p:cNvSpPr>
          <p:nvPr>
            <p:ph type="body" sz="quarter" idx="10"/>
          </p:nvPr>
        </p:nvSpPr>
        <p:spPr>
          <a:xfrm>
            <a:off x="1626168" y="969255"/>
            <a:ext cx="1846734" cy="1612020"/>
          </a:xfrm>
          <a:prstGeom prst="hexagon">
            <a:avLst/>
          </a:prstGeom>
          <a:solidFill>
            <a:schemeClr val="accent1"/>
          </a:solidFill>
        </p:spPr>
        <p:txBody>
          <a:bodyPr anchor="ctr">
            <a:noAutofit/>
          </a:bodyPr>
          <a:lstStyle>
            <a:lvl1pPr marL="0" indent="0" algn="ctr">
              <a:buNone/>
              <a:defRPr sz="1800">
                <a:solidFill>
                  <a:schemeClr val="bg1"/>
                </a:solidFill>
              </a:defRPr>
            </a:lvl1pPr>
            <a:lvl2pPr marL="457200" indent="0" algn="ctr">
              <a:buFont typeface="Arial" panose="020B0604020202020204" pitchFamily="34" charset="0"/>
              <a:buNone/>
              <a:defRPr sz="1600"/>
            </a:lvl2pPr>
          </a:lstStyle>
          <a:p>
            <a:pPr lvl="0"/>
            <a:r>
              <a:rPr lang="sv-SE"/>
              <a:t>Redigera format för bakgrundstext</a:t>
            </a:r>
          </a:p>
        </p:txBody>
      </p:sp>
      <p:sp>
        <p:nvSpPr>
          <p:cNvPr id="6" name="Underrubrik 2">
            <a:extLst>
              <a:ext uri="{FF2B5EF4-FFF2-40B4-BE49-F238E27FC236}">
                <a16:creationId xmlns:a16="http://schemas.microsoft.com/office/drawing/2014/main" id="{D5DF9CD7-B6B8-4C64-80AE-FC155A34F03B}"/>
              </a:ext>
            </a:extLst>
          </p:cNvPr>
          <p:cNvSpPr>
            <a:spLocks noGrp="1"/>
          </p:cNvSpPr>
          <p:nvPr>
            <p:ph type="subTitle" idx="1" hasCustomPrompt="1"/>
          </p:nvPr>
        </p:nvSpPr>
        <p:spPr>
          <a:xfrm>
            <a:off x="4481823" y="4696119"/>
            <a:ext cx="2917203" cy="933254"/>
          </a:xfrm>
        </p:spPr>
        <p:txBody>
          <a:bodyPr anchor="b">
            <a:normAutofit/>
          </a:bodyPr>
          <a:lstStyle>
            <a:lvl1pPr marL="0" indent="0" algn="ctr">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Kontakt: </a:t>
            </a:r>
            <a:br>
              <a:rPr lang="sv-SE"/>
            </a:br>
            <a:r>
              <a:rPr lang="sv-SE"/>
              <a:t>namn </a:t>
            </a:r>
            <a:br>
              <a:rPr lang="sv-SE"/>
            </a:br>
            <a:r>
              <a:rPr lang="sv-SE" err="1"/>
              <a:t>tel</a:t>
            </a:r>
            <a:r>
              <a:rPr lang="sv-SE"/>
              <a:t> och mailadress</a:t>
            </a:r>
            <a:endParaRPr lang="en-GB"/>
          </a:p>
        </p:txBody>
      </p:sp>
      <p:sp>
        <p:nvSpPr>
          <p:cNvPr id="9" name="textruta 8">
            <a:extLst>
              <a:ext uri="{FF2B5EF4-FFF2-40B4-BE49-F238E27FC236}">
                <a16:creationId xmlns:a16="http://schemas.microsoft.com/office/drawing/2014/main" id="{AEDC73C1-CA14-4BAB-A605-17C623C8EF96}"/>
              </a:ext>
            </a:extLst>
          </p:cNvPr>
          <p:cNvSpPr txBox="1"/>
          <p:nvPr userDrawn="1"/>
        </p:nvSpPr>
        <p:spPr>
          <a:xfrm>
            <a:off x="3800475" y="6296718"/>
            <a:ext cx="4152900" cy="430887"/>
          </a:xfrm>
          <a:prstGeom prst="rect">
            <a:avLst/>
          </a:prstGeom>
          <a:noFill/>
        </p:spPr>
        <p:txBody>
          <a:bodyPr wrap="square" rtlCol="0">
            <a:spAutoFit/>
          </a:bodyPr>
          <a:lstStyle/>
          <a:p>
            <a:pPr algn="ctr"/>
            <a:r>
              <a:rPr lang="sv-SE" sz="1100" cap="all" baseline="0">
                <a:solidFill>
                  <a:schemeClr val="bg1"/>
                </a:solidFill>
              </a:rPr>
              <a:t>Business region göteborg – en del </a:t>
            </a:r>
            <a:br>
              <a:rPr lang="sv-SE" sz="1100" cap="all" baseline="0">
                <a:solidFill>
                  <a:schemeClr val="bg1"/>
                </a:solidFill>
              </a:rPr>
            </a:br>
            <a:r>
              <a:rPr lang="sv-SE" sz="1100" cap="all" baseline="0">
                <a:solidFill>
                  <a:schemeClr val="bg1"/>
                </a:solidFill>
              </a:rPr>
              <a:t>av göteborgs stad i samarbete med regionen</a:t>
            </a:r>
          </a:p>
        </p:txBody>
      </p:sp>
    </p:spTree>
    <p:extLst>
      <p:ext uri="{BB962C8B-B14F-4D97-AF65-F5344CB8AC3E}">
        <p14:creationId xmlns:p14="http://schemas.microsoft.com/office/powerpoint/2010/main" val="1895423782"/>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Framsida ver 6">
    <p:spTree>
      <p:nvGrpSpPr>
        <p:cNvPr id="1" name=""/>
        <p:cNvGrpSpPr/>
        <p:nvPr/>
      </p:nvGrpSpPr>
      <p:grpSpPr>
        <a:xfrm>
          <a:off x="0" y="0"/>
          <a:ext cx="0" cy="0"/>
          <a:chOff x="0" y="0"/>
          <a:chExt cx="0" cy="0"/>
        </a:xfrm>
      </p:grpSpPr>
      <p:pic>
        <p:nvPicPr>
          <p:cNvPr id="4" name="Bildobjekt 3" descr="En bild som visar himmel, utomhus, flera&#10;&#10;Automatiskt genererad beskrivning">
            <a:extLst>
              <a:ext uri="{FF2B5EF4-FFF2-40B4-BE49-F238E27FC236}">
                <a16:creationId xmlns:a16="http://schemas.microsoft.com/office/drawing/2014/main" id="{AB68B31A-1E54-4F66-A3F8-68DCC3EA208C}"/>
              </a:ext>
            </a:extLst>
          </p:cNvPr>
          <p:cNvPicPr>
            <a:picLocks noChangeAspect="1"/>
          </p:cNvPicPr>
          <p:nvPr userDrawn="1"/>
        </p:nvPicPr>
        <p:blipFill>
          <a:blip r:embed="rId2"/>
          <a:stretch>
            <a:fillRect/>
          </a:stretch>
        </p:blipFill>
        <p:spPr>
          <a:xfrm>
            <a:off x="706" y="0"/>
            <a:ext cx="12190588" cy="6858000"/>
          </a:xfrm>
          <a:prstGeom prst="rect">
            <a:avLst/>
          </a:prstGeom>
        </p:spPr>
      </p:pic>
      <p:sp>
        <p:nvSpPr>
          <p:cNvPr id="6" name="Platshållare för text 5">
            <a:extLst>
              <a:ext uri="{FF2B5EF4-FFF2-40B4-BE49-F238E27FC236}">
                <a16:creationId xmlns:a16="http://schemas.microsoft.com/office/drawing/2014/main" id="{323D7106-5A4E-4A15-A441-8E5B07014480}"/>
              </a:ext>
            </a:extLst>
          </p:cNvPr>
          <p:cNvSpPr>
            <a:spLocks noGrp="1"/>
          </p:cNvSpPr>
          <p:nvPr>
            <p:ph type="body" sz="quarter" idx="10" hasCustomPrompt="1"/>
          </p:nvPr>
        </p:nvSpPr>
        <p:spPr>
          <a:xfrm>
            <a:off x="9473514" y="551915"/>
            <a:ext cx="1846734" cy="1612020"/>
          </a:xfrm>
          <a:prstGeom prst="hexagon">
            <a:avLst/>
          </a:prstGeom>
          <a:solidFill>
            <a:schemeClr val="accent5"/>
          </a:solidFill>
        </p:spPr>
        <p:txBody>
          <a:bodyPr anchor="ctr">
            <a:noAutofit/>
          </a:bodyPr>
          <a:lstStyle>
            <a:lvl1pPr marL="0" indent="0" algn="ctr">
              <a:buNone/>
              <a:defRPr sz="1100" cap="all" baseline="0">
                <a:solidFill>
                  <a:schemeClr val="bg1"/>
                </a:solidFill>
              </a:defRPr>
            </a:lvl1pPr>
            <a:lvl2pPr marL="457200" indent="0" algn="ctr">
              <a:buFont typeface="Arial" panose="020B0604020202020204" pitchFamily="34" charset="0"/>
              <a:buNone/>
              <a:defRPr sz="1600"/>
            </a:lvl2pPr>
          </a:lstStyle>
          <a:p>
            <a:pPr lvl="0"/>
            <a:r>
              <a:rPr lang="sv-SE"/>
              <a:t>Namn </a:t>
            </a:r>
            <a:r>
              <a:rPr lang="sv-SE" err="1"/>
              <a:t>Namnsson</a:t>
            </a:r>
            <a:br>
              <a:rPr lang="sv-SE"/>
            </a:br>
            <a:r>
              <a:rPr lang="sv-SE"/>
              <a:t>Titel</a:t>
            </a:r>
          </a:p>
          <a:p>
            <a:pPr lvl="0"/>
            <a:r>
              <a:rPr lang="sv-SE"/>
              <a:t>Datum</a:t>
            </a:r>
          </a:p>
        </p:txBody>
      </p:sp>
      <p:pic>
        <p:nvPicPr>
          <p:cNvPr id="10" name="Bildobjekt 9">
            <a:extLst>
              <a:ext uri="{FF2B5EF4-FFF2-40B4-BE49-F238E27FC236}">
                <a16:creationId xmlns:a16="http://schemas.microsoft.com/office/drawing/2014/main" id="{BDBF191B-6AEB-4CCA-B141-5EF4F9F7AA8F}"/>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8" name="Rubrik 1">
            <a:extLst>
              <a:ext uri="{FF2B5EF4-FFF2-40B4-BE49-F238E27FC236}">
                <a16:creationId xmlns:a16="http://schemas.microsoft.com/office/drawing/2014/main" id="{B3F6FD54-C892-4BA4-BE9D-ED4B94D9E373}"/>
              </a:ext>
            </a:extLst>
          </p:cNvPr>
          <p:cNvSpPr>
            <a:spLocks noGrp="1"/>
          </p:cNvSpPr>
          <p:nvPr>
            <p:ph type="ctrTitle"/>
          </p:nvPr>
        </p:nvSpPr>
        <p:spPr>
          <a:xfrm>
            <a:off x="2792092" y="1938311"/>
            <a:ext cx="6607816" cy="1655762"/>
          </a:xfrm>
        </p:spPr>
        <p:txBody>
          <a:bodyPr anchor="ctr">
            <a:normAutofit/>
          </a:bodyPr>
          <a:lstStyle>
            <a:lvl1pPr algn="ctr">
              <a:lnSpc>
                <a:spcPts val="4200"/>
              </a:lnSpc>
              <a:defRPr sz="4000">
                <a:solidFill>
                  <a:schemeClr val="tx2"/>
                </a:solidFill>
              </a:defRPr>
            </a:lvl1pPr>
          </a:lstStyle>
          <a:p>
            <a:r>
              <a:rPr lang="sv-SE"/>
              <a:t>Klicka här för att ändra mall för rubrikformat</a:t>
            </a:r>
            <a:endParaRPr lang="en-GB"/>
          </a:p>
        </p:txBody>
      </p:sp>
    </p:spTree>
    <p:extLst>
      <p:ext uri="{BB962C8B-B14F-4D97-AF65-F5344CB8AC3E}">
        <p14:creationId xmlns:p14="http://schemas.microsoft.com/office/powerpoint/2010/main" val="2067444551"/>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Framsida ver 3">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FBA023CF-467C-4D38-BFA6-84375E92AF0B}"/>
              </a:ext>
            </a:extLst>
          </p:cNvPr>
          <p:cNvPicPr>
            <a:picLocks noChangeAspect="1"/>
          </p:cNvPicPr>
          <p:nvPr userDrawn="1"/>
        </p:nvPicPr>
        <p:blipFill rotWithShape="1">
          <a:blip r:embed="rId2"/>
          <a:srcRect l="14415" r="-14415"/>
          <a:stretch/>
        </p:blipFill>
        <p:spPr>
          <a:xfrm flipH="1">
            <a:off x="254000" y="0"/>
            <a:ext cx="11938000" cy="6858000"/>
          </a:xfrm>
          <a:prstGeom prst="rect">
            <a:avLst/>
          </a:prstGeom>
        </p:spPr>
      </p:pic>
      <p:sp>
        <p:nvSpPr>
          <p:cNvPr id="6" name="Pil: femhörning 5">
            <a:extLst>
              <a:ext uri="{FF2B5EF4-FFF2-40B4-BE49-F238E27FC236}">
                <a16:creationId xmlns:a16="http://schemas.microsoft.com/office/drawing/2014/main" id="{30A31DD0-4413-4150-BA2D-DA1A071C1EEF}"/>
              </a:ext>
            </a:extLst>
          </p:cNvPr>
          <p:cNvSpPr/>
          <p:nvPr userDrawn="1"/>
        </p:nvSpPr>
        <p:spPr>
          <a:xfrm>
            <a:off x="0" y="0"/>
            <a:ext cx="7943850" cy="6858000"/>
          </a:xfrm>
          <a:prstGeom prst="homePlate">
            <a:avLst>
              <a:gd name="adj" fmla="val 2524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ubrik 1">
            <a:extLst>
              <a:ext uri="{FF2B5EF4-FFF2-40B4-BE49-F238E27FC236}">
                <a16:creationId xmlns:a16="http://schemas.microsoft.com/office/drawing/2014/main" id="{1EC3377C-8C0F-4E16-A7CA-12BAB2F800D6}"/>
              </a:ext>
            </a:extLst>
          </p:cNvPr>
          <p:cNvSpPr>
            <a:spLocks noGrp="1"/>
          </p:cNvSpPr>
          <p:nvPr>
            <p:ph type="ctrTitle"/>
          </p:nvPr>
        </p:nvSpPr>
        <p:spPr>
          <a:xfrm>
            <a:off x="419100" y="2601119"/>
            <a:ext cx="5676900" cy="1655762"/>
          </a:xfrm>
        </p:spPr>
        <p:txBody>
          <a:bodyPr anchor="ctr">
            <a:normAutofit/>
          </a:bodyPr>
          <a:lstStyle>
            <a:lvl1pPr algn="l">
              <a:lnSpc>
                <a:spcPts val="4200"/>
              </a:lnSpc>
              <a:defRPr sz="4000">
                <a:solidFill>
                  <a:schemeClr val="bg1"/>
                </a:solidFill>
              </a:defRPr>
            </a:lvl1pPr>
          </a:lstStyle>
          <a:p>
            <a:r>
              <a:rPr lang="sv-SE"/>
              <a:t>Klicka här för att ändra mall för rubrikformat</a:t>
            </a:r>
            <a:endParaRPr lang="en-GB"/>
          </a:p>
        </p:txBody>
      </p:sp>
      <p:sp>
        <p:nvSpPr>
          <p:cNvPr id="3" name="Underrubrik 2">
            <a:extLst>
              <a:ext uri="{FF2B5EF4-FFF2-40B4-BE49-F238E27FC236}">
                <a16:creationId xmlns:a16="http://schemas.microsoft.com/office/drawing/2014/main" id="{1F17AFD7-57F0-4B61-8104-CD30595CF2E7}"/>
              </a:ext>
            </a:extLst>
          </p:cNvPr>
          <p:cNvSpPr>
            <a:spLocks noGrp="1"/>
          </p:cNvSpPr>
          <p:nvPr>
            <p:ph type="subTitle" idx="1" hasCustomPrompt="1"/>
          </p:nvPr>
        </p:nvSpPr>
        <p:spPr>
          <a:xfrm>
            <a:off x="419100" y="5467546"/>
            <a:ext cx="4572000" cy="933254"/>
          </a:xfrm>
        </p:spPr>
        <p:txBody>
          <a:bodyPr anchor="b">
            <a:normAutofit/>
          </a:bodyPr>
          <a:lstStyle>
            <a:lvl1pPr marL="0" indent="0" algn="l">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Namn</a:t>
            </a:r>
          </a:p>
          <a:p>
            <a:r>
              <a:rPr lang="sv-SE"/>
              <a:t>Titel</a:t>
            </a:r>
            <a:endParaRPr lang="en-GB"/>
          </a:p>
        </p:txBody>
      </p:sp>
      <p:pic>
        <p:nvPicPr>
          <p:cNvPr id="10" name="Bildobjekt 9">
            <a:extLst>
              <a:ext uri="{FF2B5EF4-FFF2-40B4-BE49-F238E27FC236}">
                <a16:creationId xmlns:a16="http://schemas.microsoft.com/office/drawing/2014/main" id="{DEC7EBC4-F612-4E85-A8EA-EE3EC15EBE71}"/>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5" name="Platshållare för text 4">
            <a:extLst>
              <a:ext uri="{FF2B5EF4-FFF2-40B4-BE49-F238E27FC236}">
                <a16:creationId xmlns:a16="http://schemas.microsoft.com/office/drawing/2014/main" id="{00930869-2014-4023-9C18-6824B8A4B9E2}"/>
              </a:ext>
            </a:extLst>
          </p:cNvPr>
          <p:cNvSpPr>
            <a:spLocks noGrp="1"/>
          </p:cNvSpPr>
          <p:nvPr>
            <p:ph type="body" sz="quarter" idx="10" hasCustomPrompt="1"/>
          </p:nvPr>
        </p:nvSpPr>
        <p:spPr>
          <a:xfrm>
            <a:off x="419100" y="457200"/>
            <a:ext cx="5180013" cy="523875"/>
          </a:xfrm>
        </p:spPr>
        <p:txBody>
          <a:bodyPr vert="horz" lIns="91440" tIns="45720" rIns="91440" bIns="45720" rtlCol="0" anchor="t">
            <a:normAutofit/>
          </a:bodyPr>
          <a:lstStyle>
            <a:lvl1pPr marL="0" indent="0">
              <a:buNone/>
              <a:defRPr lang="en-GB" sz="1600" cap="all" baseline="0" dirty="0">
                <a:solidFill>
                  <a:schemeClr val="bg1"/>
                </a:solidFill>
              </a:defRPr>
            </a:lvl1pPr>
          </a:lstStyle>
          <a:p>
            <a:pPr marL="285750" lvl="0" indent="-285750"/>
            <a:r>
              <a:rPr lang="sv-SE"/>
              <a:t>Datum</a:t>
            </a:r>
            <a:endParaRPr lang="en-GB"/>
          </a:p>
        </p:txBody>
      </p:sp>
    </p:spTree>
    <p:extLst>
      <p:ext uri="{BB962C8B-B14F-4D97-AF65-F5344CB8AC3E}">
        <p14:creationId xmlns:p14="http://schemas.microsoft.com/office/powerpoint/2010/main" val="3619625288"/>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Framsida ver 4">
    <p:spTree>
      <p:nvGrpSpPr>
        <p:cNvPr id="1" name=""/>
        <p:cNvGrpSpPr/>
        <p:nvPr/>
      </p:nvGrpSpPr>
      <p:grpSpPr>
        <a:xfrm>
          <a:off x="0" y="0"/>
          <a:ext cx="0" cy="0"/>
          <a:chOff x="0" y="0"/>
          <a:chExt cx="0" cy="0"/>
        </a:xfrm>
      </p:grpSpPr>
      <p:pic>
        <p:nvPicPr>
          <p:cNvPr id="13" name="Bildobjekt 12" descr="En bild som visar utomhus, byggnad, stad&#10;&#10;Automatiskt genererad beskrivning">
            <a:extLst>
              <a:ext uri="{FF2B5EF4-FFF2-40B4-BE49-F238E27FC236}">
                <a16:creationId xmlns:a16="http://schemas.microsoft.com/office/drawing/2014/main" id="{BE3F0BD8-A8DC-4282-8554-9C0889C89F76}"/>
              </a:ext>
            </a:extLst>
          </p:cNvPr>
          <p:cNvPicPr>
            <a:picLocks noChangeAspect="1"/>
          </p:cNvPicPr>
          <p:nvPr userDrawn="1"/>
        </p:nvPicPr>
        <p:blipFill rotWithShape="1">
          <a:blip r:embed="rId2"/>
          <a:srcRect l="124" r="63727"/>
          <a:stretch/>
        </p:blipFill>
        <p:spPr>
          <a:xfrm>
            <a:off x="7876515" y="0"/>
            <a:ext cx="4315485" cy="6858000"/>
          </a:xfrm>
          <a:prstGeom prst="rect">
            <a:avLst/>
          </a:prstGeom>
        </p:spPr>
      </p:pic>
      <p:pic>
        <p:nvPicPr>
          <p:cNvPr id="3" name="Bildobjekt 2">
            <a:extLst>
              <a:ext uri="{FF2B5EF4-FFF2-40B4-BE49-F238E27FC236}">
                <a16:creationId xmlns:a16="http://schemas.microsoft.com/office/drawing/2014/main" id="{738DFB51-23EE-4FE2-9655-A0261880D87F}"/>
              </a:ext>
            </a:extLst>
          </p:cNvPr>
          <p:cNvPicPr>
            <a:picLocks noChangeAspect="1"/>
          </p:cNvPicPr>
          <p:nvPr userDrawn="1"/>
        </p:nvPicPr>
        <p:blipFill rotWithShape="1">
          <a:blip r:embed="rId3"/>
          <a:srcRect l="44069" r="14149"/>
          <a:stretch/>
        </p:blipFill>
        <p:spPr>
          <a:xfrm>
            <a:off x="-92075" y="0"/>
            <a:ext cx="4987925" cy="6858000"/>
          </a:xfrm>
          <a:prstGeom prst="rect">
            <a:avLst/>
          </a:prstGeom>
        </p:spPr>
      </p:pic>
      <p:sp>
        <p:nvSpPr>
          <p:cNvPr id="7" name="Sexhörning 6">
            <a:extLst>
              <a:ext uri="{FF2B5EF4-FFF2-40B4-BE49-F238E27FC236}">
                <a16:creationId xmlns:a16="http://schemas.microsoft.com/office/drawing/2014/main" id="{9C81CB57-CC6D-4373-9E8C-26764891F91B}"/>
              </a:ext>
            </a:extLst>
          </p:cNvPr>
          <p:cNvSpPr/>
          <p:nvPr userDrawn="1"/>
        </p:nvSpPr>
        <p:spPr>
          <a:xfrm>
            <a:off x="1905000" y="0"/>
            <a:ext cx="7943850" cy="6858000"/>
          </a:xfrm>
          <a:prstGeom prst="hexag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Underrubrik 2">
            <a:extLst>
              <a:ext uri="{FF2B5EF4-FFF2-40B4-BE49-F238E27FC236}">
                <a16:creationId xmlns:a16="http://schemas.microsoft.com/office/drawing/2014/main" id="{D5DF9CD7-B6B8-4C64-80AE-FC155A34F03B}"/>
              </a:ext>
            </a:extLst>
          </p:cNvPr>
          <p:cNvSpPr>
            <a:spLocks noGrp="1"/>
          </p:cNvSpPr>
          <p:nvPr>
            <p:ph type="subTitle" idx="1" hasCustomPrompt="1"/>
          </p:nvPr>
        </p:nvSpPr>
        <p:spPr>
          <a:xfrm>
            <a:off x="4481822" y="5624446"/>
            <a:ext cx="2917203" cy="933254"/>
          </a:xfrm>
        </p:spPr>
        <p:txBody>
          <a:bodyPr anchor="b">
            <a:normAutofit/>
          </a:bodyPr>
          <a:lstStyle>
            <a:lvl1pPr marL="0" indent="0" algn="ctr">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Kontakt: </a:t>
            </a:r>
            <a:br>
              <a:rPr lang="sv-SE"/>
            </a:br>
            <a:r>
              <a:rPr lang="sv-SE"/>
              <a:t>namn </a:t>
            </a:r>
            <a:br>
              <a:rPr lang="sv-SE"/>
            </a:br>
            <a:r>
              <a:rPr lang="sv-SE" err="1"/>
              <a:t>tel</a:t>
            </a:r>
            <a:r>
              <a:rPr lang="sv-SE"/>
              <a:t> och mailadress</a:t>
            </a:r>
            <a:endParaRPr lang="en-GB"/>
          </a:p>
        </p:txBody>
      </p:sp>
      <p:sp>
        <p:nvSpPr>
          <p:cNvPr id="10" name="Platshållare för text 4">
            <a:extLst>
              <a:ext uri="{FF2B5EF4-FFF2-40B4-BE49-F238E27FC236}">
                <a16:creationId xmlns:a16="http://schemas.microsoft.com/office/drawing/2014/main" id="{69FFDD3A-A88B-4AB3-A4FA-7FFFFB933EC6}"/>
              </a:ext>
            </a:extLst>
          </p:cNvPr>
          <p:cNvSpPr>
            <a:spLocks noGrp="1"/>
          </p:cNvSpPr>
          <p:nvPr>
            <p:ph type="body" sz="quarter" idx="10" hasCustomPrompt="1"/>
          </p:nvPr>
        </p:nvSpPr>
        <p:spPr>
          <a:xfrm>
            <a:off x="4481822" y="457200"/>
            <a:ext cx="2917203" cy="523875"/>
          </a:xfrm>
        </p:spPr>
        <p:txBody>
          <a:bodyPr vert="horz" lIns="91440" tIns="45720" rIns="91440" bIns="45720" rtlCol="0" anchor="t">
            <a:normAutofit/>
          </a:bodyPr>
          <a:lstStyle>
            <a:lvl1pPr marL="0" indent="0" algn="ctr">
              <a:buNone/>
              <a:defRPr lang="en-GB" sz="1600" cap="all" baseline="0" dirty="0">
                <a:solidFill>
                  <a:schemeClr val="bg1"/>
                </a:solidFill>
              </a:defRPr>
            </a:lvl1pPr>
          </a:lstStyle>
          <a:p>
            <a:pPr marL="271463" lvl="0" indent="-271463"/>
            <a:r>
              <a:rPr lang="sv-SE"/>
              <a:t>Datum</a:t>
            </a:r>
            <a:endParaRPr lang="en-GB"/>
          </a:p>
        </p:txBody>
      </p:sp>
      <p:sp>
        <p:nvSpPr>
          <p:cNvPr id="11" name="Rubrik 1">
            <a:extLst>
              <a:ext uri="{FF2B5EF4-FFF2-40B4-BE49-F238E27FC236}">
                <a16:creationId xmlns:a16="http://schemas.microsoft.com/office/drawing/2014/main" id="{0475505B-3E73-45DD-899D-C788753682FA}"/>
              </a:ext>
            </a:extLst>
          </p:cNvPr>
          <p:cNvSpPr>
            <a:spLocks noGrp="1"/>
          </p:cNvSpPr>
          <p:nvPr>
            <p:ph type="ctrTitle"/>
          </p:nvPr>
        </p:nvSpPr>
        <p:spPr>
          <a:xfrm>
            <a:off x="3213098" y="2601119"/>
            <a:ext cx="5454650" cy="1655762"/>
          </a:xfrm>
        </p:spPr>
        <p:txBody>
          <a:bodyPr anchor="ctr">
            <a:normAutofit/>
          </a:bodyPr>
          <a:lstStyle>
            <a:lvl1pPr algn="ctr">
              <a:lnSpc>
                <a:spcPts val="4200"/>
              </a:lnSpc>
              <a:defRPr sz="4000">
                <a:solidFill>
                  <a:schemeClr val="bg1"/>
                </a:solidFill>
              </a:defRPr>
            </a:lvl1pPr>
          </a:lstStyle>
          <a:p>
            <a:r>
              <a:rPr lang="sv-SE"/>
              <a:t>Klicka här för att ändra mall för rubrikformat</a:t>
            </a:r>
            <a:endParaRPr lang="en-GB"/>
          </a:p>
        </p:txBody>
      </p:sp>
    </p:spTree>
    <p:extLst>
      <p:ext uri="{BB962C8B-B14F-4D97-AF65-F5344CB8AC3E}">
        <p14:creationId xmlns:p14="http://schemas.microsoft.com/office/powerpoint/2010/main" val="1219695691"/>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Framsida ver 5">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DEAE3C80-AB60-4336-8EF3-A47597D4B9B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6" name="Platshållare för text 5">
            <a:extLst>
              <a:ext uri="{FF2B5EF4-FFF2-40B4-BE49-F238E27FC236}">
                <a16:creationId xmlns:a16="http://schemas.microsoft.com/office/drawing/2014/main" id="{323D7106-5A4E-4A15-A441-8E5B07014480}"/>
              </a:ext>
            </a:extLst>
          </p:cNvPr>
          <p:cNvSpPr>
            <a:spLocks noGrp="1"/>
          </p:cNvSpPr>
          <p:nvPr>
            <p:ph type="body" sz="quarter" idx="10" hasCustomPrompt="1"/>
          </p:nvPr>
        </p:nvSpPr>
        <p:spPr>
          <a:xfrm>
            <a:off x="887413" y="660400"/>
            <a:ext cx="1846734" cy="1612020"/>
          </a:xfrm>
          <a:prstGeom prst="hexagon">
            <a:avLst/>
          </a:prstGeom>
          <a:solidFill>
            <a:schemeClr val="accent1"/>
          </a:solidFill>
        </p:spPr>
        <p:txBody>
          <a:bodyPr anchor="ctr">
            <a:noAutofit/>
          </a:bodyPr>
          <a:lstStyle>
            <a:lvl1pPr marL="0" indent="0" algn="ctr">
              <a:buNone/>
              <a:defRPr sz="1100" cap="all" baseline="0">
                <a:solidFill>
                  <a:schemeClr val="bg1"/>
                </a:solidFill>
              </a:defRPr>
            </a:lvl1pPr>
            <a:lvl2pPr marL="457200" indent="0" algn="ctr">
              <a:buFont typeface="Arial" panose="020B0604020202020204" pitchFamily="34" charset="0"/>
              <a:buNone/>
              <a:defRPr sz="1600"/>
            </a:lvl2pPr>
          </a:lstStyle>
          <a:p>
            <a:pPr lvl="0"/>
            <a:r>
              <a:rPr lang="sv-SE"/>
              <a:t>Namn </a:t>
            </a:r>
            <a:r>
              <a:rPr lang="sv-SE" err="1"/>
              <a:t>Namnesson</a:t>
            </a:r>
            <a:br>
              <a:rPr lang="sv-SE"/>
            </a:br>
            <a:r>
              <a:rPr lang="sv-SE"/>
              <a:t>Titel</a:t>
            </a:r>
          </a:p>
          <a:p>
            <a:pPr lvl="0"/>
            <a:r>
              <a:rPr lang="sv-SE"/>
              <a:t>Datum</a:t>
            </a:r>
          </a:p>
        </p:txBody>
      </p:sp>
      <p:pic>
        <p:nvPicPr>
          <p:cNvPr id="10" name="Bildobjekt 9">
            <a:extLst>
              <a:ext uri="{FF2B5EF4-FFF2-40B4-BE49-F238E27FC236}">
                <a16:creationId xmlns:a16="http://schemas.microsoft.com/office/drawing/2014/main" id="{BDBF191B-6AEB-4CCA-B141-5EF4F9F7AA8F}"/>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8" name="Rubrik 1">
            <a:extLst>
              <a:ext uri="{FF2B5EF4-FFF2-40B4-BE49-F238E27FC236}">
                <a16:creationId xmlns:a16="http://schemas.microsoft.com/office/drawing/2014/main" id="{B3F6FD54-C892-4BA4-BE9D-ED4B94D9E373}"/>
              </a:ext>
            </a:extLst>
          </p:cNvPr>
          <p:cNvSpPr>
            <a:spLocks noGrp="1"/>
          </p:cNvSpPr>
          <p:nvPr>
            <p:ph type="ctrTitle"/>
          </p:nvPr>
        </p:nvSpPr>
        <p:spPr>
          <a:xfrm>
            <a:off x="2792092" y="3171226"/>
            <a:ext cx="6607816" cy="1655762"/>
          </a:xfrm>
        </p:spPr>
        <p:txBody>
          <a:bodyPr anchor="ctr">
            <a:normAutofit/>
          </a:bodyPr>
          <a:lstStyle>
            <a:lvl1pPr algn="ctr">
              <a:lnSpc>
                <a:spcPts val="4200"/>
              </a:lnSpc>
              <a:defRPr sz="4000">
                <a:solidFill>
                  <a:schemeClr val="bg1"/>
                </a:solidFill>
              </a:defRPr>
            </a:lvl1pPr>
          </a:lstStyle>
          <a:p>
            <a:r>
              <a:rPr lang="sv-SE"/>
              <a:t>Klicka här för att ändra mall för rubrikformat</a:t>
            </a:r>
            <a:endParaRPr lang="en-GB"/>
          </a:p>
        </p:txBody>
      </p:sp>
    </p:spTree>
    <p:extLst>
      <p:ext uri="{BB962C8B-B14F-4D97-AF65-F5344CB8AC3E}">
        <p14:creationId xmlns:p14="http://schemas.microsoft.com/office/powerpoint/2010/main" val="2607869859"/>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Avslutningssida ver 1">
    <p:spTree>
      <p:nvGrpSpPr>
        <p:cNvPr id="1" name=""/>
        <p:cNvGrpSpPr/>
        <p:nvPr/>
      </p:nvGrpSpPr>
      <p:grpSpPr>
        <a:xfrm>
          <a:off x="0" y="0"/>
          <a:ext cx="0" cy="0"/>
          <a:chOff x="0" y="0"/>
          <a:chExt cx="0" cy="0"/>
        </a:xfrm>
      </p:grpSpPr>
      <p:graphicFrame>
        <p:nvGraphicFramePr>
          <p:cNvPr id="2" name="Objekt 1" hidden="1">
            <a:extLst>
              <a:ext uri="{FF2B5EF4-FFF2-40B4-BE49-F238E27FC236}">
                <a16:creationId xmlns:a16="http://schemas.microsoft.com/office/drawing/2014/main" id="{F848955C-00EC-4B47-BC95-A26380F7B6CA}"/>
              </a:ext>
            </a:extLst>
          </p:cNvPr>
          <p:cNvGraphicFramePr>
            <a:graphicFrameLocks noChangeAspect="1"/>
          </p:cNvGraphicFramePr>
          <p:nvPr userDrawn="1">
            <p:custDataLst>
              <p:tags r:id="rId1"/>
            </p:custDataLst>
            <p:extLst>
              <p:ext uri="{D42A27DB-BD31-4B8C-83A1-F6EECF244321}">
                <p14:modId xmlns:p14="http://schemas.microsoft.com/office/powerpoint/2010/main" val="362565391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Objekt 1" hidden="1">
                        <a:extLst>
                          <a:ext uri="{FF2B5EF4-FFF2-40B4-BE49-F238E27FC236}">
                            <a16:creationId xmlns:a16="http://schemas.microsoft.com/office/drawing/2014/main" id="{F848955C-00EC-4B47-BC95-A26380F7B6C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0" name="Bildobjekt 9">
            <a:extLst>
              <a:ext uri="{FF2B5EF4-FFF2-40B4-BE49-F238E27FC236}">
                <a16:creationId xmlns:a16="http://schemas.microsoft.com/office/drawing/2014/main" id="{EDAC6DE7-C488-486A-870E-7B1A10059F86}"/>
              </a:ext>
            </a:extLst>
          </p:cNvPr>
          <p:cNvPicPr>
            <a:picLocks noChangeAspect="1"/>
          </p:cNvPicPr>
          <p:nvPr userDrawn="1"/>
        </p:nvPicPr>
        <p:blipFill rotWithShape="1">
          <a:blip r:embed="rId5"/>
          <a:srcRect l="39578" r="17582"/>
          <a:stretch/>
        </p:blipFill>
        <p:spPr>
          <a:xfrm>
            <a:off x="-7617" y="0"/>
            <a:ext cx="5114303" cy="6858000"/>
          </a:xfrm>
          <a:prstGeom prst="rect">
            <a:avLst/>
          </a:prstGeom>
        </p:spPr>
      </p:pic>
      <p:pic>
        <p:nvPicPr>
          <p:cNvPr id="4" name="Bildobjekt 3">
            <a:extLst>
              <a:ext uri="{FF2B5EF4-FFF2-40B4-BE49-F238E27FC236}">
                <a16:creationId xmlns:a16="http://schemas.microsoft.com/office/drawing/2014/main" id="{A2FA2507-FD7A-476A-A8DE-07D12DA67634}"/>
              </a:ext>
            </a:extLst>
          </p:cNvPr>
          <p:cNvPicPr>
            <a:picLocks noChangeAspect="1"/>
          </p:cNvPicPr>
          <p:nvPr userDrawn="1"/>
        </p:nvPicPr>
        <p:blipFill rotWithShape="1">
          <a:blip r:embed="rId6"/>
          <a:srcRect l="46995" r="16850"/>
          <a:stretch/>
        </p:blipFill>
        <p:spPr>
          <a:xfrm>
            <a:off x="7953375" y="0"/>
            <a:ext cx="4316167" cy="6858000"/>
          </a:xfrm>
          <a:prstGeom prst="rect">
            <a:avLst/>
          </a:prstGeom>
        </p:spPr>
      </p:pic>
      <p:sp>
        <p:nvSpPr>
          <p:cNvPr id="7" name="Sexhörning 6">
            <a:extLst>
              <a:ext uri="{FF2B5EF4-FFF2-40B4-BE49-F238E27FC236}">
                <a16:creationId xmlns:a16="http://schemas.microsoft.com/office/drawing/2014/main" id="{9C81CB57-CC6D-4373-9E8C-26764891F91B}"/>
              </a:ext>
            </a:extLst>
          </p:cNvPr>
          <p:cNvSpPr/>
          <p:nvPr userDrawn="1"/>
        </p:nvSpPr>
        <p:spPr>
          <a:xfrm>
            <a:off x="1905000" y="0"/>
            <a:ext cx="7943850" cy="6858000"/>
          </a:xfrm>
          <a:prstGeom prst="hexag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Bildobjekt 10">
            <a:extLst>
              <a:ext uri="{FF2B5EF4-FFF2-40B4-BE49-F238E27FC236}">
                <a16:creationId xmlns:a16="http://schemas.microsoft.com/office/drawing/2014/main" id="{7E16920A-42C5-4BBF-91CA-6A655E0FCEF8}"/>
              </a:ext>
            </a:extLst>
          </p:cNvPr>
          <p:cNvPicPr>
            <a:picLocks noChangeAspect="1"/>
          </p:cNvPicPr>
          <p:nvPr userDrawn="1"/>
        </p:nvPicPr>
        <p:blipFill>
          <a:blip r:embed="rId7"/>
          <a:stretch>
            <a:fillRect/>
          </a:stretch>
        </p:blipFill>
        <p:spPr>
          <a:xfrm>
            <a:off x="4596254" y="2587750"/>
            <a:ext cx="2637666" cy="1701067"/>
          </a:xfrm>
          <a:prstGeom prst="rect">
            <a:avLst/>
          </a:prstGeom>
        </p:spPr>
      </p:pic>
      <p:sp>
        <p:nvSpPr>
          <p:cNvPr id="13" name="Platshållare för text 5">
            <a:extLst>
              <a:ext uri="{FF2B5EF4-FFF2-40B4-BE49-F238E27FC236}">
                <a16:creationId xmlns:a16="http://schemas.microsoft.com/office/drawing/2014/main" id="{FDA51B77-D4D1-421E-A001-AC87B8F2E0BF}"/>
              </a:ext>
            </a:extLst>
          </p:cNvPr>
          <p:cNvSpPr>
            <a:spLocks noGrp="1"/>
          </p:cNvSpPr>
          <p:nvPr>
            <p:ph type="body" sz="quarter" idx="10"/>
          </p:nvPr>
        </p:nvSpPr>
        <p:spPr>
          <a:xfrm>
            <a:off x="1626168" y="969255"/>
            <a:ext cx="1846734" cy="1612020"/>
          </a:xfrm>
          <a:prstGeom prst="hexagon">
            <a:avLst/>
          </a:prstGeom>
          <a:solidFill>
            <a:schemeClr val="accent1"/>
          </a:solidFill>
        </p:spPr>
        <p:txBody>
          <a:bodyPr anchor="ctr">
            <a:noAutofit/>
          </a:bodyPr>
          <a:lstStyle>
            <a:lvl1pPr marL="0" indent="0" algn="ctr">
              <a:buNone/>
              <a:defRPr sz="1800">
                <a:solidFill>
                  <a:schemeClr val="bg1"/>
                </a:solidFill>
              </a:defRPr>
            </a:lvl1pPr>
            <a:lvl2pPr marL="457200" indent="0" algn="ctr">
              <a:buFont typeface="Arial" panose="020B0604020202020204" pitchFamily="34" charset="0"/>
              <a:buNone/>
              <a:defRPr sz="1600"/>
            </a:lvl2pPr>
          </a:lstStyle>
          <a:p>
            <a:pPr lvl="0"/>
            <a:r>
              <a:rPr lang="sv-SE"/>
              <a:t>Klicka här för att ändra format på bakgrundstexten</a:t>
            </a:r>
          </a:p>
        </p:txBody>
      </p:sp>
      <p:sp>
        <p:nvSpPr>
          <p:cNvPr id="6" name="Underrubrik 2">
            <a:extLst>
              <a:ext uri="{FF2B5EF4-FFF2-40B4-BE49-F238E27FC236}">
                <a16:creationId xmlns:a16="http://schemas.microsoft.com/office/drawing/2014/main" id="{D5DF9CD7-B6B8-4C64-80AE-FC155A34F03B}"/>
              </a:ext>
            </a:extLst>
          </p:cNvPr>
          <p:cNvSpPr>
            <a:spLocks noGrp="1"/>
          </p:cNvSpPr>
          <p:nvPr>
            <p:ph type="subTitle" idx="1" hasCustomPrompt="1"/>
          </p:nvPr>
        </p:nvSpPr>
        <p:spPr>
          <a:xfrm>
            <a:off x="4481823" y="4696119"/>
            <a:ext cx="2917203" cy="933254"/>
          </a:xfrm>
        </p:spPr>
        <p:txBody>
          <a:bodyPr anchor="b">
            <a:normAutofit/>
          </a:bodyPr>
          <a:lstStyle>
            <a:lvl1pPr marL="0" indent="0" algn="ctr">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Kontakt: </a:t>
            </a:r>
            <a:br>
              <a:rPr lang="sv-SE"/>
            </a:br>
            <a:r>
              <a:rPr lang="sv-SE"/>
              <a:t>namn </a:t>
            </a:r>
            <a:br>
              <a:rPr lang="sv-SE"/>
            </a:br>
            <a:r>
              <a:rPr lang="sv-SE" err="1"/>
              <a:t>tel</a:t>
            </a:r>
            <a:r>
              <a:rPr lang="sv-SE"/>
              <a:t> och mailadress</a:t>
            </a:r>
            <a:endParaRPr lang="en-GB"/>
          </a:p>
        </p:txBody>
      </p:sp>
      <p:sp>
        <p:nvSpPr>
          <p:cNvPr id="9" name="textruta 8">
            <a:extLst>
              <a:ext uri="{FF2B5EF4-FFF2-40B4-BE49-F238E27FC236}">
                <a16:creationId xmlns:a16="http://schemas.microsoft.com/office/drawing/2014/main" id="{AEDC73C1-CA14-4BAB-A605-17C623C8EF96}"/>
              </a:ext>
            </a:extLst>
          </p:cNvPr>
          <p:cNvSpPr txBox="1"/>
          <p:nvPr userDrawn="1"/>
        </p:nvSpPr>
        <p:spPr>
          <a:xfrm>
            <a:off x="3800475" y="6296718"/>
            <a:ext cx="4152900" cy="430887"/>
          </a:xfrm>
          <a:prstGeom prst="rect">
            <a:avLst/>
          </a:prstGeom>
          <a:noFill/>
        </p:spPr>
        <p:txBody>
          <a:bodyPr wrap="square" rtlCol="0">
            <a:spAutoFit/>
          </a:bodyPr>
          <a:lstStyle/>
          <a:p>
            <a:pPr algn="ctr"/>
            <a:r>
              <a:rPr lang="sv-SE" sz="1100" cap="all" baseline="0">
                <a:solidFill>
                  <a:schemeClr val="bg1"/>
                </a:solidFill>
              </a:rPr>
              <a:t>Business region göteborg – en del </a:t>
            </a:r>
            <a:br>
              <a:rPr lang="sv-SE" sz="1100" cap="all" baseline="0">
                <a:solidFill>
                  <a:schemeClr val="bg1"/>
                </a:solidFill>
              </a:rPr>
            </a:br>
            <a:r>
              <a:rPr lang="sv-SE" sz="1100" cap="all" baseline="0">
                <a:solidFill>
                  <a:schemeClr val="bg1"/>
                </a:solidFill>
              </a:rPr>
              <a:t>av göteborgs stad i samarbete med regionen</a:t>
            </a:r>
          </a:p>
        </p:txBody>
      </p:sp>
    </p:spTree>
    <p:extLst>
      <p:ext uri="{BB962C8B-B14F-4D97-AF65-F5344CB8AC3E}">
        <p14:creationId xmlns:p14="http://schemas.microsoft.com/office/powerpoint/2010/main" val="1550584322"/>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preserve="1" userDrawn="1">
  <p:cSld name="Avslutningssida ver 2">
    <p:bg>
      <p:bgPr>
        <a:solidFill>
          <a:schemeClr val="tx2"/>
        </a:solidFill>
        <a:effectLst/>
      </p:bgPr>
    </p:bg>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AAAD3C03-F65A-414E-B38B-260E948FF54D}"/>
              </a:ext>
            </a:extLst>
          </p:cNvPr>
          <p:cNvGraphicFramePr>
            <a:graphicFrameLocks noChangeAspect="1"/>
          </p:cNvGraphicFramePr>
          <p:nvPr userDrawn="1">
            <p:custDataLst>
              <p:tags r:id="rId1"/>
            </p:custDataLst>
            <p:extLst>
              <p:ext uri="{D42A27DB-BD31-4B8C-83A1-F6EECF244321}">
                <p14:modId xmlns:p14="http://schemas.microsoft.com/office/powerpoint/2010/main" val="36084971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5" name="Objekt 4" hidden="1">
                        <a:extLst>
                          <a:ext uri="{FF2B5EF4-FFF2-40B4-BE49-F238E27FC236}">
                            <a16:creationId xmlns:a16="http://schemas.microsoft.com/office/drawing/2014/main" id="{AAAD3C03-F65A-414E-B38B-260E948FF54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4" name="Bildobjekt 3">
            <a:extLst>
              <a:ext uri="{FF2B5EF4-FFF2-40B4-BE49-F238E27FC236}">
                <a16:creationId xmlns:a16="http://schemas.microsoft.com/office/drawing/2014/main" id="{73964CDB-FAD0-4FDE-A2BA-7488AA830DCA}"/>
              </a:ext>
            </a:extLst>
          </p:cNvPr>
          <p:cNvPicPr>
            <a:picLocks noChangeAspect="1"/>
          </p:cNvPicPr>
          <p:nvPr userDrawn="1"/>
        </p:nvPicPr>
        <p:blipFill>
          <a:blip r:embed="rId5"/>
          <a:stretch>
            <a:fillRect/>
          </a:stretch>
        </p:blipFill>
        <p:spPr>
          <a:xfrm>
            <a:off x="4596254" y="2587750"/>
            <a:ext cx="2637666" cy="1701067"/>
          </a:xfrm>
          <a:prstGeom prst="rect">
            <a:avLst/>
          </a:prstGeom>
        </p:spPr>
      </p:pic>
      <p:sp>
        <p:nvSpPr>
          <p:cNvPr id="7" name="Underrubrik 2">
            <a:extLst>
              <a:ext uri="{FF2B5EF4-FFF2-40B4-BE49-F238E27FC236}">
                <a16:creationId xmlns:a16="http://schemas.microsoft.com/office/drawing/2014/main" id="{C975FBF4-9F29-4BAB-99E2-DADE0991EB6C}"/>
              </a:ext>
            </a:extLst>
          </p:cNvPr>
          <p:cNvSpPr>
            <a:spLocks noGrp="1"/>
          </p:cNvSpPr>
          <p:nvPr>
            <p:ph type="subTitle" idx="1" hasCustomPrompt="1"/>
          </p:nvPr>
        </p:nvSpPr>
        <p:spPr>
          <a:xfrm>
            <a:off x="839788" y="370769"/>
            <a:ext cx="4572000" cy="933254"/>
          </a:xfrm>
        </p:spPr>
        <p:txBody>
          <a:bodyPr anchor="b">
            <a:normAutofit/>
          </a:bodyPr>
          <a:lstStyle>
            <a:lvl1pPr marL="0" indent="0" algn="l">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Kontakt: </a:t>
            </a:r>
            <a:br>
              <a:rPr lang="sv-SE"/>
            </a:br>
            <a:r>
              <a:rPr lang="sv-SE"/>
              <a:t>namn</a:t>
            </a:r>
            <a:br>
              <a:rPr lang="sv-SE"/>
            </a:br>
            <a:r>
              <a:rPr lang="sv-SE" err="1"/>
              <a:t>tel</a:t>
            </a:r>
            <a:r>
              <a:rPr lang="sv-SE"/>
              <a:t> och mailadress</a:t>
            </a:r>
            <a:endParaRPr lang="en-GB"/>
          </a:p>
        </p:txBody>
      </p:sp>
      <p:sp>
        <p:nvSpPr>
          <p:cNvPr id="8" name="Platshållare för text 5">
            <a:extLst>
              <a:ext uri="{FF2B5EF4-FFF2-40B4-BE49-F238E27FC236}">
                <a16:creationId xmlns:a16="http://schemas.microsoft.com/office/drawing/2014/main" id="{DBEB03BB-830E-4148-A326-8D0E43DE236B}"/>
              </a:ext>
            </a:extLst>
          </p:cNvPr>
          <p:cNvSpPr>
            <a:spLocks noGrp="1"/>
          </p:cNvSpPr>
          <p:nvPr>
            <p:ph type="body" sz="quarter" idx="10" hasCustomPrompt="1"/>
          </p:nvPr>
        </p:nvSpPr>
        <p:spPr>
          <a:xfrm>
            <a:off x="9752073" y="497915"/>
            <a:ext cx="1846734" cy="1612020"/>
          </a:xfrm>
          <a:prstGeom prst="hexagon">
            <a:avLst/>
          </a:prstGeom>
          <a:solidFill>
            <a:schemeClr val="accent1"/>
          </a:solidFill>
        </p:spPr>
        <p:txBody>
          <a:bodyPr anchor="ctr">
            <a:noAutofit/>
          </a:bodyPr>
          <a:lstStyle>
            <a:lvl1pPr marL="0" indent="0" algn="ctr">
              <a:buNone/>
              <a:defRPr sz="1800">
                <a:solidFill>
                  <a:schemeClr val="bg1"/>
                </a:solidFill>
              </a:defRPr>
            </a:lvl1pPr>
            <a:lvl2pPr marL="457200" indent="0" algn="ctr">
              <a:buFont typeface="Arial" panose="020B0604020202020204" pitchFamily="34" charset="0"/>
              <a:buNone/>
              <a:defRPr sz="1600"/>
            </a:lvl2pPr>
          </a:lstStyle>
          <a:p>
            <a:pPr lvl="0"/>
            <a:r>
              <a:rPr lang="sv-SE"/>
              <a:t>Tryck här om du vill lägga till text</a:t>
            </a:r>
          </a:p>
        </p:txBody>
      </p:sp>
      <p:sp>
        <p:nvSpPr>
          <p:cNvPr id="2" name="textruta 1">
            <a:extLst>
              <a:ext uri="{FF2B5EF4-FFF2-40B4-BE49-F238E27FC236}">
                <a16:creationId xmlns:a16="http://schemas.microsoft.com/office/drawing/2014/main" id="{B0659B0D-FBB5-4D2A-AE50-4EB88F0DC37D}"/>
              </a:ext>
            </a:extLst>
          </p:cNvPr>
          <p:cNvSpPr txBox="1"/>
          <p:nvPr userDrawn="1"/>
        </p:nvSpPr>
        <p:spPr>
          <a:xfrm>
            <a:off x="839788" y="6405095"/>
            <a:ext cx="10512425" cy="276999"/>
          </a:xfrm>
          <a:prstGeom prst="rect">
            <a:avLst/>
          </a:prstGeom>
          <a:noFill/>
        </p:spPr>
        <p:txBody>
          <a:bodyPr wrap="square" rtlCol="0">
            <a:spAutoFit/>
          </a:bodyPr>
          <a:lstStyle/>
          <a:p>
            <a:pPr algn="ctr"/>
            <a:r>
              <a:rPr lang="sv-SE" sz="1200" cap="all" baseline="0">
                <a:solidFill>
                  <a:schemeClr val="bg1"/>
                </a:solidFill>
              </a:rPr>
              <a:t>Business region göteborg – en del av göteborgs stad i samarbete med regionen</a:t>
            </a:r>
          </a:p>
        </p:txBody>
      </p:sp>
    </p:spTree>
    <p:extLst>
      <p:ext uri="{BB962C8B-B14F-4D97-AF65-F5344CB8AC3E}">
        <p14:creationId xmlns:p14="http://schemas.microsoft.com/office/powerpoint/2010/main" val="638958946"/>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Tre fält 1">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F8C60DCD-261B-490D-B3A4-701A00466BCF}"/>
              </a:ext>
            </a:extLst>
          </p:cNvPr>
          <p:cNvSpPr/>
          <p:nvPr userDrawn="1"/>
        </p:nvSpPr>
        <p:spPr>
          <a:xfrm>
            <a:off x="6096000" y="0"/>
            <a:ext cx="6096000" cy="3429000"/>
          </a:xfrm>
          <a:prstGeom prst="rect">
            <a:avLst/>
          </a:prstGeom>
          <a:solidFill>
            <a:srgbClr val="F6F5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ktangel 7">
            <a:extLst>
              <a:ext uri="{FF2B5EF4-FFF2-40B4-BE49-F238E27FC236}">
                <a16:creationId xmlns:a16="http://schemas.microsoft.com/office/drawing/2014/main" id="{0A853BC8-B293-4F35-A125-5F1572EBE207}"/>
              </a:ext>
            </a:extLst>
          </p:cNvPr>
          <p:cNvSpPr/>
          <p:nvPr userDrawn="1"/>
        </p:nvSpPr>
        <p:spPr>
          <a:xfrm>
            <a:off x="6096000" y="3429000"/>
            <a:ext cx="6096000" cy="3429000"/>
          </a:xfrm>
          <a:prstGeom prst="rect">
            <a:avLst/>
          </a:prstGeom>
          <a:solidFill>
            <a:srgbClr val="E5ED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ktangel 5">
            <a:extLst>
              <a:ext uri="{FF2B5EF4-FFF2-40B4-BE49-F238E27FC236}">
                <a16:creationId xmlns:a16="http://schemas.microsoft.com/office/drawing/2014/main" id="{CB18A62A-A023-484F-89AF-42129BA6C713}"/>
              </a:ext>
            </a:extLst>
          </p:cNvPr>
          <p:cNvSpPr/>
          <p:nvPr userDrawn="1"/>
        </p:nvSpPr>
        <p:spPr>
          <a:xfrm>
            <a:off x="0" y="0"/>
            <a:ext cx="6096000" cy="6858000"/>
          </a:xfrm>
          <a:prstGeom prst="rect">
            <a:avLst/>
          </a:prstGeom>
          <a:solidFill>
            <a:srgbClr val="F7E4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Platshållare för datum 2">
            <a:extLst>
              <a:ext uri="{FF2B5EF4-FFF2-40B4-BE49-F238E27FC236}">
                <a16:creationId xmlns:a16="http://schemas.microsoft.com/office/drawing/2014/main" id="{7765D50D-E710-4A86-9CA9-F1A391A3399C}"/>
              </a:ext>
            </a:extLst>
          </p:cNvPr>
          <p:cNvSpPr>
            <a:spLocks noGrp="1"/>
          </p:cNvSpPr>
          <p:nvPr>
            <p:ph type="dt" sz="half" idx="10"/>
          </p:nvPr>
        </p:nvSpPr>
        <p:spPr/>
        <p:txBody>
          <a:bodyPr/>
          <a:lstStyle/>
          <a:p>
            <a:fld id="{F5AD5718-60B2-496E-9FAD-9B02076132A9}" type="datetimeFigureOut">
              <a:rPr lang="en-GB" smtClean="0"/>
              <a:t>15/08/2024</a:t>
            </a:fld>
            <a:endParaRPr lang="en-GB"/>
          </a:p>
        </p:txBody>
      </p:sp>
      <p:sp>
        <p:nvSpPr>
          <p:cNvPr id="4" name="Platshållare för sidfot 3">
            <a:extLst>
              <a:ext uri="{FF2B5EF4-FFF2-40B4-BE49-F238E27FC236}">
                <a16:creationId xmlns:a16="http://schemas.microsoft.com/office/drawing/2014/main" id="{A84600CF-EE34-4E8C-97DB-31CB1C6609D8}"/>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D452CD42-AE87-47F2-A68C-C40391C95862}"/>
              </a:ext>
            </a:extLst>
          </p:cNvPr>
          <p:cNvSpPr>
            <a:spLocks noGrp="1"/>
          </p:cNvSpPr>
          <p:nvPr>
            <p:ph type="sldNum" sz="quarter" idx="12"/>
          </p:nvPr>
        </p:nvSpPr>
        <p:spPr/>
        <p:txBody>
          <a:bodyPr/>
          <a:lstStyle/>
          <a:p>
            <a:fld id="{84C3BD01-E488-4B64-A04E-23BB7B336F1D}" type="slidenum">
              <a:rPr lang="en-GB" smtClean="0"/>
              <a:t>‹#›</a:t>
            </a:fld>
            <a:endParaRPr lang="en-GB"/>
          </a:p>
        </p:txBody>
      </p:sp>
      <p:pic>
        <p:nvPicPr>
          <p:cNvPr id="13" name="Bildobjekt 12">
            <a:extLst>
              <a:ext uri="{FF2B5EF4-FFF2-40B4-BE49-F238E27FC236}">
                <a16:creationId xmlns:a16="http://schemas.microsoft.com/office/drawing/2014/main" id="{06F418A7-6BF2-42AF-9489-F08EBD3AE5B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6" y="5961760"/>
            <a:ext cx="1056313" cy="681231"/>
          </a:xfrm>
          <a:prstGeom prst="rect">
            <a:avLst/>
          </a:prstGeom>
        </p:spPr>
      </p:pic>
    </p:spTree>
    <p:extLst>
      <p:ext uri="{BB962C8B-B14F-4D97-AF65-F5344CB8AC3E}">
        <p14:creationId xmlns:p14="http://schemas.microsoft.com/office/powerpoint/2010/main" val="852758013"/>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Tre fält 2">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F8C60DCD-261B-490D-B3A4-701A00466BCF}"/>
              </a:ext>
            </a:extLst>
          </p:cNvPr>
          <p:cNvSpPr/>
          <p:nvPr userDrawn="1"/>
        </p:nvSpPr>
        <p:spPr>
          <a:xfrm>
            <a:off x="6096000" y="0"/>
            <a:ext cx="6096000" cy="6858000"/>
          </a:xfrm>
          <a:prstGeom prst="rect">
            <a:avLst/>
          </a:prstGeom>
          <a:solidFill>
            <a:srgbClr val="F6F5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ktangel 7">
            <a:extLst>
              <a:ext uri="{FF2B5EF4-FFF2-40B4-BE49-F238E27FC236}">
                <a16:creationId xmlns:a16="http://schemas.microsoft.com/office/drawing/2014/main" id="{0A853BC8-B293-4F35-A125-5F1572EBE207}"/>
              </a:ext>
            </a:extLst>
          </p:cNvPr>
          <p:cNvSpPr/>
          <p:nvPr userDrawn="1"/>
        </p:nvSpPr>
        <p:spPr>
          <a:xfrm>
            <a:off x="0" y="3429000"/>
            <a:ext cx="6096000" cy="3429000"/>
          </a:xfrm>
          <a:prstGeom prst="rect">
            <a:avLst/>
          </a:prstGeom>
          <a:solidFill>
            <a:srgbClr val="E5ED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p>
        </p:txBody>
      </p:sp>
      <p:sp>
        <p:nvSpPr>
          <p:cNvPr id="6" name="Rektangel 5">
            <a:extLst>
              <a:ext uri="{FF2B5EF4-FFF2-40B4-BE49-F238E27FC236}">
                <a16:creationId xmlns:a16="http://schemas.microsoft.com/office/drawing/2014/main" id="{CB18A62A-A023-484F-89AF-42129BA6C713}"/>
              </a:ext>
            </a:extLst>
          </p:cNvPr>
          <p:cNvSpPr/>
          <p:nvPr userDrawn="1"/>
        </p:nvSpPr>
        <p:spPr>
          <a:xfrm>
            <a:off x="0" y="0"/>
            <a:ext cx="6096000" cy="3429000"/>
          </a:xfrm>
          <a:prstGeom prst="rect">
            <a:avLst/>
          </a:prstGeom>
          <a:solidFill>
            <a:srgbClr val="F7E4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Platshållare för datum 2">
            <a:extLst>
              <a:ext uri="{FF2B5EF4-FFF2-40B4-BE49-F238E27FC236}">
                <a16:creationId xmlns:a16="http://schemas.microsoft.com/office/drawing/2014/main" id="{7765D50D-E710-4A86-9CA9-F1A391A3399C}"/>
              </a:ext>
            </a:extLst>
          </p:cNvPr>
          <p:cNvSpPr>
            <a:spLocks noGrp="1"/>
          </p:cNvSpPr>
          <p:nvPr>
            <p:ph type="dt" sz="half" idx="10"/>
          </p:nvPr>
        </p:nvSpPr>
        <p:spPr/>
        <p:txBody>
          <a:bodyPr/>
          <a:lstStyle/>
          <a:p>
            <a:fld id="{F5AD5718-60B2-496E-9FAD-9B02076132A9}" type="datetimeFigureOut">
              <a:rPr lang="en-GB" smtClean="0"/>
              <a:t>15/08/2024</a:t>
            </a:fld>
            <a:endParaRPr lang="en-GB"/>
          </a:p>
        </p:txBody>
      </p:sp>
      <p:sp>
        <p:nvSpPr>
          <p:cNvPr id="4" name="Platshållare för sidfot 3">
            <a:extLst>
              <a:ext uri="{FF2B5EF4-FFF2-40B4-BE49-F238E27FC236}">
                <a16:creationId xmlns:a16="http://schemas.microsoft.com/office/drawing/2014/main" id="{A84600CF-EE34-4E8C-97DB-31CB1C6609D8}"/>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D452CD42-AE87-47F2-A68C-C40391C95862}"/>
              </a:ext>
            </a:extLst>
          </p:cNvPr>
          <p:cNvSpPr>
            <a:spLocks noGrp="1"/>
          </p:cNvSpPr>
          <p:nvPr>
            <p:ph type="sldNum" sz="quarter" idx="12"/>
          </p:nvPr>
        </p:nvSpPr>
        <p:spPr/>
        <p:txBody>
          <a:bodyPr/>
          <a:lstStyle/>
          <a:p>
            <a:fld id="{84C3BD01-E488-4B64-A04E-23BB7B336F1D}" type="slidenum">
              <a:rPr lang="en-GB" smtClean="0"/>
              <a:t>‹#›</a:t>
            </a:fld>
            <a:endParaRPr lang="en-GB"/>
          </a:p>
        </p:txBody>
      </p:sp>
      <p:pic>
        <p:nvPicPr>
          <p:cNvPr id="9" name="Bildobjekt 8">
            <a:extLst>
              <a:ext uri="{FF2B5EF4-FFF2-40B4-BE49-F238E27FC236}">
                <a16:creationId xmlns:a16="http://schemas.microsoft.com/office/drawing/2014/main" id="{023358FC-B3BC-4DF1-8DBF-6E0CE8A7C28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6" y="5961760"/>
            <a:ext cx="1056313" cy="681231"/>
          </a:xfrm>
          <a:prstGeom prst="rect">
            <a:avLst/>
          </a:prstGeom>
        </p:spPr>
      </p:pic>
    </p:spTree>
    <p:extLst>
      <p:ext uri="{BB962C8B-B14F-4D97-AF65-F5344CB8AC3E}">
        <p14:creationId xmlns:p14="http://schemas.microsoft.com/office/powerpoint/2010/main" val="1728181655"/>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Fyra fält 1">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F8C60DCD-261B-490D-B3A4-701A00466BCF}"/>
              </a:ext>
            </a:extLst>
          </p:cNvPr>
          <p:cNvSpPr/>
          <p:nvPr userDrawn="1"/>
        </p:nvSpPr>
        <p:spPr>
          <a:xfrm>
            <a:off x="0" y="0"/>
            <a:ext cx="6096000" cy="3429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ktangel 8">
            <a:extLst>
              <a:ext uri="{FF2B5EF4-FFF2-40B4-BE49-F238E27FC236}">
                <a16:creationId xmlns:a16="http://schemas.microsoft.com/office/drawing/2014/main" id="{8869E00A-44DE-458C-A5AB-003B511C5DA4}"/>
              </a:ext>
            </a:extLst>
          </p:cNvPr>
          <p:cNvSpPr/>
          <p:nvPr userDrawn="1"/>
        </p:nvSpPr>
        <p:spPr>
          <a:xfrm>
            <a:off x="0" y="3429000"/>
            <a:ext cx="6096000" cy="3429000"/>
          </a:xfrm>
          <a:prstGeom prst="rect">
            <a:avLst/>
          </a:prstGeom>
          <a:solidFill>
            <a:srgbClr val="E5ED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p>
        </p:txBody>
      </p:sp>
      <p:sp>
        <p:nvSpPr>
          <p:cNvPr id="8" name="Rektangel 7">
            <a:extLst>
              <a:ext uri="{FF2B5EF4-FFF2-40B4-BE49-F238E27FC236}">
                <a16:creationId xmlns:a16="http://schemas.microsoft.com/office/drawing/2014/main" id="{0A853BC8-B293-4F35-A125-5F1572EBE207}"/>
              </a:ext>
            </a:extLst>
          </p:cNvPr>
          <p:cNvSpPr/>
          <p:nvPr userDrawn="1"/>
        </p:nvSpPr>
        <p:spPr>
          <a:xfrm>
            <a:off x="6096000" y="3429000"/>
            <a:ext cx="6096000" cy="3429000"/>
          </a:xfrm>
          <a:prstGeom prst="rect">
            <a:avLst/>
          </a:prstGeom>
          <a:solidFill>
            <a:srgbClr val="F6F5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ktangel 5">
            <a:extLst>
              <a:ext uri="{FF2B5EF4-FFF2-40B4-BE49-F238E27FC236}">
                <a16:creationId xmlns:a16="http://schemas.microsoft.com/office/drawing/2014/main" id="{CB18A62A-A023-484F-89AF-42129BA6C713}"/>
              </a:ext>
            </a:extLst>
          </p:cNvPr>
          <p:cNvSpPr/>
          <p:nvPr userDrawn="1"/>
        </p:nvSpPr>
        <p:spPr>
          <a:xfrm>
            <a:off x="6096000" y="0"/>
            <a:ext cx="6096000" cy="3429000"/>
          </a:xfrm>
          <a:prstGeom prst="rect">
            <a:avLst/>
          </a:prstGeom>
          <a:solidFill>
            <a:srgbClr val="F7E4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Platshållare för datum 2">
            <a:extLst>
              <a:ext uri="{FF2B5EF4-FFF2-40B4-BE49-F238E27FC236}">
                <a16:creationId xmlns:a16="http://schemas.microsoft.com/office/drawing/2014/main" id="{7765D50D-E710-4A86-9CA9-F1A391A3399C}"/>
              </a:ext>
            </a:extLst>
          </p:cNvPr>
          <p:cNvSpPr>
            <a:spLocks noGrp="1"/>
          </p:cNvSpPr>
          <p:nvPr>
            <p:ph type="dt" sz="half" idx="10"/>
          </p:nvPr>
        </p:nvSpPr>
        <p:spPr/>
        <p:txBody>
          <a:bodyPr/>
          <a:lstStyle/>
          <a:p>
            <a:fld id="{F5AD5718-60B2-496E-9FAD-9B02076132A9}" type="datetimeFigureOut">
              <a:rPr lang="en-GB" smtClean="0"/>
              <a:t>15/08/2024</a:t>
            </a:fld>
            <a:endParaRPr lang="en-GB"/>
          </a:p>
        </p:txBody>
      </p:sp>
      <p:sp>
        <p:nvSpPr>
          <p:cNvPr id="4" name="Platshållare för sidfot 3">
            <a:extLst>
              <a:ext uri="{FF2B5EF4-FFF2-40B4-BE49-F238E27FC236}">
                <a16:creationId xmlns:a16="http://schemas.microsoft.com/office/drawing/2014/main" id="{A84600CF-EE34-4E8C-97DB-31CB1C6609D8}"/>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D452CD42-AE87-47F2-A68C-C40391C95862}"/>
              </a:ext>
            </a:extLst>
          </p:cNvPr>
          <p:cNvSpPr>
            <a:spLocks noGrp="1"/>
          </p:cNvSpPr>
          <p:nvPr>
            <p:ph type="sldNum" sz="quarter" idx="12"/>
          </p:nvPr>
        </p:nvSpPr>
        <p:spPr/>
        <p:txBody>
          <a:bodyPr/>
          <a:lstStyle/>
          <a:p>
            <a:fld id="{84C3BD01-E488-4B64-A04E-23BB7B336F1D}" type="slidenum">
              <a:rPr lang="en-GB" smtClean="0"/>
              <a:t>‹#›</a:t>
            </a:fld>
            <a:endParaRPr lang="en-GB"/>
          </a:p>
        </p:txBody>
      </p:sp>
      <p:pic>
        <p:nvPicPr>
          <p:cNvPr id="10" name="Bildobjekt 9">
            <a:extLst>
              <a:ext uri="{FF2B5EF4-FFF2-40B4-BE49-F238E27FC236}">
                <a16:creationId xmlns:a16="http://schemas.microsoft.com/office/drawing/2014/main" id="{80E0DD7C-63F4-4A96-9728-26D858125C1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6" y="5961760"/>
            <a:ext cx="1056313" cy="681231"/>
          </a:xfrm>
          <a:prstGeom prst="rect">
            <a:avLst/>
          </a:prstGeom>
        </p:spPr>
      </p:pic>
    </p:spTree>
    <p:extLst>
      <p:ext uri="{BB962C8B-B14F-4D97-AF65-F5344CB8AC3E}">
        <p14:creationId xmlns:p14="http://schemas.microsoft.com/office/powerpoint/2010/main" val="3258710861"/>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Fyra fält 2">
    <p:spTree>
      <p:nvGrpSpPr>
        <p:cNvPr id="1" name=""/>
        <p:cNvGrpSpPr/>
        <p:nvPr/>
      </p:nvGrpSpPr>
      <p:grpSpPr>
        <a:xfrm>
          <a:off x="0" y="0"/>
          <a:ext cx="0" cy="0"/>
          <a:chOff x="0" y="0"/>
          <a:chExt cx="0" cy="0"/>
        </a:xfrm>
      </p:grpSpPr>
      <p:grpSp>
        <p:nvGrpSpPr>
          <p:cNvPr id="2" name="Grupp 1">
            <a:extLst>
              <a:ext uri="{FF2B5EF4-FFF2-40B4-BE49-F238E27FC236}">
                <a16:creationId xmlns:a16="http://schemas.microsoft.com/office/drawing/2014/main" id="{F041DA1A-C1EC-4B7A-8CEB-C7C3766F14FD}"/>
              </a:ext>
            </a:extLst>
          </p:cNvPr>
          <p:cNvGrpSpPr/>
          <p:nvPr userDrawn="1"/>
        </p:nvGrpSpPr>
        <p:grpSpPr>
          <a:xfrm>
            <a:off x="0" y="3429000"/>
            <a:ext cx="12192000" cy="3429000"/>
            <a:chOff x="0" y="3429000"/>
            <a:chExt cx="11147079" cy="3429000"/>
          </a:xfrm>
        </p:grpSpPr>
        <p:sp>
          <p:nvSpPr>
            <p:cNvPr id="7" name="Rektangel 6">
              <a:extLst>
                <a:ext uri="{FF2B5EF4-FFF2-40B4-BE49-F238E27FC236}">
                  <a16:creationId xmlns:a16="http://schemas.microsoft.com/office/drawing/2014/main" id="{F8C60DCD-261B-490D-B3A4-701A00466BCF}"/>
                </a:ext>
              </a:extLst>
            </p:cNvPr>
            <p:cNvSpPr/>
            <p:nvPr userDrawn="1"/>
          </p:nvSpPr>
          <p:spPr>
            <a:xfrm>
              <a:off x="0" y="3429000"/>
              <a:ext cx="3715693" cy="3429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ktangel 7">
              <a:extLst>
                <a:ext uri="{FF2B5EF4-FFF2-40B4-BE49-F238E27FC236}">
                  <a16:creationId xmlns:a16="http://schemas.microsoft.com/office/drawing/2014/main" id="{0A853BC8-B293-4F35-A125-5F1572EBE207}"/>
                </a:ext>
              </a:extLst>
            </p:cNvPr>
            <p:cNvSpPr/>
            <p:nvPr userDrawn="1"/>
          </p:nvSpPr>
          <p:spPr>
            <a:xfrm>
              <a:off x="7431386" y="3429000"/>
              <a:ext cx="3715693" cy="3429000"/>
            </a:xfrm>
            <a:prstGeom prst="rect">
              <a:avLst/>
            </a:prstGeom>
            <a:solidFill>
              <a:srgbClr val="E5ED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ktangel 5">
              <a:extLst>
                <a:ext uri="{FF2B5EF4-FFF2-40B4-BE49-F238E27FC236}">
                  <a16:creationId xmlns:a16="http://schemas.microsoft.com/office/drawing/2014/main" id="{CB18A62A-A023-484F-89AF-42129BA6C713}"/>
                </a:ext>
              </a:extLst>
            </p:cNvPr>
            <p:cNvSpPr/>
            <p:nvPr userDrawn="1"/>
          </p:nvSpPr>
          <p:spPr>
            <a:xfrm>
              <a:off x="3715693" y="3429000"/>
              <a:ext cx="3715693" cy="3429000"/>
            </a:xfrm>
            <a:prstGeom prst="rect">
              <a:avLst/>
            </a:prstGeom>
            <a:solidFill>
              <a:srgbClr val="F7E4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 name="Platshållare för datum 2">
            <a:extLst>
              <a:ext uri="{FF2B5EF4-FFF2-40B4-BE49-F238E27FC236}">
                <a16:creationId xmlns:a16="http://schemas.microsoft.com/office/drawing/2014/main" id="{7765D50D-E710-4A86-9CA9-F1A391A3399C}"/>
              </a:ext>
            </a:extLst>
          </p:cNvPr>
          <p:cNvSpPr>
            <a:spLocks noGrp="1"/>
          </p:cNvSpPr>
          <p:nvPr>
            <p:ph type="dt" sz="half" idx="10"/>
          </p:nvPr>
        </p:nvSpPr>
        <p:spPr/>
        <p:txBody>
          <a:bodyPr/>
          <a:lstStyle/>
          <a:p>
            <a:fld id="{F5AD5718-60B2-496E-9FAD-9B02076132A9}" type="datetimeFigureOut">
              <a:rPr lang="en-GB" smtClean="0"/>
              <a:t>15/08/2024</a:t>
            </a:fld>
            <a:endParaRPr lang="en-GB"/>
          </a:p>
        </p:txBody>
      </p:sp>
      <p:sp>
        <p:nvSpPr>
          <p:cNvPr id="4" name="Platshållare för sidfot 3">
            <a:extLst>
              <a:ext uri="{FF2B5EF4-FFF2-40B4-BE49-F238E27FC236}">
                <a16:creationId xmlns:a16="http://schemas.microsoft.com/office/drawing/2014/main" id="{A84600CF-EE34-4E8C-97DB-31CB1C6609D8}"/>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D452CD42-AE87-47F2-A68C-C40391C95862}"/>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9" name="Rektangel 8">
            <a:extLst>
              <a:ext uri="{FF2B5EF4-FFF2-40B4-BE49-F238E27FC236}">
                <a16:creationId xmlns:a16="http://schemas.microsoft.com/office/drawing/2014/main" id="{8869E00A-44DE-458C-A5AB-003B511C5DA4}"/>
              </a:ext>
            </a:extLst>
          </p:cNvPr>
          <p:cNvSpPr/>
          <p:nvPr userDrawn="1"/>
        </p:nvSpPr>
        <p:spPr>
          <a:xfrm>
            <a:off x="0" y="0"/>
            <a:ext cx="12192000" cy="3429000"/>
          </a:xfrm>
          <a:prstGeom prst="rect">
            <a:avLst/>
          </a:prstGeom>
          <a:solidFill>
            <a:srgbClr val="F6F5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Bildobjekt 9">
            <a:extLst>
              <a:ext uri="{FF2B5EF4-FFF2-40B4-BE49-F238E27FC236}">
                <a16:creationId xmlns:a16="http://schemas.microsoft.com/office/drawing/2014/main" id="{6D1A5460-A635-4EB6-8F12-2D7CD0A5ED4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6" y="5961760"/>
            <a:ext cx="1056313" cy="681231"/>
          </a:xfrm>
          <a:prstGeom prst="rect">
            <a:avLst/>
          </a:prstGeom>
        </p:spPr>
      </p:pic>
    </p:spTree>
    <p:extLst>
      <p:ext uri="{BB962C8B-B14F-4D97-AF65-F5344CB8AC3E}">
        <p14:creationId xmlns:p14="http://schemas.microsoft.com/office/powerpoint/2010/main" val="9500718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Avslutningssida ver 2">
    <p:bg>
      <p:bgPr>
        <a:solidFill>
          <a:schemeClr val="tx2"/>
        </a:solidFill>
        <a:effectLst/>
      </p:bgPr>
    </p:bg>
    <p:spTree>
      <p:nvGrpSpPr>
        <p:cNvPr id="1" name=""/>
        <p:cNvGrpSpPr/>
        <p:nvPr/>
      </p:nvGrpSpPr>
      <p:grpSpPr>
        <a:xfrm>
          <a:off x="0" y="0"/>
          <a:ext cx="0" cy="0"/>
          <a:chOff x="0" y="0"/>
          <a:chExt cx="0" cy="0"/>
        </a:xfrm>
      </p:grpSpPr>
      <p:pic>
        <p:nvPicPr>
          <p:cNvPr id="6" name="Picture 2" descr="Bildresultat fÃ¶r logo business region gÃ¶teborg">
            <a:extLst>
              <a:ext uri="{FF2B5EF4-FFF2-40B4-BE49-F238E27FC236}">
                <a16:creationId xmlns:a16="http://schemas.microsoft.com/office/drawing/2014/main" id="{72EEC8DB-6C4B-4BFC-9598-1332D11D2B15}"/>
              </a:ext>
            </a:extLst>
          </p:cNvPr>
          <p:cNvPicPr>
            <a:picLocks noChangeAspect="1" noChangeArrowheads="1"/>
          </p:cNvPicPr>
          <p:nvPr userDrawn="1"/>
        </p:nvPicPr>
        <p:blipFill>
          <a:blip r:embed="rId2">
            <a:clrChange>
              <a:clrFrom>
                <a:srgbClr val="0068A9"/>
              </a:clrFrom>
              <a:clrTo>
                <a:srgbClr val="0068A9">
                  <a:alpha val="0"/>
                </a:srgbClr>
              </a:clrTo>
            </a:clrChange>
            <a:extLst>
              <a:ext uri="{28A0092B-C50C-407E-A947-70E740481C1C}">
                <a14:useLocalDpi xmlns:a14="http://schemas.microsoft.com/office/drawing/2010/main"/>
              </a:ext>
            </a:extLst>
          </a:blip>
          <a:srcRect/>
          <a:stretch>
            <a:fillRect/>
          </a:stretch>
        </p:blipFill>
        <p:spPr bwMode="auto">
          <a:xfrm>
            <a:off x="3400425" y="1524000"/>
            <a:ext cx="5080000" cy="3810000"/>
          </a:xfrm>
          <a:prstGeom prst="rect">
            <a:avLst/>
          </a:prstGeom>
          <a:noFill/>
          <a:extLst>
            <a:ext uri="{909E8E84-426E-40DD-AFC4-6F175D3DCCD1}">
              <a14:hiddenFill xmlns:a14="http://schemas.microsoft.com/office/drawing/2010/main">
                <a:solidFill>
                  <a:srgbClr val="FFFFFF"/>
                </a:solidFill>
              </a14:hiddenFill>
            </a:ext>
          </a:extLst>
        </p:spPr>
      </p:pic>
      <p:sp>
        <p:nvSpPr>
          <p:cNvPr id="7" name="Underrubrik 2">
            <a:extLst>
              <a:ext uri="{FF2B5EF4-FFF2-40B4-BE49-F238E27FC236}">
                <a16:creationId xmlns:a16="http://schemas.microsoft.com/office/drawing/2014/main" id="{C975FBF4-9F29-4BAB-99E2-DADE0991EB6C}"/>
              </a:ext>
            </a:extLst>
          </p:cNvPr>
          <p:cNvSpPr>
            <a:spLocks noGrp="1"/>
          </p:cNvSpPr>
          <p:nvPr>
            <p:ph type="subTitle" idx="1" hasCustomPrompt="1"/>
          </p:nvPr>
        </p:nvSpPr>
        <p:spPr>
          <a:xfrm>
            <a:off x="839788" y="370769"/>
            <a:ext cx="4572000" cy="933254"/>
          </a:xfrm>
        </p:spPr>
        <p:txBody>
          <a:bodyPr anchor="b">
            <a:normAutofit/>
          </a:bodyPr>
          <a:lstStyle>
            <a:lvl1pPr marL="0" indent="0" algn="l">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Kontakt: </a:t>
            </a:r>
            <a:br>
              <a:rPr lang="sv-SE"/>
            </a:br>
            <a:r>
              <a:rPr lang="sv-SE"/>
              <a:t>namn</a:t>
            </a:r>
            <a:br>
              <a:rPr lang="sv-SE"/>
            </a:br>
            <a:r>
              <a:rPr lang="sv-SE" err="1"/>
              <a:t>tel</a:t>
            </a:r>
            <a:r>
              <a:rPr lang="sv-SE"/>
              <a:t> och mailadress</a:t>
            </a:r>
            <a:endParaRPr lang="en-GB"/>
          </a:p>
        </p:txBody>
      </p:sp>
      <p:sp>
        <p:nvSpPr>
          <p:cNvPr id="8" name="Platshållare för text 5">
            <a:extLst>
              <a:ext uri="{FF2B5EF4-FFF2-40B4-BE49-F238E27FC236}">
                <a16:creationId xmlns:a16="http://schemas.microsoft.com/office/drawing/2014/main" id="{DBEB03BB-830E-4148-A326-8D0E43DE236B}"/>
              </a:ext>
            </a:extLst>
          </p:cNvPr>
          <p:cNvSpPr>
            <a:spLocks noGrp="1"/>
          </p:cNvSpPr>
          <p:nvPr>
            <p:ph type="body" sz="quarter" idx="10" hasCustomPrompt="1"/>
          </p:nvPr>
        </p:nvSpPr>
        <p:spPr>
          <a:xfrm>
            <a:off x="9752073" y="497915"/>
            <a:ext cx="1846734" cy="1612020"/>
          </a:xfrm>
          <a:prstGeom prst="hexagon">
            <a:avLst/>
          </a:prstGeom>
          <a:solidFill>
            <a:schemeClr val="accent1"/>
          </a:solidFill>
        </p:spPr>
        <p:txBody>
          <a:bodyPr anchor="ctr">
            <a:noAutofit/>
          </a:bodyPr>
          <a:lstStyle>
            <a:lvl1pPr marL="0" indent="0" algn="ctr">
              <a:buNone/>
              <a:defRPr sz="1800">
                <a:solidFill>
                  <a:schemeClr val="bg1"/>
                </a:solidFill>
              </a:defRPr>
            </a:lvl1pPr>
            <a:lvl2pPr marL="457200" indent="0" algn="ctr">
              <a:buFont typeface="Arial" panose="020B0604020202020204" pitchFamily="34" charset="0"/>
              <a:buNone/>
              <a:defRPr sz="1600"/>
            </a:lvl2pPr>
          </a:lstStyle>
          <a:p>
            <a:pPr lvl="0"/>
            <a:r>
              <a:rPr lang="sv-SE"/>
              <a:t>Tryck här om du vill lägga till text</a:t>
            </a:r>
          </a:p>
        </p:txBody>
      </p:sp>
      <p:sp>
        <p:nvSpPr>
          <p:cNvPr id="2" name="textruta 1">
            <a:extLst>
              <a:ext uri="{FF2B5EF4-FFF2-40B4-BE49-F238E27FC236}">
                <a16:creationId xmlns:a16="http://schemas.microsoft.com/office/drawing/2014/main" id="{B0659B0D-FBB5-4D2A-AE50-4EB88F0DC37D}"/>
              </a:ext>
            </a:extLst>
          </p:cNvPr>
          <p:cNvSpPr txBox="1"/>
          <p:nvPr userDrawn="1"/>
        </p:nvSpPr>
        <p:spPr>
          <a:xfrm>
            <a:off x="839788" y="6405095"/>
            <a:ext cx="10512425" cy="276999"/>
          </a:xfrm>
          <a:prstGeom prst="rect">
            <a:avLst/>
          </a:prstGeom>
          <a:noFill/>
        </p:spPr>
        <p:txBody>
          <a:bodyPr wrap="square" rtlCol="0">
            <a:spAutoFit/>
          </a:bodyPr>
          <a:lstStyle/>
          <a:p>
            <a:pPr algn="ctr"/>
            <a:r>
              <a:rPr lang="sv-SE" sz="1200" cap="all" baseline="0">
                <a:solidFill>
                  <a:schemeClr val="bg1"/>
                </a:solidFill>
              </a:rPr>
              <a:t>Business region göteborg – en del av göteborgs stad i samarbete med regionen</a:t>
            </a:r>
          </a:p>
        </p:txBody>
      </p:sp>
    </p:spTree>
    <p:extLst>
      <p:ext uri="{BB962C8B-B14F-4D97-AF65-F5344CB8AC3E}">
        <p14:creationId xmlns:p14="http://schemas.microsoft.com/office/powerpoint/2010/main" val="2330963615"/>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Report slide ljus">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94A648B-C5A8-4439-A48C-3BBC5138F2B8}"/>
              </a:ext>
            </a:extLst>
          </p:cNvPr>
          <p:cNvSpPr>
            <a:spLocks noGrp="1"/>
          </p:cNvSpPr>
          <p:nvPr>
            <p:ph type="title"/>
          </p:nvPr>
        </p:nvSpPr>
        <p:spPr>
          <a:xfrm>
            <a:off x="838200" y="365126"/>
            <a:ext cx="10515600" cy="730250"/>
          </a:xfrm>
        </p:spPr>
        <p:txBody>
          <a:bodyPr>
            <a:normAutofit/>
          </a:bodyPr>
          <a:lstStyle>
            <a:lvl1pPr>
              <a:defRPr sz="2200"/>
            </a:lvl1pPr>
          </a:lstStyle>
          <a:p>
            <a:r>
              <a:rPr lang="sv-SE"/>
              <a:t>Klicka här för att ändra mall för rubrikformat</a:t>
            </a:r>
          </a:p>
        </p:txBody>
      </p:sp>
      <p:sp>
        <p:nvSpPr>
          <p:cNvPr id="3" name="Platshållare för datum 2">
            <a:extLst>
              <a:ext uri="{FF2B5EF4-FFF2-40B4-BE49-F238E27FC236}">
                <a16:creationId xmlns:a16="http://schemas.microsoft.com/office/drawing/2014/main" id="{78CF577B-577E-4D47-BA18-91C9C206DB03}"/>
              </a:ext>
            </a:extLst>
          </p:cNvPr>
          <p:cNvSpPr>
            <a:spLocks noGrp="1"/>
          </p:cNvSpPr>
          <p:nvPr>
            <p:ph type="dt" sz="half" idx="10"/>
          </p:nvPr>
        </p:nvSpPr>
        <p:spPr/>
        <p:txBody>
          <a:bodyPr/>
          <a:lstStyle/>
          <a:p>
            <a:fld id="{F5AD5718-60B2-496E-9FAD-9B02076132A9}" type="datetimeFigureOut">
              <a:rPr lang="en-GB" smtClean="0"/>
              <a:t>15/08/2024</a:t>
            </a:fld>
            <a:endParaRPr lang="en-GB"/>
          </a:p>
        </p:txBody>
      </p:sp>
      <p:sp>
        <p:nvSpPr>
          <p:cNvPr id="4" name="Platshållare för sidfot 3">
            <a:extLst>
              <a:ext uri="{FF2B5EF4-FFF2-40B4-BE49-F238E27FC236}">
                <a16:creationId xmlns:a16="http://schemas.microsoft.com/office/drawing/2014/main" id="{22FCF92E-9D53-4B5E-8604-3E4A6733BAFC}"/>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06CAD18E-7585-4489-959E-AA41C736A179}"/>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7" name="Platshållare för text 6">
            <a:extLst>
              <a:ext uri="{FF2B5EF4-FFF2-40B4-BE49-F238E27FC236}">
                <a16:creationId xmlns:a16="http://schemas.microsoft.com/office/drawing/2014/main" id="{9D6571F2-565B-4D0E-AFFC-EFB954BD32DB}"/>
              </a:ext>
            </a:extLst>
          </p:cNvPr>
          <p:cNvSpPr>
            <a:spLocks noGrp="1"/>
          </p:cNvSpPr>
          <p:nvPr>
            <p:ph type="body" sz="quarter" idx="13"/>
          </p:nvPr>
        </p:nvSpPr>
        <p:spPr>
          <a:xfrm>
            <a:off x="839788" y="1231901"/>
            <a:ext cx="10514012" cy="468312"/>
          </a:xfrm>
        </p:spPr>
        <p:txBody>
          <a:bodyPr>
            <a:noAutofit/>
          </a:bodyPr>
          <a:lstStyle>
            <a:lvl1pPr marL="0" indent="0">
              <a:buNone/>
              <a:defRPr sz="1400" cap="all" baseline="0"/>
            </a:lvl1pPr>
          </a:lstStyle>
          <a:p>
            <a:pPr lvl="0"/>
            <a:r>
              <a:rPr lang="sv-SE"/>
              <a:t>Klicka här för att ändra format på bakgrundstexten</a:t>
            </a:r>
          </a:p>
        </p:txBody>
      </p:sp>
      <p:sp>
        <p:nvSpPr>
          <p:cNvPr id="9" name="Platshållare för innehåll 8">
            <a:extLst>
              <a:ext uri="{FF2B5EF4-FFF2-40B4-BE49-F238E27FC236}">
                <a16:creationId xmlns:a16="http://schemas.microsoft.com/office/drawing/2014/main" id="{2259E7B4-370E-4FBB-BEE6-E3A23D42A94C}"/>
              </a:ext>
            </a:extLst>
          </p:cNvPr>
          <p:cNvSpPr>
            <a:spLocks noGrp="1"/>
          </p:cNvSpPr>
          <p:nvPr>
            <p:ph sz="quarter" idx="14"/>
          </p:nvPr>
        </p:nvSpPr>
        <p:spPr>
          <a:xfrm>
            <a:off x="839788" y="1808163"/>
            <a:ext cx="10512425" cy="3997325"/>
          </a:xfrm>
        </p:spPr>
        <p:txBody>
          <a:bodyPr>
            <a:normAutofit/>
          </a:bodyPr>
          <a:lstStyle>
            <a:lvl1pPr>
              <a:defRPr sz="1400"/>
            </a:lvl1pPr>
            <a:lvl2pPr>
              <a:defRPr sz="1400"/>
            </a:lvl2pPr>
            <a:lvl3pPr>
              <a:defRPr sz="1400"/>
            </a:lvl3pPr>
            <a:lvl4pPr>
              <a:defRPr sz="1400"/>
            </a:lvl4pPr>
            <a:lvl5pPr>
              <a:defRPr sz="14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1" name="Platshållare för text 10">
            <a:extLst>
              <a:ext uri="{FF2B5EF4-FFF2-40B4-BE49-F238E27FC236}">
                <a16:creationId xmlns:a16="http://schemas.microsoft.com/office/drawing/2014/main" id="{199265A6-E441-4438-BBAD-F915E85A7118}"/>
              </a:ext>
            </a:extLst>
          </p:cNvPr>
          <p:cNvSpPr>
            <a:spLocks noGrp="1"/>
          </p:cNvSpPr>
          <p:nvPr>
            <p:ph type="body" sz="quarter" idx="15"/>
          </p:nvPr>
        </p:nvSpPr>
        <p:spPr>
          <a:xfrm>
            <a:off x="839788" y="5913438"/>
            <a:ext cx="9866312" cy="230832"/>
          </a:xfrm>
        </p:spPr>
        <p:txBody>
          <a:bodyPr anchor="b">
            <a:spAutoFit/>
          </a:bodyPr>
          <a:lstStyle>
            <a:lvl1pPr marL="0" indent="0">
              <a:spcBef>
                <a:spcPts val="0"/>
              </a:spcBef>
              <a:buNone/>
              <a:defRPr sz="900"/>
            </a:lvl1pPr>
          </a:lstStyle>
          <a:p>
            <a:pPr lvl="0"/>
            <a:r>
              <a:rPr lang="sv-SE"/>
              <a:t>Klicka här för att ändra format på bakgrundstexten</a:t>
            </a:r>
          </a:p>
        </p:txBody>
      </p:sp>
    </p:spTree>
    <p:extLst>
      <p:ext uri="{BB962C8B-B14F-4D97-AF65-F5344CB8AC3E}">
        <p14:creationId xmlns:p14="http://schemas.microsoft.com/office/powerpoint/2010/main" val="752339596"/>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preserve="1" userDrawn="1">
  <p:cSld name="Report slide mörk">
    <p:bg>
      <p:bgPr>
        <a:solidFill>
          <a:schemeClr val="tx2"/>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94A648B-C5A8-4439-A48C-3BBC5138F2B8}"/>
              </a:ext>
            </a:extLst>
          </p:cNvPr>
          <p:cNvSpPr>
            <a:spLocks noGrp="1"/>
          </p:cNvSpPr>
          <p:nvPr>
            <p:ph type="title"/>
          </p:nvPr>
        </p:nvSpPr>
        <p:spPr>
          <a:xfrm>
            <a:off x="838200" y="365126"/>
            <a:ext cx="10515600" cy="730250"/>
          </a:xfrm>
        </p:spPr>
        <p:txBody>
          <a:bodyPr>
            <a:normAutofit/>
          </a:bodyPr>
          <a:lstStyle>
            <a:lvl1pPr>
              <a:defRPr sz="2200">
                <a:solidFill>
                  <a:schemeClr val="bg1"/>
                </a:solidFill>
              </a:defRPr>
            </a:lvl1pPr>
          </a:lstStyle>
          <a:p>
            <a:r>
              <a:rPr lang="sv-SE"/>
              <a:t>Klicka här för att ändra mall för rubrikformat</a:t>
            </a:r>
          </a:p>
        </p:txBody>
      </p:sp>
      <p:sp>
        <p:nvSpPr>
          <p:cNvPr id="3" name="Platshållare för datum 2">
            <a:extLst>
              <a:ext uri="{FF2B5EF4-FFF2-40B4-BE49-F238E27FC236}">
                <a16:creationId xmlns:a16="http://schemas.microsoft.com/office/drawing/2014/main" id="{78CF577B-577E-4D47-BA18-91C9C206DB03}"/>
              </a:ext>
            </a:extLst>
          </p:cNvPr>
          <p:cNvSpPr>
            <a:spLocks noGrp="1"/>
          </p:cNvSpPr>
          <p:nvPr>
            <p:ph type="dt" sz="half" idx="10"/>
          </p:nvPr>
        </p:nvSpPr>
        <p:spPr/>
        <p:txBody>
          <a:bodyPr/>
          <a:lstStyle/>
          <a:p>
            <a:fld id="{F5AD5718-60B2-496E-9FAD-9B02076132A9}" type="datetimeFigureOut">
              <a:rPr lang="en-GB" smtClean="0"/>
              <a:t>15/08/2024</a:t>
            </a:fld>
            <a:endParaRPr lang="en-GB"/>
          </a:p>
        </p:txBody>
      </p:sp>
      <p:sp>
        <p:nvSpPr>
          <p:cNvPr id="4" name="Platshållare för sidfot 3">
            <a:extLst>
              <a:ext uri="{FF2B5EF4-FFF2-40B4-BE49-F238E27FC236}">
                <a16:creationId xmlns:a16="http://schemas.microsoft.com/office/drawing/2014/main" id="{22FCF92E-9D53-4B5E-8604-3E4A6733BAFC}"/>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06CAD18E-7585-4489-959E-AA41C736A179}"/>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7" name="Platshållare för text 6">
            <a:extLst>
              <a:ext uri="{FF2B5EF4-FFF2-40B4-BE49-F238E27FC236}">
                <a16:creationId xmlns:a16="http://schemas.microsoft.com/office/drawing/2014/main" id="{9D6571F2-565B-4D0E-AFFC-EFB954BD32DB}"/>
              </a:ext>
            </a:extLst>
          </p:cNvPr>
          <p:cNvSpPr>
            <a:spLocks noGrp="1"/>
          </p:cNvSpPr>
          <p:nvPr>
            <p:ph type="body" sz="quarter" idx="13"/>
          </p:nvPr>
        </p:nvSpPr>
        <p:spPr>
          <a:xfrm>
            <a:off x="839788" y="1231901"/>
            <a:ext cx="10514012" cy="468312"/>
          </a:xfrm>
        </p:spPr>
        <p:txBody>
          <a:bodyPr>
            <a:noAutofit/>
          </a:bodyPr>
          <a:lstStyle>
            <a:lvl1pPr marL="0" indent="0">
              <a:buNone/>
              <a:defRPr sz="1400" cap="all" baseline="0">
                <a:solidFill>
                  <a:schemeClr val="bg1"/>
                </a:solidFill>
              </a:defRPr>
            </a:lvl1pPr>
          </a:lstStyle>
          <a:p>
            <a:pPr lvl="0"/>
            <a:r>
              <a:rPr lang="sv-SE"/>
              <a:t>Klicka här för att ändra format på bakgrundstexten</a:t>
            </a:r>
          </a:p>
        </p:txBody>
      </p:sp>
      <p:sp>
        <p:nvSpPr>
          <p:cNvPr id="9" name="Platshållare för innehåll 8">
            <a:extLst>
              <a:ext uri="{FF2B5EF4-FFF2-40B4-BE49-F238E27FC236}">
                <a16:creationId xmlns:a16="http://schemas.microsoft.com/office/drawing/2014/main" id="{2259E7B4-370E-4FBB-BEE6-E3A23D42A94C}"/>
              </a:ext>
            </a:extLst>
          </p:cNvPr>
          <p:cNvSpPr>
            <a:spLocks noGrp="1"/>
          </p:cNvSpPr>
          <p:nvPr>
            <p:ph sz="quarter" idx="14"/>
          </p:nvPr>
        </p:nvSpPr>
        <p:spPr>
          <a:xfrm>
            <a:off x="839788" y="1808163"/>
            <a:ext cx="10512425" cy="3997325"/>
          </a:xfrm>
        </p:spPr>
        <p:txBody>
          <a:bodyPr>
            <a:normAutofit/>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10" name="Bildobjekt 9">
            <a:extLst>
              <a:ext uri="{FF2B5EF4-FFF2-40B4-BE49-F238E27FC236}">
                <a16:creationId xmlns:a16="http://schemas.microsoft.com/office/drawing/2014/main" id="{67D922B1-182B-4078-A655-11FDCAD7BE6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12" name="Platshållare för text 10">
            <a:extLst>
              <a:ext uri="{FF2B5EF4-FFF2-40B4-BE49-F238E27FC236}">
                <a16:creationId xmlns:a16="http://schemas.microsoft.com/office/drawing/2014/main" id="{A8881C00-8B57-4A24-99DC-27F5070F6661}"/>
              </a:ext>
            </a:extLst>
          </p:cNvPr>
          <p:cNvSpPr>
            <a:spLocks noGrp="1"/>
          </p:cNvSpPr>
          <p:nvPr>
            <p:ph type="body" sz="quarter" idx="15"/>
          </p:nvPr>
        </p:nvSpPr>
        <p:spPr>
          <a:xfrm>
            <a:off x="839788" y="5913438"/>
            <a:ext cx="9866312" cy="230832"/>
          </a:xfrm>
        </p:spPr>
        <p:txBody>
          <a:bodyPr anchor="b">
            <a:spAutoFit/>
          </a:bodyPr>
          <a:lstStyle>
            <a:lvl1pPr marL="0" indent="0">
              <a:spcBef>
                <a:spcPts val="0"/>
              </a:spcBef>
              <a:buNone/>
              <a:defRPr sz="900">
                <a:solidFill>
                  <a:schemeClr val="bg1"/>
                </a:solidFill>
              </a:defRPr>
            </a:lvl1pPr>
          </a:lstStyle>
          <a:p>
            <a:pPr lvl="0"/>
            <a:r>
              <a:rPr lang="sv-SE"/>
              <a:t>Klicka här för att ändra format på bakgrundstexten</a:t>
            </a:r>
          </a:p>
        </p:txBody>
      </p:sp>
    </p:spTree>
    <p:extLst>
      <p:ext uri="{BB962C8B-B14F-4D97-AF65-F5344CB8AC3E}">
        <p14:creationId xmlns:p14="http://schemas.microsoft.com/office/powerpoint/2010/main" val="574308186"/>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Tre fält 1">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F8C60DCD-261B-490D-B3A4-701A00466BCF}"/>
              </a:ext>
            </a:extLst>
          </p:cNvPr>
          <p:cNvSpPr/>
          <p:nvPr userDrawn="1"/>
        </p:nvSpPr>
        <p:spPr>
          <a:xfrm>
            <a:off x="6096000" y="0"/>
            <a:ext cx="6096000" cy="3429000"/>
          </a:xfrm>
          <a:prstGeom prst="rect">
            <a:avLst/>
          </a:prstGeom>
          <a:solidFill>
            <a:srgbClr val="F6F5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ktangel 7">
            <a:extLst>
              <a:ext uri="{FF2B5EF4-FFF2-40B4-BE49-F238E27FC236}">
                <a16:creationId xmlns:a16="http://schemas.microsoft.com/office/drawing/2014/main" id="{0A853BC8-B293-4F35-A125-5F1572EBE207}"/>
              </a:ext>
            </a:extLst>
          </p:cNvPr>
          <p:cNvSpPr/>
          <p:nvPr userDrawn="1"/>
        </p:nvSpPr>
        <p:spPr>
          <a:xfrm>
            <a:off x="6096000" y="3429000"/>
            <a:ext cx="6096000" cy="3429000"/>
          </a:xfrm>
          <a:prstGeom prst="rect">
            <a:avLst/>
          </a:prstGeom>
          <a:solidFill>
            <a:srgbClr val="E5ED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ktangel 5">
            <a:extLst>
              <a:ext uri="{FF2B5EF4-FFF2-40B4-BE49-F238E27FC236}">
                <a16:creationId xmlns:a16="http://schemas.microsoft.com/office/drawing/2014/main" id="{CB18A62A-A023-484F-89AF-42129BA6C713}"/>
              </a:ext>
            </a:extLst>
          </p:cNvPr>
          <p:cNvSpPr/>
          <p:nvPr userDrawn="1"/>
        </p:nvSpPr>
        <p:spPr>
          <a:xfrm>
            <a:off x="0" y="0"/>
            <a:ext cx="6096000" cy="6858000"/>
          </a:xfrm>
          <a:prstGeom prst="rect">
            <a:avLst/>
          </a:prstGeom>
          <a:solidFill>
            <a:srgbClr val="F7E4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Platshållare för datum 2">
            <a:extLst>
              <a:ext uri="{FF2B5EF4-FFF2-40B4-BE49-F238E27FC236}">
                <a16:creationId xmlns:a16="http://schemas.microsoft.com/office/drawing/2014/main" id="{7765D50D-E710-4A86-9CA9-F1A391A3399C}"/>
              </a:ext>
            </a:extLst>
          </p:cNvPr>
          <p:cNvSpPr>
            <a:spLocks noGrp="1"/>
          </p:cNvSpPr>
          <p:nvPr>
            <p:ph type="dt" sz="half" idx="10"/>
          </p:nvPr>
        </p:nvSpPr>
        <p:spPr/>
        <p:txBody>
          <a:bodyPr/>
          <a:lstStyle/>
          <a:p>
            <a:fld id="{F5AD5718-60B2-496E-9FAD-9B02076132A9}" type="datetimeFigureOut">
              <a:rPr lang="en-GB" smtClean="0"/>
              <a:t>15/08/2024</a:t>
            </a:fld>
            <a:endParaRPr lang="en-GB"/>
          </a:p>
        </p:txBody>
      </p:sp>
      <p:sp>
        <p:nvSpPr>
          <p:cNvPr id="4" name="Platshållare för sidfot 3">
            <a:extLst>
              <a:ext uri="{FF2B5EF4-FFF2-40B4-BE49-F238E27FC236}">
                <a16:creationId xmlns:a16="http://schemas.microsoft.com/office/drawing/2014/main" id="{A84600CF-EE34-4E8C-97DB-31CB1C6609D8}"/>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D452CD42-AE87-47F2-A68C-C40391C95862}"/>
              </a:ext>
            </a:extLst>
          </p:cNvPr>
          <p:cNvSpPr>
            <a:spLocks noGrp="1"/>
          </p:cNvSpPr>
          <p:nvPr>
            <p:ph type="sldNum" sz="quarter" idx="12"/>
          </p:nvPr>
        </p:nvSpPr>
        <p:spPr/>
        <p:txBody>
          <a:bodyPr/>
          <a:lstStyle/>
          <a:p>
            <a:fld id="{84C3BD01-E488-4B64-A04E-23BB7B336F1D}" type="slidenum">
              <a:rPr lang="en-GB" smtClean="0"/>
              <a:t>‹#›</a:t>
            </a:fld>
            <a:endParaRPr lang="en-GB"/>
          </a:p>
        </p:txBody>
      </p:sp>
      <p:pic>
        <p:nvPicPr>
          <p:cNvPr id="13" name="Bildobjekt 12">
            <a:extLst>
              <a:ext uri="{FF2B5EF4-FFF2-40B4-BE49-F238E27FC236}">
                <a16:creationId xmlns:a16="http://schemas.microsoft.com/office/drawing/2014/main" id="{06F418A7-6BF2-42AF-9489-F08EBD3AE5B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6" y="5961760"/>
            <a:ext cx="1056313" cy="681231"/>
          </a:xfrm>
          <a:prstGeom prst="rect">
            <a:avLst/>
          </a:prstGeom>
        </p:spPr>
      </p:pic>
    </p:spTree>
    <p:extLst>
      <p:ext uri="{BB962C8B-B14F-4D97-AF65-F5344CB8AC3E}">
        <p14:creationId xmlns:p14="http://schemas.microsoft.com/office/powerpoint/2010/main" val="1053326718"/>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Tre fält 2">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F8C60DCD-261B-490D-B3A4-701A00466BCF}"/>
              </a:ext>
            </a:extLst>
          </p:cNvPr>
          <p:cNvSpPr/>
          <p:nvPr userDrawn="1"/>
        </p:nvSpPr>
        <p:spPr>
          <a:xfrm>
            <a:off x="6096000" y="0"/>
            <a:ext cx="6096000" cy="6858000"/>
          </a:xfrm>
          <a:prstGeom prst="rect">
            <a:avLst/>
          </a:prstGeom>
          <a:solidFill>
            <a:srgbClr val="F6F5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ktangel 7">
            <a:extLst>
              <a:ext uri="{FF2B5EF4-FFF2-40B4-BE49-F238E27FC236}">
                <a16:creationId xmlns:a16="http://schemas.microsoft.com/office/drawing/2014/main" id="{0A853BC8-B293-4F35-A125-5F1572EBE207}"/>
              </a:ext>
            </a:extLst>
          </p:cNvPr>
          <p:cNvSpPr/>
          <p:nvPr userDrawn="1"/>
        </p:nvSpPr>
        <p:spPr>
          <a:xfrm>
            <a:off x="0" y="3429000"/>
            <a:ext cx="6096000" cy="3429000"/>
          </a:xfrm>
          <a:prstGeom prst="rect">
            <a:avLst/>
          </a:prstGeom>
          <a:solidFill>
            <a:srgbClr val="E5ED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p>
        </p:txBody>
      </p:sp>
      <p:sp>
        <p:nvSpPr>
          <p:cNvPr id="6" name="Rektangel 5">
            <a:extLst>
              <a:ext uri="{FF2B5EF4-FFF2-40B4-BE49-F238E27FC236}">
                <a16:creationId xmlns:a16="http://schemas.microsoft.com/office/drawing/2014/main" id="{CB18A62A-A023-484F-89AF-42129BA6C713}"/>
              </a:ext>
            </a:extLst>
          </p:cNvPr>
          <p:cNvSpPr/>
          <p:nvPr userDrawn="1"/>
        </p:nvSpPr>
        <p:spPr>
          <a:xfrm>
            <a:off x="0" y="0"/>
            <a:ext cx="6096000" cy="3429000"/>
          </a:xfrm>
          <a:prstGeom prst="rect">
            <a:avLst/>
          </a:prstGeom>
          <a:solidFill>
            <a:srgbClr val="F7E4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Platshållare för datum 2">
            <a:extLst>
              <a:ext uri="{FF2B5EF4-FFF2-40B4-BE49-F238E27FC236}">
                <a16:creationId xmlns:a16="http://schemas.microsoft.com/office/drawing/2014/main" id="{7765D50D-E710-4A86-9CA9-F1A391A3399C}"/>
              </a:ext>
            </a:extLst>
          </p:cNvPr>
          <p:cNvSpPr>
            <a:spLocks noGrp="1"/>
          </p:cNvSpPr>
          <p:nvPr>
            <p:ph type="dt" sz="half" idx="10"/>
          </p:nvPr>
        </p:nvSpPr>
        <p:spPr/>
        <p:txBody>
          <a:bodyPr/>
          <a:lstStyle/>
          <a:p>
            <a:fld id="{F5AD5718-60B2-496E-9FAD-9B02076132A9}" type="datetimeFigureOut">
              <a:rPr lang="en-GB" smtClean="0"/>
              <a:t>15/08/2024</a:t>
            </a:fld>
            <a:endParaRPr lang="en-GB"/>
          </a:p>
        </p:txBody>
      </p:sp>
      <p:sp>
        <p:nvSpPr>
          <p:cNvPr id="4" name="Platshållare för sidfot 3">
            <a:extLst>
              <a:ext uri="{FF2B5EF4-FFF2-40B4-BE49-F238E27FC236}">
                <a16:creationId xmlns:a16="http://schemas.microsoft.com/office/drawing/2014/main" id="{A84600CF-EE34-4E8C-97DB-31CB1C6609D8}"/>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D452CD42-AE87-47F2-A68C-C40391C95862}"/>
              </a:ext>
            </a:extLst>
          </p:cNvPr>
          <p:cNvSpPr>
            <a:spLocks noGrp="1"/>
          </p:cNvSpPr>
          <p:nvPr>
            <p:ph type="sldNum" sz="quarter" idx="12"/>
          </p:nvPr>
        </p:nvSpPr>
        <p:spPr/>
        <p:txBody>
          <a:bodyPr/>
          <a:lstStyle/>
          <a:p>
            <a:fld id="{84C3BD01-E488-4B64-A04E-23BB7B336F1D}" type="slidenum">
              <a:rPr lang="en-GB" smtClean="0"/>
              <a:t>‹#›</a:t>
            </a:fld>
            <a:endParaRPr lang="en-GB"/>
          </a:p>
        </p:txBody>
      </p:sp>
      <p:pic>
        <p:nvPicPr>
          <p:cNvPr id="9" name="Bildobjekt 8">
            <a:extLst>
              <a:ext uri="{FF2B5EF4-FFF2-40B4-BE49-F238E27FC236}">
                <a16:creationId xmlns:a16="http://schemas.microsoft.com/office/drawing/2014/main" id="{023358FC-B3BC-4DF1-8DBF-6E0CE8A7C28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6" y="5961760"/>
            <a:ext cx="1056313" cy="681231"/>
          </a:xfrm>
          <a:prstGeom prst="rect">
            <a:avLst/>
          </a:prstGeom>
        </p:spPr>
      </p:pic>
    </p:spTree>
    <p:extLst>
      <p:ext uri="{BB962C8B-B14F-4D97-AF65-F5344CB8AC3E}">
        <p14:creationId xmlns:p14="http://schemas.microsoft.com/office/powerpoint/2010/main" val="383888577"/>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Fyra fält 1">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F8C60DCD-261B-490D-B3A4-701A00466BCF}"/>
              </a:ext>
            </a:extLst>
          </p:cNvPr>
          <p:cNvSpPr/>
          <p:nvPr userDrawn="1"/>
        </p:nvSpPr>
        <p:spPr>
          <a:xfrm>
            <a:off x="0" y="0"/>
            <a:ext cx="6096000" cy="3429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ktangel 8">
            <a:extLst>
              <a:ext uri="{FF2B5EF4-FFF2-40B4-BE49-F238E27FC236}">
                <a16:creationId xmlns:a16="http://schemas.microsoft.com/office/drawing/2014/main" id="{8869E00A-44DE-458C-A5AB-003B511C5DA4}"/>
              </a:ext>
            </a:extLst>
          </p:cNvPr>
          <p:cNvSpPr/>
          <p:nvPr userDrawn="1"/>
        </p:nvSpPr>
        <p:spPr>
          <a:xfrm>
            <a:off x="0" y="3429000"/>
            <a:ext cx="6096000" cy="3429000"/>
          </a:xfrm>
          <a:prstGeom prst="rect">
            <a:avLst/>
          </a:prstGeom>
          <a:solidFill>
            <a:srgbClr val="E5ED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p>
        </p:txBody>
      </p:sp>
      <p:sp>
        <p:nvSpPr>
          <p:cNvPr id="8" name="Rektangel 7">
            <a:extLst>
              <a:ext uri="{FF2B5EF4-FFF2-40B4-BE49-F238E27FC236}">
                <a16:creationId xmlns:a16="http://schemas.microsoft.com/office/drawing/2014/main" id="{0A853BC8-B293-4F35-A125-5F1572EBE207}"/>
              </a:ext>
            </a:extLst>
          </p:cNvPr>
          <p:cNvSpPr/>
          <p:nvPr userDrawn="1"/>
        </p:nvSpPr>
        <p:spPr>
          <a:xfrm>
            <a:off x="6096000" y="3429000"/>
            <a:ext cx="6096000" cy="3429000"/>
          </a:xfrm>
          <a:prstGeom prst="rect">
            <a:avLst/>
          </a:prstGeom>
          <a:solidFill>
            <a:srgbClr val="F6F5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ktangel 5">
            <a:extLst>
              <a:ext uri="{FF2B5EF4-FFF2-40B4-BE49-F238E27FC236}">
                <a16:creationId xmlns:a16="http://schemas.microsoft.com/office/drawing/2014/main" id="{CB18A62A-A023-484F-89AF-42129BA6C713}"/>
              </a:ext>
            </a:extLst>
          </p:cNvPr>
          <p:cNvSpPr/>
          <p:nvPr userDrawn="1"/>
        </p:nvSpPr>
        <p:spPr>
          <a:xfrm>
            <a:off x="6096000" y="0"/>
            <a:ext cx="6096000" cy="3429000"/>
          </a:xfrm>
          <a:prstGeom prst="rect">
            <a:avLst/>
          </a:prstGeom>
          <a:solidFill>
            <a:srgbClr val="F7E4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Platshållare för datum 2">
            <a:extLst>
              <a:ext uri="{FF2B5EF4-FFF2-40B4-BE49-F238E27FC236}">
                <a16:creationId xmlns:a16="http://schemas.microsoft.com/office/drawing/2014/main" id="{7765D50D-E710-4A86-9CA9-F1A391A3399C}"/>
              </a:ext>
            </a:extLst>
          </p:cNvPr>
          <p:cNvSpPr>
            <a:spLocks noGrp="1"/>
          </p:cNvSpPr>
          <p:nvPr>
            <p:ph type="dt" sz="half" idx="10"/>
          </p:nvPr>
        </p:nvSpPr>
        <p:spPr/>
        <p:txBody>
          <a:bodyPr/>
          <a:lstStyle/>
          <a:p>
            <a:fld id="{F5AD5718-60B2-496E-9FAD-9B02076132A9}" type="datetimeFigureOut">
              <a:rPr lang="en-GB" smtClean="0"/>
              <a:t>15/08/2024</a:t>
            </a:fld>
            <a:endParaRPr lang="en-GB"/>
          </a:p>
        </p:txBody>
      </p:sp>
      <p:sp>
        <p:nvSpPr>
          <p:cNvPr id="4" name="Platshållare för sidfot 3">
            <a:extLst>
              <a:ext uri="{FF2B5EF4-FFF2-40B4-BE49-F238E27FC236}">
                <a16:creationId xmlns:a16="http://schemas.microsoft.com/office/drawing/2014/main" id="{A84600CF-EE34-4E8C-97DB-31CB1C6609D8}"/>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D452CD42-AE87-47F2-A68C-C40391C95862}"/>
              </a:ext>
            </a:extLst>
          </p:cNvPr>
          <p:cNvSpPr>
            <a:spLocks noGrp="1"/>
          </p:cNvSpPr>
          <p:nvPr>
            <p:ph type="sldNum" sz="quarter" idx="12"/>
          </p:nvPr>
        </p:nvSpPr>
        <p:spPr/>
        <p:txBody>
          <a:bodyPr/>
          <a:lstStyle/>
          <a:p>
            <a:fld id="{84C3BD01-E488-4B64-A04E-23BB7B336F1D}" type="slidenum">
              <a:rPr lang="en-GB" smtClean="0"/>
              <a:t>‹#›</a:t>
            </a:fld>
            <a:endParaRPr lang="en-GB"/>
          </a:p>
        </p:txBody>
      </p:sp>
      <p:pic>
        <p:nvPicPr>
          <p:cNvPr id="10" name="Bildobjekt 9">
            <a:extLst>
              <a:ext uri="{FF2B5EF4-FFF2-40B4-BE49-F238E27FC236}">
                <a16:creationId xmlns:a16="http://schemas.microsoft.com/office/drawing/2014/main" id="{80E0DD7C-63F4-4A96-9728-26D858125C1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6" y="5961760"/>
            <a:ext cx="1056313" cy="681231"/>
          </a:xfrm>
          <a:prstGeom prst="rect">
            <a:avLst/>
          </a:prstGeom>
        </p:spPr>
      </p:pic>
    </p:spTree>
    <p:extLst>
      <p:ext uri="{BB962C8B-B14F-4D97-AF65-F5344CB8AC3E}">
        <p14:creationId xmlns:p14="http://schemas.microsoft.com/office/powerpoint/2010/main" val="456591160"/>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Fyra fält 2">
    <p:spTree>
      <p:nvGrpSpPr>
        <p:cNvPr id="1" name=""/>
        <p:cNvGrpSpPr/>
        <p:nvPr/>
      </p:nvGrpSpPr>
      <p:grpSpPr>
        <a:xfrm>
          <a:off x="0" y="0"/>
          <a:ext cx="0" cy="0"/>
          <a:chOff x="0" y="0"/>
          <a:chExt cx="0" cy="0"/>
        </a:xfrm>
      </p:grpSpPr>
      <p:grpSp>
        <p:nvGrpSpPr>
          <p:cNvPr id="2" name="Grupp 1">
            <a:extLst>
              <a:ext uri="{FF2B5EF4-FFF2-40B4-BE49-F238E27FC236}">
                <a16:creationId xmlns:a16="http://schemas.microsoft.com/office/drawing/2014/main" id="{F041DA1A-C1EC-4B7A-8CEB-C7C3766F14FD}"/>
              </a:ext>
            </a:extLst>
          </p:cNvPr>
          <p:cNvGrpSpPr/>
          <p:nvPr userDrawn="1"/>
        </p:nvGrpSpPr>
        <p:grpSpPr>
          <a:xfrm>
            <a:off x="0" y="3429000"/>
            <a:ext cx="12192000" cy="3429000"/>
            <a:chOff x="0" y="3429000"/>
            <a:chExt cx="11147079" cy="3429000"/>
          </a:xfrm>
        </p:grpSpPr>
        <p:sp>
          <p:nvSpPr>
            <p:cNvPr id="7" name="Rektangel 6">
              <a:extLst>
                <a:ext uri="{FF2B5EF4-FFF2-40B4-BE49-F238E27FC236}">
                  <a16:creationId xmlns:a16="http://schemas.microsoft.com/office/drawing/2014/main" id="{F8C60DCD-261B-490D-B3A4-701A00466BCF}"/>
                </a:ext>
              </a:extLst>
            </p:cNvPr>
            <p:cNvSpPr/>
            <p:nvPr userDrawn="1"/>
          </p:nvSpPr>
          <p:spPr>
            <a:xfrm>
              <a:off x="0" y="3429000"/>
              <a:ext cx="3715693" cy="3429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ktangel 7">
              <a:extLst>
                <a:ext uri="{FF2B5EF4-FFF2-40B4-BE49-F238E27FC236}">
                  <a16:creationId xmlns:a16="http://schemas.microsoft.com/office/drawing/2014/main" id="{0A853BC8-B293-4F35-A125-5F1572EBE207}"/>
                </a:ext>
              </a:extLst>
            </p:cNvPr>
            <p:cNvSpPr/>
            <p:nvPr userDrawn="1"/>
          </p:nvSpPr>
          <p:spPr>
            <a:xfrm>
              <a:off x="7431386" y="3429000"/>
              <a:ext cx="3715693" cy="3429000"/>
            </a:xfrm>
            <a:prstGeom prst="rect">
              <a:avLst/>
            </a:prstGeom>
            <a:solidFill>
              <a:srgbClr val="E5ED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ktangel 5">
              <a:extLst>
                <a:ext uri="{FF2B5EF4-FFF2-40B4-BE49-F238E27FC236}">
                  <a16:creationId xmlns:a16="http://schemas.microsoft.com/office/drawing/2014/main" id="{CB18A62A-A023-484F-89AF-42129BA6C713}"/>
                </a:ext>
              </a:extLst>
            </p:cNvPr>
            <p:cNvSpPr/>
            <p:nvPr userDrawn="1"/>
          </p:nvSpPr>
          <p:spPr>
            <a:xfrm>
              <a:off x="3715693" y="3429000"/>
              <a:ext cx="3715693" cy="3429000"/>
            </a:xfrm>
            <a:prstGeom prst="rect">
              <a:avLst/>
            </a:prstGeom>
            <a:solidFill>
              <a:srgbClr val="F7E4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 name="Platshållare för datum 2">
            <a:extLst>
              <a:ext uri="{FF2B5EF4-FFF2-40B4-BE49-F238E27FC236}">
                <a16:creationId xmlns:a16="http://schemas.microsoft.com/office/drawing/2014/main" id="{7765D50D-E710-4A86-9CA9-F1A391A3399C}"/>
              </a:ext>
            </a:extLst>
          </p:cNvPr>
          <p:cNvSpPr>
            <a:spLocks noGrp="1"/>
          </p:cNvSpPr>
          <p:nvPr>
            <p:ph type="dt" sz="half" idx="10"/>
          </p:nvPr>
        </p:nvSpPr>
        <p:spPr/>
        <p:txBody>
          <a:bodyPr/>
          <a:lstStyle/>
          <a:p>
            <a:fld id="{F5AD5718-60B2-496E-9FAD-9B02076132A9}" type="datetimeFigureOut">
              <a:rPr lang="en-GB" smtClean="0"/>
              <a:t>15/08/2024</a:t>
            </a:fld>
            <a:endParaRPr lang="en-GB"/>
          </a:p>
        </p:txBody>
      </p:sp>
      <p:sp>
        <p:nvSpPr>
          <p:cNvPr id="4" name="Platshållare för sidfot 3">
            <a:extLst>
              <a:ext uri="{FF2B5EF4-FFF2-40B4-BE49-F238E27FC236}">
                <a16:creationId xmlns:a16="http://schemas.microsoft.com/office/drawing/2014/main" id="{A84600CF-EE34-4E8C-97DB-31CB1C6609D8}"/>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D452CD42-AE87-47F2-A68C-C40391C95862}"/>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9" name="Rektangel 8">
            <a:extLst>
              <a:ext uri="{FF2B5EF4-FFF2-40B4-BE49-F238E27FC236}">
                <a16:creationId xmlns:a16="http://schemas.microsoft.com/office/drawing/2014/main" id="{8869E00A-44DE-458C-A5AB-003B511C5DA4}"/>
              </a:ext>
            </a:extLst>
          </p:cNvPr>
          <p:cNvSpPr/>
          <p:nvPr userDrawn="1"/>
        </p:nvSpPr>
        <p:spPr>
          <a:xfrm>
            <a:off x="0" y="0"/>
            <a:ext cx="12192000" cy="3429000"/>
          </a:xfrm>
          <a:prstGeom prst="rect">
            <a:avLst/>
          </a:prstGeom>
          <a:solidFill>
            <a:srgbClr val="F6F5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Bildobjekt 9">
            <a:extLst>
              <a:ext uri="{FF2B5EF4-FFF2-40B4-BE49-F238E27FC236}">
                <a16:creationId xmlns:a16="http://schemas.microsoft.com/office/drawing/2014/main" id="{6D1A5460-A635-4EB6-8F12-2D7CD0A5ED4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6" y="5961760"/>
            <a:ext cx="1056313" cy="681231"/>
          </a:xfrm>
          <a:prstGeom prst="rect">
            <a:avLst/>
          </a:prstGeom>
        </p:spPr>
      </p:pic>
    </p:spTree>
    <p:extLst>
      <p:ext uri="{BB962C8B-B14F-4D97-AF65-F5344CB8AC3E}">
        <p14:creationId xmlns:p14="http://schemas.microsoft.com/office/powerpoint/2010/main" val="3341581579"/>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Report slide ljus">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94A648B-C5A8-4439-A48C-3BBC5138F2B8}"/>
              </a:ext>
            </a:extLst>
          </p:cNvPr>
          <p:cNvSpPr>
            <a:spLocks noGrp="1"/>
          </p:cNvSpPr>
          <p:nvPr>
            <p:ph type="title"/>
          </p:nvPr>
        </p:nvSpPr>
        <p:spPr>
          <a:xfrm>
            <a:off x="838200" y="365126"/>
            <a:ext cx="10515600" cy="730250"/>
          </a:xfrm>
        </p:spPr>
        <p:txBody>
          <a:bodyPr>
            <a:normAutofit/>
          </a:bodyPr>
          <a:lstStyle>
            <a:lvl1pPr>
              <a:defRPr sz="2200"/>
            </a:lvl1pPr>
          </a:lstStyle>
          <a:p>
            <a:r>
              <a:rPr lang="sv-SE"/>
              <a:t>Klicka här för att ändra mall för rubrikformat</a:t>
            </a:r>
          </a:p>
        </p:txBody>
      </p:sp>
      <p:sp>
        <p:nvSpPr>
          <p:cNvPr id="3" name="Platshållare för datum 2">
            <a:extLst>
              <a:ext uri="{FF2B5EF4-FFF2-40B4-BE49-F238E27FC236}">
                <a16:creationId xmlns:a16="http://schemas.microsoft.com/office/drawing/2014/main" id="{78CF577B-577E-4D47-BA18-91C9C206DB03}"/>
              </a:ext>
            </a:extLst>
          </p:cNvPr>
          <p:cNvSpPr>
            <a:spLocks noGrp="1"/>
          </p:cNvSpPr>
          <p:nvPr>
            <p:ph type="dt" sz="half" idx="10"/>
          </p:nvPr>
        </p:nvSpPr>
        <p:spPr/>
        <p:txBody>
          <a:bodyPr/>
          <a:lstStyle/>
          <a:p>
            <a:fld id="{F5AD5718-60B2-496E-9FAD-9B02076132A9}" type="datetimeFigureOut">
              <a:rPr lang="en-GB" smtClean="0"/>
              <a:t>15/08/2024</a:t>
            </a:fld>
            <a:endParaRPr lang="en-GB"/>
          </a:p>
        </p:txBody>
      </p:sp>
      <p:sp>
        <p:nvSpPr>
          <p:cNvPr id="4" name="Platshållare för sidfot 3">
            <a:extLst>
              <a:ext uri="{FF2B5EF4-FFF2-40B4-BE49-F238E27FC236}">
                <a16:creationId xmlns:a16="http://schemas.microsoft.com/office/drawing/2014/main" id="{22FCF92E-9D53-4B5E-8604-3E4A6733BAFC}"/>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06CAD18E-7585-4489-959E-AA41C736A179}"/>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7" name="Platshållare för text 6">
            <a:extLst>
              <a:ext uri="{FF2B5EF4-FFF2-40B4-BE49-F238E27FC236}">
                <a16:creationId xmlns:a16="http://schemas.microsoft.com/office/drawing/2014/main" id="{9D6571F2-565B-4D0E-AFFC-EFB954BD32DB}"/>
              </a:ext>
            </a:extLst>
          </p:cNvPr>
          <p:cNvSpPr>
            <a:spLocks noGrp="1"/>
          </p:cNvSpPr>
          <p:nvPr>
            <p:ph type="body" sz="quarter" idx="13"/>
          </p:nvPr>
        </p:nvSpPr>
        <p:spPr>
          <a:xfrm>
            <a:off x="839788" y="1231901"/>
            <a:ext cx="10514012" cy="468312"/>
          </a:xfrm>
        </p:spPr>
        <p:txBody>
          <a:bodyPr>
            <a:noAutofit/>
          </a:bodyPr>
          <a:lstStyle>
            <a:lvl1pPr marL="0" indent="0">
              <a:buNone/>
              <a:defRPr sz="1400" cap="all" baseline="0"/>
            </a:lvl1pPr>
          </a:lstStyle>
          <a:p>
            <a:pPr lvl="0"/>
            <a:r>
              <a:rPr lang="sv-SE"/>
              <a:t>Klicka här för att ändra format på bakgrundstexten</a:t>
            </a:r>
          </a:p>
        </p:txBody>
      </p:sp>
      <p:sp>
        <p:nvSpPr>
          <p:cNvPr id="9" name="Platshållare för innehåll 8">
            <a:extLst>
              <a:ext uri="{FF2B5EF4-FFF2-40B4-BE49-F238E27FC236}">
                <a16:creationId xmlns:a16="http://schemas.microsoft.com/office/drawing/2014/main" id="{2259E7B4-370E-4FBB-BEE6-E3A23D42A94C}"/>
              </a:ext>
            </a:extLst>
          </p:cNvPr>
          <p:cNvSpPr>
            <a:spLocks noGrp="1"/>
          </p:cNvSpPr>
          <p:nvPr>
            <p:ph sz="quarter" idx="14"/>
          </p:nvPr>
        </p:nvSpPr>
        <p:spPr>
          <a:xfrm>
            <a:off x="839788" y="1808163"/>
            <a:ext cx="10512425" cy="3997325"/>
          </a:xfrm>
        </p:spPr>
        <p:txBody>
          <a:bodyPr>
            <a:normAutofit/>
          </a:bodyPr>
          <a:lstStyle>
            <a:lvl1pPr>
              <a:defRPr sz="1400"/>
            </a:lvl1pPr>
            <a:lvl2pPr>
              <a:defRPr sz="1400"/>
            </a:lvl2pPr>
            <a:lvl3pPr>
              <a:defRPr sz="1400"/>
            </a:lvl3pPr>
            <a:lvl4pPr>
              <a:defRPr sz="1400"/>
            </a:lvl4pPr>
            <a:lvl5pPr>
              <a:defRPr sz="14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1" name="Platshållare för text 10">
            <a:extLst>
              <a:ext uri="{FF2B5EF4-FFF2-40B4-BE49-F238E27FC236}">
                <a16:creationId xmlns:a16="http://schemas.microsoft.com/office/drawing/2014/main" id="{199265A6-E441-4438-BBAD-F915E85A7118}"/>
              </a:ext>
            </a:extLst>
          </p:cNvPr>
          <p:cNvSpPr>
            <a:spLocks noGrp="1"/>
          </p:cNvSpPr>
          <p:nvPr>
            <p:ph type="body" sz="quarter" idx="15"/>
          </p:nvPr>
        </p:nvSpPr>
        <p:spPr>
          <a:xfrm>
            <a:off x="839788" y="5913438"/>
            <a:ext cx="9866312" cy="230832"/>
          </a:xfrm>
        </p:spPr>
        <p:txBody>
          <a:bodyPr anchor="b">
            <a:spAutoFit/>
          </a:bodyPr>
          <a:lstStyle>
            <a:lvl1pPr marL="0" indent="0">
              <a:spcBef>
                <a:spcPts val="0"/>
              </a:spcBef>
              <a:buNone/>
              <a:defRPr sz="900"/>
            </a:lvl1pPr>
          </a:lstStyle>
          <a:p>
            <a:pPr lvl="0"/>
            <a:r>
              <a:rPr lang="sv-SE"/>
              <a:t>Klicka här för att ändra format på bakgrundstexten</a:t>
            </a:r>
          </a:p>
        </p:txBody>
      </p:sp>
    </p:spTree>
    <p:extLst>
      <p:ext uri="{BB962C8B-B14F-4D97-AF65-F5344CB8AC3E}">
        <p14:creationId xmlns:p14="http://schemas.microsoft.com/office/powerpoint/2010/main" val="3274297561"/>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preserve="1" userDrawn="1">
  <p:cSld name="Report slide mörk">
    <p:bg>
      <p:bgPr>
        <a:solidFill>
          <a:schemeClr val="tx2"/>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94A648B-C5A8-4439-A48C-3BBC5138F2B8}"/>
              </a:ext>
            </a:extLst>
          </p:cNvPr>
          <p:cNvSpPr>
            <a:spLocks noGrp="1"/>
          </p:cNvSpPr>
          <p:nvPr>
            <p:ph type="title"/>
          </p:nvPr>
        </p:nvSpPr>
        <p:spPr>
          <a:xfrm>
            <a:off x="838200" y="365126"/>
            <a:ext cx="10515600" cy="730250"/>
          </a:xfrm>
        </p:spPr>
        <p:txBody>
          <a:bodyPr>
            <a:normAutofit/>
          </a:bodyPr>
          <a:lstStyle>
            <a:lvl1pPr>
              <a:defRPr sz="2200">
                <a:solidFill>
                  <a:schemeClr val="bg1"/>
                </a:solidFill>
              </a:defRPr>
            </a:lvl1pPr>
          </a:lstStyle>
          <a:p>
            <a:r>
              <a:rPr lang="sv-SE"/>
              <a:t>Klicka här för att ändra mall för rubrikformat</a:t>
            </a:r>
          </a:p>
        </p:txBody>
      </p:sp>
      <p:sp>
        <p:nvSpPr>
          <p:cNvPr id="3" name="Platshållare för datum 2">
            <a:extLst>
              <a:ext uri="{FF2B5EF4-FFF2-40B4-BE49-F238E27FC236}">
                <a16:creationId xmlns:a16="http://schemas.microsoft.com/office/drawing/2014/main" id="{78CF577B-577E-4D47-BA18-91C9C206DB03}"/>
              </a:ext>
            </a:extLst>
          </p:cNvPr>
          <p:cNvSpPr>
            <a:spLocks noGrp="1"/>
          </p:cNvSpPr>
          <p:nvPr>
            <p:ph type="dt" sz="half" idx="10"/>
          </p:nvPr>
        </p:nvSpPr>
        <p:spPr/>
        <p:txBody>
          <a:bodyPr/>
          <a:lstStyle/>
          <a:p>
            <a:fld id="{F5AD5718-60B2-496E-9FAD-9B02076132A9}" type="datetimeFigureOut">
              <a:rPr lang="en-GB" smtClean="0"/>
              <a:t>15/08/2024</a:t>
            </a:fld>
            <a:endParaRPr lang="en-GB"/>
          </a:p>
        </p:txBody>
      </p:sp>
      <p:sp>
        <p:nvSpPr>
          <p:cNvPr id="4" name="Platshållare för sidfot 3">
            <a:extLst>
              <a:ext uri="{FF2B5EF4-FFF2-40B4-BE49-F238E27FC236}">
                <a16:creationId xmlns:a16="http://schemas.microsoft.com/office/drawing/2014/main" id="{22FCF92E-9D53-4B5E-8604-3E4A6733BAFC}"/>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06CAD18E-7585-4489-959E-AA41C736A179}"/>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7" name="Platshållare för text 6">
            <a:extLst>
              <a:ext uri="{FF2B5EF4-FFF2-40B4-BE49-F238E27FC236}">
                <a16:creationId xmlns:a16="http://schemas.microsoft.com/office/drawing/2014/main" id="{9D6571F2-565B-4D0E-AFFC-EFB954BD32DB}"/>
              </a:ext>
            </a:extLst>
          </p:cNvPr>
          <p:cNvSpPr>
            <a:spLocks noGrp="1"/>
          </p:cNvSpPr>
          <p:nvPr>
            <p:ph type="body" sz="quarter" idx="13"/>
          </p:nvPr>
        </p:nvSpPr>
        <p:spPr>
          <a:xfrm>
            <a:off x="839788" y="1231901"/>
            <a:ext cx="10514012" cy="468312"/>
          </a:xfrm>
        </p:spPr>
        <p:txBody>
          <a:bodyPr>
            <a:noAutofit/>
          </a:bodyPr>
          <a:lstStyle>
            <a:lvl1pPr marL="0" indent="0">
              <a:buNone/>
              <a:defRPr sz="1400" cap="all" baseline="0">
                <a:solidFill>
                  <a:schemeClr val="bg1"/>
                </a:solidFill>
              </a:defRPr>
            </a:lvl1pPr>
          </a:lstStyle>
          <a:p>
            <a:pPr lvl="0"/>
            <a:r>
              <a:rPr lang="sv-SE"/>
              <a:t>Klicka här för att ändra format på bakgrundstexten</a:t>
            </a:r>
          </a:p>
        </p:txBody>
      </p:sp>
      <p:sp>
        <p:nvSpPr>
          <p:cNvPr id="9" name="Platshållare för innehåll 8">
            <a:extLst>
              <a:ext uri="{FF2B5EF4-FFF2-40B4-BE49-F238E27FC236}">
                <a16:creationId xmlns:a16="http://schemas.microsoft.com/office/drawing/2014/main" id="{2259E7B4-370E-4FBB-BEE6-E3A23D42A94C}"/>
              </a:ext>
            </a:extLst>
          </p:cNvPr>
          <p:cNvSpPr>
            <a:spLocks noGrp="1"/>
          </p:cNvSpPr>
          <p:nvPr>
            <p:ph sz="quarter" idx="14"/>
          </p:nvPr>
        </p:nvSpPr>
        <p:spPr>
          <a:xfrm>
            <a:off x="839788" y="1808163"/>
            <a:ext cx="10512425" cy="3997325"/>
          </a:xfrm>
        </p:spPr>
        <p:txBody>
          <a:bodyPr>
            <a:normAutofit/>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10" name="Bildobjekt 9">
            <a:extLst>
              <a:ext uri="{FF2B5EF4-FFF2-40B4-BE49-F238E27FC236}">
                <a16:creationId xmlns:a16="http://schemas.microsoft.com/office/drawing/2014/main" id="{67D922B1-182B-4078-A655-11FDCAD7BE6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12" name="Platshållare för text 10">
            <a:extLst>
              <a:ext uri="{FF2B5EF4-FFF2-40B4-BE49-F238E27FC236}">
                <a16:creationId xmlns:a16="http://schemas.microsoft.com/office/drawing/2014/main" id="{A8881C00-8B57-4A24-99DC-27F5070F6661}"/>
              </a:ext>
            </a:extLst>
          </p:cNvPr>
          <p:cNvSpPr>
            <a:spLocks noGrp="1"/>
          </p:cNvSpPr>
          <p:nvPr>
            <p:ph type="body" sz="quarter" idx="15"/>
          </p:nvPr>
        </p:nvSpPr>
        <p:spPr>
          <a:xfrm>
            <a:off x="839788" y="5913438"/>
            <a:ext cx="9866312" cy="230832"/>
          </a:xfrm>
        </p:spPr>
        <p:txBody>
          <a:bodyPr anchor="b">
            <a:spAutoFit/>
          </a:bodyPr>
          <a:lstStyle>
            <a:lvl1pPr marL="0" indent="0">
              <a:spcBef>
                <a:spcPts val="0"/>
              </a:spcBef>
              <a:buNone/>
              <a:defRPr sz="900">
                <a:solidFill>
                  <a:schemeClr val="bg1"/>
                </a:solidFill>
              </a:defRPr>
            </a:lvl1pPr>
          </a:lstStyle>
          <a:p>
            <a:pPr lvl="0"/>
            <a:r>
              <a:rPr lang="sv-SE"/>
              <a:t>Klicka här för att ändra format på bakgrundstexten</a:t>
            </a:r>
          </a:p>
        </p:txBody>
      </p:sp>
    </p:spTree>
    <p:extLst>
      <p:ext uri="{BB962C8B-B14F-4D97-AF65-F5344CB8AC3E}">
        <p14:creationId xmlns:p14="http://schemas.microsoft.com/office/powerpoint/2010/main" val="14346267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EDB076-0118-4581-B17D-C1A0602FB948}"/>
              </a:ext>
            </a:extLst>
          </p:cNvPr>
          <p:cNvSpPr>
            <a:spLocks noGrp="1"/>
          </p:cNvSpPr>
          <p:nvPr>
            <p:ph type="title"/>
          </p:nvPr>
        </p:nvSpPr>
        <p:spPr/>
        <p:txBody>
          <a:bodyPr/>
          <a:lstStyle/>
          <a:p>
            <a:r>
              <a:rPr lang="sv-SE"/>
              <a:t>Klicka här för att ändra format</a:t>
            </a:r>
          </a:p>
        </p:txBody>
      </p:sp>
      <p:sp>
        <p:nvSpPr>
          <p:cNvPr id="6" name="Content Placeholder 2">
            <a:extLst>
              <a:ext uri="{FF2B5EF4-FFF2-40B4-BE49-F238E27FC236}">
                <a16:creationId xmlns:a16="http://schemas.microsoft.com/office/drawing/2014/main" id="{51FAA0E3-3FDA-41A6-B9F8-73A1FEF31347}"/>
              </a:ext>
            </a:extLst>
          </p:cNvPr>
          <p:cNvSpPr>
            <a:spLocks noGrp="1"/>
          </p:cNvSpPr>
          <p:nvPr>
            <p:ph sz="half" idx="10"/>
          </p:nvPr>
        </p:nvSpPr>
        <p:spPr>
          <a:xfrm>
            <a:off x="480000" y="1736728"/>
            <a:ext cx="5734800" cy="419462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
        <p:nvSpPr>
          <p:cNvPr id="3" name="Picture Placeholder 2"/>
          <p:cNvSpPr>
            <a:spLocks noGrp="1"/>
          </p:cNvSpPr>
          <p:nvPr>
            <p:ph type="pic" idx="1" hasCustomPrompt="1"/>
          </p:nvPr>
        </p:nvSpPr>
        <p:spPr>
          <a:xfrm>
            <a:off x="6960000" y="1736728"/>
            <a:ext cx="4752000" cy="4194629"/>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a:t>Klicka på ikonen </a:t>
            </a:r>
            <a:br>
              <a:rPr lang="sv-SE"/>
            </a:br>
            <a:br>
              <a:rPr lang="sv-SE"/>
            </a:br>
            <a:r>
              <a:rPr lang="sv-SE"/>
              <a:t>för att lägga till en bild</a:t>
            </a:r>
            <a:endParaRPr lang="en-US"/>
          </a:p>
        </p:txBody>
      </p:sp>
    </p:spTree>
    <p:extLst>
      <p:ext uri="{BB962C8B-B14F-4D97-AF65-F5344CB8AC3E}">
        <p14:creationId xmlns:p14="http://schemas.microsoft.com/office/powerpoint/2010/main" val="32581701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Rubrik och innehåll 1">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15/08/2024</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7" name="Platshållare för bildnummer 5">
            <a:extLst>
              <a:ext uri="{FF2B5EF4-FFF2-40B4-BE49-F238E27FC236}">
                <a16:creationId xmlns:a16="http://schemas.microsoft.com/office/drawing/2014/main" id="{EED07C5C-5D6C-4952-8EA0-E8341C74FB8E}"/>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spTree>
    <p:extLst>
      <p:ext uri="{BB962C8B-B14F-4D97-AF65-F5344CB8AC3E}">
        <p14:creationId xmlns:p14="http://schemas.microsoft.com/office/powerpoint/2010/main" val="27174849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5"/>
            <a:ext cx="5181600" cy="3979863"/>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innehåll 3">
            <a:extLst>
              <a:ext uri="{FF2B5EF4-FFF2-40B4-BE49-F238E27FC236}">
                <a16:creationId xmlns:a16="http://schemas.microsoft.com/office/drawing/2014/main" id="{8DECA394-5DCF-4AA1-827C-0B4D291B95A1}"/>
              </a:ext>
            </a:extLst>
          </p:cNvPr>
          <p:cNvSpPr>
            <a:spLocks noGrp="1"/>
          </p:cNvSpPr>
          <p:nvPr>
            <p:ph sz="half" idx="2"/>
          </p:nvPr>
        </p:nvSpPr>
        <p:spPr>
          <a:xfrm>
            <a:off x="6172200" y="1825625"/>
            <a:ext cx="5181600" cy="3979863"/>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15/08/2024</a:t>
            </a:fld>
            <a:endParaRPr lang="en-GB"/>
          </a:p>
        </p:txBody>
      </p:sp>
      <p:sp>
        <p:nvSpPr>
          <p:cNvPr id="6" name="Platshållare för sidfot 5">
            <a:extLst>
              <a:ext uri="{FF2B5EF4-FFF2-40B4-BE49-F238E27FC236}">
                <a16:creationId xmlns:a16="http://schemas.microsoft.com/office/drawing/2014/main" id="{F4AD33AB-FE64-4715-BEC5-3CB0B406810C}"/>
              </a:ext>
            </a:extLst>
          </p:cNvPr>
          <p:cNvSpPr>
            <a:spLocks noGrp="1"/>
          </p:cNvSpPr>
          <p:nvPr>
            <p:ph type="ftr" sz="quarter" idx="11"/>
          </p:nvPr>
        </p:nvSpPr>
        <p:spPr/>
        <p:txBody>
          <a:bodyPr/>
          <a:lstStyle/>
          <a:p>
            <a:endParaRPr lang="en-GB"/>
          </a:p>
        </p:txBody>
      </p:sp>
      <p:sp>
        <p:nvSpPr>
          <p:cNvPr id="8" name="Platshållare för bildnummer 5">
            <a:extLst>
              <a:ext uri="{FF2B5EF4-FFF2-40B4-BE49-F238E27FC236}">
                <a16:creationId xmlns:a16="http://schemas.microsoft.com/office/drawing/2014/main" id="{45260618-5032-4CA5-ADE2-51B4599833B4}"/>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spTree>
    <p:extLst>
      <p:ext uri="{BB962C8B-B14F-4D97-AF65-F5344CB8AC3E}">
        <p14:creationId xmlns:p14="http://schemas.microsoft.com/office/powerpoint/2010/main" val="992100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1">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p>
            <a:r>
              <a:rPr lang="sv-SE"/>
              <a:t>Klicka här för att ändra 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15/08/2024</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E824655E-3710-4A12-876D-2F2D28CDFC4C}"/>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18779175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AA1812-C957-4535-81C1-C0BD3611C0BF}"/>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datum 2">
            <a:extLst>
              <a:ext uri="{FF2B5EF4-FFF2-40B4-BE49-F238E27FC236}">
                <a16:creationId xmlns:a16="http://schemas.microsoft.com/office/drawing/2014/main" id="{8E082B23-3E9D-477C-B446-8644CBBF4C16}"/>
              </a:ext>
            </a:extLst>
          </p:cNvPr>
          <p:cNvSpPr>
            <a:spLocks noGrp="1"/>
          </p:cNvSpPr>
          <p:nvPr>
            <p:ph type="dt" sz="half" idx="10"/>
          </p:nvPr>
        </p:nvSpPr>
        <p:spPr/>
        <p:txBody>
          <a:bodyPr/>
          <a:lstStyle/>
          <a:p>
            <a:fld id="{F5AD5718-60B2-496E-9FAD-9B02076132A9}" type="datetimeFigureOut">
              <a:rPr lang="en-GB" smtClean="0"/>
              <a:t>15/08/2024</a:t>
            </a:fld>
            <a:endParaRPr lang="en-GB"/>
          </a:p>
        </p:txBody>
      </p:sp>
      <p:sp>
        <p:nvSpPr>
          <p:cNvPr id="4" name="Platshållare för sidfot 3">
            <a:extLst>
              <a:ext uri="{FF2B5EF4-FFF2-40B4-BE49-F238E27FC236}">
                <a16:creationId xmlns:a16="http://schemas.microsoft.com/office/drawing/2014/main" id="{2E07ACFF-E6F6-4FF0-AA9D-3FEF1E3182FB}"/>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DF14EFC7-DD15-450C-9679-EC5B2ABD38AE}"/>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spTree>
    <p:extLst>
      <p:ext uri="{BB962C8B-B14F-4D97-AF65-F5344CB8AC3E}">
        <p14:creationId xmlns:p14="http://schemas.microsoft.com/office/powerpoint/2010/main" val="9078890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Rubrik och innehåll 2">
    <p:bg>
      <p:bgPr>
        <a:solidFill>
          <a:srgbClr val="8FB8CA"/>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15/08/2024</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7" name="Platshållare för bildnummer 5">
            <a:extLst>
              <a:ext uri="{FF2B5EF4-FFF2-40B4-BE49-F238E27FC236}">
                <a16:creationId xmlns:a16="http://schemas.microsoft.com/office/drawing/2014/main" id="{249A26DA-9AA1-4E87-8115-CF8413A69C4E}"/>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spTree>
    <p:extLst>
      <p:ext uri="{BB962C8B-B14F-4D97-AF65-F5344CB8AC3E}">
        <p14:creationId xmlns:p14="http://schemas.microsoft.com/office/powerpoint/2010/main" val="886262741"/>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obj" preserve="1">
  <p:cSld name="Rubrik och innehåll 3">
    <p:bg>
      <p:bgPr>
        <a:solidFill>
          <a:srgbClr val="3B5776"/>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lvl1pPr>
              <a:defRPr>
                <a:solidFill>
                  <a:schemeClr val="bg1"/>
                </a:solidFill>
              </a:defRPr>
            </a:lvl1p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15/08/2024</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pic>
        <p:nvPicPr>
          <p:cNvPr id="7" name="Bildobjekt 6">
            <a:extLst>
              <a:ext uri="{FF2B5EF4-FFF2-40B4-BE49-F238E27FC236}">
                <a16:creationId xmlns:a16="http://schemas.microsoft.com/office/drawing/2014/main" id="{0BDD1F87-5733-4739-8F6C-0C15C678ADC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8" name="Platshållare för bildnummer 5">
            <a:extLst>
              <a:ext uri="{FF2B5EF4-FFF2-40B4-BE49-F238E27FC236}">
                <a16:creationId xmlns:a16="http://schemas.microsoft.com/office/drawing/2014/main" id="{9DF83555-6640-457A-A3EC-169EEFFCFFF6}"/>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spTree>
    <p:extLst>
      <p:ext uri="{BB962C8B-B14F-4D97-AF65-F5344CB8AC3E}">
        <p14:creationId xmlns:p14="http://schemas.microsoft.com/office/powerpoint/2010/main" val="3319676862"/>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vsnittsrubrik">
    <p:bg>
      <p:bgPr>
        <a:solidFill>
          <a:srgbClr val="3B5776"/>
        </a:solidFill>
        <a:effectLst/>
      </p:bgPr>
    </p:bg>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FF242134-2D76-4DCB-88C7-19CDE0CE5B2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4" name="Rubrik 1">
            <a:extLst>
              <a:ext uri="{FF2B5EF4-FFF2-40B4-BE49-F238E27FC236}">
                <a16:creationId xmlns:a16="http://schemas.microsoft.com/office/drawing/2014/main" id="{736A817A-6D90-4763-A086-230AEE35D3FB}"/>
              </a:ext>
            </a:extLst>
          </p:cNvPr>
          <p:cNvSpPr>
            <a:spLocks noGrp="1"/>
          </p:cNvSpPr>
          <p:nvPr>
            <p:ph type="title" hasCustomPrompt="1"/>
          </p:nvPr>
        </p:nvSpPr>
        <p:spPr>
          <a:xfrm>
            <a:off x="1333499" y="1768476"/>
            <a:ext cx="9486901" cy="2753620"/>
          </a:xfrm>
        </p:spPr>
        <p:txBody>
          <a:bodyPr anchor="ctr">
            <a:normAutofit/>
          </a:bodyPr>
          <a:lstStyle>
            <a:lvl1pPr algn="ctr">
              <a:lnSpc>
                <a:spcPct val="100000"/>
              </a:lnSpc>
              <a:defRPr sz="4800">
                <a:solidFill>
                  <a:schemeClr val="bg1"/>
                </a:solidFill>
              </a:defRPr>
            </a:lvl1pPr>
          </a:lstStyle>
          <a:p>
            <a:r>
              <a:rPr lang="sv-SE"/>
              <a:t>Klicka här för att ändra </a:t>
            </a:r>
            <a:br>
              <a:rPr lang="sv-SE"/>
            </a:br>
            <a:r>
              <a:rPr lang="sv-SE"/>
              <a:t>mall för rubrikformat</a:t>
            </a:r>
            <a:endParaRPr lang="en-GB"/>
          </a:p>
        </p:txBody>
      </p:sp>
    </p:spTree>
    <p:extLst>
      <p:ext uri="{BB962C8B-B14F-4D97-AF65-F5344CB8AC3E}">
        <p14:creationId xmlns:p14="http://schemas.microsoft.com/office/powerpoint/2010/main" val="11059186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Hexagonbild text höger">
    <p:bg>
      <p:bgPr>
        <a:solidFill>
          <a:srgbClr val="3A5776"/>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1149350" y="1447800"/>
            <a:ext cx="4564063" cy="3867150"/>
          </a:xfrm>
          <a:prstGeom prst="hexagon">
            <a:avLst/>
          </a:prstGeom>
          <a:solidFill>
            <a:schemeClr val="accent1"/>
          </a:solidFill>
        </p:spPr>
        <p:txBody>
          <a:bodyPr/>
          <a:lstStyle/>
          <a:p>
            <a:endParaRPr lang="en-GB"/>
          </a:p>
        </p:txBody>
      </p:sp>
      <p:sp>
        <p:nvSpPr>
          <p:cNvPr id="4" name="Rubrik 1">
            <a:extLst>
              <a:ext uri="{FF2B5EF4-FFF2-40B4-BE49-F238E27FC236}">
                <a16:creationId xmlns:a16="http://schemas.microsoft.com/office/drawing/2014/main" id="{4DAF063B-7068-450F-B5C5-EFF538607A05}"/>
              </a:ext>
            </a:extLst>
          </p:cNvPr>
          <p:cNvSpPr>
            <a:spLocks noGrp="1"/>
          </p:cNvSpPr>
          <p:nvPr>
            <p:ph type="title"/>
          </p:nvPr>
        </p:nvSpPr>
        <p:spPr>
          <a:xfrm>
            <a:off x="6095999" y="2004565"/>
            <a:ext cx="5256213" cy="2753620"/>
          </a:xfrm>
        </p:spPr>
        <p:txBody>
          <a:bodyPr anchor="ctr">
            <a:normAutofit/>
          </a:bodyPr>
          <a:lstStyle>
            <a:lvl1pPr algn="l">
              <a:lnSpc>
                <a:spcPct val="100000"/>
              </a:lnSpc>
              <a:defRPr sz="4000">
                <a:solidFill>
                  <a:schemeClr val="bg1"/>
                </a:solidFill>
              </a:defRPr>
            </a:lvl1pPr>
          </a:lstStyle>
          <a:p>
            <a:r>
              <a:rPr lang="sv-SE"/>
              <a:t>Klicka här för att ändra mall för rubrikformat</a:t>
            </a:r>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115792621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Hexagon text vänster">
    <p:bg>
      <p:bgPr>
        <a:solidFill>
          <a:srgbClr val="3A5776"/>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6129094" y="1447800"/>
            <a:ext cx="4564063" cy="3867150"/>
          </a:xfrm>
          <a:prstGeom prst="hexagon">
            <a:avLst/>
          </a:prstGeom>
          <a:solidFill>
            <a:schemeClr val="accent1"/>
          </a:solidFill>
        </p:spPr>
        <p:txBody>
          <a:bodyPr/>
          <a:lstStyle/>
          <a:p>
            <a:endParaRPr lang="en-GB"/>
          </a:p>
        </p:txBody>
      </p:sp>
      <p:sp>
        <p:nvSpPr>
          <p:cNvPr id="4" name="Rubrik 1">
            <a:extLst>
              <a:ext uri="{FF2B5EF4-FFF2-40B4-BE49-F238E27FC236}">
                <a16:creationId xmlns:a16="http://schemas.microsoft.com/office/drawing/2014/main" id="{4DAF063B-7068-450F-B5C5-EFF538607A05}"/>
              </a:ext>
            </a:extLst>
          </p:cNvPr>
          <p:cNvSpPr>
            <a:spLocks noGrp="1"/>
          </p:cNvSpPr>
          <p:nvPr>
            <p:ph type="title"/>
          </p:nvPr>
        </p:nvSpPr>
        <p:spPr>
          <a:xfrm>
            <a:off x="1625600" y="2004565"/>
            <a:ext cx="4470401" cy="2753620"/>
          </a:xfrm>
        </p:spPr>
        <p:txBody>
          <a:bodyPr anchor="ctr">
            <a:normAutofit/>
          </a:bodyPr>
          <a:lstStyle>
            <a:lvl1pPr algn="l">
              <a:lnSpc>
                <a:spcPct val="100000"/>
              </a:lnSpc>
              <a:defRPr sz="4000">
                <a:solidFill>
                  <a:schemeClr val="bg1"/>
                </a:solidFill>
              </a:defRPr>
            </a:lvl1pPr>
          </a:lstStyle>
          <a:p>
            <a:r>
              <a:rPr lang="sv-SE"/>
              <a:t>Klicka här för att ändra mall för rubrikformat</a:t>
            </a:r>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219785347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Hexagonbild rubrik och text">
    <p:bg>
      <p:bgPr>
        <a:solidFill>
          <a:srgbClr val="3B5776"/>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6129094" y="1447800"/>
            <a:ext cx="4564063" cy="3867150"/>
          </a:xfrm>
          <a:prstGeom prst="hexagon">
            <a:avLst/>
          </a:prstGeom>
          <a:solidFill>
            <a:schemeClr val="accent1"/>
          </a:solidFill>
        </p:spPr>
        <p:txBody>
          <a:bodyPr/>
          <a:lstStyle/>
          <a:p>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6" name="Rubrik 1">
            <a:extLst>
              <a:ext uri="{FF2B5EF4-FFF2-40B4-BE49-F238E27FC236}">
                <a16:creationId xmlns:a16="http://schemas.microsoft.com/office/drawing/2014/main" id="{62ABE50D-60DA-4704-89D7-730FD6C5F6F4}"/>
              </a:ext>
            </a:extLst>
          </p:cNvPr>
          <p:cNvSpPr>
            <a:spLocks noGrp="1"/>
          </p:cNvSpPr>
          <p:nvPr>
            <p:ph type="title"/>
          </p:nvPr>
        </p:nvSpPr>
        <p:spPr>
          <a:xfrm>
            <a:off x="1498843" y="1126379"/>
            <a:ext cx="4470401" cy="2169082"/>
          </a:xfrm>
        </p:spPr>
        <p:txBody>
          <a:bodyPr anchor="b">
            <a:normAutofit/>
          </a:bodyPr>
          <a:lstStyle>
            <a:lvl1pPr algn="l">
              <a:lnSpc>
                <a:spcPct val="100000"/>
              </a:lnSpc>
              <a:defRPr sz="4000">
                <a:solidFill>
                  <a:schemeClr val="bg1"/>
                </a:solidFill>
              </a:defRPr>
            </a:lvl1pPr>
          </a:lstStyle>
          <a:p>
            <a:r>
              <a:rPr lang="sv-SE"/>
              <a:t>Klicka här för att ändra mall för rubrikformat</a:t>
            </a:r>
            <a:endParaRPr lang="en-GB"/>
          </a:p>
        </p:txBody>
      </p:sp>
      <p:sp>
        <p:nvSpPr>
          <p:cNvPr id="7" name="Platshållare för text 3">
            <a:extLst>
              <a:ext uri="{FF2B5EF4-FFF2-40B4-BE49-F238E27FC236}">
                <a16:creationId xmlns:a16="http://schemas.microsoft.com/office/drawing/2014/main" id="{41C8E73C-019E-4FB7-946D-69FAB814CF9A}"/>
              </a:ext>
            </a:extLst>
          </p:cNvPr>
          <p:cNvSpPr>
            <a:spLocks noGrp="1"/>
          </p:cNvSpPr>
          <p:nvPr>
            <p:ph type="body" sz="quarter" idx="10"/>
          </p:nvPr>
        </p:nvSpPr>
        <p:spPr>
          <a:xfrm>
            <a:off x="1498843" y="3381376"/>
            <a:ext cx="4470401" cy="2350246"/>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37669159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Rubrik och text">
    <p:bg>
      <p:bgPr>
        <a:solidFill>
          <a:srgbClr val="3A5776"/>
        </a:solid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5A8275A8-C307-4AD1-8F7E-DA508226EA3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6" name="Platshållare för text 3">
            <a:extLst>
              <a:ext uri="{FF2B5EF4-FFF2-40B4-BE49-F238E27FC236}">
                <a16:creationId xmlns:a16="http://schemas.microsoft.com/office/drawing/2014/main" id="{CAADFD81-8A4D-4B19-AB85-21FD9D7DBA93}"/>
              </a:ext>
            </a:extLst>
          </p:cNvPr>
          <p:cNvSpPr>
            <a:spLocks noGrp="1"/>
          </p:cNvSpPr>
          <p:nvPr>
            <p:ph type="body" sz="quarter" idx="10"/>
          </p:nvPr>
        </p:nvSpPr>
        <p:spPr>
          <a:xfrm>
            <a:off x="3614737" y="2959894"/>
            <a:ext cx="4962525" cy="3068637"/>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8" name="Rubrik 1">
            <a:extLst>
              <a:ext uri="{FF2B5EF4-FFF2-40B4-BE49-F238E27FC236}">
                <a16:creationId xmlns:a16="http://schemas.microsoft.com/office/drawing/2014/main" id="{85626E8B-2171-41E8-8EDA-1BEF72CF26A1}"/>
              </a:ext>
            </a:extLst>
          </p:cNvPr>
          <p:cNvSpPr>
            <a:spLocks noGrp="1"/>
          </p:cNvSpPr>
          <p:nvPr>
            <p:ph type="title" hasCustomPrompt="1"/>
          </p:nvPr>
        </p:nvSpPr>
        <p:spPr>
          <a:xfrm>
            <a:off x="2040046" y="977107"/>
            <a:ext cx="8111905" cy="1957387"/>
          </a:xfrm>
        </p:spPr>
        <p:txBody>
          <a:bodyPr anchor="b">
            <a:normAutofit/>
          </a:bodyPr>
          <a:lstStyle>
            <a:lvl1pPr algn="ctr">
              <a:lnSpc>
                <a:spcPct val="100000"/>
              </a:lnSpc>
              <a:defRPr sz="4800">
                <a:solidFill>
                  <a:schemeClr val="bg1"/>
                </a:solidFill>
              </a:defRPr>
            </a:lvl1pPr>
          </a:lstStyle>
          <a:p>
            <a:r>
              <a:rPr lang="sv-SE"/>
              <a:t>Klicka här för att ändra </a:t>
            </a:r>
            <a:br>
              <a:rPr lang="sv-SE"/>
            </a:br>
            <a:r>
              <a:rPr lang="sv-SE"/>
              <a:t>mall för rubrikformat</a:t>
            </a:r>
            <a:endParaRPr lang="en-GB"/>
          </a:p>
        </p:txBody>
      </p:sp>
    </p:spTree>
    <p:extLst>
      <p:ext uri="{BB962C8B-B14F-4D97-AF65-F5344CB8AC3E}">
        <p14:creationId xmlns:p14="http://schemas.microsoft.com/office/powerpoint/2010/main" val="59042699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Rubrik och innehåll">
    <p:spTree>
      <p:nvGrpSpPr>
        <p:cNvPr id="1" name=""/>
        <p:cNvGrpSpPr/>
        <p:nvPr/>
      </p:nvGrpSpPr>
      <p:grpSpPr>
        <a:xfrm>
          <a:off x="0" y="0"/>
          <a:ext cx="0" cy="0"/>
          <a:chOff x="0" y="0"/>
          <a:chExt cx="0" cy="0"/>
        </a:xfrm>
      </p:grpSpPr>
      <p:pic>
        <p:nvPicPr>
          <p:cNvPr id="8" name="Bildobjekt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1181489" y="6191361"/>
            <a:ext cx="868800" cy="559168"/>
          </a:xfrm>
          <a:prstGeom prst="rect">
            <a:avLst/>
          </a:prstGeom>
        </p:spPr>
      </p:pic>
      <p:sp>
        <p:nvSpPr>
          <p:cNvPr id="15" name="Platshållare för text 14"/>
          <p:cNvSpPr>
            <a:spLocks noGrp="1"/>
          </p:cNvSpPr>
          <p:nvPr>
            <p:ph type="body" sz="quarter" idx="10"/>
          </p:nvPr>
        </p:nvSpPr>
        <p:spPr>
          <a:xfrm>
            <a:off x="810265" y="1135865"/>
            <a:ext cx="9990259" cy="410633"/>
          </a:xfrm>
          <a:prstGeom prst="rect">
            <a:avLst/>
          </a:prstGeom>
        </p:spPr>
        <p:txBody>
          <a:bodyPr/>
          <a:lstStyle>
            <a:lvl1pPr marL="0" indent="0">
              <a:buNone/>
              <a:defRPr sz="1867" b="0">
                <a:solidFill>
                  <a:srgbClr val="595959"/>
                </a:solidFill>
              </a:defRPr>
            </a:lvl1pPr>
            <a:lvl2pPr marL="0" indent="0">
              <a:buNone/>
              <a:defRPr sz="1867" b="0">
                <a:solidFill>
                  <a:schemeClr val="tx1">
                    <a:lumMod val="75000"/>
                    <a:lumOff val="25000"/>
                  </a:schemeClr>
                </a:solidFill>
              </a:defRPr>
            </a:lvl2pPr>
            <a:lvl3pPr marL="0" indent="0">
              <a:buNone/>
              <a:defRPr sz="1867" b="0">
                <a:solidFill>
                  <a:schemeClr val="tx1">
                    <a:lumMod val="75000"/>
                    <a:lumOff val="25000"/>
                  </a:schemeClr>
                </a:solidFill>
              </a:defRPr>
            </a:lvl3pPr>
            <a:lvl4pPr marL="0" indent="0">
              <a:buNone/>
              <a:defRPr sz="1867" b="0">
                <a:solidFill>
                  <a:schemeClr val="tx1">
                    <a:lumMod val="75000"/>
                    <a:lumOff val="25000"/>
                  </a:schemeClr>
                </a:solidFill>
              </a:defRPr>
            </a:lvl4pPr>
            <a:lvl5pPr marL="0" indent="0">
              <a:buNone/>
              <a:defRPr sz="1867" b="0">
                <a:solidFill>
                  <a:schemeClr val="tx1">
                    <a:lumMod val="75000"/>
                    <a:lumOff val="25000"/>
                  </a:schemeClr>
                </a:solidFill>
              </a:defRPr>
            </a:lvl5pPr>
          </a:lstStyle>
          <a:p>
            <a:pPr lvl="0"/>
            <a:endParaRPr lang="sv-SE"/>
          </a:p>
        </p:txBody>
      </p:sp>
      <p:sp>
        <p:nvSpPr>
          <p:cNvPr id="12" name="Rubrik 1"/>
          <p:cNvSpPr>
            <a:spLocks noGrp="1"/>
          </p:cNvSpPr>
          <p:nvPr>
            <p:ph type="title"/>
          </p:nvPr>
        </p:nvSpPr>
        <p:spPr>
          <a:xfrm>
            <a:off x="480001" y="547710"/>
            <a:ext cx="10320523" cy="424732"/>
          </a:xfrm>
          <a:prstGeom prst="rect">
            <a:avLst/>
          </a:prstGeom>
        </p:spPr>
        <p:txBody>
          <a:bodyPr wrap="square">
            <a:spAutoFit/>
          </a:bodyPr>
          <a:lstStyle>
            <a:lvl1pPr>
              <a:defRPr sz="2400" b="1">
                <a:solidFill>
                  <a:schemeClr val="accent6"/>
                </a:solidFill>
              </a:defRPr>
            </a:lvl1pPr>
          </a:lstStyle>
          <a:p>
            <a:r>
              <a:rPr lang="sv-SE"/>
              <a:t>Klicka här för att ändra format</a:t>
            </a:r>
          </a:p>
        </p:txBody>
      </p:sp>
      <p:sp>
        <p:nvSpPr>
          <p:cNvPr id="7" name="Platshållare för text 14"/>
          <p:cNvSpPr>
            <a:spLocks noGrp="1"/>
          </p:cNvSpPr>
          <p:nvPr>
            <p:ph type="body" sz="quarter" idx="11" hasCustomPrompt="1"/>
          </p:nvPr>
        </p:nvSpPr>
        <p:spPr>
          <a:xfrm>
            <a:off x="15869" y="6429644"/>
            <a:ext cx="5287697" cy="410633"/>
          </a:xfrm>
          <a:prstGeom prst="rect">
            <a:avLst/>
          </a:prstGeom>
          <a:effectLst/>
        </p:spPr>
        <p:txBody>
          <a:bodyPr anchor="ctr"/>
          <a:lstStyle>
            <a:lvl1pPr marL="0" indent="0" algn="l">
              <a:buNone/>
              <a:defRPr sz="1200" b="0" baseline="0">
                <a:solidFill>
                  <a:srgbClr val="595959"/>
                </a:solidFill>
              </a:defRPr>
            </a:lvl1pPr>
            <a:lvl2pPr marL="0" indent="0">
              <a:buNone/>
              <a:defRPr sz="1867" b="0">
                <a:solidFill>
                  <a:schemeClr val="tx1">
                    <a:lumMod val="75000"/>
                    <a:lumOff val="25000"/>
                  </a:schemeClr>
                </a:solidFill>
              </a:defRPr>
            </a:lvl2pPr>
            <a:lvl3pPr marL="0" indent="0">
              <a:buNone/>
              <a:defRPr sz="1867" b="0">
                <a:solidFill>
                  <a:schemeClr val="tx1">
                    <a:lumMod val="75000"/>
                    <a:lumOff val="25000"/>
                  </a:schemeClr>
                </a:solidFill>
              </a:defRPr>
            </a:lvl3pPr>
            <a:lvl4pPr marL="0" indent="0">
              <a:buNone/>
              <a:defRPr sz="1867" b="0">
                <a:solidFill>
                  <a:schemeClr val="tx1">
                    <a:lumMod val="75000"/>
                    <a:lumOff val="25000"/>
                  </a:schemeClr>
                </a:solidFill>
              </a:defRPr>
            </a:lvl4pPr>
            <a:lvl5pPr marL="0" indent="0">
              <a:buNone/>
              <a:defRPr sz="1867" b="0">
                <a:solidFill>
                  <a:schemeClr val="tx1">
                    <a:lumMod val="75000"/>
                    <a:lumOff val="25000"/>
                  </a:schemeClr>
                </a:solidFill>
              </a:defRPr>
            </a:lvl5pPr>
          </a:lstStyle>
          <a:p>
            <a:pPr lvl="0"/>
            <a:r>
              <a:rPr lang="sv-SE"/>
              <a:t>Lägg in din källa här</a:t>
            </a:r>
          </a:p>
        </p:txBody>
      </p:sp>
      <p:sp>
        <p:nvSpPr>
          <p:cNvPr id="3" name="Platshållare för diagram 2"/>
          <p:cNvSpPr>
            <a:spLocks noGrp="1"/>
          </p:cNvSpPr>
          <p:nvPr>
            <p:ph type="chart" sz="quarter" idx="12"/>
          </p:nvPr>
        </p:nvSpPr>
        <p:spPr>
          <a:xfrm>
            <a:off x="810684" y="1934609"/>
            <a:ext cx="10080000" cy="4320000"/>
          </a:xfrm>
          <a:prstGeom prst="rect">
            <a:avLst/>
          </a:prstGeom>
        </p:spPr>
        <p:txBody>
          <a:bodyPr/>
          <a:lstStyle>
            <a:lvl1pPr>
              <a:defRPr>
                <a:solidFill>
                  <a:schemeClr val="bg1"/>
                </a:solidFill>
              </a:defRPr>
            </a:lvl1pPr>
          </a:lstStyle>
          <a:p>
            <a:endParaRPr lang="sv-SE"/>
          </a:p>
        </p:txBody>
      </p:sp>
    </p:spTree>
    <p:extLst>
      <p:ext uri="{BB962C8B-B14F-4D97-AF65-F5344CB8AC3E}">
        <p14:creationId xmlns:p14="http://schemas.microsoft.com/office/powerpoint/2010/main" val="154101508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Rubrik och innehåll 1">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15/08/2024</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7" name="Platshållare för bildnummer 5">
            <a:extLst>
              <a:ext uri="{FF2B5EF4-FFF2-40B4-BE49-F238E27FC236}">
                <a16:creationId xmlns:a16="http://schemas.microsoft.com/office/drawing/2014/main" id="{69845B8F-4287-48D6-8BA9-E08192F8D4BA}"/>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spTree>
    <p:extLst>
      <p:ext uri="{BB962C8B-B14F-4D97-AF65-F5344CB8AC3E}">
        <p14:creationId xmlns:p14="http://schemas.microsoft.com/office/powerpoint/2010/main" val="6536449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vå delar">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p:txBody>
          <a:bodyPr/>
          <a:lstStyle/>
          <a:p>
            <a:r>
              <a:rPr lang="sv-SE"/>
              <a:t>Klicka här för att ändra format</a:t>
            </a:r>
            <a:endParaRPr lang="en-GB"/>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5"/>
            <a:ext cx="5181600" cy="3979863"/>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innehåll 3">
            <a:extLst>
              <a:ext uri="{FF2B5EF4-FFF2-40B4-BE49-F238E27FC236}">
                <a16:creationId xmlns:a16="http://schemas.microsoft.com/office/drawing/2014/main" id="{8DECA394-5DCF-4AA1-827C-0B4D291B95A1}"/>
              </a:ext>
            </a:extLst>
          </p:cNvPr>
          <p:cNvSpPr>
            <a:spLocks noGrp="1"/>
          </p:cNvSpPr>
          <p:nvPr>
            <p:ph sz="half" idx="2"/>
          </p:nvPr>
        </p:nvSpPr>
        <p:spPr>
          <a:xfrm>
            <a:off x="6172200" y="1825625"/>
            <a:ext cx="5181600" cy="3979863"/>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15/08/2024</a:t>
            </a:fld>
            <a:endParaRPr lang="en-GB"/>
          </a:p>
        </p:txBody>
      </p:sp>
      <p:sp>
        <p:nvSpPr>
          <p:cNvPr id="6" name="Platshållare för sidfot 5">
            <a:extLst>
              <a:ext uri="{FF2B5EF4-FFF2-40B4-BE49-F238E27FC236}">
                <a16:creationId xmlns:a16="http://schemas.microsoft.com/office/drawing/2014/main" id="{F4AD33AB-FE64-4715-BEC5-3CB0B406810C}"/>
              </a:ext>
            </a:extLst>
          </p:cNvPr>
          <p:cNvSpPr>
            <a:spLocks noGrp="1"/>
          </p:cNvSpPr>
          <p:nvPr>
            <p:ph type="ftr" sz="quarter" idx="11"/>
          </p:nvPr>
        </p:nvSpPr>
        <p:spPr/>
        <p:txBody>
          <a:bodyPr/>
          <a:lstStyle/>
          <a:p>
            <a:endParaRPr lang="en-GB"/>
          </a:p>
        </p:txBody>
      </p:sp>
      <p:sp>
        <p:nvSpPr>
          <p:cNvPr id="7" name="Platshållare för bildnummer 6">
            <a:extLst>
              <a:ext uri="{FF2B5EF4-FFF2-40B4-BE49-F238E27FC236}">
                <a16:creationId xmlns:a16="http://schemas.microsoft.com/office/drawing/2014/main" id="{857DEDD3-A814-4D6F-9E66-12FC02C371DF}"/>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111928705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5"/>
            <a:ext cx="5181600" cy="3979863"/>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innehåll 3">
            <a:extLst>
              <a:ext uri="{FF2B5EF4-FFF2-40B4-BE49-F238E27FC236}">
                <a16:creationId xmlns:a16="http://schemas.microsoft.com/office/drawing/2014/main" id="{8DECA394-5DCF-4AA1-827C-0B4D291B95A1}"/>
              </a:ext>
            </a:extLst>
          </p:cNvPr>
          <p:cNvSpPr>
            <a:spLocks noGrp="1"/>
          </p:cNvSpPr>
          <p:nvPr>
            <p:ph sz="half" idx="2"/>
          </p:nvPr>
        </p:nvSpPr>
        <p:spPr>
          <a:xfrm>
            <a:off x="6172200" y="1825625"/>
            <a:ext cx="5181600" cy="3979863"/>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15/08/2024</a:t>
            </a:fld>
            <a:endParaRPr lang="en-GB"/>
          </a:p>
        </p:txBody>
      </p:sp>
      <p:sp>
        <p:nvSpPr>
          <p:cNvPr id="6" name="Platshållare för sidfot 5">
            <a:extLst>
              <a:ext uri="{FF2B5EF4-FFF2-40B4-BE49-F238E27FC236}">
                <a16:creationId xmlns:a16="http://schemas.microsoft.com/office/drawing/2014/main" id="{F4AD33AB-FE64-4715-BEC5-3CB0B406810C}"/>
              </a:ext>
            </a:extLst>
          </p:cNvPr>
          <p:cNvSpPr>
            <a:spLocks noGrp="1"/>
          </p:cNvSpPr>
          <p:nvPr>
            <p:ph type="ftr" sz="quarter" idx="11"/>
          </p:nvPr>
        </p:nvSpPr>
        <p:spPr/>
        <p:txBody>
          <a:bodyPr/>
          <a:lstStyle/>
          <a:p>
            <a:endParaRPr lang="en-GB"/>
          </a:p>
        </p:txBody>
      </p:sp>
      <p:sp>
        <p:nvSpPr>
          <p:cNvPr id="8" name="Platshållare för bildnummer 5">
            <a:extLst>
              <a:ext uri="{FF2B5EF4-FFF2-40B4-BE49-F238E27FC236}">
                <a16:creationId xmlns:a16="http://schemas.microsoft.com/office/drawing/2014/main" id="{5C489BE3-1DB9-4564-856D-F1DF541A1823}"/>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spTree>
    <p:extLst>
      <p:ext uri="{BB962C8B-B14F-4D97-AF65-F5344CB8AC3E}">
        <p14:creationId xmlns:p14="http://schemas.microsoft.com/office/powerpoint/2010/main" val="392990084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AA1812-C957-4535-81C1-C0BD3611C0BF}"/>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datum 2">
            <a:extLst>
              <a:ext uri="{FF2B5EF4-FFF2-40B4-BE49-F238E27FC236}">
                <a16:creationId xmlns:a16="http://schemas.microsoft.com/office/drawing/2014/main" id="{8E082B23-3E9D-477C-B446-8644CBBF4C16}"/>
              </a:ext>
            </a:extLst>
          </p:cNvPr>
          <p:cNvSpPr>
            <a:spLocks noGrp="1"/>
          </p:cNvSpPr>
          <p:nvPr>
            <p:ph type="dt" sz="half" idx="10"/>
          </p:nvPr>
        </p:nvSpPr>
        <p:spPr/>
        <p:txBody>
          <a:bodyPr/>
          <a:lstStyle/>
          <a:p>
            <a:fld id="{F5AD5718-60B2-496E-9FAD-9B02076132A9}" type="datetimeFigureOut">
              <a:rPr lang="en-GB" smtClean="0"/>
              <a:t>15/08/2024</a:t>
            </a:fld>
            <a:endParaRPr lang="en-GB"/>
          </a:p>
        </p:txBody>
      </p:sp>
      <p:sp>
        <p:nvSpPr>
          <p:cNvPr id="4" name="Platshållare för sidfot 3">
            <a:extLst>
              <a:ext uri="{FF2B5EF4-FFF2-40B4-BE49-F238E27FC236}">
                <a16:creationId xmlns:a16="http://schemas.microsoft.com/office/drawing/2014/main" id="{2E07ACFF-E6F6-4FF0-AA9D-3FEF1E3182FB}"/>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8B315424-357B-4647-888E-3606002F18F9}"/>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spTree>
    <p:extLst>
      <p:ext uri="{BB962C8B-B14F-4D97-AF65-F5344CB8AC3E}">
        <p14:creationId xmlns:p14="http://schemas.microsoft.com/office/powerpoint/2010/main" val="113940581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obj" preserve="1">
  <p:cSld name="Rubrik och innehåll 2">
    <p:bg>
      <p:bgPr>
        <a:solidFill>
          <a:srgbClr val="7DB094"/>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lvl1pPr>
              <a:defRPr>
                <a:solidFill>
                  <a:schemeClr val="bg1"/>
                </a:solidFill>
              </a:defRPr>
            </a:lvl1p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15/08/2024</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pic>
        <p:nvPicPr>
          <p:cNvPr id="7" name="Bildobjekt 6">
            <a:extLst>
              <a:ext uri="{FF2B5EF4-FFF2-40B4-BE49-F238E27FC236}">
                <a16:creationId xmlns:a16="http://schemas.microsoft.com/office/drawing/2014/main" id="{1AECFE1F-46CA-47E1-8975-5D400732663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8" name="Platshållare för bildnummer 5">
            <a:extLst>
              <a:ext uri="{FF2B5EF4-FFF2-40B4-BE49-F238E27FC236}">
                <a16:creationId xmlns:a16="http://schemas.microsoft.com/office/drawing/2014/main" id="{E2CCB681-7F37-424C-9893-04F3F63AAC3E}"/>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spTree>
    <p:extLst>
      <p:ext uri="{BB962C8B-B14F-4D97-AF65-F5344CB8AC3E}">
        <p14:creationId xmlns:p14="http://schemas.microsoft.com/office/powerpoint/2010/main" val="3939880262"/>
      </p:ext>
    </p:extLst>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obj" preserve="1">
  <p:cSld name="Rubrik och innehåll 3">
    <p:bg>
      <p:bgPr>
        <a:solidFill>
          <a:srgbClr val="366D6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lvl1pPr>
              <a:defRPr>
                <a:solidFill>
                  <a:schemeClr val="bg1"/>
                </a:solidFill>
              </a:defRPr>
            </a:lvl1p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15/08/2024</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pic>
        <p:nvPicPr>
          <p:cNvPr id="7" name="Bildobjekt 6">
            <a:extLst>
              <a:ext uri="{FF2B5EF4-FFF2-40B4-BE49-F238E27FC236}">
                <a16:creationId xmlns:a16="http://schemas.microsoft.com/office/drawing/2014/main" id="{1AECFE1F-46CA-47E1-8975-5D400732663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8" name="Platshållare för bildnummer 5">
            <a:extLst>
              <a:ext uri="{FF2B5EF4-FFF2-40B4-BE49-F238E27FC236}">
                <a16:creationId xmlns:a16="http://schemas.microsoft.com/office/drawing/2014/main" id="{81B07E8F-F509-4FA1-8C96-D504CBD40A4A}"/>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spTree>
    <p:extLst>
      <p:ext uri="{BB962C8B-B14F-4D97-AF65-F5344CB8AC3E}">
        <p14:creationId xmlns:p14="http://schemas.microsoft.com/office/powerpoint/2010/main" val="156936924"/>
      </p:ext>
    </p:extLst>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Avsnittsrubrik">
    <p:bg>
      <p:bgPr>
        <a:solidFill>
          <a:srgbClr val="366D6B"/>
        </a:solidFill>
        <a:effectLst/>
      </p:bgPr>
    </p:bg>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BB6958F0-2A15-44E3-B238-6754FB35F17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4" name="Rubrik 1">
            <a:extLst>
              <a:ext uri="{FF2B5EF4-FFF2-40B4-BE49-F238E27FC236}">
                <a16:creationId xmlns:a16="http://schemas.microsoft.com/office/drawing/2014/main" id="{EEE7F9D6-9680-4FEE-BDE5-3645DFD6CFE7}"/>
              </a:ext>
            </a:extLst>
          </p:cNvPr>
          <p:cNvSpPr>
            <a:spLocks noGrp="1"/>
          </p:cNvSpPr>
          <p:nvPr>
            <p:ph type="title" hasCustomPrompt="1"/>
          </p:nvPr>
        </p:nvSpPr>
        <p:spPr>
          <a:xfrm>
            <a:off x="1333499" y="1768476"/>
            <a:ext cx="9486901" cy="2753620"/>
          </a:xfrm>
        </p:spPr>
        <p:txBody>
          <a:bodyPr anchor="ctr">
            <a:normAutofit/>
          </a:bodyPr>
          <a:lstStyle>
            <a:lvl1pPr algn="ctr">
              <a:lnSpc>
                <a:spcPct val="100000"/>
              </a:lnSpc>
              <a:defRPr sz="4800">
                <a:solidFill>
                  <a:schemeClr val="bg1"/>
                </a:solidFill>
              </a:defRPr>
            </a:lvl1pPr>
          </a:lstStyle>
          <a:p>
            <a:r>
              <a:rPr lang="sv-SE"/>
              <a:t>Klicka här för att ändra </a:t>
            </a:r>
            <a:br>
              <a:rPr lang="sv-SE"/>
            </a:br>
            <a:r>
              <a:rPr lang="sv-SE"/>
              <a:t>mall för rubrikformat</a:t>
            </a:r>
            <a:endParaRPr lang="en-GB"/>
          </a:p>
        </p:txBody>
      </p:sp>
    </p:spTree>
    <p:extLst>
      <p:ext uri="{BB962C8B-B14F-4D97-AF65-F5344CB8AC3E}">
        <p14:creationId xmlns:p14="http://schemas.microsoft.com/office/powerpoint/2010/main" val="2257685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Hexagonbild text höger">
    <p:bg>
      <p:bgPr>
        <a:solidFill>
          <a:srgbClr val="37646B"/>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1149350" y="1447800"/>
            <a:ext cx="4564063" cy="3867150"/>
          </a:xfrm>
          <a:prstGeom prst="hexagon">
            <a:avLst/>
          </a:prstGeom>
          <a:solidFill>
            <a:schemeClr val="accent1"/>
          </a:solidFill>
        </p:spPr>
        <p:txBody>
          <a:bodyPr/>
          <a:lstStyle/>
          <a:p>
            <a:endParaRPr lang="en-GB"/>
          </a:p>
        </p:txBody>
      </p:sp>
      <p:sp>
        <p:nvSpPr>
          <p:cNvPr id="4" name="Rubrik 1">
            <a:extLst>
              <a:ext uri="{FF2B5EF4-FFF2-40B4-BE49-F238E27FC236}">
                <a16:creationId xmlns:a16="http://schemas.microsoft.com/office/drawing/2014/main" id="{4DAF063B-7068-450F-B5C5-EFF538607A05}"/>
              </a:ext>
            </a:extLst>
          </p:cNvPr>
          <p:cNvSpPr>
            <a:spLocks noGrp="1"/>
          </p:cNvSpPr>
          <p:nvPr>
            <p:ph type="title"/>
          </p:nvPr>
        </p:nvSpPr>
        <p:spPr>
          <a:xfrm>
            <a:off x="6095999" y="2004565"/>
            <a:ext cx="5256213" cy="2753620"/>
          </a:xfrm>
        </p:spPr>
        <p:txBody>
          <a:bodyPr anchor="ctr">
            <a:normAutofit/>
          </a:bodyPr>
          <a:lstStyle>
            <a:lvl1pPr algn="l">
              <a:lnSpc>
                <a:spcPct val="100000"/>
              </a:lnSpc>
              <a:defRPr sz="4000">
                <a:solidFill>
                  <a:schemeClr val="bg1"/>
                </a:solidFill>
              </a:defRPr>
            </a:lvl1pPr>
          </a:lstStyle>
          <a:p>
            <a:r>
              <a:rPr lang="sv-SE"/>
              <a:t>Klicka här för att ändra mall för rubrikformat</a:t>
            </a:r>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100794844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Hexagonbild text vänster">
    <p:bg>
      <p:bgPr>
        <a:solidFill>
          <a:srgbClr val="36646B"/>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6129094" y="1447800"/>
            <a:ext cx="4564063" cy="3867150"/>
          </a:xfrm>
          <a:prstGeom prst="hexagon">
            <a:avLst/>
          </a:prstGeom>
          <a:solidFill>
            <a:schemeClr val="accent1"/>
          </a:solidFill>
        </p:spPr>
        <p:txBody>
          <a:bodyPr/>
          <a:lstStyle/>
          <a:p>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6" name="Rubrik 1">
            <a:extLst>
              <a:ext uri="{FF2B5EF4-FFF2-40B4-BE49-F238E27FC236}">
                <a16:creationId xmlns:a16="http://schemas.microsoft.com/office/drawing/2014/main" id="{78AB7606-988D-42F0-A656-62DDF5F76219}"/>
              </a:ext>
            </a:extLst>
          </p:cNvPr>
          <p:cNvSpPr>
            <a:spLocks noGrp="1"/>
          </p:cNvSpPr>
          <p:nvPr>
            <p:ph type="title"/>
          </p:nvPr>
        </p:nvSpPr>
        <p:spPr>
          <a:xfrm>
            <a:off x="1625600" y="2004565"/>
            <a:ext cx="4470401" cy="2753620"/>
          </a:xfrm>
        </p:spPr>
        <p:txBody>
          <a:bodyPr anchor="ctr">
            <a:normAutofit/>
          </a:bodyPr>
          <a:lstStyle>
            <a:lvl1pPr algn="l">
              <a:lnSpc>
                <a:spcPct val="100000"/>
              </a:lnSpc>
              <a:defRPr sz="4000">
                <a:solidFill>
                  <a:schemeClr val="bg1"/>
                </a:solidFill>
              </a:defRPr>
            </a:lvl1pPr>
          </a:lstStyle>
          <a:p>
            <a:r>
              <a:rPr lang="sv-SE"/>
              <a:t>Klicka här för att ändra mall för rubrikformat</a:t>
            </a:r>
            <a:endParaRPr lang="en-GB"/>
          </a:p>
        </p:txBody>
      </p:sp>
    </p:spTree>
    <p:extLst>
      <p:ext uri="{BB962C8B-B14F-4D97-AF65-F5344CB8AC3E}">
        <p14:creationId xmlns:p14="http://schemas.microsoft.com/office/powerpoint/2010/main" val="149641561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Hexagonbild rubrik och text">
    <p:bg>
      <p:bgPr>
        <a:solidFill>
          <a:srgbClr val="366D6B"/>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6129094" y="1447800"/>
            <a:ext cx="4564063" cy="3867150"/>
          </a:xfrm>
          <a:prstGeom prst="hexagon">
            <a:avLst/>
          </a:prstGeom>
          <a:solidFill>
            <a:schemeClr val="accent1"/>
          </a:solidFill>
        </p:spPr>
        <p:txBody>
          <a:bodyPr/>
          <a:lstStyle/>
          <a:p>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6" name="Rubrik 1">
            <a:extLst>
              <a:ext uri="{FF2B5EF4-FFF2-40B4-BE49-F238E27FC236}">
                <a16:creationId xmlns:a16="http://schemas.microsoft.com/office/drawing/2014/main" id="{62ABE50D-60DA-4704-89D7-730FD6C5F6F4}"/>
              </a:ext>
            </a:extLst>
          </p:cNvPr>
          <p:cNvSpPr>
            <a:spLocks noGrp="1"/>
          </p:cNvSpPr>
          <p:nvPr>
            <p:ph type="title"/>
          </p:nvPr>
        </p:nvSpPr>
        <p:spPr>
          <a:xfrm>
            <a:off x="1498843" y="1126379"/>
            <a:ext cx="4470401" cy="2169082"/>
          </a:xfrm>
        </p:spPr>
        <p:txBody>
          <a:bodyPr anchor="b">
            <a:normAutofit/>
          </a:bodyPr>
          <a:lstStyle>
            <a:lvl1pPr algn="l">
              <a:lnSpc>
                <a:spcPct val="100000"/>
              </a:lnSpc>
              <a:defRPr sz="4000">
                <a:solidFill>
                  <a:schemeClr val="bg1"/>
                </a:solidFill>
              </a:defRPr>
            </a:lvl1pPr>
          </a:lstStyle>
          <a:p>
            <a:r>
              <a:rPr lang="sv-SE"/>
              <a:t>Klicka här för att ändra mall för rubrikformat</a:t>
            </a:r>
            <a:endParaRPr lang="en-GB"/>
          </a:p>
        </p:txBody>
      </p:sp>
      <p:sp>
        <p:nvSpPr>
          <p:cNvPr id="7" name="Platshållare för text 3">
            <a:extLst>
              <a:ext uri="{FF2B5EF4-FFF2-40B4-BE49-F238E27FC236}">
                <a16:creationId xmlns:a16="http://schemas.microsoft.com/office/drawing/2014/main" id="{41C8E73C-019E-4FB7-946D-69FAB814CF9A}"/>
              </a:ext>
            </a:extLst>
          </p:cNvPr>
          <p:cNvSpPr>
            <a:spLocks noGrp="1"/>
          </p:cNvSpPr>
          <p:nvPr>
            <p:ph type="body" sz="quarter" idx="10"/>
          </p:nvPr>
        </p:nvSpPr>
        <p:spPr>
          <a:xfrm>
            <a:off x="1498843" y="3381376"/>
            <a:ext cx="4470401" cy="2350246"/>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3415214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Rubrik och text">
    <p:bg>
      <p:bgPr>
        <a:solidFill>
          <a:srgbClr val="37646B"/>
        </a:solid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5A8275A8-C307-4AD1-8F7E-DA508226EA3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6" name="Platshållare för text 3">
            <a:extLst>
              <a:ext uri="{FF2B5EF4-FFF2-40B4-BE49-F238E27FC236}">
                <a16:creationId xmlns:a16="http://schemas.microsoft.com/office/drawing/2014/main" id="{16CDB862-2D7B-473E-BC6D-F8CFA5DF2434}"/>
              </a:ext>
            </a:extLst>
          </p:cNvPr>
          <p:cNvSpPr>
            <a:spLocks noGrp="1"/>
          </p:cNvSpPr>
          <p:nvPr>
            <p:ph type="body" sz="quarter" idx="10"/>
          </p:nvPr>
        </p:nvSpPr>
        <p:spPr>
          <a:xfrm>
            <a:off x="3614737" y="2959894"/>
            <a:ext cx="4962525" cy="3068637"/>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8" name="Rubrik 1">
            <a:extLst>
              <a:ext uri="{FF2B5EF4-FFF2-40B4-BE49-F238E27FC236}">
                <a16:creationId xmlns:a16="http://schemas.microsoft.com/office/drawing/2014/main" id="{47600C6A-5AEB-42FC-9C76-61FCED2A15EA}"/>
              </a:ext>
            </a:extLst>
          </p:cNvPr>
          <p:cNvSpPr>
            <a:spLocks noGrp="1"/>
          </p:cNvSpPr>
          <p:nvPr>
            <p:ph type="title" hasCustomPrompt="1"/>
          </p:nvPr>
        </p:nvSpPr>
        <p:spPr>
          <a:xfrm>
            <a:off x="2040046" y="977107"/>
            <a:ext cx="8111905" cy="1957387"/>
          </a:xfrm>
        </p:spPr>
        <p:txBody>
          <a:bodyPr anchor="b">
            <a:normAutofit/>
          </a:bodyPr>
          <a:lstStyle>
            <a:lvl1pPr algn="ctr">
              <a:lnSpc>
                <a:spcPct val="100000"/>
              </a:lnSpc>
              <a:defRPr sz="4800">
                <a:solidFill>
                  <a:schemeClr val="bg1"/>
                </a:solidFill>
              </a:defRPr>
            </a:lvl1pPr>
          </a:lstStyle>
          <a:p>
            <a:r>
              <a:rPr lang="sv-SE"/>
              <a:t>Klicka här för att ändra </a:t>
            </a:r>
            <a:br>
              <a:rPr lang="sv-SE"/>
            </a:br>
            <a:r>
              <a:rPr lang="sv-SE"/>
              <a:t>mall för rubrikformat</a:t>
            </a:r>
            <a:endParaRPr lang="en-GB"/>
          </a:p>
        </p:txBody>
      </p:sp>
    </p:spTree>
    <p:extLst>
      <p:ext uri="{BB962C8B-B14F-4D97-AF65-F5344CB8AC3E}">
        <p14:creationId xmlns:p14="http://schemas.microsoft.com/office/powerpoint/2010/main" val="106129015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Report slide - grön bakgrund">
    <p:bg>
      <p:bgPr>
        <a:solidFill>
          <a:srgbClr val="366D6B"/>
        </a:solidFill>
        <a:effectLst/>
      </p:bgPr>
    </p:bg>
    <p:spTree>
      <p:nvGrpSpPr>
        <p:cNvPr id="1" name=""/>
        <p:cNvGrpSpPr/>
        <p:nvPr/>
      </p:nvGrpSpPr>
      <p:grpSpPr>
        <a:xfrm>
          <a:off x="0" y="0"/>
          <a:ext cx="0" cy="0"/>
          <a:chOff x="0" y="0"/>
          <a:chExt cx="0" cy="0"/>
        </a:xfrm>
      </p:grpSpPr>
      <p:graphicFrame>
        <p:nvGraphicFramePr>
          <p:cNvPr id="6" name="Objekt 5" hidden="1">
            <a:extLst>
              <a:ext uri="{FF2B5EF4-FFF2-40B4-BE49-F238E27FC236}">
                <a16:creationId xmlns:a16="http://schemas.microsoft.com/office/drawing/2014/main" id="{E42CF58E-6A96-427D-B83E-8C1C7F34A673}"/>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6" name="Objekt 5" hidden="1">
                        <a:extLst>
                          <a:ext uri="{FF2B5EF4-FFF2-40B4-BE49-F238E27FC236}">
                            <a16:creationId xmlns:a16="http://schemas.microsoft.com/office/drawing/2014/main" id="{E42CF58E-6A96-427D-B83E-8C1C7F34A67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Platshållare för datum 2">
            <a:extLst>
              <a:ext uri="{FF2B5EF4-FFF2-40B4-BE49-F238E27FC236}">
                <a16:creationId xmlns:a16="http://schemas.microsoft.com/office/drawing/2014/main" id="{C3BB832D-2F8A-4212-9AA6-80C81A7C3720}"/>
              </a:ext>
            </a:extLst>
          </p:cNvPr>
          <p:cNvSpPr>
            <a:spLocks noGrp="1"/>
          </p:cNvSpPr>
          <p:nvPr>
            <p:ph type="dt" sz="half" idx="10"/>
          </p:nvPr>
        </p:nvSpPr>
        <p:spPr/>
        <p:txBody>
          <a:bodyPr/>
          <a:lstStyle/>
          <a:p>
            <a:fld id="{F5AD5718-60B2-496E-9FAD-9B02076132A9}" type="datetimeFigureOut">
              <a:rPr lang="en-GB" smtClean="0"/>
              <a:t>15/08/2024</a:t>
            </a:fld>
            <a:endParaRPr lang="en-GB"/>
          </a:p>
        </p:txBody>
      </p:sp>
      <p:sp>
        <p:nvSpPr>
          <p:cNvPr id="4" name="Platshållare för sidfot 3">
            <a:extLst>
              <a:ext uri="{FF2B5EF4-FFF2-40B4-BE49-F238E27FC236}">
                <a16:creationId xmlns:a16="http://schemas.microsoft.com/office/drawing/2014/main" id="{F5BD0D28-8257-411C-A4F5-4F7A65B2D4CC}"/>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FA82BA86-F103-445E-8AF8-CA1FC78BE7B5}"/>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7" name="Rubrik 1">
            <a:extLst>
              <a:ext uri="{FF2B5EF4-FFF2-40B4-BE49-F238E27FC236}">
                <a16:creationId xmlns:a16="http://schemas.microsoft.com/office/drawing/2014/main" id="{D15B72E5-A9F6-4004-93E2-00E7D2AA4737}"/>
              </a:ext>
            </a:extLst>
          </p:cNvPr>
          <p:cNvSpPr>
            <a:spLocks noGrp="1"/>
          </p:cNvSpPr>
          <p:nvPr>
            <p:ph type="title"/>
          </p:nvPr>
        </p:nvSpPr>
        <p:spPr>
          <a:xfrm>
            <a:off x="838200" y="365126"/>
            <a:ext cx="10515600" cy="730250"/>
          </a:xfrm>
        </p:spPr>
        <p:txBody>
          <a:bodyPr>
            <a:normAutofit/>
          </a:bodyPr>
          <a:lstStyle>
            <a:lvl1pPr>
              <a:defRPr sz="2200">
                <a:solidFill>
                  <a:schemeClr val="bg1"/>
                </a:solidFill>
              </a:defRPr>
            </a:lvl1pPr>
          </a:lstStyle>
          <a:p>
            <a:r>
              <a:rPr lang="sv-SE"/>
              <a:t>Klicka här för att ändra mall för rubrikformat</a:t>
            </a:r>
          </a:p>
        </p:txBody>
      </p:sp>
      <p:sp>
        <p:nvSpPr>
          <p:cNvPr id="8" name="Platshållare för text 6">
            <a:extLst>
              <a:ext uri="{FF2B5EF4-FFF2-40B4-BE49-F238E27FC236}">
                <a16:creationId xmlns:a16="http://schemas.microsoft.com/office/drawing/2014/main" id="{FA72975F-042F-4A27-95B7-63D21802D89B}"/>
              </a:ext>
            </a:extLst>
          </p:cNvPr>
          <p:cNvSpPr>
            <a:spLocks noGrp="1"/>
          </p:cNvSpPr>
          <p:nvPr>
            <p:ph type="body" sz="quarter" idx="13"/>
          </p:nvPr>
        </p:nvSpPr>
        <p:spPr>
          <a:xfrm>
            <a:off x="839788" y="1231901"/>
            <a:ext cx="10514012" cy="468312"/>
          </a:xfrm>
        </p:spPr>
        <p:txBody>
          <a:bodyPr>
            <a:noAutofit/>
          </a:bodyPr>
          <a:lstStyle>
            <a:lvl1pPr marL="0" indent="0">
              <a:buNone/>
              <a:defRPr sz="1400" cap="all" baseline="0">
                <a:solidFill>
                  <a:schemeClr val="bg1"/>
                </a:solidFill>
              </a:defRPr>
            </a:lvl1pPr>
          </a:lstStyle>
          <a:p>
            <a:pPr lvl="0"/>
            <a:r>
              <a:rPr lang="sv-SE"/>
              <a:t>Klicka här för att ändra format på bakgrundstexten</a:t>
            </a:r>
          </a:p>
        </p:txBody>
      </p:sp>
      <p:sp>
        <p:nvSpPr>
          <p:cNvPr id="9" name="Platshållare för innehåll 8">
            <a:extLst>
              <a:ext uri="{FF2B5EF4-FFF2-40B4-BE49-F238E27FC236}">
                <a16:creationId xmlns:a16="http://schemas.microsoft.com/office/drawing/2014/main" id="{F6C48746-5ED4-4CEC-8584-96AB5D8BE25A}"/>
              </a:ext>
            </a:extLst>
          </p:cNvPr>
          <p:cNvSpPr>
            <a:spLocks noGrp="1"/>
          </p:cNvSpPr>
          <p:nvPr>
            <p:ph sz="quarter" idx="14"/>
          </p:nvPr>
        </p:nvSpPr>
        <p:spPr>
          <a:xfrm>
            <a:off x="839788" y="1808163"/>
            <a:ext cx="10512425" cy="3997325"/>
          </a:xfrm>
        </p:spPr>
        <p:txBody>
          <a:bodyPr>
            <a:normAutofit/>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0" name="Platshållare för text 10">
            <a:extLst>
              <a:ext uri="{FF2B5EF4-FFF2-40B4-BE49-F238E27FC236}">
                <a16:creationId xmlns:a16="http://schemas.microsoft.com/office/drawing/2014/main" id="{AF2B12CA-0007-473E-A64C-2D1A7EFAF759}"/>
              </a:ext>
            </a:extLst>
          </p:cNvPr>
          <p:cNvSpPr>
            <a:spLocks noGrp="1"/>
          </p:cNvSpPr>
          <p:nvPr>
            <p:ph type="body" sz="quarter" idx="15"/>
          </p:nvPr>
        </p:nvSpPr>
        <p:spPr>
          <a:xfrm>
            <a:off x="839788" y="5913438"/>
            <a:ext cx="9866312" cy="230832"/>
          </a:xfrm>
        </p:spPr>
        <p:txBody>
          <a:bodyPr anchor="b">
            <a:spAutoFit/>
          </a:bodyPr>
          <a:lstStyle>
            <a:lvl1pPr marL="0" indent="0">
              <a:spcBef>
                <a:spcPts val="0"/>
              </a:spcBef>
              <a:buNone/>
              <a:defRPr sz="900">
                <a:solidFill>
                  <a:schemeClr val="bg1"/>
                </a:solidFill>
              </a:defRPr>
            </a:lvl1pPr>
          </a:lstStyle>
          <a:p>
            <a:pPr lvl="0"/>
            <a:r>
              <a:rPr lang="sv-SE"/>
              <a:t>Klicka här för att ändra format på bakgrundstexten</a:t>
            </a:r>
          </a:p>
        </p:txBody>
      </p:sp>
      <p:pic>
        <p:nvPicPr>
          <p:cNvPr id="11" name="Bildobjekt 10">
            <a:extLst>
              <a:ext uri="{FF2B5EF4-FFF2-40B4-BE49-F238E27FC236}">
                <a16:creationId xmlns:a16="http://schemas.microsoft.com/office/drawing/2014/main" id="{3B340376-58C1-4BB6-AE6F-FDDF0F24DB92}"/>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18430346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Endast rubrik">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AA1812-C957-4535-81C1-C0BD3611C0BF}"/>
              </a:ext>
            </a:extLst>
          </p:cNvPr>
          <p:cNvSpPr>
            <a:spLocks noGrp="1"/>
          </p:cNvSpPr>
          <p:nvPr>
            <p:ph type="title"/>
          </p:nvPr>
        </p:nvSpPr>
        <p:spPr/>
        <p:txBody>
          <a:bodyPr/>
          <a:lstStyle/>
          <a:p>
            <a:r>
              <a:rPr lang="sv-SE"/>
              <a:t>Klicka här för att ändra format</a:t>
            </a:r>
            <a:endParaRPr lang="en-GB"/>
          </a:p>
        </p:txBody>
      </p:sp>
      <p:sp>
        <p:nvSpPr>
          <p:cNvPr id="3" name="Platshållare för datum 2">
            <a:extLst>
              <a:ext uri="{FF2B5EF4-FFF2-40B4-BE49-F238E27FC236}">
                <a16:creationId xmlns:a16="http://schemas.microsoft.com/office/drawing/2014/main" id="{8E082B23-3E9D-477C-B446-8644CBBF4C16}"/>
              </a:ext>
            </a:extLst>
          </p:cNvPr>
          <p:cNvSpPr>
            <a:spLocks noGrp="1"/>
          </p:cNvSpPr>
          <p:nvPr>
            <p:ph type="dt" sz="half" idx="10"/>
          </p:nvPr>
        </p:nvSpPr>
        <p:spPr/>
        <p:txBody>
          <a:bodyPr/>
          <a:lstStyle/>
          <a:p>
            <a:fld id="{F5AD5718-60B2-496E-9FAD-9B02076132A9}" type="datetimeFigureOut">
              <a:rPr lang="en-GB" smtClean="0"/>
              <a:t>15/08/2024</a:t>
            </a:fld>
            <a:endParaRPr lang="en-GB"/>
          </a:p>
        </p:txBody>
      </p:sp>
      <p:sp>
        <p:nvSpPr>
          <p:cNvPr id="4" name="Platshållare för sidfot 3">
            <a:extLst>
              <a:ext uri="{FF2B5EF4-FFF2-40B4-BE49-F238E27FC236}">
                <a16:creationId xmlns:a16="http://schemas.microsoft.com/office/drawing/2014/main" id="{2E07ACFF-E6F6-4FF0-AA9D-3FEF1E3182FB}"/>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56B0B13C-2727-4B02-8983-8C9B30C6743E}"/>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90179018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Rubrik och innehåll 1">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15/08/2024</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E824655E-3710-4A12-876D-2F2D28CDFC4C}"/>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221362227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5"/>
            <a:ext cx="5181600" cy="3979863"/>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innehåll 3">
            <a:extLst>
              <a:ext uri="{FF2B5EF4-FFF2-40B4-BE49-F238E27FC236}">
                <a16:creationId xmlns:a16="http://schemas.microsoft.com/office/drawing/2014/main" id="{8DECA394-5DCF-4AA1-827C-0B4D291B95A1}"/>
              </a:ext>
            </a:extLst>
          </p:cNvPr>
          <p:cNvSpPr>
            <a:spLocks noGrp="1"/>
          </p:cNvSpPr>
          <p:nvPr>
            <p:ph sz="half" idx="2"/>
          </p:nvPr>
        </p:nvSpPr>
        <p:spPr>
          <a:xfrm>
            <a:off x="6172200" y="1825625"/>
            <a:ext cx="5181600" cy="3979863"/>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15/08/2024</a:t>
            </a:fld>
            <a:endParaRPr lang="en-GB"/>
          </a:p>
        </p:txBody>
      </p:sp>
      <p:sp>
        <p:nvSpPr>
          <p:cNvPr id="6" name="Platshållare för sidfot 5">
            <a:extLst>
              <a:ext uri="{FF2B5EF4-FFF2-40B4-BE49-F238E27FC236}">
                <a16:creationId xmlns:a16="http://schemas.microsoft.com/office/drawing/2014/main" id="{F4AD33AB-FE64-4715-BEC5-3CB0B406810C}"/>
              </a:ext>
            </a:extLst>
          </p:cNvPr>
          <p:cNvSpPr>
            <a:spLocks noGrp="1"/>
          </p:cNvSpPr>
          <p:nvPr>
            <p:ph type="ftr" sz="quarter" idx="11"/>
          </p:nvPr>
        </p:nvSpPr>
        <p:spPr/>
        <p:txBody>
          <a:bodyPr/>
          <a:lstStyle/>
          <a:p>
            <a:endParaRPr lang="en-GB"/>
          </a:p>
        </p:txBody>
      </p:sp>
      <p:sp>
        <p:nvSpPr>
          <p:cNvPr id="7" name="Platshållare för bildnummer 6">
            <a:extLst>
              <a:ext uri="{FF2B5EF4-FFF2-40B4-BE49-F238E27FC236}">
                <a16:creationId xmlns:a16="http://schemas.microsoft.com/office/drawing/2014/main" id="{857DEDD3-A814-4D6F-9E66-12FC02C371DF}"/>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153706150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AA1812-C957-4535-81C1-C0BD3611C0BF}"/>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datum 2">
            <a:extLst>
              <a:ext uri="{FF2B5EF4-FFF2-40B4-BE49-F238E27FC236}">
                <a16:creationId xmlns:a16="http://schemas.microsoft.com/office/drawing/2014/main" id="{8E082B23-3E9D-477C-B446-8644CBBF4C16}"/>
              </a:ext>
            </a:extLst>
          </p:cNvPr>
          <p:cNvSpPr>
            <a:spLocks noGrp="1"/>
          </p:cNvSpPr>
          <p:nvPr>
            <p:ph type="dt" sz="half" idx="10"/>
          </p:nvPr>
        </p:nvSpPr>
        <p:spPr/>
        <p:txBody>
          <a:bodyPr/>
          <a:lstStyle/>
          <a:p>
            <a:fld id="{F5AD5718-60B2-496E-9FAD-9B02076132A9}" type="datetimeFigureOut">
              <a:rPr lang="en-GB" smtClean="0"/>
              <a:t>15/08/2024</a:t>
            </a:fld>
            <a:endParaRPr lang="en-GB"/>
          </a:p>
        </p:txBody>
      </p:sp>
      <p:sp>
        <p:nvSpPr>
          <p:cNvPr id="4" name="Platshållare för sidfot 3">
            <a:extLst>
              <a:ext uri="{FF2B5EF4-FFF2-40B4-BE49-F238E27FC236}">
                <a16:creationId xmlns:a16="http://schemas.microsoft.com/office/drawing/2014/main" id="{2E07ACFF-E6F6-4FF0-AA9D-3FEF1E3182FB}"/>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56B0B13C-2727-4B02-8983-8C9B30C6743E}"/>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105084543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obj" preserve="1">
  <p:cSld name="Rubrik och innehåll 2">
    <p:bg>
      <p:bgPr>
        <a:solidFill>
          <a:srgbClr val="EAB39E"/>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lvl1pPr>
              <a:defRPr>
                <a:solidFill>
                  <a:schemeClr val="tx1"/>
                </a:solidFill>
              </a:defRPr>
            </a:lvl1p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lvl1pPr>
              <a:buClrTx/>
              <a:defRPr/>
            </a:lvl1pPr>
            <a:lvl2pPr>
              <a:buClrTx/>
              <a:defRPr/>
            </a:lvl2pPr>
            <a:lvl3pPr>
              <a:buClrTx/>
              <a:defRPr/>
            </a:lvl3pPr>
            <a:lvl4pPr>
              <a:buClrTx/>
              <a:defRPr/>
            </a:lvl4pPr>
            <a:lvl5pPr>
              <a:buClrTx/>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15/08/2024</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E824655E-3710-4A12-876D-2F2D28CDFC4C}"/>
              </a:ext>
            </a:extLst>
          </p:cNvPr>
          <p:cNvSpPr>
            <a:spLocks noGrp="1"/>
          </p:cNvSpPr>
          <p:nvPr>
            <p:ph type="sldNum" sz="quarter" idx="12"/>
          </p:nvPr>
        </p:nvSpPr>
        <p:spPr/>
        <p:txBody>
          <a:bodyPr/>
          <a:lstStyle/>
          <a:p>
            <a:fld id="{84C3BD01-E488-4B64-A04E-23BB7B336F1D}" type="slidenum">
              <a:rPr lang="en-GB" smtClean="0"/>
              <a:t>‹#›</a:t>
            </a:fld>
            <a:endParaRPr lang="en-GB"/>
          </a:p>
        </p:txBody>
      </p:sp>
      <p:pic>
        <p:nvPicPr>
          <p:cNvPr id="7" name="Bildobjekt 6">
            <a:extLst>
              <a:ext uri="{FF2B5EF4-FFF2-40B4-BE49-F238E27FC236}">
                <a16:creationId xmlns:a16="http://schemas.microsoft.com/office/drawing/2014/main" id="{4DF4D70F-839A-453D-B7D6-C421678B462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489697999"/>
      </p:ext>
    </p:extLst>
  </p:cSld>
  <p:clrMapOvr>
    <a:overrideClrMapping bg1="lt1" tx1="dk1" bg2="lt2" tx2="dk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obj" preserve="1">
  <p:cSld name="Rubrik och innehåll 3">
    <p:bg>
      <p:bgPr>
        <a:solidFill>
          <a:srgbClr val="D36248"/>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lvl1pPr>
              <a:defRPr>
                <a:solidFill>
                  <a:schemeClr val="bg1"/>
                </a:solidFill>
              </a:defRPr>
            </a:lvl1p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lvl1pPr>
              <a:buClrTx/>
              <a:defRPr>
                <a:solidFill>
                  <a:schemeClr val="bg1"/>
                </a:solidFill>
              </a:defRPr>
            </a:lvl1pPr>
            <a:lvl2pPr>
              <a:buClrTx/>
              <a:defRPr>
                <a:solidFill>
                  <a:schemeClr val="bg1"/>
                </a:solidFill>
              </a:defRPr>
            </a:lvl2pPr>
            <a:lvl3pPr>
              <a:buClrTx/>
              <a:defRPr>
                <a:solidFill>
                  <a:schemeClr val="bg1"/>
                </a:solidFill>
              </a:defRPr>
            </a:lvl3pPr>
            <a:lvl4pPr>
              <a:buClrTx/>
              <a:defRPr>
                <a:solidFill>
                  <a:schemeClr val="bg1"/>
                </a:solidFill>
              </a:defRPr>
            </a:lvl4pPr>
            <a:lvl5pPr>
              <a:buClrTx/>
              <a:defRPr>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15/08/2024</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E824655E-3710-4A12-876D-2F2D28CDFC4C}"/>
              </a:ext>
            </a:extLst>
          </p:cNvPr>
          <p:cNvSpPr>
            <a:spLocks noGrp="1"/>
          </p:cNvSpPr>
          <p:nvPr>
            <p:ph type="sldNum" sz="quarter" idx="12"/>
          </p:nvPr>
        </p:nvSpPr>
        <p:spPr/>
        <p:txBody>
          <a:bodyPr/>
          <a:lstStyle/>
          <a:p>
            <a:fld id="{84C3BD01-E488-4B64-A04E-23BB7B336F1D}" type="slidenum">
              <a:rPr lang="en-GB" smtClean="0"/>
              <a:t>‹#›</a:t>
            </a:fld>
            <a:endParaRPr lang="en-GB"/>
          </a:p>
        </p:txBody>
      </p:sp>
      <p:pic>
        <p:nvPicPr>
          <p:cNvPr id="7" name="Bildobjekt 6">
            <a:extLst>
              <a:ext uri="{FF2B5EF4-FFF2-40B4-BE49-F238E27FC236}">
                <a16:creationId xmlns:a16="http://schemas.microsoft.com/office/drawing/2014/main" id="{4DF4D70F-839A-453D-B7D6-C421678B462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881161391"/>
      </p:ext>
    </p:extLst>
  </p:cSld>
  <p:clrMapOvr>
    <a:overrideClrMapping bg1="lt1" tx1="dk1" bg2="lt2" tx2="dk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Avsnittsrubrik">
    <p:bg>
      <p:bgPr>
        <a:solidFill>
          <a:srgbClr val="D36248"/>
        </a:solidFill>
        <a:effectLst/>
      </p:bgPr>
    </p:bg>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1D5B180A-3DF6-47CC-AB1A-DCA2BC6DD06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4" name="Rubrik 1">
            <a:extLst>
              <a:ext uri="{FF2B5EF4-FFF2-40B4-BE49-F238E27FC236}">
                <a16:creationId xmlns:a16="http://schemas.microsoft.com/office/drawing/2014/main" id="{E99020E0-A852-4042-ADEF-ECA93E2E554A}"/>
              </a:ext>
            </a:extLst>
          </p:cNvPr>
          <p:cNvSpPr>
            <a:spLocks noGrp="1"/>
          </p:cNvSpPr>
          <p:nvPr>
            <p:ph type="title" hasCustomPrompt="1"/>
          </p:nvPr>
        </p:nvSpPr>
        <p:spPr>
          <a:xfrm>
            <a:off x="1333499" y="1768476"/>
            <a:ext cx="9486901" cy="2753620"/>
          </a:xfrm>
        </p:spPr>
        <p:txBody>
          <a:bodyPr anchor="ctr">
            <a:normAutofit/>
          </a:bodyPr>
          <a:lstStyle>
            <a:lvl1pPr algn="ctr">
              <a:lnSpc>
                <a:spcPct val="100000"/>
              </a:lnSpc>
              <a:defRPr sz="4800">
                <a:solidFill>
                  <a:schemeClr val="bg1"/>
                </a:solidFill>
              </a:defRPr>
            </a:lvl1pPr>
          </a:lstStyle>
          <a:p>
            <a:r>
              <a:rPr lang="sv-SE"/>
              <a:t>Klicka här för att ändra </a:t>
            </a:r>
            <a:br>
              <a:rPr lang="sv-SE"/>
            </a:br>
            <a:r>
              <a:rPr lang="sv-SE"/>
              <a:t>mall för rubrikformat</a:t>
            </a:r>
            <a:endParaRPr lang="en-GB"/>
          </a:p>
        </p:txBody>
      </p:sp>
    </p:spTree>
    <p:extLst>
      <p:ext uri="{BB962C8B-B14F-4D97-AF65-F5344CB8AC3E}">
        <p14:creationId xmlns:p14="http://schemas.microsoft.com/office/powerpoint/2010/main" val="278773921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Hexagonbild text höger">
    <p:bg>
      <p:bgPr>
        <a:solidFill>
          <a:srgbClr val="D36248"/>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1149350" y="1447800"/>
            <a:ext cx="4564063" cy="3867150"/>
          </a:xfrm>
          <a:prstGeom prst="hexagon">
            <a:avLst/>
          </a:prstGeom>
          <a:solidFill>
            <a:schemeClr val="accent1"/>
          </a:solidFill>
        </p:spPr>
        <p:txBody>
          <a:bodyPr/>
          <a:lstStyle/>
          <a:p>
            <a:endParaRPr lang="en-GB"/>
          </a:p>
        </p:txBody>
      </p:sp>
      <p:sp>
        <p:nvSpPr>
          <p:cNvPr id="4" name="Rubrik 1">
            <a:extLst>
              <a:ext uri="{FF2B5EF4-FFF2-40B4-BE49-F238E27FC236}">
                <a16:creationId xmlns:a16="http://schemas.microsoft.com/office/drawing/2014/main" id="{4DAF063B-7068-450F-B5C5-EFF538607A05}"/>
              </a:ext>
            </a:extLst>
          </p:cNvPr>
          <p:cNvSpPr>
            <a:spLocks noGrp="1"/>
          </p:cNvSpPr>
          <p:nvPr>
            <p:ph type="title"/>
          </p:nvPr>
        </p:nvSpPr>
        <p:spPr>
          <a:xfrm>
            <a:off x="6095999" y="2004565"/>
            <a:ext cx="5256213" cy="2753620"/>
          </a:xfrm>
        </p:spPr>
        <p:txBody>
          <a:bodyPr anchor="ctr">
            <a:normAutofit/>
          </a:bodyPr>
          <a:lstStyle>
            <a:lvl1pPr algn="l">
              <a:lnSpc>
                <a:spcPct val="100000"/>
              </a:lnSpc>
              <a:defRPr sz="4000">
                <a:solidFill>
                  <a:schemeClr val="bg1"/>
                </a:solidFill>
              </a:defRPr>
            </a:lvl1pPr>
          </a:lstStyle>
          <a:p>
            <a:r>
              <a:rPr lang="sv-SE"/>
              <a:t>Klicka här för att ändra mall för rubrikformat</a:t>
            </a:r>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419742984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Hexagonbild text vänster">
    <p:bg>
      <p:bgPr>
        <a:solidFill>
          <a:srgbClr val="D36248"/>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6129094" y="1447800"/>
            <a:ext cx="4564063" cy="3867150"/>
          </a:xfrm>
          <a:prstGeom prst="hexagon">
            <a:avLst/>
          </a:prstGeom>
          <a:solidFill>
            <a:schemeClr val="accent1"/>
          </a:solidFill>
        </p:spPr>
        <p:txBody>
          <a:bodyPr/>
          <a:lstStyle/>
          <a:p>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6" name="Rubrik 1">
            <a:extLst>
              <a:ext uri="{FF2B5EF4-FFF2-40B4-BE49-F238E27FC236}">
                <a16:creationId xmlns:a16="http://schemas.microsoft.com/office/drawing/2014/main" id="{38EE0AEC-80F2-495B-A4B7-E8970ECFE5FF}"/>
              </a:ext>
            </a:extLst>
          </p:cNvPr>
          <p:cNvSpPr>
            <a:spLocks noGrp="1"/>
          </p:cNvSpPr>
          <p:nvPr>
            <p:ph type="title"/>
          </p:nvPr>
        </p:nvSpPr>
        <p:spPr>
          <a:xfrm>
            <a:off x="1625600" y="2004565"/>
            <a:ext cx="4470401" cy="2753620"/>
          </a:xfrm>
        </p:spPr>
        <p:txBody>
          <a:bodyPr anchor="ctr">
            <a:normAutofit/>
          </a:bodyPr>
          <a:lstStyle>
            <a:lvl1pPr algn="l">
              <a:lnSpc>
                <a:spcPct val="100000"/>
              </a:lnSpc>
              <a:defRPr sz="4000">
                <a:solidFill>
                  <a:schemeClr val="bg1"/>
                </a:solidFill>
              </a:defRPr>
            </a:lvl1pPr>
          </a:lstStyle>
          <a:p>
            <a:r>
              <a:rPr lang="sv-SE"/>
              <a:t>Klicka här för att ändra mall för rubrikformat</a:t>
            </a:r>
            <a:endParaRPr lang="en-GB"/>
          </a:p>
        </p:txBody>
      </p:sp>
    </p:spTree>
    <p:extLst>
      <p:ext uri="{BB962C8B-B14F-4D97-AF65-F5344CB8AC3E}">
        <p14:creationId xmlns:p14="http://schemas.microsoft.com/office/powerpoint/2010/main" val="149616203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Hexagonbild rubrik och text">
    <p:bg>
      <p:bgPr>
        <a:solidFill>
          <a:srgbClr val="D46248"/>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6129094" y="1447800"/>
            <a:ext cx="4564063" cy="3867150"/>
          </a:xfrm>
          <a:prstGeom prst="hexagon">
            <a:avLst/>
          </a:prstGeom>
          <a:solidFill>
            <a:schemeClr val="accent1"/>
          </a:solidFill>
        </p:spPr>
        <p:txBody>
          <a:bodyPr/>
          <a:lstStyle/>
          <a:p>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6" name="Rubrik 1">
            <a:extLst>
              <a:ext uri="{FF2B5EF4-FFF2-40B4-BE49-F238E27FC236}">
                <a16:creationId xmlns:a16="http://schemas.microsoft.com/office/drawing/2014/main" id="{62ABE50D-60DA-4704-89D7-730FD6C5F6F4}"/>
              </a:ext>
            </a:extLst>
          </p:cNvPr>
          <p:cNvSpPr>
            <a:spLocks noGrp="1"/>
          </p:cNvSpPr>
          <p:nvPr>
            <p:ph type="title"/>
          </p:nvPr>
        </p:nvSpPr>
        <p:spPr>
          <a:xfrm>
            <a:off x="1498843" y="1126379"/>
            <a:ext cx="4470401" cy="2169082"/>
          </a:xfrm>
        </p:spPr>
        <p:txBody>
          <a:bodyPr anchor="b">
            <a:normAutofit/>
          </a:bodyPr>
          <a:lstStyle>
            <a:lvl1pPr algn="l">
              <a:lnSpc>
                <a:spcPct val="100000"/>
              </a:lnSpc>
              <a:defRPr sz="4000">
                <a:solidFill>
                  <a:schemeClr val="bg1"/>
                </a:solidFill>
              </a:defRPr>
            </a:lvl1pPr>
          </a:lstStyle>
          <a:p>
            <a:r>
              <a:rPr lang="sv-SE"/>
              <a:t>Klicka här för att ändra mall för rubrikformat</a:t>
            </a:r>
            <a:endParaRPr lang="en-GB"/>
          </a:p>
        </p:txBody>
      </p:sp>
      <p:sp>
        <p:nvSpPr>
          <p:cNvPr id="7" name="Platshållare för text 3">
            <a:extLst>
              <a:ext uri="{FF2B5EF4-FFF2-40B4-BE49-F238E27FC236}">
                <a16:creationId xmlns:a16="http://schemas.microsoft.com/office/drawing/2014/main" id="{41C8E73C-019E-4FB7-946D-69FAB814CF9A}"/>
              </a:ext>
            </a:extLst>
          </p:cNvPr>
          <p:cNvSpPr>
            <a:spLocks noGrp="1"/>
          </p:cNvSpPr>
          <p:nvPr>
            <p:ph type="body" sz="quarter" idx="10"/>
          </p:nvPr>
        </p:nvSpPr>
        <p:spPr>
          <a:xfrm>
            <a:off x="1498843" y="3381376"/>
            <a:ext cx="4470401" cy="2350246"/>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178947428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Rubrik och text">
    <p:bg>
      <p:bgPr>
        <a:solidFill>
          <a:srgbClr val="D36248"/>
        </a:solid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5A8275A8-C307-4AD1-8F7E-DA508226EA3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4" name="Platshållare för text 3">
            <a:extLst>
              <a:ext uri="{FF2B5EF4-FFF2-40B4-BE49-F238E27FC236}">
                <a16:creationId xmlns:a16="http://schemas.microsoft.com/office/drawing/2014/main" id="{EAE1345A-7B66-4024-AC86-89BEC265F3AF}"/>
              </a:ext>
            </a:extLst>
          </p:cNvPr>
          <p:cNvSpPr>
            <a:spLocks noGrp="1"/>
          </p:cNvSpPr>
          <p:nvPr>
            <p:ph type="body" sz="quarter" idx="10"/>
          </p:nvPr>
        </p:nvSpPr>
        <p:spPr>
          <a:xfrm>
            <a:off x="3614737" y="2959894"/>
            <a:ext cx="4962525" cy="3068637"/>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5" name="Rubrik 1">
            <a:extLst>
              <a:ext uri="{FF2B5EF4-FFF2-40B4-BE49-F238E27FC236}">
                <a16:creationId xmlns:a16="http://schemas.microsoft.com/office/drawing/2014/main" id="{60FBC1D3-6E1F-4CC8-BA73-3479F890326F}"/>
              </a:ext>
            </a:extLst>
          </p:cNvPr>
          <p:cNvSpPr>
            <a:spLocks noGrp="1"/>
          </p:cNvSpPr>
          <p:nvPr>
            <p:ph type="title" hasCustomPrompt="1"/>
          </p:nvPr>
        </p:nvSpPr>
        <p:spPr>
          <a:xfrm>
            <a:off x="2040046" y="977107"/>
            <a:ext cx="8111905" cy="1957387"/>
          </a:xfrm>
        </p:spPr>
        <p:txBody>
          <a:bodyPr anchor="b">
            <a:normAutofit/>
          </a:bodyPr>
          <a:lstStyle>
            <a:lvl1pPr algn="ctr">
              <a:lnSpc>
                <a:spcPct val="100000"/>
              </a:lnSpc>
              <a:defRPr sz="4800">
                <a:solidFill>
                  <a:schemeClr val="bg1"/>
                </a:solidFill>
              </a:defRPr>
            </a:lvl1pPr>
          </a:lstStyle>
          <a:p>
            <a:r>
              <a:rPr lang="sv-SE"/>
              <a:t>Klicka här för att ändra </a:t>
            </a:r>
            <a:br>
              <a:rPr lang="sv-SE"/>
            </a:br>
            <a:r>
              <a:rPr lang="sv-SE"/>
              <a:t>mall för rubrikformat</a:t>
            </a:r>
            <a:endParaRPr lang="en-GB"/>
          </a:p>
        </p:txBody>
      </p:sp>
    </p:spTree>
    <p:extLst>
      <p:ext uri="{BB962C8B-B14F-4D97-AF65-F5344CB8AC3E}">
        <p14:creationId xmlns:p14="http://schemas.microsoft.com/office/powerpoint/2010/main" val="19351597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Rubrik och innehåll 2">
    <p:bg>
      <p:bgRef idx="1001">
        <a:schemeClr val="bg2"/>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p>
            <a:r>
              <a:rPr lang="sv-SE"/>
              <a:t>Klicka här för att ändra 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15/08/2024</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E824655E-3710-4A12-876D-2F2D28CDFC4C}"/>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619685479"/>
      </p:ext>
    </p:extLst>
  </p:cSld>
  <p:clrMapOvr>
    <a:overrideClrMapping bg1="lt1" tx1="dk1" bg2="lt2" tx2="dk2" accent1="accent1" accent2="accent2" accent3="accent3" accent4="accent4" accent5="accent5" accent6="accent6" hlink="hlink" folHlink="folHlink"/>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Report slide - röd bakgrund">
    <p:bg>
      <p:bgPr>
        <a:solidFill>
          <a:srgbClr val="D36248"/>
        </a:solidFill>
        <a:effectLst/>
      </p:bgPr>
    </p:bg>
    <p:spTree>
      <p:nvGrpSpPr>
        <p:cNvPr id="1" name=""/>
        <p:cNvGrpSpPr/>
        <p:nvPr/>
      </p:nvGrpSpPr>
      <p:grpSpPr>
        <a:xfrm>
          <a:off x="0" y="0"/>
          <a:ext cx="0" cy="0"/>
          <a:chOff x="0" y="0"/>
          <a:chExt cx="0" cy="0"/>
        </a:xfrm>
      </p:grpSpPr>
      <p:graphicFrame>
        <p:nvGraphicFramePr>
          <p:cNvPr id="6" name="Objekt 5" hidden="1">
            <a:extLst>
              <a:ext uri="{FF2B5EF4-FFF2-40B4-BE49-F238E27FC236}">
                <a16:creationId xmlns:a16="http://schemas.microsoft.com/office/drawing/2014/main" id="{E42CF58E-6A96-427D-B83E-8C1C7F34A673}"/>
              </a:ext>
            </a:extLst>
          </p:cNvPr>
          <p:cNvGraphicFramePr>
            <a:graphicFrameLocks noChangeAspect="1"/>
          </p:cNvGraphicFramePr>
          <p:nvPr userDrawn="1">
            <p:custDataLst>
              <p:tags r:id="rId1"/>
            </p:custDataLst>
            <p:extLst>
              <p:ext uri="{D42A27DB-BD31-4B8C-83A1-F6EECF244321}">
                <p14:modId xmlns:p14="http://schemas.microsoft.com/office/powerpoint/2010/main" val="370321586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6" name="Objekt 5" hidden="1">
                        <a:extLst>
                          <a:ext uri="{FF2B5EF4-FFF2-40B4-BE49-F238E27FC236}">
                            <a16:creationId xmlns:a16="http://schemas.microsoft.com/office/drawing/2014/main" id="{E42CF58E-6A96-427D-B83E-8C1C7F34A67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Platshållare för datum 2">
            <a:extLst>
              <a:ext uri="{FF2B5EF4-FFF2-40B4-BE49-F238E27FC236}">
                <a16:creationId xmlns:a16="http://schemas.microsoft.com/office/drawing/2014/main" id="{C3BB832D-2F8A-4212-9AA6-80C81A7C3720}"/>
              </a:ext>
            </a:extLst>
          </p:cNvPr>
          <p:cNvSpPr>
            <a:spLocks noGrp="1"/>
          </p:cNvSpPr>
          <p:nvPr>
            <p:ph type="dt" sz="half" idx="10"/>
          </p:nvPr>
        </p:nvSpPr>
        <p:spPr/>
        <p:txBody>
          <a:bodyPr/>
          <a:lstStyle/>
          <a:p>
            <a:fld id="{F5AD5718-60B2-496E-9FAD-9B02076132A9}" type="datetimeFigureOut">
              <a:rPr lang="en-GB" smtClean="0"/>
              <a:t>15/08/2024</a:t>
            </a:fld>
            <a:endParaRPr lang="en-GB"/>
          </a:p>
        </p:txBody>
      </p:sp>
      <p:sp>
        <p:nvSpPr>
          <p:cNvPr id="4" name="Platshållare för sidfot 3">
            <a:extLst>
              <a:ext uri="{FF2B5EF4-FFF2-40B4-BE49-F238E27FC236}">
                <a16:creationId xmlns:a16="http://schemas.microsoft.com/office/drawing/2014/main" id="{F5BD0D28-8257-411C-A4F5-4F7A65B2D4CC}"/>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FA82BA86-F103-445E-8AF8-CA1FC78BE7B5}"/>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7" name="Rubrik 1">
            <a:extLst>
              <a:ext uri="{FF2B5EF4-FFF2-40B4-BE49-F238E27FC236}">
                <a16:creationId xmlns:a16="http://schemas.microsoft.com/office/drawing/2014/main" id="{D15B72E5-A9F6-4004-93E2-00E7D2AA4737}"/>
              </a:ext>
            </a:extLst>
          </p:cNvPr>
          <p:cNvSpPr>
            <a:spLocks noGrp="1"/>
          </p:cNvSpPr>
          <p:nvPr>
            <p:ph type="title"/>
          </p:nvPr>
        </p:nvSpPr>
        <p:spPr>
          <a:xfrm>
            <a:off x="838200" y="365126"/>
            <a:ext cx="10515600" cy="730250"/>
          </a:xfrm>
        </p:spPr>
        <p:txBody>
          <a:bodyPr>
            <a:normAutofit/>
          </a:bodyPr>
          <a:lstStyle>
            <a:lvl1pPr>
              <a:defRPr sz="2200">
                <a:solidFill>
                  <a:schemeClr val="bg1"/>
                </a:solidFill>
              </a:defRPr>
            </a:lvl1pPr>
          </a:lstStyle>
          <a:p>
            <a:r>
              <a:rPr lang="sv-SE"/>
              <a:t>Klicka här för att ändra mall för rubrikformat</a:t>
            </a:r>
          </a:p>
        </p:txBody>
      </p:sp>
      <p:sp>
        <p:nvSpPr>
          <p:cNvPr id="8" name="Platshållare för text 6">
            <a:extLst>
              <a:ext uri="{FF2B5EF4-FFF2-40B4-BE49-F238E27FC236}">
                <a16:creationId xmlns:a16="http://schemas.microsoft.com/office/drawing/2014/main" id="{FA72975F-042F-4A27-95B7-63D21802D89B}"/>
              </a:ext>
            </a:extLst>
          </p:cNvPr>
          <p:cNvSpPr>
            <a:spLocks noGrp="1"/>
          </p:cNvSpPr>
          <p:nvPr>
            <p:ph type="body" sz="quarter" idx="13"/>
          </p:nvPr>
        </p:nvSpPr>
        <p:spPr>
          <a:xfrm>
            <a:off x="839788" y="1231901"/>
            <a:ext cx="10514012" cy="468312"/>
          </a:xfrm>
        </p:spPr>
        <p:txBody>
          <a:bodyPr>
            <a:noAutofit/>
          </a:bodyPr>
          <a:lstStyle>
            <a:lvl1pPr marL="0" indent="0">
              <a:buNone/>
              <a:defRPr sz="1400" cap="all" baseline="0">
                <a:solidFill>
                  <a:schemeClr val="bg1"/>
                </a:solidFill>
              </a:defRPr>
            </a:lvl1pPr>
          </a:lstStyle>
          <a:p>
            <a:pPr lvl="0"/>
            <a:r>
              <a:rPr lang="sv-SE"/>
              <a:t>Klicka här för att ändra format på bakgrundstexten</a:t>
            </a:r>
          </a:p>
        </p:txBody>
      </p:sp>
      <p:sp>
        <p:nvSpPr>
          <p:cNvPr id="9" name="Platshållare för innehåll 8">
            <a:extLst>
              <a:ext uri="{FF2B5EF4-FFF2-40B4-BE49-F238E27FC236}">
                <a16:creationId xmlns:a16="http://schemas.microsoft.com/office/drawing/2014/main" id="{F6C48746-5ED4-4CEC-8584-96AB5D8BE25A}"/>
              </a:ext>
            </a:extLst>
          </p:cNvPr>
          <p:cNvSpPr>
            <a:spLocks noGrp="1"/>
          </p:cNvSpPr>
          <p:nvPr>
            <p:ph sz="quarter" idx="14"/>
          </p:nvPr>
        </p:nvSpPr>
        <p:spPr>
          <a:xfrm>
            <a:off x="839788" y="1808163"/>
            <a:ext cx="10512425" cy="3997325"/>
          </a:xfrm>
        </p:spPr>
        <p:txBody>
          <a:bodyPr>
            <a:normAutofit/>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0" name="Platshållare för text 10">
            <a:extLst>
              <a:ext uri="{FF2B5EF4-FFF2-40B4-BE49-F238E27FC236}">
                <a16:creationId xmlns:a16="http://schemas.microsoft.com/office/drawing/2014/main" id="{AF2B12CA-0007-473E-A64C-2D1A7EFAF759}"/>
              </a:ext>
            </a:extLst>
          </p:cNvPr>
          <p:cNvSpPr>
            <a:spLocks noGrp="1"/>
          </p:cNvSpPr>
          <p:nvPr>
            <p:ph type="body" sz="quarter" idx="15"/>
          </p:nvPr>
        </p:nvSpPr>
        <p:spPr>
          <a:xfrm>
            <a:off x="839788" y="5913438"/>
            <a:ext cx="9866312" cy="230832"/>
          </a:xfrm>
        </p:spPr>
        <p:txBody>
          <a:bodyPr anchor="b">
            <a:spAutoFit/>
          </a:bodyPr>
          <a:lstStyle>
            <a:lvl1pPr marL="0" indent="0">
              <a:spcBef>
                <a:spcPts val="0"/>
              </a:spcBef>
              <a:buNone/>
              <a:defRPr sz="900">
                <a:solidFill>
                  <a:schemeClr val="bg1"/>
                </a:solidFill>
              </a:defRPr>
            </a:lvl1pPr>
          </a:lstStyle>
          <a:p>
            <a:pPr lvl="0"/>
            <a:r>
              <a:rPr lang="sv-SE"/>
              <a:t>Klicka här för att ändra format på bakgrundstexten</a:t>
            </a:r>
          </a:p>
        </p:txBody>
      </p:sp>
      <p:pic>
        <p:nvPicPr>
          <p:cNvPr id="11" name="Bildobjekt 10">
            <a:extLst>
              <a:ext uri="{FF2B5EF4-FFF2-40B4-BE49-F238E27FC236}">
                <a16:creationId xmlns:a16="http://schemas.microsoft.com/office/drawing/2014/main" id="{3B340376-58C1-4BB6-AE6F-FDDF0F24DB92}"/>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173779743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Rubrik +  text">
    <p:spTree>
      <p:nvGrpSpPr>
        <p:cNvPr id="1" name=""/>
        <p:cNvGrpSpPr/>
        <p:nvPr/>
      </p:nvGrpSpPr>
      <p:grpSpPr>
        <a:xfrm>
          <a:off x="0" y="0"/>
          <a:ext cx="0" cy="0"/>
          <a:chOff x="0" y="0"/>
          <a:chExt cx="0" cy="0"/>
        </a:xfrm>
      </p:grpSpPr>
      <p:sp>
        <p:nvSpPr>
          <p:cNvPr id="9" name="Rubrik 8"/>
          <p:cNvSpPr>
            <a:spLocks noGrp="1"/>
          </p:cNvSpPr>
          <p:nvPr>
            <p:ph type="title" hasCustomPrompt="1"/>
          </p:nvPr>
        </p:nvSpPr>
        <p:spPr/>
        <p:txBody>
          <a:bodyPr/>
          <a:lstStyle/>
          <a:p>
            <a:r>
              <a:rPr lang="sv-SE"/>
              <a:t>Rubrik </a:t>
            </a:r>
            <a:r>
              <a:rPr lang="sv-SE" err="1"/>
              <a:t>rubrik</a:t>
            </a:r>
            <a:r>
              <a:rPr lang="sv-SE"/>
              <a:t> </a:t>
            </a:r>
            <a:r>
              <a:rPr lang="sv-SE" err="1"/>
              <a:t>rubrik</a:t>
            </a:r>
            <a:endParaRPr lang="sv-SE"/>
          </a:p>
        </p:txBody>
      </p:sp>
      <p:sp>
        <p:nvSpPr>
          <p:cNvPr id="2" name="Platshållare för bildnummer 1"/>
          <p:cNvSpPr>
            <a:spLocks noGrp="1"/>
          </p:cNvSpPr>
          <p:nvPr>
            <p:ph type="sldNum" sz="quarter" idx="14"/>
          </p:nvPr>
        </p:nvSpPr>
        <p:spPr/>
        <p:txBody>
          <a:bodyPr/>
          <a:lstStyle/>
          <a:p>
            <a:fld id="{CCB980A4-8073-2E47-BD49-CDC58DACAC28}" type="slidenum">
              <a:rPr lang="sv-SE" smtClean="0"/>
              <a:pPr/>
              <a:t>‹#›</a:t>
            </a:fld>
            <a:endParaRPr lang="sv-SE"/>
          </a:p>
        </p:txBody>
      </p:sp>
      <p:sp>
        <p:nvSpPr>
          <p:cNvPr id="10" name="Platshållare för text 12"/>
          <p:cNvSpPr>
            <a:spLocks noGrp="1"/>
          </p:cNvSpPr>
          <p:nvPr>
            <p:ph type="body" sz="quarter" idx="13" hasCustomPrompt="1"/>
          </p:nvPr>
        </p:nvSpPr>
        <p:spPr>
          <a:xfrm>
            <a:off x="696000" y="1440000"/>
            <a:ext cx="10971464" cy="4694400"/>
          </a:xfrm>
        </p:spPr>
        <p:txBody>
          <a:bodyPr/>
          <a:lstStyle/>
          <a:p>
            <a:pPr lvl="0"/>
            <a:r>
              <a:rPr lang="en-US"/>
              <a:t>Text </a:t>
            </a:r>
            <a:r>
              <a:rPr lang="en-US" err="1"/>
              <a:t>text</a:t>
            </a:r>
            <a:r>
              <a:rPr lang="en-US"/>
              <a:t> </a:t>
            </a:r>
            <a:r>
              <a:rPr lang="en-US" err="1"/>
              <a:t>text</a:t>
            </a:r>
            <a:r>
              <a:rPr lang="en-US"/>
              <a:t> </a:t>
            </a:r>
            <a:r>
              <a:rPr lang="en-US" err="1"/>
              <a:t>text</a:t>
            </a:r>
            <a:r>
              <a:rPr lang="en-US"/>
              <a:t> </a:t>
            </a:r>
            <a:r>
              <a:rPr lang="en-US" err="1"/>
              <a:t>text</a:t>
            </a:r>
            <a:endParaRPr lang="en-US"/>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492068242"/>
      </p:ext>
    </p:extLst>
  </p:cSld>
  <p:clrMapOvr>
    <a:masterClrMapping/>
  </p:clrMapOvr>
  <p:transition spd="med">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re fält 1">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F8C60DCD-261B-490D-B3A4-701A00466BCF}"/>
              </a:ext>
            </a:extLst>
          </p:cNvPr>
          <p:cNvSpPr/>
          <p:nvPr userDrawn="1"/>
        </p:nvSpPr>
        <p:spPr>
          <a:xfrm>
            <a:off x="6096000" y="0"/>
            <a:ext cx="6096000" cy="3429000"/>
          </a:xfrm>
          <a:prstGeom prst="rect">
            <a:avLst/>
          </a:prstGeom>
          <a:solidFill>
            <a:srgbClr val="F6F5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ktangel 7">
            <a:extLst>
              <a:ext uri="{FF2B5EF4-FFF2-40B4-BE49-F238E27FC236}">
                <a16:creationId xmlns:a16="http://schemas.microsoft.com/office/drawing/2014/main" id="{0A853BC8-B293-4F35-A125-5F1572EBE207}"/>
              </a:ext>
            </a:extLst>
          </p:cNvPr>
          <p:cNvSpPr/>
          <p:nvPr userDrawn="1"/>
        </p:nvSpPr>
        <p:spPr>
          <a:xfrm>
            <a:off x="6096000" y="3429000"/>
            <a:ext cx="6096000" cy="3429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ktangel 5">
            <a:extLst>
              <a:ext uri="{FF2B5EF4-FFF2-40B4-BE49-F238E27FC236}">
                <a16:creationId xmlns:a16="http://schemas.microsoft.com/office/drawing/2014/main" id="{CB18A62A-A023-484F-89AF-42129BA6C713}"/>
              </a:ext>
            </a:extLst>
          </p:cNvPr>
          <p:cNvSpPr/>
          <p:nvPr userDrawn="1"/>
        </p:nvSpPr>
        <p:spPr>
          <a:xfrm>
            <a:off x="0" y="0"/>
            <a:ext cx="6096000" cy="6858000"/>
          </a:xfrm>
          <a:prstGeom prst="rect">
            <a:avLst/>
          </a:prstGeom>
          <a:solidFill>
            <a:srgbClr val="F7E4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Platshållare för datum 2">
            <a:extLst>
              <a:ext uri="{FF2B5EF4-FFF2-40B4-BE49-F238E27FC236}">
                <a16:creationId xmlns:a16="http://schemas.microsoft.com/office/drawing/2014/main" id="{7765D50D-E710-4A86-9CA9-F1A391A3399C}"/>
              </a:ext>
            </a:extLst>
          </p:cNvPr>
          <p:cNvSpPr>
            <a:spLocks noGrp="1"/>
          </p:cNvSpPr>
          <p:nvPr>
            <p:ph type="dt" sz="half" idx="10"/>
          </p:nvPr>
        </p:nvSpPr>
        <p:spPr/>
        <p:txBody>
          <a:bodyPr/>
          <a:lstStyle/>
          <a:p>
            <a:fld id="{F5AD5718-60B2-496E-9FAD-9B02076132A9}" type="datetimeFigureOut">
              <a:rPr lang="en-GB" smtClean="0"/>
              <a:t>15/08/2024</a:t>
            </a:fld>
            <a:endParaRPr lang="en-GB"/>
          </a:p>
        </p:txBody>
      </p:sp>
      <p:sp>
        <p:nvSpPr>
          <p:cNvPr id="4" name="Platshållare för sidfot 3">
            <a:extLst>
              <a:ext uri="{FF2B5EF4-FFF2-40B4-BE49-F238E27FC236}">
                <a16:creationId xmlns:a16="http://schemas.microsoft.com/office/drawing/2014/main" id="{A84600CF-EE34-4E8C-97DB-31CB1C6609D8}"/>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D452CD42-AE87-47F2-A68C-C40391C95862}"/>
              </a:ext>
            </a:extLst>
          </p:cNvPr>
          <p:cNvSpPr>
            <a:spLocks noGrp="1"/>
          </p:cNvSpPr>
          <p:nvPr>
            <p:ph type="sldNum" sz="quarter" idx="12"/>
          </p:nvPr>
        </p:nvSpPr>
        <p:spPr/>
        <p:txBody>
          <a:bodyPr/>
          <a:lstStyle/>
          <a:p>
            <a:fld id="{84C3BD01-E488-4B64-A04E-23BB7B336F1D}" type="slidenum">
              <a:rPr lang="en-GB" smtClean="0"/>
              <a:t>‹#›</a:t>
            </a:fld>
            <a:endParaRPr lang="en-GB"/>
          </a:p>
        </p:txBody>
      </p:sp>
      <p:pic>
        <p:nvPicPr>
          <p:cNvPr id="13" name="Bildobjekt 12">
            <a:extLst>
              <a:ext uri="{FF2B5EF4-FFF2-40B4-BE49-F238E27FC236}">
                <a16:creationId xmlns:a16="http://schemas.microsoft.com/office/drawing/2014/main" id="{06F418A7-6BF2-42AF-9489-F08EBD3AE5B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6" y="5961760"/>
            <a:ext cx="1056313" cy="681231"/>
          </a:xfrm>
          <a:prstGeom prst="rect">
            <a:avLst/>
          </a:prstGeom>
        </p:spPr>
      </p:pic>
    </p:spTree>
    <p:extLst>
      <p:ext uri="{BB962C8B-B14F-4D97-AF65-F5344CB8AC3E}">
        <p14:creationId xmlns:p14="http://schemas.microsoft.com/office/powerpoint/2010/main" val="372678326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re fält 2">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F8C60DCD-261B-490D-B3A4-701A00466BCF}"/>
              </a:ext>
            </a:extLst>
          </p:cNvPr>
          <p:cNvSpPr/>
          <p:nvPr userDrawn="1"/>
        </p:nvSpPr>
        <p:spPr>
          <a:xfrm>
            <a:off x="6096000" y="0"/>
            <a:ext cx="6096000" cy="6858000"/>
          </a:xfrm>
          <a:prstGeom prst="rect">
            <a:avLst/>
          </a:prstGeom>
          <a:solidFill>
            <a:srgbClr val="F6F5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ktangel 7">
            <a:extLst>
              <a:ext uri="{FF2B5EF4-FFF2-40B4-BE49-F238E27FC236}">
                <a16:creationId xmlns:a16="http://schemas.microsoft.com/office/drawing/2014/main" id="{0A853BC8-B293-4F35-A125-5F1572EBE207}"/>
              </a:ext>
            </a:extLst>
          </p:cNvPr>
          <p:cNvSpPr/>
          <p:nvPr userDrawn="1"/>
        </p:nvSpPr>
        <p:spPr>
          <a:xfrm>
            <a:off x="0" y="3429000"/>
            <a:ext cx="6096000" cy="3429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ktangel 5">
            <a:extLst>
              <a:ext uri="{FF2B5EF4-FFF2-40B4-BE49-F238E27FC236}">
                <a16:creationId xmlns:a16="http://schemas.microsoft.com/office/drawing/2014/main" id="{CB18A62A-A023-484F-89AF-42129BA6C713}"/>
              </a:ext>
            </a:extLst>
          </p:cNvPr>
          <p:cNvSpPr/>
          <p:nvPr userDrawn="1"/>
        </p:nvSpPr>
        <p:spPr>
          <a:xfrm>
            <a:off x="0" y="0"/>
            <a:ext cx="6096000" cy="3429000"/>
          </a:xfrm>
          <a:prstGeom prst="rect">
            <a:avLst/>
          </a:prstGeom>
          <a:solidFill>
            <a:srgbClr val="F7E4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Platshållare för datum 2">
            <a:extLst>
              <a:ext uri="{FF2B5EF4-FFF2-40B4-BE49-F238E27FC236}">
                <a16:creationId xmlns:a16="http://schemas.microsoft.com/office/drawing/2014/main" id="{7765D50D-E710-4A86-9CA9-F1A391A3399C}"/>
              </a:ext>
            </a:extLst>
          </p:cNvPr>
          <p:cNvSpPr>
            <a:spLocks noGrp="1"/>
          </p:cNvSpPr>
          <p:nvPr>
            <p:ph type="dt" sz="half" idx="10"/>
          </p:nvPr>
        </p:nvSpPr>
        <p:spPr/>
        <p:txBody>
          <a:bodyPr/>
          <a:lstStyle/>
          <a:p>
            <a:fld id="{F5AD5718-60B2-496E-9FAD-9B02076132A9}" type="datetimeFigureOut">
              <a:rPr lang="en-GB" smtClean="0"/>
              <a:t>15/08/2024</a:t>
            </a:fld>
            <a:endParaRPr lang="en-GB"/>
          </a:p>
        </p:txBody>
      </p:sp>
      <p:sp>
        <p:nvSpPr>
          <p:cNvPr id="4" name="Platshållare för sidfot 3">
            <a:extLst>
              <a:ext uri="{FF2B5EF4-FFF2-40B4-BE49-F238E27FC236}">
                <a16:creationId xmlns:a16="http://schemas.microsoft.com/office/drawing/2014/main" id="{A84600CF-EE34-4E8C-97DB-31CB1C6609D8}"/>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D452CD42-AE87-47F2-A68C-C40391C95862}"/>
              </a:ext>
            </a:extLst>
          </p:cNvPr>
          <p:cNvSpPr>
            <a:spLocks noGrp="1"/>
          </p:cNvSpPr>
          <p:nvPr>
            <p:ph type="sldNum" sz="quarter" idx="12"/>
          </p:nvPr>
        </p:nvSpPr>
        <p:spPr/>
        <p:txBody>
          <a:bodyPr/>
          <a:lstStyle/>
          <a:p>
            <a:fld id="{84C3BD01-E488-4B64-A04E-23BB7B336F1D}" type="slidenum">
              <a:rPr lang="en-GB" smtClean="0"/>
              <a:t>‹#›</a:t>
            </a:fld>
            <a:endParaRPr lang="en-GB"/>
          </a:p>
        </p:txBody>
      </p:sp>
      <p:pic>
        <p:nvPicPr>
          <p:cNvPr id="9" name="Bildobjekt 8">
            <a:extLst>
              <a:ext uri="{FF2B5EF4-FFF2-40B4-BE49-F238E27FC236}">
                <a16:creationId xmlns:a16="http://schemas.microsoft.com/office/drawing/2014/main" id="{023358FC-B3BC-4DF1-8DBF-6E0CE8A7C28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6" y="5961760"/>
            <a:ext cx="1056313" cy="681231"/>
          </a:xfrm>
          <a:prstGeom prst="rect">
            <a:avLst/>
          </a:prstGeom>
        </p:spPr>
      </p:pic>
    </p:spTree>
    <p:extLst>
      <p:ext uri="{BB962C8B-B14F-4D97-AF65-F5344CB8AC3E}">
        <p14:creationId xmlns:p14="http://schemas.microsoft.com/office/powerpoint/2010/main" val="160057404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Fyra fält 1">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F8C60DCD-261B-490D-B3A4-701A00466BCF}"/>
              </a:ext>
            </a:extLst>
          </p:cNvPr>
          <p:cNvSpPr/>
          <p:nvPr userDrawn="1"/>
        </p:nvSpPr>
        <p:spPr>
          <a:xfrm>
            <a:off x="0" y="0"/>
            <a:ext cx="6096000" cy="3429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ktangel 8">
            <a:extLst>
              <a:ext uri="{FF2B5EF4-FFF2-40B4-BE49-F238E27FC236}">
                <a16:creationId xmlns:a16="http://schemas.microsoft.com/office/drawing/2014/main" id="{8869E00A-44DE-458C-A5AB-003B511C5DA4}"/>
              </a:ext>
            </a:extLst>
          </p:cNvPr>
          <p:cNvSpPr/>
          <p:nvPr userDrawn="1"/>
        </p:nvSpPr>
        <p:spPr>
          <a:xfrm>
            <a:off x="0" y="3429000"/>
            <a:ext cx="6096000" cy="3429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ktangel 7">
            <a:extLst>
              <a:ext uri="{FF2B5EF4-FFF2-40B4-BE49-F238E27FC236}">
                <a16:creationId xmlns:a16="http://schemas.microsoft.com/office/drawing/2014/main" id="{0A853BC8-B293-4F35-A125-5F1572EBE207}"/>
              </a:ext>
            </a:extLst>
          </p:cNvPr>
          <p:cNvSpPr/>
          <p:nvPr userDrawn="1"/>
        </p:nvSpPr>
        <p:spPr>
          <a:xfrm>
            <a:off x="6096000" y="3429000"/>
            <a:ext cx="6096000" cy="3429000"/>
          </a:xfrm>
          <a:prstGeom prst="rect">
            <a:avLst/>
          </a:prstGeom>
          <a:solidFill>
            <a:srgbClr val="F6F5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ktangel 5">
            <a:extLst>
              <a:ext uri="{FF2B5EF4-FFF2-40B4-BE49-F238E27FC236}">
                <a16:creationId xmlns:a16="http://schemas.microsoft.com/office/drawing/2014/main" id="{CB18A62A-A023-484F-89AF-42129BA6C713}"/>
              </a:ext>
            </a:extLst>
          </p:cNvPr>
          <p:cNvSpPr/>
          <p:nvPr userDrawn="1"/>
        </p:nvSpPr>
        <p:spPr>
          <a:xfrm>
            <a:off x="6096000" y="0"/>
            <a:ext cx="6096000" cy="3429000"/>
          </a:xfrm>
          <a:prstGeom prst="rect">
            <a:avLst/>
          </a:prstGeom>
          <a:solidFill>
            <a:srgbClr val="F7E4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Platshållare för datum 2">
            <a:extLst>
              <a:ext uri="{FF2B5EF4-FFF2-40B4-BE49-F238E27FC236}">
                <a16:creationId xmlns:a16="http://schemas.microsoft.com/office/drawing/2014/main" id="{7765D50D-E710-4A86-9CA9-F1A391A3399C}"/>
              </a:ext>
            </a:extLst>
          </p:cNvPr>
          <p:cNvSpPr>
            <a:spLocks noGrp="1"/>
          </p:cNvSpPr>
          <p:nvPr>
            <p:ph type="dt" sz="half" idx="10"/>
          </p:nvPr>
        </p:nvSpPr>
        <p:spPr/>
        <p:txBody>
          <a:bodyPr/>
          <a:lstStyle/>
          <a:p>
            <a:fld id="{F5AD5718-60B2-496E-9FAD-9B02076132A9}" type="datetimeFigureOut">
              <a:rPr lang="en-GB" smtClean="0"/>
              <a:t>15/08/2024</a:t>
            </a:fld>
            <a:endParaRPr lang="en-GB"/>
          </a:p>
        </p:txBody>
      </p:sp>
      <p:sp>
        <p:nvSpPr>
          <p:cNvPr id="4" name="Platshållare för sidfot 3">
            <a:extLst>
              <a:ext uri="{FF2B5EF4-FFF2-40B4-BE49-F238E27FC236}">
                <a16:creationId xmlns:a16="http://schemas.microsoft.com/office/drawing/2014/main" id="{A84600CF-EE34-4E8C-97DB-31CB1C6609D8}"/>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D452CD42-AE87-47F2-A68C-C40391C95862}"/>
              </a:ext>
            </a:extLst>
          </p:cNvPr>
          <p:cNvSpPr>
            <a:spLocks noGrp="1"/>
          </p:cNvSpPr>
          <p:nvPr>
            <p:ph type="sldNum" sz="quarter" idx="12"/>
          </p:nvPr>
        </p:nvSpPr>
        <p:spPr/>
        <p:txBody>
          <a:bodyPr/>
          <a:lstStyle/>
          <a:p>
            <a:fld id="{84C3BD01-E488-4B64-A04E-23BB7B336F1D}" type="slidenum">
              <a:rPr lang="en-GB" smtClean="0"/>
              <a:t>‹#›</a:t>
            </a:fld>
            <a:endParaRPr lang="en-GB"/>
          </a:p>
        </p:txBody>
      </p:sp>
      <p:pic>
        <p:nvPicPr>
          <p:cNvPr id="10" name="Bildobjekt 9">
            <a:extLst>
              <a:ext uri="{FF2B5EF4-FFF2-40B4-BE49-F238E27FC236}">
                <a16:creationId xmlns:a16="http://schemas.microsoft.com/office/drawing/2014/main" id="{80E0DD7C-63F4-4A96-9728-26D858125C1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6" y="5961760"/>
            <a:ext cx="1056313" cy="681231"/>
          </a:xfrm>
          <a:prstGeom prst="rect">
            <a:avLst/>
          </a:prstGeom>
        </p:spPr>
      </p:pic>
    </p:spTree>
    <p:extLst>
      <p:ext uri="{BB962C8B-B14F-4D97-AF65-F5344CB8AC3E}">
        <p14:creationId xmlns:p14="http://schemas.microsoft.com/office/powerpoint/2010/main" val="44060565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Fyra fält 2">
    <p:spTree>
      <p:nvGrpSpPr>
        <p:cNvPr id="1" name=""/>
        <p:cNvGrpSpPr/>
        <p:nvPr/>
      </p:nvGrpSpPr>
      <p:grpSpPr>
        <a:xfrm>
          <a:off x="0" y="0"/>
          <a:ext cx="0" cy="0"/>
          <a:chOff x="0" y="0"/>
          <a:chExt cx="0" cy="0"/>
        </a:xfrm>
      </p:grpSpPr>
      <p:grpSp>
        <p:nvGrpSpPr>
          <p:cNvPr id="2" name="Grupp 1">
            <a:extLst>
              <a:ext uri="{FF2B5EF4-FFF2-40B4-BE49-F238E27FC236}">
                <a16:creationId xmlns:a16="http://schemas.microsoft.com/office/drawing/2014/main" id="{F041DA1A-C1EC-4B7A-8CEB-C7C3766F14FD}"/>
              </a:ext>
            </a:extLst>
          </p:cNvPr>
          <p:cNvGrpSpPr/>
          <p:nvPr userDrawn="1"/>
        </p:nvGrpSpPr>
        <p:grpSpPr>
          <a:xfrm>
            <a:off x="0" y="3429000"/>
            <a:ext cx="12192000" cy="3429000"/>
            <a:chOff x="0" y="3429000"/>
            <a:chExt cx="11147079" cy="3429000"/>
          </a:xfrm>
        </p:grpSpPr>
        <p:sp>
          <p:nvSpPr>
            <p:cNvPr id="7" name="Rektangel 6">
              <a:extLst>
                <a:ext uri="{FF2B5EF4-FFF2-40B4-BE49-F238E27FC236}">
                  <a16:creationId xmlns:a16="http://schemas.microsoft.com/office/drawing/2014/main" id="{F8C60DCD-261B-490D-B3A4-701A00466BCF}"/>
                </a:ext>
              </a:extLst>
            </p:cNvPr>
            <p:cNvSpPr/>
            <p:nvPr userDrawn="1"/>
          </p:nvSpPr>
          <p:spPr>
            <a:xfrm>
              <a:off x="0" y="3429000"/>
              <a:ext cx="3715693" cy="3429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ktangel 7">
              <a:extLst>
                <a:ext uri="{FF2B5EF4-FFF2-40B4-BE49-F238E27FC236}">
                  <a16:creationId xmlns:a16="http://schemas.microsoft.com/office/drawing/2014/main" id="{0A853BC8-B293-4F35-A125-5F1572EBE207}"/>
                </a:ext>
              </a:extLst>
            </p:cNvPr>
            <p:cNvSpPr/>
            <p:nvPr userDrawn="1"/>
          </p:nvSpPr>
          <p:spPr>
            <a:xfrm>
              <a:off x="7431386" y="3429000"/>
              <a:ext cx="3715693" cy="3429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ktangel 5">
              <a:extLst>
                <a:ext uri="{FF2B5EF4-FFF2-40B4-BE49-F238E27FC236}">
                  <a16:creationId xmlns:a16="http://schemas.microsoft.com/office/drawing/2014/main" id="{CB18A62A-A023-484F-89AF-42129BA6C713}"/>
                </a:ext>
              </a:extLst>
            </p:cNvPr>
            <p:cNvSpPr/>
            <p:nvPr userDrawn="1"/>
          </p:nvSpPr>
          <p:spPr>
            <a:xfrm>
              <a:off x="3715693" y="3429000"/>
              <a:ext cx="3715693" cy="3429000"/>
            </a:xfrm>
            <a:prstGeom prst="rect">
              <a:avLst/>
            </a:prstGeom>
            <a:solidFill>
              <a:srgbClr val="F7E4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 name="Platshållare för datum 2">
            <a:extLst>
              <a:ext uri="{FF2B5EF4-FFF2-40B4-BE49-F238E27FC236}">
                <a16:creationId xmlns:a16="http://schemas.microsoft.com/office/drawing/2014/main" id="{7765D50D-E710-4A86-9CA9-F1A391A3399C}"/>
              </a:ext>
            </a:extLst>
          </p:cNvPr>
          <p:cNvSpPr>
            <a:spLocks noGrp="1"/>
          </p:cNvSpPr>
          <p:nvPr>
            <p:ph type="dt" sz="half" idx="10"/>
          </p:nvPr>
        </p:nvSpPr>
        <p:spPr/>
        <p:txBody>
          <a:bodyPr/>
          <a:lstStyle/>
          <a:p>
            <a:fld id="{F5AD5718-60B2-496E-9FAD-9B02076132A9}" type="datetimeFigureOut">
              <a:rPr lang="en-GB" smtClean="0"/>
              <a:t>15/08/2024</a:t>
            </a:fld>
            <a:endParaRPr lang="en-GB"/>
          </a:p>
        </p:txBody>
      </p:sp>
      <p:sp>
        <p:nvSpPr>
          <p:cNvPr id="4" name="Platshållare för sidfot 3">
            <a:extLst>
              <a:ext uri="{FF2B5EF4-FFF2-40B4-BE49-F238E27FC236}">
                <a16:creationId xmlns:a16="http://schemas.microsoft.com/office/drawing/2014/main" id="{A84600CF-EE34-4E8C-97DB-31CB1C6609D8}"/>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D452CD42-AE87-47F2-A68C-C40391C95862}"/>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9" name="Rektangel 8">
            <a:extLst>
              <a:ext uri="{FF2B5EF4-FFF2-40B4-BE49-F238E27FC236}">
                <a16:creationId xmlns:a16="http://schemas.microsoft.com/office/drawing/2014/main" id="{8869E00A-44DE-458C-A5AB-003B511C5DA4}"/>
              </a:ext>
            </a:extLst>
          </p:cNvPr>
          <p:cNvSpPr/>
          <p:nvPr userDrawn="1"/>
        </p:nvSpPr>
        <p:spPr>
          <a:xfrm>
            <a:off x="0" y="0"/>
            <a:ext cx="12192000" cy="3429000"/>
          </a:xfrm>
          <a:prstGeom prst="rect">
            <a:avLst/>
          </a:prstGeom>
          <a:solidFill>
            <a:srgbClr val="F6F5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Bildobjekt 9">
            <a:extLst>
              <a:ext uri="{FF2B5EF4-FFF2-40B4-BE49-F238E27FC236}">
                <a16:creationId xmlns:a16="http://schemas.microsoft.com/office/drawing/2014/main" id="{6D1A5460-A635-4EB6-8F12-2D7CD0A5ED4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6" y="5961760"/>
            <a:ext cx="1056313" cy="681231"/>
          </a:xfrm>
          <a:prstGeom prst="rect">
            <a:avLst/>
          </a:prstGeom>
        </p:spPr>
      </p:pic>
    </p:spTree>
    <p:extLst>
      <p:ext uri="{BB962C8B-B14F-4D97-AF65-F5344CB8AC3E}">
        <p14:creationId xmlns:p14="http://schemas.microsoft.com/office/powerpoint/2010/main" val="191616139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Report slide ljus">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94A648B-C5A8-4439-A48C-3BBC5138F2B8}"/>
              </a:ext>
            </a:extLst>
          </p:cNvPr>
          <p:cNvSpPr>
            <a:spLocks noGrp="1"/>
          </p:cNvSpPr>
          <p:nvPr>
            <p:ph type="title"/>
          </p:nvPr>
        </p:nvSpPr>
        <p:spPr>
          <a:xfrm>
            <a:off x="838200" y="365126"/>
            <a:ext cx="10515600" cy="730250"/>
          </a:xfrm>
        </p:spPr>
        <p:txBody>
          <a:bodyPr>
            <a:normAutofit/>
          </a:bodyPr>
          <a:lstStyle>
            <a:lvl1pPr>
              <a:defRPr sz="2200"/>
            </a:lvl1pPr>
          </a:lstStyle>
          <a:p>
            <a:r>
              <a:rPr lang="sv-SE"/>
              <a:t>Klicka här för att ändra mall för rubrikformat</a:t>
            </a:r>
          </a:p>
        </p:txBody>
      </p:sp>
      <p:sp>
        <p:nvSpPr>
          <p:cNvPr id="3" name="Platshållare för datum 2">
            <a:extLst>
              <a:ext uri="{FF2B5EF4-FFF2-40B4-BE49-F238E27FC236}">
                <a16:creationId xmlns:a16="http://schemas.microsoft.com/office/drawing/2014/main" id="{78CF577B-577E-4D47-BA18-91C9C206DB03}"/>
              </a:ext>
            </a:extLst>
          </p:cNvPr>
          <p:cNvSpPr>
            <a:spLocks noGrp="1"/>
          </p:cNvSpPr>
          <p:nvPr>
            <p:ph type="dt" sz="half" idx="10"/>
          </p:nvPr>
        </p:nvSpPr>
        <p:spPr/>
        <p:txBody>
          <a:bodyPr/>
          <a:lstStyle/>
          <a:p>
            <a:fld id="{F5AD5718-60B2-496E-9FAD-9B02076132A9}" type="datetimeFigureOut">
              <a:rPr lang="en-GB" smtClean="0"/>
              <a:t>15/08/2024</a:t>
            </a:fld>
            <a:endParaRPr lang="en-GB"/>
          </a:p>
        </p:txBody>
      </p:sp>
      <p:sp>
        <p:nvSpPr>
          <p:cNvPr id="4" name="Platshållare för sidfot 3">
            <a:extLst>
              <a:ext uri="{FF2B5EF4-FFF2-40B4-BE49-F238E27FC236}">
                <a16:creationId xmlns:a16="http://schemas.microsoft.com/office/drawing/2014/main" id="{22FCF92E-9D53-4B5E-8604-3E4A6733BAFC}"/>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06CAD18E-7585-4489-959E-AA41C736A179}"/>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7" name="Platshållare för text 6">
            <a:extLst>
              <a:ext uri="{FF2B5EF4-FFF2-40B4-BE49-F238E27FC236}">
                <a16:creationId xmlns:a16="http://schemas.microsoft.com/office/drawing/2014/main" id="{9D6571F2-565B-4D0E-AFFC-EFB954BD32DB}"/>
              </a:ext>
            </a:extLst>
          </p:cNvPr>
          <p:cNvSpPr>
            <a:spLocks noGrp="1"/>
          </p:cNvSpPr>
          <p:nvPr>
            <p:ph type="body" sz="quarter" idx="13"/>
          </p:nvPr>
        </p:nvSpPr>
        <p:spPr>
          <a:xfrm>
            <a:off x="839788" y="1231901"/>
            <a:ext cx="10514012" cy="468312"/>
          </a:xfrm>
        </p:spPr>
        <p:txBody>
          <a:bodyPr>
            <a:noAutofit/>
          </a:bodyPr>
          <a:lstStyle>
            <a:lvl1pPr marL="0" indent="0">
              <a:buNone/>
              <a:defRPr sz="1400" cap="all" baseline="0"/>
            </a:lvl1pPr>
          </a:lstStyle>
          <a:p>
            <a:pPr lvl="0"/>
            <a:r>
              <a:rPr lang="sv-SE"/>
              <a:t>Klicka här för att ändra format på bakgrundstexten</a:t>
            </a:r>
          </a:p>
        </p:txBody>
      </p:sp>
      <p:sp>
        <p:nvSpPr>
          <p:cNvPr id="9" name="Platshållare för innehåll 8">
            <a:extLst>
              <a:ext uri="{FF2B5EF4-FFF2-40B4-BE49-F238E27FC236}">
                <a16:creationId xmlns:a16="http://schemas.microsoft.com/office/drawing/2014/main" id="{2259E7B4-370E-4FBB-BEE6-E3A23D42A94C}"/>
              </a:ext>
            </a:extLst>
          </p:cNvPr>
          <p:cNvSpPr>
            <a:spLocks noGrp="1"/>
          </p:cNvSpPr>
          <p:nvPr>
            <p:ph sz="quarter" idx="14"/>
          </p:nvPr>
        </p:nvSpPr>
        <p:spPr>
          <a:xfrm>
            <a:off x="839788" y="1808163"/>
            <a:ext cx="10512425" cy="3997325"/>
          </a:xfrm>
        </p:spPr>
        <p:txBody>
          <a:bodyPr>
            <a:normAutofit/>
          </a:bodyPr>
          <a:lstStyle>
            <a:lvl1pPr>
              <a:defRPr sz="1400"/>
            </a:lvl1pPr>
            <a:lvl2pPr>
              <a:defRPr sz="1400"/>
            </a:lvl2pPr>
            <a:lvl3pPr>
              <a:defRPr sz="1400"/>
            </a:lvl3pPr>
            <a:lvl4pPr>
              <a:defRPr sz="1400"/>
            </a:lvl4pPr>
            <a:lvl5pPr>
              <a:defRPr sz="14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1" name="Platshållare för text 10">
            <a:extLst>
              <a:ext uri="{FF2B5EF4-FFF2-40B4-BE49-F238E27FC236}">
                <a16:creationId xmlns:a16="http://schemas.microsoft.com/office/drawing/2014/main" id="{199265A6-E441-4438-BBAD-F915E85A7118}"/>
              </a:ext>
            </a:extLst>
          </p:cNvPr>
          <p:cNvSpPr>
            <a:spLocks noGrp="1"/>
          </p:cNvSpPr>
          <p:nvPr>
            <p:ph type="body" sz="quarter" idx="15"/>
          </p:nvPr>
        </p:nvSpPr>
        <p:spPr>
          <a:xfrm>
            <a:off x="839788" y="5913438"/>
            <a:ext cx="9866312" cy="230832"/>
          </a:xfrm>
        </p:spPr>
        <p:txBody>
          <a:bodyPr anchor="b">
            <a:spAutoFit/>
          </a:bodyPr>
          <a:lstStyle>
            <a:lvl1pPr marL="0" indent="0">
              <a:spcBef>
                <a:spcPts val="0"/>
              </a:spcBef>
              <a:buNone/>
              <a:defRPr sz="900"/>
            </a:lvl1pPr>
          </a:lstStyle>
          <a:p>
            <a:pPr lvl="0"/>
            <a:r>
              <a:rPr lang="sv-SE"/>
              <a:t>Klicka här för att ändra format på bakgrundstexten</a:t>
            </a:r>
          </a:p>
        </p:txBody>
      </p:sp>
    </p:spTree>
    <p:extLst>
      <p:ext uri="{BB962C8B-B14F-4D97-AF65-F5344CB8AC3E}">
        <p14:creationId xmlns:p14="http://schemas.microsoft.com/office/powerpoint/2010/main" val="230184528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Report slide mörk">
    <p:bg>
      <p:bgPr>
        <a:solidFill>
          <a:schemeClr val="tx2"/>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94A648B-C5A8-4439-A48C-3BBC5138F2B8}"/>
              </a:ext>
            </a:extLst>
          </p:cNvPr>
          <p:cNvSpPr>
            <a:spLocks noGrp="1"/>
          </p:cNvSpPr>
          <p:nvPr>
            <p:ph type="title"/>
          </p:nvPr>
        </p:nvSpPr>
        <p:spPr>
          <a:xfrm>
            <a:off x="838200" y="365126"/>
            <a:ext cx="10515600" cy="730250"/>
          </a:xfrm>
        </p:spPr>
        <p:txBody>
          <a:bodyPr>
            <a:normAutofit/>
          </a:bodyPr>
          <a:lstStyle>
            <a:lvl1pPr>
              <a:defRPr sz="2200">
                <a:solidFill>
                  <a:schemeClr val="bg1"/>
                </a:solidFill>
              </a:defRPr>
            </a:lvl1pPr>
          </a:lstStyle>
          <a:p>
            <a:r>
              <a:rPr lang="sv-SE"/>
              <a:t>Klicka här för att ändra mall för rubrikformat</a:t>
            </a:r>
          </a:p>
        </p:txBody>
      </p:sp>
      <p:sp>
        <p:nvSpPr>
          <p:cNvPr id="3" name="Platshållare för datum 2">
            <a:extLst>
              <a:ext uri="{FF2B5EF4-FFF2-40B4-BE49-F238E27FC236}">
                <a16:creationId xmlns:a16="http://schemas.microsoft.com/office/drawing/2014/main" id="{78CF577B-577E-4D47-BA18-91C9C206DB03}"/>
              </a:ext>
            </a:extLst>
          </p:cNvPr>
          <p:cNvSpPr>
            <a:spLocks noGrp="1"/>
          </p:cNvSpPr>
          <p:nvPr>
            <p:ph type="dt" sz="half" idx="10"/>
          </p:nvPr>
        </p:nvSpPr>
        <p:spPr/>
        <p:txBody>
          <a:bodyPr/>
          <a:lstStyle/>
          <a:p>
            <a:fld id="{F5AD5718-60B2-496E-9FAD-9B02076132A9}" type="datetimeFigureOut">
              <a:rPr lang="en-GB" smtClean="0"/>
              <a:t>15/08/2024</a:t>
            </a:fld>
            <a:endParaRPr lang="en-GB"/>
          </a:p>
        </p:txBody>
      </p:sp>
      <p:sp>
        <p:nvSpPr>
          <p:cNvPr id="4" name="Platshållare för sidfot 3">
            <a:extLst>
              <a:ext uri="{FF2B5EF4-FFF2-40B4-BE49-F238E27FC236}">
                <a16:creationId xmlns:a16="http://schemas.microsoft.com/office/drawing/2014/main" id="{22FCF92E-9D53-4B5E-8604-3E4A6733BAFC}"/>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06CAD18E-7585-4489-959E-AA41C736A179}"/>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7" name="Platshållare för text 6">
            <a:extLst>
              <a:ext uri="{FF2B5EF4-FFF2-40B4-BE49-F238E27FC236}">
                <a16:creationId xmlns:a16="http://schemas.microsoft.com/office/drawing/2014/main" id="{9D6571F2-565B-4D0E-AFFC-EFB954BD32DB}"/>
              </a:ext>
            </a:extLst>
          </p:cNvPr>
          <p:cNvSpPr>
            <a:spLocks noGrp="1"/>
          </p:cNvSpPr>
          <p:nvPr>
            <p:ph type="body" sz="quarter" idx="13"/>
          </p:nvPr>
        </p:nvSpPr>
        <p:spPr>
          <a:xfrm>
            <a:off x="839788" y="1231901"/>
            <a:ext cx="10514012" cy="468312"/>
          </a:xfrm>
        </p:spPr>
        <p:txBody>
          <a:bodyPr>
            <a:noAutofit/>
          </a:bodyPr>
          <a:lstStyle>
            <a:lvl1pPr marL="0" indent="0">
              <a:buNone/>
              <a:defRPr sz="1400" cap="all" baseline="0">
                <a:solidFill>
                  <a:schemeClr val="bg1"/>
                </a:solidFill>
              </a:defRPr>
            </a:lvl1pPr>
          </a:lstStyle>
          <a:p>
            <a:pPr lvl="0"/>
            <a:r>
              <a:rPr lang="sv-SE"/>
              <a:t>Klicka här för att ändra format på bakgrundstexten</a:t>
            </a:r>
          </a:p>
        </p:txBody>
      </p:sp>
      <p:sp>
        <p:nvSpPr>
          <p:cNvPr id="9" name="Platshållare för innehåll 8">
            <a:extLst>
              <a:ext uri="{FF2B5EF4-FFF2-40B4-BE49-F238E27FC236}">
                <a16:creationId xmlns:a16="http://schemas.microsoft.com/office/drawing/2014/main" id="{2259E7B4-370E-4FBB-BEE6-E3A23D42A94C}"/>
              </a:ext>
            </a:extLst>
          </p:cNvPr>
          <p:cNvSpPr>
            <a:spLocks noGrp="1"/>
          </p:cNvSpPr>
          <p:nvPr>
            <p:ph sz="quarter" idx="14"/>
          </p:nvPr>
        </p:nvSpPr>
        <p:spPr>
          <a:xfrm>
            <a:off x="839788" y="1808163"/>
            <a:ext cx="10512425" cy="3997325"/>
          </a:xfrm>
        </p:spPr>
        <p:txBody>
          <a:bodyPr>
            <a:normAutofit/>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10" name="Bildobjekt 9">
            <a:extLst>
              <a:ext uri="{FF2B5EF4-FFF2-40B4-BE49-F238E27FC236}">
                <a16:creationId xmlns:a16="http://schemas.microsoft.com/office/drawing/2014/main" id="{67D922B1-182B-4078-A655-11FDCAD7BE6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12" name="Platshållare för text 10">
            <a:extLst>
              <a:ext uri="{FF2B5EF4-FFF2-40B4-BE49-F238E27FC236}">
                <a16:creationId xmlns:a16="http://schemas.microsoft.com/office/drawing/2014/main" id="{A8881C00-8B57-4A24-99DC-27F5070F6661}"/>
              </a:ext>
            </a:extLst>
          </p:cNvPr>
          <p:cNvSpPr>
            <a:spLocks noGrp="1"/>
          </p:cNvSpPr>
          <p:nvPr>
            <p:ph type="body" sz="quarter" idx="15"/>
          </p:nvPr>
        </p:nvSpPr>
        <p:spPr>
          <a:xfrm>
            <a:off x="839788" y="5913438"/>
            <a:ext cx="9866312" cy="230832"/>
          </a:xfrm>
        </p:spPr>
        <p:txBody>
          <a:bodyPr anchor="b">
            <a:spAutoFit/>
          </a:bodyPr>
          <a:lstStyle>
            <a:lvl1pPr marL="0" indent="0">
              <a:spcBef>
                <a:spcPts val="0"/>
              </a:spcBef>
              <a:buNone/>
              <a:defRPr sz="900">
                <a:solidFill>
                  <a:schemeClr val="bg1"/>
                </a:solidFill>
              </a:defRPr>
            </a:lvl1pPr>
          </a:lstStyle>
          <a:p>
            <a:pPr lvl="0"/>
            <a:r>
              <a:rPr lang="sv-SE"/>
              <a:t>Klicka här för att ändra format på bakgrundstexten</a:t>
            </a:r>
          </a:p>
        </p:txBody>
      </p:sp>
    </p:spTree>
    <p:extLst>
      <p:ext uri="{BB962C8B-B14F-4D97-AF65-F5344CB8AC3E}">
        <p14:creationId xmlns:p14="http://schemas.microsoft.com/office/powerpoint/2010/main" val="345710780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Utfallande bild - vit logga">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C03F0252-6F7A-41F6-932A-2ABA40F0BDA0}"/>
              </a:ext>
            </a:extLst>
          </p:cNvPr>
          <p:cNvSpPr>
            <a:spLocks noGrp="1"/>
          </p:cNvSpPr>
          <p:nvPr>
            <p:ph type="dt" sz="half" idx="10"/>
          </p:nvPr>
        </p:nvSpPr>
        <p:spPr/>
        <p:txBody>
          <a:bodyPr/>
          <a:lstStyle/>
          <a:p>
            <a:fld id="{F5AD5718-60B2-496E-9FAD-9B02076132A9}" type="datetimeFigureOut">
              <a:rPr lang="en-GB" smtClean="0"/>
              <a:t>15/08/2024</a:t>
            </a:fld>
            <a:endParaRPr lang="en-GB"/>
          </a:p>
        </p:txBody>
      </p:sp>
      <p:sp>
        <p:nvSpPr>
          <p:cNvPr id="4" name="Platshållare för sidfot 3">
            <a:extLst>
              <a:ext uri="{FF2B5EF4-FFF2-40B4-BE49-F238E27FC236}">
                <a16:creationId xmlns:a16="http://schemas.microsoft.com/office/drawing/2014/main" id="{511473DD-8586-45C2-81AF-CC1245C543BD}"/>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671027AC-FA49-4616-8B9D-A5A6AC576A9C}"/>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7" name="Platshållare för bild 6">
            <a:extLst>
              <a:ext uri="{FF2B5EF4-FFF2-40B4-BE49-F238E27FC236}">
                <a16:creationId xmlns:a16="http://schemas.microsoft.com/office/drawing/2014/main" id="{845BF8B0-27B3-4FA2-8988-01F8DFEC72C1}"/>
              </a:ext>
            </a:extLst>
          </p:cNvPr>
          <p:cNvSpPr>
            <a:spLocks noGrp="1"/>
          </p:cNvSpPr>
          <p:nvPr>
            <p:ph type="pic" sz="quarter" idx="13"/>
          </p:nvPr>
        </p:nvSpPr>
        <p:spPr>
          <a:xfrm>
            <a:off x="0" y="0"/>
            <a:ext cx="12192000" cy="6858000"/>
          </a:xfrm>
        </p:spPr>
        <p:txBody>
          <a:bodyPr/>
          <a:lstStyle/>
          <a:p>
            <a:endParaRPr lang="en-GB"/>
          </a:p>
        </p:txBody>
      </p:sp>
      <p:sp>
        <p:nvSpPr>
          <p:cNvPr id="8" name="Platshållare för bild 10">
            <a:extLst>
              <a:ext uri="{FF2B5EF4-FFF2-40B4-BE49-F238E27FC236}">
                <a16:creationId xmlns:a16="http://schemas.microsoft.com/office/drawing/2014/main" id="{59277E7C-C3DD-4BC0-B95A-ECABF576D53D}"/>
              </a:ext>
            </a:extLst>
          </p:cNvPr>
          <p:cNvSpPr>
            <a:spLocks noGrp="1"/>
          </p:cNvSpPr>
          <p:nvPr>
            <p:ph type="pic" sz="quarter" idx="14" hasCustomPrompt="1"/>
          </p:nvPr>
        </p:nvSpPr>
        <p:spPr>
          <a:xfrm>
            <a:off x="10693400" y="5961063"/>
            <a:ext cx="1055688" cy="682625"/>
          </a:xfrm>
          <a:blipFill dpi="0" rotWithShape="1">
            <a:blip r:embed="rId2" cstate="print">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GB"/>
              <a:t> </a:t>
            </a:r>
          </a:p>
        </p:txBody>
      </p:sp>
      <p:sp>
        <p:nvSpPr>
          <p:cNvPr id="9" name="Rektangel: rundade hörn 8">
            <a:extLst>
              <a:ext uri="{FF2B5EF4-FFF2-40B4-BE49-F238E27FC236}">
                <a16:creationId xmlns:a16="http://schemas.microsoft.com/office/drawing/2014/main" id="{8C4EFF6E-2525-42AC-AF27-D26AAEC25D67}"/>
              </a:ext>
            </a:extLst>
          </p:cNvPr>
          <p:cNvSpPr/>
          <p:nvPr userDrawn="1"/>
        </p:nvSpPr>
        <p:spPr>
          <a:xfrm>
            <a:off x="-2632363" y="0"/>
            <a:ext cx="2492278" cy="1831271"/>
          </a:xfrm>
          <a:prstGeom prst="roundRect">
            <a:avLst>
              <a:gd name="adj" fmla="val 0"/>
            </a:avLst>
          </a:prstGeom>
          <a:solidFill>
            <a:schemeClr val="accent2"/>
          </a:solidFill>
        </p:spPr>
        <p:txBody>
          <a:bodyPr wrap="square" rtlCol="0" anchor="ctr">
            <a:spAutoFit/>
          </a:bodyPr>
          <a:lstStyle/>
          <a:p>
            <a:pPr lvl="0">
              <a:spcAft>
                <a:spcPts val="600"/>
              </a:spcAft>
            </a:pPr>
            <a:r>
              <a:rPr lang="sv-SE">
                <a:solidFill>
                  <a:schemeClr val="bg1"/>
                </a:solidFill>
              </a:rPr>
              <a:t>Ifall du tar bort en bild och ersätter med ny kommer bilden hamna ovanpå loggan. </a:t>
            </a:r>
          </a:p>
          <a:p>
            <a:pPr lvl="0">
              <a:spcAft>
                <a:spcPts val="600"/>
              </a:spcAft>
            </a:pPr>
            <a:r>
              <a:rPr lang="sv-SE">
                <a:solidFill>
                  <a:schemeClr val="bg1"/>
                </a:solidFill>
              </a:rPr>
              <a:t>Tryck på Start/Återställ för att rätta till detta</a:t>
            </a:r>
          </a:p>
        </p:txBody>
      </p:sp>
    </p:spTree>
    <p:extLst>
      <p:ext uri="{BB962C8B-B14F-4D97-AF65-F5344CB8AC3E}">
        <p14:creationId xmlns:p14="http://schemas.microsoft.com/office/powerpoint/2010/main" val="220962033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Utfallande bild - blå logga">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C03F0252-6F7A-41F6-932A-2ABA40F0BDA0}"/>
              </a:ext>
            </a:extLst>
          </p:cNvPr>
          <p:cNvSpPr>
            <a:spLocks noGrp="1"/>
          </p:cNvSpPr>
          <p:nvPr>
            <p:ph type="dt" sz="half" idx="10"/>
          </p:nvPr>
        </p:nvSpPr>
        <p:spPr/>
        <p:txBody>
          <a:bodyPr/>
          <a:lstStyle/>
          <a:p>
            <a:fld id="{F5AD5718-60B2-496E-9FAD-9B02076132A9}" type="datetimeFigureOut">
              <a:rPr lang="en-GB" smtClean="0"/>
              <a:t>15/08/2024</a:t>
            </a:fld>
            <a:endParaRPr lang="en-GB"/>
          </a:p>
        </p:txBody>
      </p:sp>
      <p:sp>
        <p:nvSpPr>
          <p:cNvPr id="4" name="Platshållare för sidfot 3">
            <a:extLst>
              <a:ext uri="{FF2B5EF4-FFF2-40B4-BE49-F238E27FC236}">
                <a16:creationId xmlns:a16="http://schemas.microsoft.com/office/drawing/2014/main" id="{511473DD-8586-45C2-81AF-CC1245C543BD}"/>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671027AC-FA49-4616-8B9D-A5A6AC576A9C}"/>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7" name="Platshållare för bild 6">
            <a:extLst>
              <a:ext uri="{FF2B5EF4-FFF2-40B4-BE49-F238E27FC236}">
                <a16:creationId xmlns:a16="http://schemas.microsoft.com/office/drawing/2014/main" id="{845BF8B0-27B3-4FA2-8988-01F8DFEC72C1}"/>
              </a:ext>
            </a:extLst>
          </p:cNvPr>
          <p:cNvSpPr>
            <a:spLocks noGrp="1"/>
          </p:cNvSpPr>
          <p:nvPr>
            <p:ph type="pic" sz="quarter" idx="13"/>
          </p:nvPr>
        </p:nvSpPr>
        <p:spPr>
          <a:xfrm>
            <a:off x="0" y="0"/>
            <a:ext cx="12192000" cy="6858000"/>
          </a:xfrm>
        </p:spPr>
        <p:txBody>
          <a:bodyPr/>
          <a:lstStyle/>
          <a:p>
            <a:endParaRPr lang="en-GB"/>
          </a:p>
        </p:txBody>
      </p:sp>
      <p:sp>
        <p:nvSpPr>
          <p:cNvPr id="8" name="Platshållare för bild 10">
            <a:extLst>
              <a:ext uri="{FF2B5EF4-FFF2-40B4-BE49-F238E27FC236}">
                <a16:creationId xmlns:a16="http://schemas.microsoft.com/office/drawing/2014/main" id="{59277E7C-C3DD-4BC0-B95A-ECABF576D53D}"/>
              </a:ext>
            </a:extLst>
          </p:cNvPr>
          <p:cNvSpPr>
            <a:spLocks noGrp="1"/>
          </p:cNvSpPr>
          <p:nvPr>
            <p:ph type="pic" sz="quarter" idx="14" hasCustomPrompt="1"/>
          </p:nvPr>
        </p:nvSpPr>
        <p:spPr>
          <a:xfrm>
            <a:off x="10693400" y="5961063"/>
            <a:ext cx="1055688" cy="682625"/>
          </a:xfr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a:lvl1pPr>
          </a:lstStyle>
          <a:p>
            <a:r>
              <a:rPr lang="en-GB"/>
              <a:t> </a:t>
            </a:r>
          </a:p>
        </p:txBody>
      </p:sp>
      <p:sp>
        <p:nvSpPr>
          <p:cNvPr id="9" name="Rektangel: rundade hörn 8">
            <a:extLst>
              <a:ext uri="{FF2B5EF4-FFF2-40B4-BE49-F238E27FC236}">
                <a16:creationId xmlns:a16="http://schemas.microsoft.com/office/drawing/2014/main" id="{730C5BC1-BC93-4CC9-BDC9-D55B21E3D245}"/>
              </a:ext>
            </a:extLst>
          </p:cNvPr>
          <p:cNvSpPr/>
          <p:nvPr userDrawn="1"/>
        </p:nvSpPr>
        <p:spPr>
          <a:xfrm>
            <a:off x="-2632363" y="0"/>
            <a:ext cx="2492278" cy="1831271"/>
          </a:xfrm>
          <a:prstGeom prst="roundRect">
            <a:avLst>
              <a:gd name="adj" fmla="val 0"/>
            </a:avLst>
          </a:prstGeom>
          <a:solidFill>
            <a:schemeClr val="accent2"/>
          </a:solidFill>
        </p:spPr>
        <p:txBody>
          <a:bodyPr wrap="square" rtlCol="0" anchor="ctr">
            <a:spAutoFit/>
          </a:bodyPr>
          <a:lstStyle/>
          <a:p>
            <a:pPr lvl="0">
              <a:spcAft>
                <a:spcPts val="600"/>
              </a:spcAft>
            </a:pPr>
            <a:r>
              <a:rPr lang="sv-SE">
                <a:solidFill>
                  <a:schemeClr val="bg1"/>
                </a:solidFill>
              </a:rPr>
              <a:t>Ifall du tar bort en bild och ersätter med ny kommer bilden hamna ovanpå loggan. </a:t>
            </a:r>
          </a:p>
          <a:p>
            <a:pPr lvl="0">
              <a:spcAft>
                <a:spcPts val="600"/>
              </a:spcAft>
            </a:pPr>
            <a:r>
              <a:rPr lang="sv-SE">
                <a:solidFill>
                  <a:schemeClr val="bg1"/>
                </a:solidFill>
              </a:rPr>
              <a:t>Tryck på Start/Återställ för att rätta till detta</a:t>
            </a:r>
          </a:p>
        </p:txBody>
      </p:sp>
    </p:spTree>
    <p:extLst>
      <p:ext uri="{BB962C8B-B14F-4D97-AF65-F5344CB8AC3E}">
        <p14:creationId xmlns:p14="http://schemas.microsoft.com/office/powerpoint/2010/main" val="21373713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Rubrik och innehåll 3">
    <p:bg>
      <p:bgPr>
        <a:solidFill>
          <a:srgbClr val="9D9C9C"/>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lvl1pPr>
              <a:defRPr>
                <a:solidFill>
                  <a:schemeClr val="bg1"/>
                </a:solidFill>
              </a:defRPr>
            </a:lvl1pPr>
          </a:lstStyle>
          <a:p>
            <a:r>
              <a:rPr lang="sv-SE"/>
              <a:t>Klicka här för att ändra 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15/08/2024</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E824655E-3710-4A12-876D-2F2D28CDFC4C}"/>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1406012717"/>
      </p:ext>
    </p:extLst>
  </p:cSld>
  <p:clrMapOvr>
    <a:overrideClrMapping bg1="lt1" tx1="dk1" bg2="lt2" tx2="dk2" accent1="accent1" accent2="accent2" accent3="accent3" accent4="accent4" accent5="accent5" accent6="accent6" hlink="hlink" folHlink="folHlink"/>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Första sidan egen bild vit logga">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0DD3BCDB-96D3-4083-8A3F-F545079B5F0D}"/>
              </a:ext>
            </a:extLst>
          </p:cNvPr>
          <p:cNvSpPr>
            <a:spLocks noGrp="1"/>
          </p:cNvSpPr>
          <p:nvPr>
            <p:ph type="pic" sz="quarter" idx="10" hasCustomPrompt="1"/>
          </p:nvPr>
        </p:nvSpPr>
        <p:spPr>
          <a:xfrm>
            <a:off x="0" y="0"/>
            <a:ext cx="12192000" cy="6858000"/>
          </a:xfrm>
        </p:spPr>
        <p:txBody>
          <a:bodyPr/>
          <a:lstStyle>
            <a:lvl1pPr marL="0" indent="0">
              <a:buFontTx/>
              <a:buNone/>
              <a:defRPr/>
            </a:lvl1pPr>
          </a:lstStyle>
          <a:p>
            <a:r>
              <a:rPr lang="en-GB" err="1"/>
              <a:t>Klicka</a:t>
            </a:r>
            <a:r>
              <a:rPr lang="en-GB"/>
              <a:t> </a:t>
            </a:r>
            <a:r>
              <a:rPr lang="en-GB" err="1"/>
              <a:t>här</a:t>
            </a:r>
            <a:r>
              <a:rPr lang="en-GB"/>
              <a:t>, </a:t>
            </a:r>
            <a:r>
              <a:rPr lang="en-GB" err="1"/>
              <a:t>gå</a:t>
            </a:r>
            <a:r>
              <a:rPr lang="en-GB"/>
              <a:t> in under </a:t>
            </a:r>
            <a:r>
              <a:rPr lang="en-GB" err="1"/>
              <a:t>Infoga</a:t>
            </a:r>
            <a:r>
              <a:rPr lang="en-GB"/>
              <a:t>, </a:t>
            </a:r>
            <a:r>
              <a:rPr lang="en-GB" err="1"/>
              <a:t>Bilder</a:t>
            </a:r>
            <a:r>
              <a:rPr lang="en-GB"/>
              <a:t> </a:t>
            </a:r>
            <a:r>
              <a:rPr lang="en-GB" err="1"/>
              <a:t>och</a:t>
            </a:r>
            <a:r>
              <a:rPr lang="en-GB"/>
              <a:t> </a:t>
            </a:r>
            <a:r>
              <a:rPr lang="en-GB" err="1"/>
              <a:t>välj</a:t>
            </a:r>
            <a:r>
              <a:rPr lang="en-GB"/>
              <a:t> </a:t>
            </a:r>
            <a:r>
              <a:rPr lang="en-GB" err="1"/>
              <a:t>önskad</a:t>
            </a:r>
            <a:r>
              <a:rPr lang="en-GB"/>
              <a:t> </a:t>
            </a:r>
            <a:r>
              <a:rPr lang="en-GB" err="1"/>
              <a:t>bild</a:t>
            </a:r>
            <a:r>
              <a:rPr lang="en-GB"/>
              <a:t> </a:t>
            </a:r>
          </a:p>
        </p:txBody>
      </p:sp>
      <p:sp>
        <p:nvSpPr>
          <p:cNvPr id="4" name="Rubrik 1">
            <a:extLst>
              <a:ext uri="{FF2B5EF4-FFF2-40B4-BE49-F238E27FC236}">
                <a16:creationId xmlns:a16="http://schemas.microsoft.com/office/drawing/2014/main" id="{9A78C544-F792-4924-A752-73F7CF26BF27}"/>
              </a:ext>
            </a:extLst>
          </p:cNvPr>
          <p:cNvSpPr>
            <a:spLocks noGrp="1"/>
          </p:cNvSpPr>
          <p:nvPr>
            <p:ph type="ctrTitle"/>
          </p:nvPr>
        </p:nvSpPr>
        <p:spPr>
          <a:xfrm>
            <a:off x="2792092" y="2426509"/>
            <a:ext cx="6607816" cy="1655762"/>
          </a:xfrm>
        </p:spPr>
        <p:txBody>
          <a:bodyPr anchor="ctr">
            <a:normAutofit/>
          </a:bodyPr>
          <a:lstStyle>
            <a:lvl1pPr algn="ctr">
              <a:lnSpc>
                <a:spcPts val="4200"/>
              </a:lnSpc>
              <a:defRPr sz="4000">
                <a:solidFill>
                  <a:schemeClr val="bg1"/>
                </a:solidFill>
              </a:defRPr>
            </a:lvl1pPr>
          </a:lstStyle>
          <a:p>
            <a:r>
              <a:rPr lang="sv-SE"/>
              <a:t>Klicka här för att ändra mall för rubrikformat</a:t>
            </a:r>
            <a:endParaRPr lang="en-GB"/>
          </a:p>
        </p:txBody>
      </p:sp>
      <p:sp>
        <p:nvSpPr>
          <p:cNvPr id="6" name="Platshållare för text 5">
            <a:extLst>
              <a:ext uri="{FF2B5EF4-FFF2-40B4-BE49-F238E27FC236}">
                <a16:creationId xmlns:a16="http://schemas.microsoft.com/office/drawing/2014/main" id="{DB372320-6E42-4D46-BDA2-F4D912521A84}"/>
              </a:ext>
            </a:extLst>
          </p:cNvPr>
          <p:cNvSpPr>
            <a:spLocks noGrp="1"/>
          </p:cNvSpPr>
          <p:nvPr>
            <p:ph type="body" sz="quarter" idx="12" hasCustomPrompt="1"/>
          </p:nvPr>
        </p:nvSpPr>
        <p:spPr>
          <a:xfrm>
            <a:off x="887413" y="660400"/>
            <a:ext cx="1846734" cy="1612020"/>
          </a:xfrm>
          <a:prstGeom prst="hexagon">
            <a:avLst/>
          </a:prstGeom>
          <a:solidFill>
            <a:schemeClr val="accent1"/>
          </a:solidFill>
        </p:spPr>
        <p:txBody>
          <a:bodyPr anchor="ctr">
            <a:noAutofit/>
          </a:bodyPr>
          <a:lstStyle>
            <a:lvl1pPr marL="0" indent="0" algn="ctr">
              <a:buNone/>
              <a:defRPr sz="1100" cap="all" baseline="0">
                <a:solidFill>
                  <a:schemeClr val="bg1"/>
                </a:solidFill>
              </a:defRPr>
            </a:lvl1pPr>
            <a:lvl2pPr marL="457200" indent="0" algn="ctr">
              <a:buFont typeface="Arial" panose="020B0604020202020204" pitchFamily="34" charset="0"/>
              <a:buNone/>
              <a:defRPr sz="1600"/>
            </a:lvl2pPr>
          </a:lstStyle>
          <a:p>
            <a:pPr lvl="0"/>
            <a:r>
              <a:rPr lang="sv-SE"/>
              <a:t>Namn </a:t>
            </a:r>
            <a:r>
              <a:rPr lang="sv-SE" err="1"/>
              <a:t>Namnesson</a:t>
            </a:r>
            <a:br>
              <a:rPr lang="sv-SE"/>
            </a:br>
            <a:r>
              <a:rPr lang="sv-SE"/>
              <a:t>Titel</a:t>
            </a:r>
          </a:p>
          <a:p>
            <a:pPr lvl="0"/>
            <a:r>
              <a:rPr lang="sv-SE"/>
              <a:t>Datum</a:t>
            </a:r>
          </a:p>
        </p:txBody>
      </p:sp>
      <p:sp>
        <p:nvSpPr>
          <p:cNvPr id="8" name="Platshållare för bild 10">
            <a:extLst>
              <a:ext uri="{FF2B5EF4-FFF2-40B4-BE49-F238E27FC236}">
                <a16:creationId xmlns:a16="http://schemas.microsoft.com/office/drawing/2014/main" id="{470E8E88-3F9E-4AC5-B857-482E7D843EA1}"/>
              </a:ext>
            </a:extLst>
          </p:cNvPr>
          <p:cNvSpPr>
            <a:spLocks noGrp="1"/>
          </p:cNvSpPr>
          <p:nvPr>
            <p:ph type="pic" sz="quarter" idx="11" hasCustomPrompt="1"/>
          </p:nvPr>
        </p:nvSpPr>
        <p:spPr>
          <a:xfrm>
            <a:off x="10693400" y="5961063"/>
            <a:ext cx="1055688" cy="682625"/>
          </a:xfrm>
          <a:blipFill dpi="0" rotWithShape="1">
            <a:blip r:embed="rId2" cstate="print">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GB"/>
              <a:t> </a:t>
            </a:r>
          </a:p>
        </p:txBody>
      </p:sp>
      <p:sp>
        <p:nvSpPr>
          <p:cNvPr id="7" name="Rektangel: rundade hörn 6">
            <a:extLst>
              <a:ext uri="{FF2B5EF4-FFF2-40B4-BE49-F238E27FC236}">
                <a16:creationId xmlns:a16="http://schemas.microsoft.com/office/drawing/2014/main" id="{72D781E3-12C9-4F82-B8EC-9B8C37ACB4D8}"/>
              </a:ext>
            </a:extLst>
          </p:cNvPr>
          <p:cNvSpPr/>
          <p:nvPr userDrawn="1"/>
        </p:nvSpPr>
        <p:spPr>
          <a:xfrm>
            <a:off x="-2632363" y="0"/>
            <a:ext cx="2492278" cy="1831271"/>
          </a:xfrm>
          <a:prstGeom prst="roundRect">
            <a:avLst>
              <a:gd name="adj" fmla="val 0"/>
            </a:avLst>
          </a:prstGeom>
          <a:solidFill>
            <a:schemeClr val="accent2"/>
          </a:solidFill>
        </p:spPr>
        <p:txBody>
          <a:bodyPr wrap="square" rtlCol="0" anchor="ctr">
            <a:spAutoFit/>
          </a:bodyPr>
          <a:lstStyle/>
          <a:p>
            <a:pPr lvl="0">
              <a:spcAft>
                <a:spcPts val="600"/>
              </a:spcAft>
            </a:pPr>
            <a:r>
              <a:rPr lang="sv-SE">
                <a:solidFill>
                  <a:schemeClr val="bg1"/>
                </a:solidFill>
              </a:rPr>
              <a:t>Ifall du tar bort en bild och ersätter med ny kommer bilden hamna ovanpå texten. </a:t>
            </a:r>
          </a:p>
          <a:p>
            <a:pPr lvl="0">
              <a:spcAft>
                <a:spcPts val="600"/>
              </a:spcAft>
            </a:pPr>
            <a:r>
              <a:rPr lang="sv-SE">
                <a:solidFill>
                  <a:schemeClr val="bg1"/>
                </a:solidFill>
              </a:rPr>
              <a:t>Tryck på Start/Återställ för att rätta till detta</a:t>
            </a:r>
          </a:p>
        </p:txBody>
      </p:sp>
    </p:spTree>
    <p:extLst>
      <p:ext uri="{BB962C8B-B14F-4D97-AF65-F5344CB8AC3E}">
        <p14:creationId xmlns:p14="http://schemas.microsoft.com/office/powerpoint/2010/main" val="190382378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Första sidan egen bild blå logga">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0DD3BCDB-96D3-4083-8A3F-F545079B5F0D}"/>
              </a:ext>
            </a:extLst>
          </p:cNvPr>
          <p:cNvSpPr>
            <a:spLocks noGrp="1"/>
          </p:cNvSpPr>
          <p:nvPr>
            <p:ph type="pic" sz="quarter" idx="10" hasCustomPrompt="1"/>
          </p:nvPr>
        </p:nvSpPr>
        <p:spPr>
          <a:xfrm>
            <a:off x="0" y="0"/>
            <a:ext cx="12192000" cy="6858000"/>
          </a:xfrm>
        </p:spPr>
        <p:txBody>
          <a:bodyPr/>
          <a:lstStyle>
            <a:lvl1pPr marL="0" indent="0">
              <a:buFontTx/>
              <a:buNone/>
              <a:defRPr/>
            </a:lvl1pPr>
          </a:lstStyle>
          <a:p>
            <a:r>
              <a:rPr lang="en-GB" err="1"/>
              <a:t>Klicka</a:t>
            </a:r>
            <a:r>
              <a:rPr lang="en-GB"/>
              <a:t> </a:t>
            </a:r>
            <a:r>
              <a:rPr lang="en-GB" err="1"/>
              <a:t>här</a:t>
            </a:r>
            <a:r>
              <a:rPr lang="en-GB"/>
              <a:t>, </a:t>
            </a:r>
            <a:r>
              <a:rPr lang="en-GB" err="1"/>
              <a:t>gå</a:t>
            </a:r>
            <a:r>
              <a:rPr lang="en-GB"/>
              <a:t> in under </a:t>
            </a:r>
            <a:r>
              <a:rPr lang="en-GB" err="1"/>
              <a:t>Infoga</a:t>
            </a:r>
            <a:r>
              <a:rPr lang="en-GB"/>
              <a:t>, </a:t>
            </a:r>
            <a:r>
              <a:rPr lang="en-GB" err="1"/>
              <a:t>Bilder</a:t>
            </a:r>
            <a:r>
              <a:rPr lang="en-GB"/>
              <a:t> </a:t>
            </a:r>
            <a:r>
              <a:rPr lang="en-GB" err="1"/>
              <a:t>och</a:t>
            </a:r>
            <a:r>
              <a:rPr lang="en-GB"/>
              <a:t> </a:t>
            </a:r>
            <a:r>
              <a:rPr lang="en-GB" err="1"/>
              <a:t>välj</a:t>
            </a:r>
            <a:r>
              <a:rPr lang="en-GB"/>
              <a:t> </a:t>
            </a:r>
            <a:r>
              <a:rPr lang="en-GB" err="1"/>
              <a:t>önskad</a:t>
            </a:r>
            <a:r>
              <a:rPr lang="en-GB"/>
              <a:t> </a:t>
            </a:r>
            <a:r>
              <a:rPr lang="en-GB" err="1"/>
              <a:t>bild</a:t>
            </a:r>
            <a:r>
              <a:rPr lang="en-GB"/>
              <a:t> </a:t>
            </a:r>
          </a:p>
        </p:txBody>
      </p:sp>
      <p:sp>
        <p:nvSpPr>
          <p:cNvPr id="4" name="Rubrik 1">
            <a:extLst>
              <a:ext uri="{FF2B5EF4-FFF2-40B4-BE49-F238E27FC236}">
                <a16:creationId xmlns:a16="http://schemas.microsoft.com/office/drawing/2014/main" id="{9A78C544-F792-4924-A752-73F7CF26BF27}"/>
              </a:ext>
            </a:extLst>
          </p:cNvPr>
          <p:cNvSpPr>
            <a:spLocks noGrp="1"/>
          </p:cNvSpPr>
          <p:nvPr>
            <p:ph type="ctrTitle"/>
          </p:nvPr>
        </p:nvSpPr>
        <p:spPr>
          <a:xfrm>
            <a:off x="2792092" y="2426509"/>
            <a:ext cx="6607816" cy="1655762"/>
          </a:xfrm>
        </p:spPr>
        <p:txBody>
          <a:bodyPr anchor="ctr">
            <a:normAutofit/>
          </a:bodyPr>
          <a:lstStyle>
            <a:lvl1pPr algn="ctr">
              <a:lnSpc>
                <a:spcPts val="4200"/>
              </a:lnSpc>
              <a:defRPr sz="4000">
                <a:solidFill>
                  <a:schemeClr val="bg1"/>
                </a:solidFill>
              </a:defRPr>
            </a:lvl1pPr>
          </a:lstStyle>
          <a:p>
            <a:r>
              <a:rPr lang="sv-SE"/>
              <a:t>Klicka här för att ändra mall för rubrikformat</a:t>
            </a:r>
            <a:endParaRPr lang="en-GB"/>
          </a:p>
        </p:txBody>
      </p:sp>
      <p:sp>
        <p:nvSpPr>
          <p:cNvPr id="6" name="Platshållare för text 5">
            <a:extLst>
              <a:ext uri="{FF2B5EF4-FFF2-40B4-BE49-F238E27FC236}">
                <a16:creationId xmlns:a16="http://schemas.microsoft.com/office/drawing/2014/main" id="{DB372320-6E42-4D46-BDA2-F4D912521A84}"/>
              </a:ext>
            </a:extLst>
          </p:cNvPr>
          <p:cNvSpPr>
            <a:spLocks noGrp="1"/>
          </p:cNvSpPr>
          <p:nvPr>
            <p:ph type="body" sz="quarter" idx="12" hasCustomPrompt="1"/>
          </p:nvPr>
        </p:nvSpPr>
        <p:spPr>
          <a:xfrm>
            <a:off x="887413" y="660400"/>
            <a:ext cx="1846734" cy="1612020"/>
          </a:xfrm>
          <a:prstGeom prst="hexagon">
            <a:avLst/>
          </a:prstGeom>
          <a:solidFill>
            <a:schemeClr val="accent1"/>
          </a:solidFill>
        </p:spPr>
        <p:txBody>
          <a:bodyPr anchor="ctr">
            <a:noAutofit/>
          </a:bodyPr>
          <a:lstStyle>
            <a:lvl1pPr marL="0" indent="0" algn="ctr">
              <a:buNone/>
              <a:defRPr sz="1100" cap="all" baseline="0">
                <a:solidFill>
                  <a:schemeClr val="bg1"/>
                </a:solidFill>
              </a:defRPr>
            </a:lvl1pPr>
            <a:lvl2pPr marL="457200" indent="0" algn="ctr">
              <a:buFont typeface="Arial" panose="020B0604020202020204" pitchFamily="34" charset="0"/>
              <a:buNone/>
              <a:defRPr sz="1600"/>
            </a:lvl2pPr>
          </a:lstStyle>
          <a:p>
            <a:pPr lvl="0"/>
            <a:r>
              <a:rPr lang="sv-SE"/>
              <a:t>Namn </a:t>
            </a:r>
            <a:r>
              <a:rPr lang="sv-SE" err="1"/>
              <a:t>Namnesson</a:t>
            </a:r>
            <a:br>
              <a:rPr lang="sv-SE"/>
            </a:br>
            <a:r>
              <a:rPr lang="sv-SE"/>
              <a:t>Titel</a:t>
            </a:r>
          </a:p>
          <a:p>
            <a:pPr lvl="0"/>
            <a:r>
              <a:rPr lang="sv-SE"/>
              <a:t>Datum</a:t>
            </a:r>
          </a:p>
        </p:txBody>
      </p:sp>
      <p:sp>
        <p:nvSpPr>
          <p:cNvPr id="7" name="Platshållare för bild 10">
            <a:extLst>
              <a:ext uri="{FF2B5EF4-FFF2-40B4-BE49-F238E27FC236}">
                <a16:creationId xmlns:a16="http://schemas.microsoft.com/office/drawing/2014/main" id="{2BA66C1B-5994-4ACD-AD12-24E33C487B1B}"/>
              </a:ext>
            </a:extLst>
          </p:cNvPr>
          <p:cNvSpPr>
            <a:spLocks noGrp="1"/>
          </p:cNvSpPr>
          <p:nvPr>
            <p:ph type="pic" sz="quarter" idx="14" hasCustomPrompt="1"/>
          </p:nvPr>
        </p:nvSpPr>
        <p:spPr>
          <a:xfrm>
            <a:off x="10693400" y="5961063"/>
            <a:ext cx="1055688" cy="682625"/>
          </a:xfr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a:lvl1pPr>
          </a:lstStyle>
          <a:p>
            <a:r>
              <a:rPr lang="en-GB"/>
              <a:t> </a:t>
            </a:r>
          </a:p>
        </p:txBody>
      </p:sp>
      <p:sp>
        <p:nvSpPr>
          <p:cNvPr id="8" name="Rektangel: rundade hörn 7">
            <a:extLst>
              <a:ext uri="{FF2B5EF4-FFF2-40B4-BE49-F238E27FC236}">
                <a16:creationId xmlns:a16="http://schemas.microsoft.com/office/drawing/2014/main" id="{B3626ED7-6321-478E-8947-0F3935869315}"/>
              </a:ext>
            </a:extLst>
          </p:cNvPr>
          <p:cNvSpPr/>
          <p:nvPr userDrawn="1"/>
        </p:nvSpPr>
        <p:spPr>
          <a:xfrm>
            <a:off x="-2632363" y="0"/>
            <a:ext cx="2492278" cy="1831271"/>
          </a:xfrm>
          <a:prstGeom prst="roundRect">
            <a:avLst>
              <a:gd name="adj" fmla="val 0"/>
            </a:avLst>
          </a:prstGeom>
          <a:solidFill>
            <a:schemeClr val="accent2"/>
          </a:solidFill>
        </p:spPr>
        <p:txBody>
          <a:bodyPr wrap="square" rtlCol="0" anchor="ctr">
            <a:spAutoFit/>
          </a:bodyPr>
          <a:lstStyle/>
          <a:p>
            <a:pPr lvl="0">
              <a:spcAft>
                <a:spcPts val="600"/>
              </a:spcAft>
            </a:pPr>
            <a:r>
              <a:rPr lang="sv-SE">
                <a:solidFill>
                  <a:schemeClr val="bg1"/>
                </a:solidFill>
              </a:rPr>
              <a:t>Ifall du tar bort en bild och ersätter med ny kommer bilden hamna ovanpå texten. </a:t>
            </a:r>
          </a:p>
          <a:p>
            <a:pPr lvl="0">
              <a:spcAft>
                <a:spcPts val="600"/>
              </a:spcAft>
            </a:pPr>
            <a:r>
              <a:rPr lang="sv-SE">
                <a:solidFill>
                  <a:schemeClr val="bg1"/>
                </a:solidFill>
              </a:rPr>
              <a:t>Tryck på Start/Återställ för att rätta till detta</a:t>
            </a:r>
          </a:p>
        </p:txBody>
      </p:sp>
    </p:spTree>
    <p:extLst>
      <p:ext uri="{BB962C8B-B14F-4D97-AF65-F5344CB8AC3E}">
        <p14:creationId xmlns:p14="http://schemas.microsoft.com/office/powerpoint/2010/main" val="197257793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Bild med text i figur - vit logga">
    <p:spTree>
      <p:nvGrpSpPr>
        <p:cNvPr id="1" name=""/>
        <p:cNvGrpSpPr/>
        <p:nvPr/>
      </p:nvGrpSpPr>
      <p:grpSpPr>
        <a:xfrm>
          <a:off x="0" y="0"/>
          <a:ext cx="0" cy="0"/>
          <a:chOff x="0" y="0"/>
          <a:chExt cx="0" cy="0"/>
        </a:xfrm>
      </p:grpSpPr>
      <p:sp>
        <p:nvSpPr>
          <p:cNvPr id="9" name="Platshållare för bild 8">
            <a:extLst>
              <a:ext uri="{FF2B5EF4-FFF2-40B4-BE49-F238E27FC236}">
                <a16:creationId xmlns:a16="http://schemas.microsoft.com/office/drawing/2014/main" id="{742697A9-0313-4116-882D-2F00B124CA3B}"/>
              </a:ext>
            </a:extLst>
          </p:cNvPr>
          <p:cNvSpPr>
            <a:spLocks noGrp="1"/>
          </p:cNvSpPr>
          <p:nvPr>
            <p:ph type="pic" sz="quarter" idx="14"/>
          </p:nvPr>
        </p:nvSpPr>
        <p:spPr>
          <a:xfrm>
            <a:off x="0" y="0"/>
            <a:ext cx="12192000" cy="6858000"/>
          </a:xfrm>
        </p:spPr>
        <p:txBody>
          <a:bodyPr/>
          <a:lstStyle/>
          <a:p>
            <a:endParaRPr lang="en-GB"/>
          </a:p>
        </p:txBody>
      </p:sp>
      <p:sp>
        <p:nvSpPr>
          <p:cNvPr id="7" name="Platshållare för text 6">
            <a:extLst>
              <a:ext uri="{FF2B5EF4-FFF2-40B4-BE49-F238E27FC236}">
                <a16:creationId xmlns:a16="http://schemas.microsoft.com/office/drawing/2014/main" id="{6E619D89-D876-4F51-B1D6-671905F9E82A}"/>
              </a:ext>
            </a:extLst>
          </p:cNvPr>
          <p:cNvSpPr>
            <a:spLocks noGrp="1"/>
          </p:cNvSpPr>
          <p:nvPr>
            <p:ph type="body" sz="quarter" idx="13"/>
          </p:nvPr>
        </p:nvSpPr>
        <p:spPr>
          <a:xfrm>
            <a:off x="1248907" y="1447800"/>
            <a:ext cx="4464050" cy="3867150"/>
          </a:xfrm>
          <a:prstGeom prst="hexagon">
            <a:avLst/>
          </a:prstGeom>
          <a:solidFill>
            <a:srgbClr val="FFFFFF">
              <a:alpha val="80000"/>
            </a:srgbClr>
          </a:solidFill>
        </p:spPr>
        <p:txBody>
          <a:bodyPr anchor="ctr"/>
          <a:lstStyle>
            <a:lvl1pPr marL="0" indent="0" algn="ctr">
              <a:buNone/>
              <a:defRPr/>
            </a:lvl1pPr>
            <a:lvl2pPr marL="271462" indent="0">
              <a:buNone/>
              <a:defRPr/>
            </a:lvl2pPr>
          </a:lstStyle>
          <a:p>
            <a:pPr lvl="0"/>
            <a:r>
              <a:rPr lang="sv-SE"/>
              <a:t>Redigera format för bakgrundstext</a:t>
            </a:r>
          </a:p>
        </p:txBody>
      </p:sp>
      <p:sp>
        <p:nvSpPr>
          <p:cNvPr id="12" name="Platshållare för bild 10">
            <a:extLst>
              <a:ext uri="{FF2B5EF4-FFF2-40B4-BE49-F238E27FC236}">
                <a16:creationId xmlns:a16="http://schemas.microsoft.com/office/drawing/2014/main" id="{3D148F17-13AF-4C40-9087-DA7F3B070FBA}"/>
              </a:ext>
            </a:extLst>
          </p:cNvPr>
          <p:cNvSpPr>
            <a:spLocks noGrp="1"/>
          </p:cNvSpPr>
          <p:nvPr>
            <p:ph type="pic" sz="quarter" idx="11" hasCustomPrompt="1"/>
          </p:nvPr>
        </p:nvSpPr>
        <p:spPr>
          <a:xfrm>
            <a:off x="10693400" y="5961063"/>
            <a:ext cx="1055688" cy="682625"/>
          </a:xfrm>
          <a:blipFill dpi="0" rotWithShape="1">
            <a:blip r:embed="rId2" cstate="print">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GB"/>
              <a:t> </a:t>
            </a:r>
          </a:p>
        </p:txBody>
      </p:sp>
      <p:sp>
        <p:nvSpPr>
          <p:cNvPr id="5" name="Rektangel: rundade hörn 4">
            <a:extLst>
              <a:ext uri="{FF2B5EF4-FFF2-40B4-BE49-F238E27FC236}">
                <a16:creationId xmlns:a16="http://schemas.microsoft.com/office/drawing/2014/main" id="{D5678BBE-7A67-4AEE-B763-A65DD01737AA}"/>
              </a:ext>
            </a:extLst>
          </p:cNvPr>
          <p:cNvSpPr/>
          <p:nvPr userDrawn="1"/>
        </p:nvSpPr>
        <p:spPr>
          <a:xfrm>
            <a:off x="-2632363" y="0"/>
            <a:ext cx="2492278" cy="1831271"/>
          </a:xfrm>
          <a:prstGeom prst="roundRect">
            <a:avLst>
              <a:gd name="adj" fmla="val 0"/>
            </a:avLst>
          </a:prstGeom>
          <a:solidFill>
            <a:schemeClr val="accent2"/>
          </a:solidFill>
        </p:spPr>
        <p:txBody>
          <a:bodyPr wrap="square" rtlCol="0" anchor="ctr">
            <a:spAutoFit/>
          </a:bodyPr>
          <a:lstStyle/>
          <a:p>
            <a:pPr lvl="0">
              <a:spcAft>
                <a:spcPts val="600"/>
              </a:spcAft>
            </a:pPr>
            <a:r>
              <a:rPr lang="sv-SE">
                <a:solidFill>
                  <a:schemeClr val="bg1"/>
                </a:solidFill>
              </a:rPr>
              <a:t>Ifall du tar bort en bild och ersätter med ny kommer bilden hamna ovanpå texten. </a:t>
            </a:r>
          </a:p>
          <a:p>
            <a:pPr lvl="0">
              <a:spcAft>
                <a:spcPts val="600"/>
              </a:spcAft>
            </a:pPr>
            <a:r>
              <a:rPr lang="sv-SE">
                <a:solidFill>
                  <a:schemeClr val="bg1"/>
                </a:solidFill>
              </a:rPr>
              <a:t>Tryck på Start/Återställ för att rätta till detta</a:t>
            </a:r>
          </a:p>
        </p:txBody>
      </p:sp>
    </p:spTree>
    <p:extLst>
      <p:ext uri="{BB962C8B-B14F-4D97-AF65-F5344CB8AC3E}">
        <p14:creationId xmlns:p14="http://schemas.microsoft.com/office/powerpoint/2010/main" val="238916030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Bild med text i figur - blå logga">
    <p:spTree>
      <p:nvGrpSpPr>
        <p:cNvPr id="1" name=""/>
        <p:cNvGrpSpPr/>
        <p:nvPr/>
      </p:nvGrpSpPr>
      <p:grpSpPr>
        <a:xfrm>
          <a:off x="0" y="0"/>
          <a:ext cx="0" cy="0"/>
          <a:chOff x="0" y="0"/>
          <a:chExt cx="0" cy="0"/>
        </a:xfrm>
      </p:grpSpPr>
      <p:sp>
        <p:nvSpPr>
          <p:cNvPr id="9" name="Platshållare för bild 8">
            <a:extLst>
              <a:ext uri="{FF2B5EF4-FFF2-40B4-BE49-F238E27FC236}">
                <a16:creationId xmlns:a16="http://schemas.microsoft.com/office/drawing/2014/main" id="{742697A9-0313-4116-882D-2F00B124CA3B}"/>
              </a:ext>
            </a:extLst>
          </p:cNvPr>
          <p:cNvSpPr>
            <a:spLocks noGrp="1"/>
          </p:cNvSpPr>
          <p:nvPr>
            <p:ph type="pic" sz="quarter" idx="14"/>
          </p:nvPr>
        </p:nvSpPr>
        <p:spPr>
          <a:xfrm>
            <a:off x="0" y="0"/>
            <a:ext cx="12192000" cy="6858000"/>
          </a:xfrm>
        </p:spPr>
        <p:txBody>
          <a:bodyPr/>
          <a:lstStyle/>
          <a:p>
            <a:endParaRPr lang="en-GB"/>
          </a:p>
        </p:txBody>
      </p:sp>
      <p:sp>
        <p:nvSpPr>
          <p:cNvPr id="7" name="Platshållare för text 6">
            <a:extLst>
              <a:ext uri="{FF2B5EF4-FFF2-40B4-BE49-F238E27FC236}">
                <a16:creationId xmlns:a16="http://schemas.microsoft.com/office/drawing/2014/main" id="{6E619D89-D876-4F51-B1D6-671905F9E82A}"/>
              </a:ext>
            </a:extLst>
          </p:cNvPr>
          <p:cNvSpPr>
            <a:spLocks noGrp="1"/>
          </p:cNvSpPr>
          <p:nvPr>
            <p:ph type="body" sz="quarter" idx="13"/>
          </p:nvPr>
        </p:nvSpPr>
        <p:spPr>
          <a:xfrm>
            <a:off x="1248907" y="1447800"/>
            <a:ext cx="4464050" cy="3867150"/>
          </a:xfrm>
          <a:prstGeom prst="hexagon">
            <a:avLst/>
          </a:prstGeom>
          <a:solidFill>
            <a:srgbClr val="FFFFFF">
              <a:alpha val="80000"/>
            </a:srgbClr>
          </a:solidFill>
        </p:spPr>
        <p:txBody>
          <a:bodyPr anchor="ctr"/>
          <a:lstStyle>
            <a:lvl1pPr marL="0" indent="0" algn="ctr">
              <a:buNone/>
              <a:defRPr/>
            </a:lvl1pPr>
            <a:lvl2pPr marL="271462" indent="0">
              <a:buNone/>
              <a:defRPr/>
            </a:lvl2pPr>
          </a:lstStyle>
          <a:p>
            <a:pPr lvl="0"/>
            <a:r>
              <a:rPr lang="sv-SE"/>
              <a:t>Redigera format för bakgrundstext</a:t>
            </a:r>
          </a:p>
        </p:txBody>
      </p:sp>
      <p:sp>
        <p:nvSpPr>
          <p:cNvPr id="5" name="Rektangel: rundade hörn 4">
            <a:extLst>
              <a:ext uri="{FF2B5EF4-FFF2-40B4-BE49-F238E27FC236}">
                <a16:creationId xmlns:a16="http://schemas.microsoft.com/office/drawing/2014/main" id="{D5678BBE-7A67-4AEE-B763-A65DD01737AA}"/>
              </a:ext>
            </a:extLst>
          </p:cNvPr>
          <p:cNvSpPr/>
          <p:nvPr userDrawn="1"/>
        </p:nvSpPr>
        <p:spPr>
          <a:xfrm>
            <a:off x="-2632363" y="0"/>
            <a:ext cx="2492278" cy="1831271"/>
          </a:xfrm>
          <a:prstGeom prst="roundRect">
            <a:avLst>
              <a:gd name="adj" fmla="val 0"/>
            </a:avLst>
          </a:prstGeom>
          <a:solidFill>
            <a:schemeClr val="accent2"/>
          </a:solidFill>
        </p:spPr>
        <p:txBody>
          <a:bodyPr wrap="square" rtlCol="0" anchor="ctr">
            <a:spAutoFit/>
          </a:bodyPr>
          <a:lstStyle/>
          <a:p>
            <a:pPr lvl="0">
              <a:spcAft>
                <a:spcPts val="600"/>
              </a:spcAft>
            </a:pPr>
            <a:r>
              <a:rPr lang="sv-SE">
                <a:solidFill>
                  <a:schemeClr val="bg1"/>
                </a:solidFill>
              </a:rPr>
              <a:t>Ifall du tar bort en bild och ersätter med ny kommer bilden hamna ovanpå texten. </a:t>
            </a:r>
          </a:p>
          <a:p>
            <a:pPr lvl="0">
              <a:spcAft>
                <a:spcPts val="600"/>
              </a:spcAft>
            </a:pPr>
            <a:r>
              <a:rPr lang="sv-SE">
                <a:solidFill>
                  <a:schemeClr val="bg1"/>
                </a:solidFill>
              </a:rPr>
              <a:t>Tryck på Start/Återställ för att rätta till detta</a:t>
            </a:r>
          </a:p>
        </p:txBody>
      </p:sp>
      <p:sp>
        <p:nvSpPr>
          <p:cNvPr id="6" name="Platshållare för bild 10">
            <a:extLst>
              <a:ext uri="{FF2B5EF4-FFF2-40B4-BE49-F238E27FC236}">
                <a16:creationId xmlns:a16="http://schemas.microsoft.com/office/drawing/2014/main" id="{CD566EE3-75D9-4E00-9E54-09F600894F5B}"/>
              </a:ext>
            </a:extLst>
          </p:cNvPr>
          <p:cNvSpPr>
            <a:spLocks noGrp="1"/>
          </p:cNvSpPr>
          <p:nvPr>
            <p:ph type="pic" sz="quarter" idx="15" hasCustomPrompt="1"/>
          </p:nvPr>
        </p:nvSpPr>
        <p:spPr>
          <a:xfrm>
            <a:off x="10693400" y="5961063"/>
            <a:ext cx="1055688" cy="682625"/>
          </a:xfr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a:lvl1pPr>
          </a:lstStyle>
          <a:p>
            <a:r>
              <a:rPr lang="en-GB"/>
              <a:t> </a:t>
            </a:r>
          </a:p>
        </p:txBody>
      </p:sp>
    </p:spTree>
    <p:extLst>
      <p:ext uri="{BB962C8B-B14F-4D97-AF65-F5344CB8AC3E}">
        <p14:creationId xmlns:p14="http://schemas.microsoft.com/office/powerpoint/2010/main" val="394275456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68562D-9C3D-4ED0-821E-7821BFECF33E}"/>
              </a:ext>
            </a:extLst>
          </p:cNvPr>
          <p:cNvSpPr>
            <a:spLocks noGrp="1"/>
          </p:cNvSpPr>
          <p:nvPr>
            <p:ph type="title"/>
          </p:nvPr>
        </p:nvSpPr>
        <p:spPr/>
        <p:txBody>
          <a:bodyPr/>
          <a:lstStyle/>
          <a:p>
            <a:r>
              <a:rPr lang="sv-SE"/>
              <a:t>Klicka här för att ändra format</a:t>
            </a:r>
          </a:p>
        </p:txBody>
      </p:sp>
    </p:spTree>
    <p:extLst>
      <p:ext uri="{BB962C8B-B14F-4D97-AF65-F5344CB8AC3E}">
        <p14:creationId xmlns:p14="http://schemas.microsoft.com/office/powerpoint/2010/main" val="352720370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EDB076-0118-4581-B17D-C1A0602FB948}"/>
              </a:ext>
            </a:extLst>
          </p:cNvPr>
          <p:cNvSpPr>
            <a:spLocks noGrp="1"/>
          </p:cNvSpPr>
          <p:nvPr>
            <p:ph type="title"/>
          </p:nvPr>
        </p:nvSpPr>
        <p:spPr/>
        <p:txBody>
          <a:bodyPr/>
          <a:lstStyle/>
          <a:p>
            <a:r>
              <a:rPr lang="sv-SE"/>
              <a:t>Klicka här för att ändra format</a:t>
            </a:r>
          </a:p>
        </p:txBody>
      </p:sp>
      <p:sp>
        <p:nvSpPr>
          <p:cNvPr id="6" name="Content Placeholder 2">
            <a:extLst>
              <a:ext uri="{FF2B5EF4-FFF2-40B4-BE49-F238E27FC236}">
                <a16:creationId xmlns:a16="http://schemas.microsoft.com/office/drawing/2014/main" id="{51FAA0E3-3FDA-41A6-B9F8-73A1FEF31347}"/>
              </a:ext>
            </a:extLst>
          </p:cNvPr>
          <p:cNvSpPr>
            <a:spLocks noGrp="1"/>
          </p:cNvSpPr>
          <p:nvPr>
            <p:ph sz="half" idx="10"/>
          </p:nvPr>
        </p:nvSpPr>
        <p:spPr>
          <a:xfrm>
            <a:off x="480000" y="1736728"/>
            <a:ext cx="5734800" cy="419462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
        <p:nvSpPr>
          <p:cNvPr id="3" name="Picture Placeholder 2"/>
          <p:cNvSpPr>
            <a:spLocks noGrp="1"/>
          </p:cNvSpPr>
          <p:nvPr>
            <p:ph type="pic" idx="1" hasCustomPrompt="1"/>
          </p:nvPr>
        </p:nvSpPr>
        <p:spPr>
          <a:xfrm>
            <a:off x="6960000" y="1736728"/>
            <a:ext cx="4752000" cy="4194629"/>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a:t>Klicka på ikonen </a:t>
            </a:r>
            <a:br>
              <a:rPr lang="sv-SE"/>
            </a:br>
            <a:br>
              <a:rPr lang="sv-SE"/>
            </a:br>
            <a:r>
              <a:rPr lang="sv-SE"/>
              <a:t>för att lägga till en bild</a:t>
            </a:r>
            <a:endParaRPr lang="en-US"/>
          </a:p>
        </p:txBody>
      </p:sp>
    </p:spTree>
    <p:extLst>
      <p:ext uri="{BB962C8B-B14F-4D97-AF65-F5344CB8AC3E}">
        <p14:creationId xmlns:p14="http://schemas.microsoft.com/office/powerpoint/2010/main" val="286975763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Rubrikbild">
    <p:spTree>
      <p:nvGrpSpPr>
        <p:cNvPr id="1" name=""/>
        <p:cNvGrpSpPr/>
        <p:nvPr/>
      </p:nvGrpSpPr>
      <p:grpSpPr>
        <a:xfrm>
          <a:off x="0" y="0"/>
          <a:ext cx="0" cy="0"/>
          <a:chOff x="0" y="0"/>
          <a:chExt cx="0" cy="0"/>
        </a:xfrm>
      </p:grpSpPr>
      <p:pic>
        <p:nvPicPr>
          <p:cNvPr id="8" name="Bildobjekt 7" descr="GRAPHIC_small13.jpg">
            <a:extLst>
              <a:ext uri="{FF2B5EF4-FFF2-40B4-BE49-F238E27FC236}">
                <a16:creationId xmlns:a16="http://schemas.microsoft.com/office/drawing/2014/main" id="{5204CAAF-1FC3-4EA9-BD28-F1337E30082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bwMode="auto">
          <a:xfrm>
            <a:off x="407986" y="1144857"/>
            <a:ext cx="11366503" cy="53079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731696" y="2626153"/>
            <a:ext cx="8728608" cy="1349829"/>
          </a:xfrm>
          <a:prstGeom prst="rect">
            <a:avLst/>
          </a:prstGeom>
        </p:spPr>
        <p:txBody>
          <a:bodyPr anchor="ctr" anchorCtr="0">
            <a:noAutofit/>
          </a:bodyPr>
          <a:lstStyle>
            <a:lvl1pPr algn="l">
              <a:lnSpc>
                <a:spcPct val="90000"/>
              </a:lnSpc>
              <a:defRPr sz="4200" kern="0" spc="0" baseline="0">
                <a:solidFill>
                  <a:schemeClr val="tx1"/>
                </a:solidFill>
              </a:defRPr>
            </a:lvl1pPr>
          </a:lstStyle>
          <a:p>
            <a:r>
              <a:rPr lang="sv-SE"/>
              <a:t>Klicka här för att ändra format</a:t>
            </a:r>
            <a:endParaRPr lang="en-US"/>
          </a:p>
        </p:txBody>
      </p:sp>
      <p:sp>
        <p:nvSpPr>
          <p:cNvPr id="5" name="Platshållare för text 4">
            <a:extLst>
              <a:ext uri="{FF2B5EF4-FFF2-40B4-BE49-F238E27FC236}">
                <a16:creationId xmlns:a16="http://schemas.microsoft.com/office/drawing/2014/main" id="{A0F7CA53-6D92-4A66-95D1-2CEF9E76DF2C}"/>
              </a:ext>
            </a:extLst>
          </p:cNvPr>
          <p:cNvSpPr>
            <a:spLocks noGrp="1"/>
          </p:cNvSpPr>
          <p:nvPr>
            <p:ph type="body" sz="quarter" idx="10" hasCustomPrompt="1"/>
          </p:nvPr>
        </p:nvSpPr>
        <p:spPr>
          <a:xfrm>
            <a:off x="1731696" y="4165601"/>
            <a:ext cx="8728608" cy="251417"/>
          </a:xfrm>
        </p:spPr>
        <p:txBody>
          <a:bodyPr>
            <a:noAutofit/>
          </a:bodyPr>
          <a:lstStyle>
            <a:lvl1pPr marL="0" indent="0">
              <a:lnSpc>
                <a:spcPct val="100000"/>
              </a:lnSpc>
              <a:spcBef>
                <a:spcPts val="0"/>
              </a:spcBef>
              <a:buNone/>
              <a:defRPr sz="1800" kern="0" baseline="0">
                <a:solidFill>
                  <a:schemeClr val="tx1"/>
                </a:solidFill>
                <a:latin typeface="+mj-lt"/>
              </a:defRPr>
            </a:lvl1pPr>
          </a:lstStyle>
          <a:p>
            <a:pPr lvl="0"/>
            <a:r>
              <a:rPr lang="sv-SE"/>
              <a:t>Eventuell underrubrik</a:t>
            </a:r>
          </a:p>
        </p:txBody>
      </p:sp>
      <p:sp>
        <p:nvSpPr>
          <p:cNvPr id="6" name="Platshållare för text 4">
            <a:extLst>
              <a:ext uri="{FF2B5EF4-FFF2-40B4-BE49-F238E27FC236}">
                <a16:creationId xmlns:a16="http://schemas.microsoft.com/office/drawing/2014/main" id="{384ED656-5CBC-4AAE-AA1E-D848C8E71DB6}"/>
              </a:ext>
            </a:extLst>
          </p:cNvPr>
          <p:cNvSpPr>
            <a:spLocks noGrp="1"/>
          </p:cNvSpPr>
          <p:nvPr>
            <p:ph type="body" sz="quarter" idx="11" hasCustomPrompt="1"/>
          </p:nvPr>
        </p:nvSpPr>
        <p:spPr>
          <a:xfrm>
            <a:off x="1731696" y="4606637"/>
            <a:ext cx="8728608" cy="251417"/>
          </a:xfrm>
        </p:spPr>
        <p:txBody>
          <a:bodyPr>
            <a:noAutofit/>
          </a:bodyPr>
          <a:lstStyle>
            <a:lvl1pPr marL="0" indent="0">
              <a:lnSpc>
                <a:spcPct val="100000"/>
              </a:lnSpc>
              <a:spcBef>
                <a:spcPts val="0"/>
              </a:spcBef>
              <a:buNone/>
              <a:defRPr sz="1400" kern="0" baseline="0">
                <a:solidFill>
                  <a:schemeClr val="tx1"/>
                </a:solidFill>
                <a:latin typeface="+mn-lt"/>
              </a:defRPr>
            </a:lvl1pPr>
          </a:lstStyle>
          <a:p>
            <a:pPr lvl="0"/>
            <a:r>
              <a:rPr lang="sv-SE"/>
              <a:t>Eventuellt namn på föredragshållare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a:latin typeface="+mn-lt"/>
              </a:rPr>
              <a:t>Hållbar stad – öppen för världen</a:t>
            </a:r>
          </a:p>
        </p:txBody>
      </p:sp>
      <p:pic>
        <p:nvPicPr>
          <p:cNvPr id="10" name="Bildobjekt 9" descr="Logo" title="Logo">
            <a:extLst>
              <a:ext uri="{FF2B5EF4-FFF2-40B4-BE49-F238E27FC236}">
                <a16:creationId xmlns:a16="http://schemas.microsoft.com/office/drawing/2014/main" id="{237D2329-F0C7-417C-B975-EC8BDADC4783}"/>
              </a:ext>
            </a:extLst>
          </p:cNvPr>
          <p:cNvPicPr>
            <a:picLocks noChangeAspect="1"/>
          </p:cNvPicPr>
          <p:nvPr userDrawn="1"/>
        </p:nvPicPr>
        <p:blipFill>
          <a:blip r:embed="rId3"/>
          <a:stretch>
            <a:fillRect/>
          </a:stretch>
        </p:blipFill>
        <p:spPr>
          <a:xfrm>
            <a:off x="10297795" y="401983"/>
            <a:ext cx="1481456" cy="499915"/>
          </a:xfrm>
          <a:prstGeom prst="rect">
            <a:avLst/>
          </a:prstGeom>
        </p:spPr>
      </p:pic>
    </p:spTree>
    <p:extLst>
      <p:ext uri="{BB962C8B-B14F-4D97-AF65-F5344CB8AC3E}">
        <p14:creationId xmlns:p14="http://schemas.microsoft.com/office/powerpoint/2010/main" val="153782574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56AE382-6D43-4751-9CE2-2A4899C59678}"/>
              </a:ext>
            </a:extLst>
          </p:cNvPr>
          <p:cNvSpPr>
            <a:spLocks noGrp="1"/>
          </p:cNvSpPr>
          <p:nvPr>
            <p:ph type="title"/>
          </p:nvPr>
        </p:nvSpPr>
        <p:spPr/>
        <p:txBody>
          <a:bodyPr/>
          <a:lstStyle/>
          <a:p>
            <a:r>
              <a:rPr lang="sv-SE"/>
              <a:t>Klicka här för att ändra format</a:t>
            </a:r>
          </a:p>
        </p:txBody>
      </p:sp>
      <p:sp>
        <p:nvSpPr>
          <p:cNvPr id="8" name="Content Placeholder 2">
            <a:extLst>
              <a:ext uri="{FF2B5EF4-FFF2-40B4-BE49-F238E27FC236}">
                <a16:creationId xmlns:a16="http://schemas.microsoft.com/office/drawing/2014/main" id="{143E3ABC-9643-4C0C-A216-D9FDF5F8C34E}"/>
              </a:ext>
            </a:extLst>
          </p:cNvPr>
          <p:cNvSpPr>
            <a:spLocks noGrp="1"/>
          </p:cNvSpPr>
          <p:nvPr>
            <p:ph idx="11"/>
          </p:nvPr>
        </p:nvSpPr>
        <p:spPr>
          <a:xfrm>
            <a:off x="1056000" y="1736725"/>
            <a:ext cx="10069200" cy="4032000"/>
          </a:xfrm>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Tree>
    <p:extLst>
      <p:ext uri="{BB962C8B-B14F-4D97-AF65-F5344CB8AC3E}">
        <p14:creationId xmlns:p14="http://schemas.microsoft.com/office/powerpoint/2010/main" val="176268365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424537-5ECE-4D36-9AE9-88D8AFB54949}"/>
              </a:ext>
            </a:extLst>
          </p:cNvPr>
          <p:cNvSpPr>
            <a:spLocks noGrp="1"/>
          </p:cNvSpPr>
          <p:nvPr>
            <p:ph type="title"/>
          </p:nvPr>
        </p:nvSpPr>
        <p:spPr/>
        <p:txBody>
          <a:bodyPr/>
          <a:lstStyle/>
          <a:p>
            <a:r>
              <a:rPr lang="sv-SE"/>
              <a:t>Klicka här för att ändra format</a:t>
            </a:r>
          </a:p>
        </p:txBody>
      </p:sp>
      <p:sp>
        <p:nvSpPr>
          <p:cNvPr id="3" name="Content Placeholder 2"/>
          <p:cNvSpPr>
            <a:spLocks noGrp="1"/>
          </p:cNvSpPr>
          <p:nvPr>
            <p:ph sz="half" idx="1"/>
          </p:nvPr>
        </p:nvSpPr>
        <p:spPr>
          <a:xfrm>
            <a:off x="480000" y="1736728"/>
            <a:ext cx="5278080" cy="419462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
        <p:nvSpPr>
          <p:cNvPr id="4" name="Content Placeholder 3"/>
          <p:cNvSpPr>
            <a:spLocks noGrp="1"/>
          </p:cNvSpPr>
          <p:nvPr>
            <p:ph sz="half" idx="2"/>
          </p:nvPr>
        </p:nvSpPr>
        <p:spPr>
          <a:xfrm>
            <a:off x="6434313" y="1736728"/>
            <a:ext cx="5277697" cy="419462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Tree>
    <p:extLst>
      <p:ext uri="{BB962C8B-B14F-4D97-AF65-F5344CB8AC3E}">
        <p14:creationId xmlns:p14="http://schemas.microsoft.com/office/powerpoint/2010/main" val="32714476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BCE7E41F-F5AB-42BF-88B5-ED5B44A6461E}"/>
              </a:ext>
            </a:extLst>
          </p:cNvPr>
          <p:cNvSpPr>
            <a:spLocks noGrp="1"/>
          </p:cNvSpPr>
          <p:nvPr>
            <p:ph type="title"/>
          </p:nvPr>
        </p:nvSpPr>
        <p:spPr/>
        <p:txBody>
          <a:bodyPr/>
          <a:lstStyle/>
          <a:p>
            <a:r>
              <a:rPr lang="sv-SE"/>
              <a:t>Klicka här för att ändra format</a:t>
            </a:r>
          </a:p>
        </p:txBody>
      </p:sp>
      <p:sp>
        <p:nvSpPr>
          <p:cNvPr id="3" name="Text Placeholder 2"/>
          <p:cNvSpPr>
            <a:spLocks noGrp="1"/>
          </p:cNvSpPr>
          <p:nvPr>
            <p:ph type="body" idx="1"/>
          </p:nvPr>
        </p:nvSpPr>
        <p:spPr>
          <a:xfrm>
            <a:off x="487681" y="1588563"/>
            <a:ext cx="527808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Redigera format för bakgrundstext</a:t>
            </a:r>
          </a:p>
        </p:txBody>
      </p:sp>
      <p:sp>
        <p:nvSpPr>
          <p:cNvPr id="4" name="Content Placeholder 3"/>
          <p:cNvSpPr>
            <a:spLocks noGrp="1"/>
          </p:cNvSpPr>
          <p:nvPr>
            <p:ph sz="half" idx="2"/>
          </p:nvPr>
        </p:nvSpPr>
        <p:spPr>
          <a:xfrm>
            <a:off x="487681" y="2281031"/>
            <a:ext cx="5278080" cy="352468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
        <p:nvSpPr>
          <p:cNvPr id="5" name="Text Placeholder 4"/>
          <p:cNvSpPr>
            <a:spLocks noGrp="1"/>
          </p:cNvSpPr>
          <p:nvPr>
            <p:ph type="body" sz="quarter" idx="3"/>
          </p:nvPr>
        </p:nvSpPr>
        <p:spPr>
          <a:xfrm>
            <a:off x="6432000" y="1591385"/>
            <a:ext cx="528000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Redigera format för bakgrundstext</a:t>
            </a:r>
          </a:p>
        </p:txBody>
      </p:sp>
      <p:sp>
        <p:nvSpPr>
          <p:cNvPr id="6" name="Content Placeholder 5"/>
          <p:cNvSpPr>
            <a:spLocks noGrp="1"/>
          </p:cNvSpPr>
          <p:nvPr>
            <p:ph sz="quarter" idx="4"/>
          </p:nvPr>
        </p:nvSpPr>
        <p:spPr>
          <a:xfrm>
            <a:off x="6432000" y="2281035"/>
            <a:ext cx="5280000" cy="3524685"/>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Tree>
    <p:extLst>
      <p:ext uri="{BB962C8B-B14F-4D97-AF65-F5344CB8AC3E}">
        <p14:creationId xmlns:p14="http://schemas.microsoft.com/office/powerpoint/2010/main" val="10418663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Avsnittsrubrik">
    <p:bg>
      <p:bgPr>
        <a:solidFill>
          <a:schemeClr val="accent6"/>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5587154-BD2A-4F12-8229-6CAEFE68953B}"/>
              </a:ext>
            </a:extLst>
          </p:cNvPr>
          <p:cNvSpPr>
            <a:spLocks noGrp="1"/>
          </p:cNvSpPr>
          <p:nvPr>
            <p:ph type="title" hasCustomPrompt="1"/>
          </p:nvPr>
        </p:nvSpPr>
        <p:spPr>
          <a:xfrm>
            <a:off x="1333499" y="1768476"/>
            <a:ext cx="9486901" cy="2753620"/>
          </a:xfrm>
        </p:spPr>
        <p:txBody>
          <a:bodyPr anchor="ctr">
            <a:normAutofit/>
          </a:bodyPr>
          <a:lstStyle>
            <a:lvl1pPr algn="ctr">
              <a:lnSpc>
                <a:spcPct val="100000"/>
              </a:lnSpc>
              <a:defRPr sz="4800">
                <a:solidFill>
                  <a:schemeClr val="bg1"/>
                </a:solidFill>
              </a:defRPr>
            </a:lvl1pPr>
          </a:lstStyle>
          <a:p>
            <a:r>
              <a:rPr lang="sv-SE"/>
              <a:t>Klicka här för att ändra </a:t>
            </a:r>
            <a:br>
              <a:rPr lang="sv-SE"/>
            </a:br>
            <a:r>
              <a:rPr lang="sv-SE"/>
              <a:t>mall för rubrikformat</a:t>
            </a:r>
            <a:endParaRPr lang="en-GB"/>
          </a:p>
        </p:txBody>
      </p:sp>
      <p:pic>
        <p:nvPicPr>
          <p:cNvPr id="7" name="Bildobjekt 6">
            <a:extLst>
              <a:ext uri="{FF2B5EF4-FFF2-40B4-BE49-F238E27FC236}">
                <a16:creationId xmlns:a16="http://schemas.microsoft.com/office/drawing/2014/main" id="{5A8275A8-C307-4AD1-8F7E-DA508226EA3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404615085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68562D-9C3D-4ED0-821E-7821BFECF33E}"/>
              </a:ext>
            </a:extLst>
          </p:cNvPr>
          <p:cNvSpPr>
            <a:spLocks noGrp="1"/>
          </p:cNvSpPr>
          <p:nvPr>
            <p:ph type="title"/>
          </p:nvPr>
        </p:nvSpPr>
        <p:spPr/>
        <p:txBody>
          <a:bodyPr/>
          <a:lstStyle/>
          <a:p>
            <a:r>
              <a:rPr lang="sv-SE"/>
              <a:t>Klicka här för att ändra format</a:t>
            </a:r>
          </a:p>
        </p:txBody>
      </p:sp>
    </p:spTree>
    <p:extLst>
      <p:ext uri="{BB962C8B-B14F-4D97-AF65-F5344CB8AC3E}">
        <p14:creationId xmlns:p14="http://schemas.microsoft.com/office/powerpoint/2010/main" val="368989612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EDB076-0118-4581-B17D-C1A0602FB948}"/>
              </a:ext>
            </a:extLst>
          </p:cNvPr>
          <p:cNvSpPr>
            <a:spLocks noGrp="1"/>
          </p:cNvSpPr>
          <p:nvPr>
            <p:ph type="title"/>
          </p:nvPr>
        </p:nvSpPr>
        <p:spPr/>
        <p:txBody>
          <a:bodyPr/>
          <a:lstStyle/>
          <a:p>
            <a:r>
              <a:rPr lang="sv-SE"/>
              <a:t>Klicka här för att ändra format</a:t>
            </a:r>
          </a:p>
        </p:txBody>
      </p:sp>
      <p:sp>
        <p:nvSpPr>
          <p:cNvPr id="6" name="Content Placeholder 2">
            <a:extLst>
              <a:ext uri="{FF2B5EF4-FFF2-40B4-BE49-F238E27FC236}">
                <a16:creationId xmlns:a16="http://schemas.microsoft.com/office/drawing/2014/main" id="{51FAA0E3-3FDA-41A6-B9F8-73A1FEF31347}"/>
              </a:ext>
            </a:extLst>
          </p:cNvPr>
          <p:cNvSpPr>
            <a:spLocks noGrp="1"/>
          </p:cNvSpPr>
          <p:nvPr>
            <p:ph sz="half" idx="10"/>
          </p:nvPr>
        </p:nvSpPr>
        <p:spPr>
          <a:xfrm>
            <a:off x="480000" y="1736728"/>
            <a:ext cx="5734800" cy="419462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
        <p:nvSpPr>
          <p:cNvPr id="3" name="Picture Placeholder 2"/>
          <p:cNvSpPr>
            <a:spLocks noGrp="1"/>
          </p:cNvSpPr>
          <p:nvPr>
            <p:ph type="pic" idx="1" hasCustomPrompt="1"/>
          </p:nvPr>
        </p:nvSpPr>
        <p:spPr>
          <a:xfrm>
            <a:off x="6960000" y="1736728"/>
            <a:ext cx="4752000" cy="4194629"/>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a:t>Klicka på ikonen </a:t>
            </a:r>
            <a:br>
              <a:rPr lang="sv-SE"/>
            </a:br>
            <a:br>
              <a:rPr lang="sv-SE"/>
            </a:br>
            <a:r>
              <a:rPr lang="sv-SE"/>
              <a:t>för att lägga till en bild</a:t>
            </a:r>
            <a:endParaRPr lang="en-US"/>
          </a:p>
        </p:txBody>
      </p:sp>
    </p:spTree>
    <p:extLst>
      <p:ext uri="{BB962C8B-B14F-4D97-AF65-F5344CB8AC3E}">
        <p14:creationId xmlns:p14="http://schemas.microsoft.com/office/powerpoint/2010/main" val="128612896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p:txBody>
          <a:bodyPr/>
          <a:lstStyle/>
          <a:p>
            <a:r>
              <a:rPr lang="sv-SE"/>
              <a:t>Klicka här för att ändra format</a:t>
            </a:r>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5986800" y="1736728"/>
            <a:ext cx="5734800" cy="419462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
        <p:nvSpPr>
          <p:cNvPr id="3" name="Picture Placeholder 2"/>
          <p:cNvSpPr>
            <a:spLocks noGrp="1"/>
          </p:cNvSpPr>
          <p:nvPr>
            <p:ph type="pic" idx="1" hasCustomPrompt="1"/>
          </p:nvPr>
        </p:nvSpPr>
        <p:spPr>
          <a:xfrm>
            <a:off x="480000" y="1736731"/>
            <a:ext cx="4752000" cy="4197497"/>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a:t>Klicka på ikonen </a:t>
            </a:r>
            <a:br>
              <a:rPr lang="sv-SE"/>
            </a:br>
            <a:br>
              <a:rPr lang="sv-SE"/>
            </a:br>
            <a:r>
              <a:rPr lang="sv-SE"/>
              <a:t>för att lägga till en bild</a:t>
            </a:r>
            <a:endParaRPr lang="en-US"/>
          </a:p>
        </p:txBody>
      </p:sp>
    </p:spTree>
    <p:extLst>
      <p:ext uri="{BB962C8B-B14F-4D97-AF65-F5344CB8AC3E}">
        <p14:creationId xmlns:p14="http://schemas.microsoft.com/office/powerpoint/2010/main" val="290057515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2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800227-24F3-424A-950F-9031EC7717A1}"/>
              </a:ext>
            </a:extLst>
          </p:cNvPr>
          <p:cNvSpPr>
            <a:spLocks noGrp="1"/>
          </p:cNvSpPr>
          <p:nvPr>
            <p:ph type="title"/>
          </p:nvPr>
        </p:nvSpPr>
        <p:spPr/>
        <p:txBody>
          <a:bodyPr/>
          <a:lstStyle/>
          <a:p>
            <a:r>
              <a:rPr lang="sv-SE"/>
              <a:t>Klicka här för att ändra format</a:t>
            </a:r>
          </a:p>
        </p:txBody>
      </p:sp>
      <p:sp>
        <p:nvSpPr>
          <p:cNvPr id="3" name="Picture Placeholder 2"/>
          <p:cNvSpPr>
            <a:spLocks noGrp="1"/>
          </p:cNvSpPr>
          <p:nvPr>
            <p:ph type="pic" idx="1" hasCustomPrompt="1"/>
          </p:nvPr>
        </p:nvSpPr>
        <p:spPr>
          <a:xfrm>
            <a:off x="480000" y="1736725"/>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a:t>Klicka på ikonen </a:t>
            </a:r>
            <a:br>
              <a:rPr lang="sv-SE"/>
            </a:br>
            <a:br>
              <a:rPr lang="sv-SE"/>
            </a:br>
            <a:r>
              <a:rPr lang="sv-SE"/>
              <a:t>för att lägga till en bild</a:t>
            </a:r>
            <a:endParaRPr lang="en-US"/>
          </a:p>
        </p:txBody>
      </p:sp>
      <p:sp>
        <p:nvSpPr>
          <p:cNvPr id="4" name="Text Placeholder 3"/>
          <p:cNvSpPr>
            <a:spLocks noGrp="1"/>
          </p:cNvSpPr>
          <p:nvPr>
            <p:ph type="body" sz="half" idx="2"/>
          </p:nvPr>
        </p:nvSpPr>
        <p:spPr>
          <a:xfrm>
            <a:off x="480000" y="5549755"/>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Redigera format för bakgrundstext</a:t>
            </a:r>
          </a:p>
        </p:txBody>
      </p:sp>
      <p:sp>
        <p:nvSpPr>
          <p:cNvPr id="10" name="Picture Placeholder 2">
            <a:extLst>
              <a:ext uri="{FF2B5EF4-FFF2-40B4-BE49-F238E27FC236}">
                <a16:creationId xmlns:a16="http://schemas.microsoft.com/office/drawing/2014/main" id="{F5F04B5A-F0FB-4FC9-9F5F-CDA6CEE251C7}"/>
              </a:ext>
            </a:extLst>
          </p:cNvPr>
          <p:cNvSpPr>
            <a:spLocks noGrp="1"/>
          </p:cNvSpPr>
          <p:nvPr>
            <p:ph type="pic" idx="12" hasCustomPrompt="1"/>
          </p:nvPr>
        </p:nvSpPr>
        <p:spPr>
          <a:xfrm>
            <a:off x="4296000" y="1736725"/>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a:t>Klicka på ikonen </a:t>
            </a:r>
            <a:br>
              <a:rPr lang="sv-SE"/>
            </a:br>
            <a:br>
              <a:rPr lang="sv-SE"/>
            </a:br>
            <a:r>
              <a:rPr lang="sv-SE"/>
              <a:t>för att lägga till en bild</a:t>
            </a:r>
            <a:endParaRPr lang="en-US"/>
          </a:p>
        </p:txBody>
      </p:sp>
      <p:sp>
        <p:nvSpPr>
          <p:cNvPr id="15" name="Text Placeholder 3">
            <a:extLst>
              <a:ext uri="{FF2B5EF4-FFF2-40B4-BE49-F238E27FC236}">
                <a16:creationId xmlns:a16="http://schemas.microsoft.com/office/drawing/2014/main" id="{A5F93C07-C166-474C-8E0B-4E9C3BBCB337}"/>
              </a:ext>
            </a:extLst>
          </p:cNvPr>
          <p:cNvSpPr>
            <a:spLocks noGrp="1"/>
          </p:cNvSpPr>
          <p:nvPr>
            <p:ph type="body" sz="half" idx="15"/>
          </p:nvPr>
        </p:nvSpPr>
        <p:spPr>
          <a:xfrm>
            <a:off x="4296000" y="5549755"/>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Redigera format för bakgrundstext</a:t>
            </a:r>
          </a:p>
        </p:txBody>
      </p:sp>
      <p:sp>
        <p:nvSpPr>
          <p:cNvPr id="11" name="Picture Placeholder 2">
            <a:extLst>
              <a:ext uri="{FF2B5EF4-FFF2-40B4-BE49-F238E27FC236}">
                <a16:creationId xmlns:a16="http://schemas.microsoft.com/office/drawing/2014/main" id="{A7F97845-F21E-448F-BCE4-594A545AB8CB}"/>
              </a:ext>
            </a:extLst>
          </p:cNvPr>
          <p:cNvSpPr>
            <a:spLocks noGrp="1"/>
          </p:cNvSpPr>
          <p:nvPr>
            <p:ph type="pic" idx="13" hasCustomPrompt="1"/>
          </p:nvPr>
        </p:nvSpPr>
        <p:spPr>
          <a:xfrm>
            <a:off x="8112000" y="1736725"/>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a:t>Klicka på ikonen </a:t>
            </a:r>
            <a:br>
              <a:rPr lang="sv-SE"/>
            </a:br>
            <a:br>
              <a:rPr lang="sv-SE"/>
            </a:br>
            <a:r>
              <a:rPr lang="sv-SE"/>
              <a:t>för att lägga till en bild</a:t>
            </a:r>
            <a:endParaRPr lang="en-US"/>
          </a:p>
        </p:txBody>
      </p:sp>
      <p:sp>
        <p:nvSpPr>
          <p:cNvPr id="14" name="Text Placeholder 3">
            <a:extLst>
              <a:ext uri="{FF2B5EF4-FFF2-40B4-BE49-F238E27FC236}">
                <a16:creationId xmlns:a16="http://schemas.microsoft.com/office/drawing/2014/main" id="{5F230963-9997-4CAE-9B9D-4F53D8044D29}"/>
              </a:ext>
            </a:extLst>
          </p:cNvPr>
          <p:cNvSpPr>
            <a:spLocks noGrp="1"/>
          </p:cNvSpPr>
          <p:nvPr>
            <p:ph type="body" sz="half" idx="14"/>
          </p:nvPr>
        </p:nvSpPr>
        <p:spPr>
          <a:xfrm>
            <a:off x="8112000" y="5549755"/>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Redigera format för bakgrundstext</a:t>
            </a:r>
          </a:p>
        </p:txBody>
      </p:sp>
    </p:spTree>
    <p:extLst>
      <p:ext uri="{BB962C8B-B14F-4D97-AF65-F5344CB8AC3E}">
        <p14:creationId xmlns:p14="http://schemas.microsoft.com/office/powerpoint/2010/main" val="327328791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Bild helsida">
    <p:spTree>
      <p:nvGrpSpPr>
        <p:cNvPr id="1" name=""/>
        <p:cNvGrpSpPr/>
        <p:nvPr/>
      </p:nvGrpSpPr>
      <p:grpSpPr>
        <a:xfrm>
          <a:off x="0" y="0"/>
          <a:ext cx="0" cy="0"/>
          <a:chOff x="0" y="0"/>
          <a:chExt cx="0" cy="0"/>
        </a:xfrm>
      </p:grpSpPr>
      <p:sp>
        <p:nvSpPr>
          <p:cNvPr id="5" name="Platshållare för bild 4"/>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r>
              <a:rPr lang="sv-SE"/>
              <a:t>Klicka på ikonen </a:t>
            </a:r>
            <a:br>
              <a:rPr lang="sv-SE"/>
            </a:br>
            <a:br>
              <a:rPr lang="sv-SE"/>
            </a:br>
            <a:r>
              <a:rPr lang="sv-SE"/>
              <a:t>för att lägga till en bild</a:t>
            </a:r>
            <a:endParaRPr lang="en-US"/>
          </a:p>
        </p:txBody>
      </p:sp>
    </p:spTree>
    <p:extLst>
      <p:ext uri="{BB962C8B-B14F-4D97-AF65-F5344CB8AC3E}">
        <p14:creationId xmlns:p14="http://schemas.microsoft.com/office/powerpoint/2010/main" val="167943420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Bild helsida med rubrik">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4C2CB002-9FCD-48CA-BEF4-9C216A36070A}"/>
              </a:ext>
            </a:extLst>
          </p:cNvPr>
          <p:cNvSpPr>
            <a:spLocks noGrp="1"/>
          </p:cNvSpPr>
          <p:nvPr>
            <p:ph type="ftr" sz="quarter" idx="11"/>
          </p:nvPr>
        </p:nvSpPr>
        <p:spPr>
          <a:xfrm>
            <a:off x="479999" y="6376989"/>
            <a:ext cx="5616000" cy="147636"/>
          </a:xfrm>
          <a:prstGeom prst="rect">
            <a:avLst/>
          </a:prstGeom>
        </p:spPr>
        <p:txBody>
          <a:bodyPr/>
          <a:lstStyle/>
          <a:p>
            <a:endParaRPr lang="sv-SE"/>
          </a:p>
        </p:txBody>
      </p:sp>
      <p:sp>
        <p:nvSpPr>
          <p:cNvPr id="4" name="Platshållare för bild 5">
            <a:extLst>
              <a:ext uri="{FF2B5EF4-FFF2-40B4-BE49-F238E27FC236}">
                <a16:creationId xmlns:a16="http://schemas.microsoft.com/office/drawing/2014/main" id="{1566CF40-59BE-4449-B880-5CCAFCC9D997}"/>
              </a:ext>
            </a:extLst>
          </p:cNvPr>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a:br>
            <a:br>
              <a:rPr lang="sv-SE"/>
            </a:br>
            <a:br>
              <a:rPr lang="sv-SE"/>
            </a:br>
            <a:r>
              <a:rPr lang="sv-SE"/>
              <a:t>Klicka på ikonen ovan</a:t>
            </a:r>
            <a:br>
              <a:rPr lang="sv-SE"/>
            </a:br>
            <a:r>
              <a:rPr lang="sv-SE"/>
              <a:t>för att lägga till en bild</a:t>
            </a:r>
            <a:endParaRPr lang="en-US"/>
          </a:p>
        </p:txBody>
      </p:sp>
      <p:sp>
        <p:nvSpPr>
          <p:cNvPr id="6" name="Title 1">
            <a:extLst>
              <a:ext uri="{FF2B5EF4-FFF2-40B4-BE49-F238E27FC236}">
                <a16:creationId xmlns:a16="http://schemas.microsoft.com/office/drawing/2014/main" id="{5F556A3A-7138-45B2-8593-FAB5296ADD6C}"/>
              </a:ext>
            </a:extLst>
          </p:cNvPr>
          <p:cNvSpPr>
            <a:spLocks noGrp="1"/>
          </p:cNvSpPr>
          <p:nvPr>
            <p:ph type="ctrTitle"/>
          </p:nvPr>
        </p:nvSpPr>
        <p:spPr>
          <a:xfrm>
            <a:off x="1528841" y="2404809"/>
            <a:ext cx="9134323" cy="1113092"/>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format</a:t>
            </a:r>
            <a:endParaRPr lang="en-US"/>
          </a:p>
        </p:txBody>
      </p:sp>
    </p:spTree>
    <p:extLst>
      <p:ext uri="{BB962C8B-B14F-4D97-AF65-F5344CB8AC3E}">
        <p14:creationId xmlns:p14="http://schemas.microsoft.com/office/powerpoint/2010/main" val="310424101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4924570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blank" preserve="1">
  <p:cSld name="Helt tom">
    <p:spTree>
      <p:nvGrpSpPr>
        <p:cNvPr id="1" name=""/>
        <p:cNvGrpSpPr/>
        <p:nvPr/>
      </p:nvGrpSpPr>
      <p:grpSpPr>
        <a:xfrm>
          <a:off x="0" y="0"/>
          <a:ext cx="0" cy="0"/>
          <a:chOff x="0" y="0"/>
          <a:chExt cx="0" cy="0"/>
        </a:xfrm>
      </p:grpSpPr>
      <p:sp>
        <p:nvSpPr>
          <p:cNvPr id="4" name="Platshållare för bildnummer 3">
            <a:extLst>
              <a:ext uri="{FF2B5EF4-FFF2-40B4-BE49-F238E27FC236}">
                <a16:creationId xmlns:a16="http://schemas.microsoft.com/office/drawing/2014/main" id="{773517C6-D6A3-4EB3-BAD9-8E9F74B655B2}"/>
              </a:ext>
            </a:extLst>
          </p:cNvPr>
          <p:cNvSpPr txBox="1">
            <a:spLocks/>
          </p:cNvSpPr>
          <p:nvPr userDrawn="1"/>
        </p:nvSpPr>
        <p:spPr>
          <a:xfrm>
            <a:off x="11125200" y="6379949"/>
            <a:ext cx="586800" cy="144676"/>
          </a:xfrm>
          <a:prstGeom prst="rect">
            <a:avLst/>
          </a:prstGeom>
        </p:spPr>
        <p:txBody>
          <a:bodyPr vert="horz" lIns="0" tIns="0" rIns="0" bIns="0" rtlCol="0" anchor="ctr"/>
          <a:lstStyle>
            <a:defPPr>
              <a:defRPr lang="en-US"/>
            </a:defPPr>
            <a:lvl1pPr marL="0" algn="l" defTabSz="457200" rtl="0" eaLnBrk="1" latinLnBrk="0" hangingPunct="1">
              <a:defRPr lang="sv-SE" sz="800" b="1" kern="1200" smtClean="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14999A75-0551-4B09-A151-24523DDA83A0}" type="slidenum">
              <a:rPr lang="sv-SE" sz="1050" smtClean="0"/>
              <a:pPr algn="r"/>
              <a:t>‹#›</a:t>
            </a:fld>
            <a:endParaRPr lang="sv-SE" sz="1050"/>
          </a:p>
        </p:txBody>
      </p:sp>
    </p:spTree>
    <p:extLst>
      <p:ext uri="{BB962C8B-B14F-4D97-AF65-F5344CB8AC3E}">
        <p14:creationId xmlns:p14="http://schemas.microsoft.com/office/powerpoint/2010/main" val="211095494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Avsnittsrubrik med bild">
    <p:spTree>
      <p:nvGrpSpPr>
        <p:cNvPr id="1" name=""/>
        <p:cNvGrpSpPr/>
        <p:nvPr/>
      </p:nvGrpSpPr>
      <p:grpSpPr>
        <a:xfrm>
          <a:off x="0" y="0"/>
          <a:ext cx="0" cy="0"/>
          <a:chOff x="0" y="0"/>
          <a:chExt cx="0" cy="0"/>
        </a:xfrm>
      </p:grpSpPr>
      <p:sp>
        <p:nvSpPr>
          <p:cNvPr id="8" name="Platshållare för bild 5">
            <a:extLst>
              <a:ext uri="{FF2B5EF4-FFF2-40B4-BE49-F238E27FC236}">
                <a16:creationId xmlns:a16="http://schemas.microsoft.com/office/drawing/2014/main" id="{E89F1A3B-CD83-40C2-B654-7491BD29FCD5}"/>
              </a:ext>
            </a:extLst>
          </p:cNvPr>
          <p:cNvSpPr>
            <a:spLocks noGrp="1"/>
          </p:cNvSpPr>
          <p:nvPr>
            <p:ph type="pic" sz="quarter" idx="11" hasCustomPrompt="1"/>
          </p:nvPr>
        </p:nvSpPr>
        <p:spPr>
          <a:xfrm>
            <a:off x="407989" y="404812"/>
            <a:ext cx="11376024" cy="5508625"/>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a:br>
            <a:br>
              <a:rPr lang="sv-SE"/>
            </a:br>
            <a:br>
              <a:rPr lang="sv-SE"/>
            </a:br>
            <a:r>
              <a:rPr lang="sv-SE"/>
              <a:t>Klicka på ikonen ovan</a:t>
            </a:r>
            <a:br>
              <a:rPr lang="sv-SE"/>
            </a:br>
            <a:r>
              <a:rPr lang="sv-SE"/>
              <a:t>för att lägga till en bild</a:t>
            </a:r>
            <a:endParaRPr lang="en-US"/>
          </a:p>
        </p:txBody>
      </p:sp>
      <p:sp>
        <p:nvSpPr>
          <p:cNvPr id="9" name="Title 1">
            <a:extLst>
              <a:ext uri="{FF2B5EF4-FFF2-40B4-BE49-F238E27FC236}">
                <a16:creationId xmlns:a16="http://schemas.microsoft.com/office/drawing/2014/main" id="{EAB74EFB-B5F9-4503-84BF-A1C8C3809B6F}"/>
              </a:ext>
            </a:extLst>
          </p:cNvPr>
          <p:cNvSpPr>
            <a:spLocks noGrp="1"/>
          </p:cNvSpPr>
          <p:nvPr>
            <p:ph type="ctrTitle"/>
          </p:nvPr>
        </p:nvSpPr>
        <p:spPr>
          <a:xfrm>
            <a:off x="1879600" y="1973603"/>
            <a:ext cx="8483640" cy="885112"/>
          </a:xfrm>
          <a:prstGeom prst="rect">
            <a:avLst/>
          </a:prstGeom>
        </p:spPr>
        <p:txBody>
          <a:bodyPr anchor="ctr" anchorCtr="0">
            <a:noAutofit/>
          </a:bodyPr>
          <a:lstStyle>
            <a:lvl1pPr algn="ctr">
              <a:lnSpc>
                <a:spcPct val="90000"/>
              </a:lnSpc>
              <a:defRPr sz="4000">
                <a:solidFill>
                  <a:schemeClr val="bg1"/>
                </a:solidFill>
              </a:defRPr>
            </a:lvl1pPr>
          </a:lstStyle>
          <a:p>
            <a:r>
              <a:rPr lang="sv-SE"/>
              <a:t>Klicka här för att ändra format</a:t>
            </a:r>
            <a:endParaRPr lang="en-US"/>
          </a:p>
        </p:txBody>
      </p:sp>
      <p:sp>
        <p:nvSpPr>
          <p:cNvPr id="6" name="textruta 5">
            <a:extLst>
              <a:ext uri="{FF2B5EF4-FFF2-40B4-BE49-F238E27FC236}">
                <a16:creationId xmlns:a16="http://schemas.microsoft.com/office/drawing/2014/main" id="{BE03C4AA-7F69-47DB-B0C7-C398C29343E8}"/>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a:t>Hållbar stad – öppen för världen</a:t>
            </a:r>
          </a:p>
        </p:txBody>
      </p:sp>
      <p:pic>
        <p:nvPicPr>
          <p:cNvPr id="7" name="Bildobjekt 6" descr="Logo" title="Logo">
            <a:extLst>
              <a:ext uri="{FF2B5EF4-FFF2-40B4-BE49-F238E27FC236}">
                <a16:creationId xmlns:a16="http://schemas.microsoft.com/office/drawing/2014/main" id="{D10787AB-672F-422E-BCDA-03232A03F8B5}"/>
              </a:ext>
            </a:extLst>
          </p:cNvPr>
          <p:cNvPicPr>
            <a:picLocks noChangeAspect="1"/>
          </p:cNvPicPr>
          <p:nvPr userDrawn="1"/>
        </p:nvPicPr>
        <p:blipFill>
          <a:blip r:embed="rId2"/>
          <a:stretch>
            <a:fillRect/>
          </a:stretch>
        </p:blipFill>
        <p:spPr>
          <a:xfrm>
            <a:off x="10498641" y="6168924"/>
            <a:ext cx="1280271" cy="426757"/>
          </a:xfrm>
          <a:prstGeom prst="rect">
            <a:avLst/>
          </a:prstGeom>
        </p:spPr>
      </p:pic>
    </p:spTree>
    <p:extLst>
      <p:ext uri="{BB962C8B-B14F-4D97-AF65-F5344CB8AC3E}">
        <p14:creationId xmlns:p14="http://schemas.microsoft.com/office/powerpoint/2010/main" val="347556628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Avsnittsrubrik">
    <p:spTree>
      <p:nvGrpSpPr>
        <p:cNvPr id="1" name=""/>
        <p:cNvGrpSpPr/>
        <p:nvPr/>
      </p:nvGrpSpPr>
      <p:grpSpPr>
        <a:xfrm>
          <a:off x="0" y="0"/>
          <a:ext cx="0" cy="0"/>
          <a:chOff x="0" y="0"/>
          <a:chExt cx="0" cy="0"/>
        </a:xfrm>
      </p:grpSpPr>
      <p:pic>
        <p:nvPicPr>
          <p:cNvPr id="6" name="Bildobjekt 5" descr="GRAPHIC_small13.jpg">
            <a:extLst>
              <a:ext uri="{FF2B5EF4-FFF2-40B4-BE49-F238E27FC236}">
                <a16:creationId xmlns:a16="http://schemas.microsoft.com/office/drawing/2014/main" id="{59F83125-339A-484B-B9BF-BD79EE6C97C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bwMode="auto">
          <a:xfrm>
            <a:off x="407986" y="404813"/>
            <a:ext cx="11366503" cy="550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528841" y="2404809"/>
            <a:ext cx="9134323" cy="1349829"/>
          </a:xfrm>
          <a:prstGeom prst="rect">
            <a:avLst/>
          </a:prstGeom>
        </p:spPr>
        <p:txBody>
          <a:bodyPr anchor="ctr" anchorCtr="0">
            <a:noAutofit/>
          </a:bodyPr>
          <a:lstStyle>
            <a:lvl1pPr algn="ctr">
              <a:lnSpc>
                <a:spcPct val="90000"/>
              </a:lnSpc>
              <a:defRPr sz="4500">
                <a:solidFill>
                  <a:schemeClr val="tx1"/>
                </a:solidFill>
              </a:defRPr>
            </a:lvl1pPr>
          </a:lstStyle>
          <a:p>
            <a:r>
              <a:rPr lang="sv-SE"/>
              <a:t>Klicka här för att ändra format</a:t>
            </a:r>
            <a:endParaRPr lang="en-US"/>
          </a:p>
        </p:txBody>
      </p:sp>
      <p:sp>
        <p:nvSpPr>
          <p:cNvPr id="15" name="textruta 14">
            <a:extLst>
              <a:ext uri="{FF2B5EF4-FFF2-40B4-BE49-F238E27FC236}">
                <a16:creationId xmlns:a16="http://schemas.microsoft.com/office/drawing/2014/main" id="{F8CA43A6-7E16-4DBD-AD75-D68133193CDD}"/>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a:t>Hållbar stad – öppen för världen</a:t>
            </a:r>
          </a:p>
        </p:txBody>
      </p:sp>
      <p:pic>
        <p:nvPicPr>
          <p:cNvPr id="7" name="Bildobjekt 6" descr="Logo" title="Logo">
            <a:extLst>
              <a:ext uri="{FF2B5EF4-FFF2-40B4-BE49-F238E27FC236}">
                <a16:creationId xmlns:a16="http://schemas.microsoft.com/office/drawing/2014/main" id="{4DC04C49-4CED-4243-BDCA-2F07DD860D32}"/>
              </a:ext>
            </a:extLst>
          </p:cNvPr>
          <p:cNvPicPr>
            <a:picLocks noChangeAspect="1"/>
          </p:cNvPicPr>
          <p:nvPr userDrawn="1"/>
        </p:nvPicPr>
        <p:blipFill>
          <a:blip r:embed="rId3"/>
          <a:stretch>
            <a:fillRect/>
          </a:stretch>
        </p:blipFill>
        <p:spPr>
          <a:xfrm>
            <a:off x="10498641" y="6168924"/>
            <a:ext cx="1280271" cy="426757"/>
          </a:xfrm>
          <a:prstGeom prst="rect">
            <a:avLst/>
          </a:prstGeom>
        </p:spPr>
      </p:pic>
    </p:spTree>
    <p:extLst>
      <p:ext uri="{BB962C8B-B14F-4D97-AF65-F5344CB8AC3E}">
        <p14:creationId xmlns:p14="http://schemas.microsoft.com/office/powerpoint/2010/main" val="4683926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Hexagonbild text höger">
    <p:bg>
      <p:bgPr>
        <a:solidFill>
          <a:schemeClr val="accent6"/>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1149350" y="1447800"/>
            <a:ext cx="4564063" cy="3867150"/>
          </a:xfrm>
          <a:prstGeom prst="hexagon">
            <a:avLst/>
          </a:prstGeom>
          <a:solidFill>
            <a:schemeClr val="accent1"/>
          </a:solidFill>
        </p:spPr>
        <p:txBody>
          <a:bodyPr/>
          <a:lstStyle/>
          <a:p>
            <a:r>
              <a:rPr lang="sv-SE"/>
              <a:t>Klicka på ikonen för att lägga till en bild</a:t>
            </a:r>
            <a:endParaRPr lang="en-GB"/>
          </a:p>
        </p:txBody>
      </p:sp>
      <p:sp>
        <p:nvSpPr>
          <p:cNvPr id="4" name="Rubrik 1">
            <a:extLst>
              <a:ext uri="{FF2B5EF4-FFF2-40B4-BE49-F238E27FC236}">
                <a16:creationId xmlns:a16="http://schemas.microsoft.com/office/drawing/2014/main" id="{4DAF063B-7068-450F-B5C5-EFF538607A05}"/>
              </a:ext>
            </a:extLst>
          </p:cNvPr>
          <p:cNvSpPr>
            <a:spLocks noGrp="1"/>
          </p:cNvSpPr>
          <p:nvPr>
            <p:ph type="title"/>
          </p:nvPr>
        </p:nvSpPr>
        <p:spPr>
          <a:xfrm>
            <a:off x="6095999" y="2004565"/>
            <a:ext cx="5256213" cy="2753620"/>
          </a:xfrm>
        </p:spPr>
        <p:txBody>
          <a:bodyPr anchor="ctr">
            <a:normAutofit/>
          </a:bodyPr>
          <a:lstStyle>
            <a:lvl1pPr algn="l">
              <a:lnSpc>
                <a:spcPct val="100000"/>
              </a:lnSpc>
              <a:defRPr sz="4000">
                <a:solidFill>
                  <a:schemeClr val="bg1"/>
                </a:solidFill>
              </a:defRPr>
            </a:lvl1pPr>
          </a:lstStyle>
          <a:p>
            <a:r>
              <a:rPr lang="sv-SE"/>
              <a:t>Klicka här för att ändra format</a:t>
            </a:r>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49278176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Avslutsbild">
    <p:spTree>
      <p:nvGrpSpPr>
        <p:cNvPr id="1" name=""/>
        <p:cNvGrpSpPr/>
        <p:nvPr/>
      </p:nvGrpSpPr>
      <p:grpSpPr>
        <a:xfrm>
          <a:off x="0" y="0"/>
          <a:ext cx="0" cy="0"/>
          <a:chOff x="0" y="0"/>
          <a:chExt cx="0" cy="0"/>
        </a:xfrm>
      </p:grpSpPr>
      <p:pic>
        <p:nvPicPr>
          <p:cNvPr id="13" name="Bildobjekt 12" descr="GRAPHIC_small13.jpg">
            <a:extLst>
              <a:ext uri="{FF2B5EF4-FFF2-40B4-BE49-F238E27FC236}">
                <a16:creationId xmlns:a16="http://schemas.microsoft.com/office/drawing/2014/main" id="{89EAC5FE-96D5-4761-A88C-320EE8D1A07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bwMode="auto">
          <a:xfrm>
            <a:off x="407986" y="1144857"/>
            <a:ext cx="11366503" cy="53079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a:latin typeface="+mn-lt"/>
              </a:rPr>
              <a:t>Hållbar stad – öppen för världen</a:t>
            </a:r>
          </a:p>
        </p:txBody>
      </p:sp>
      <p:sp>
        <p:nvSpPr>
          <p:cNvPr id="2" name="textruta 1">
            <a:extLst>
              <a:ext uri="{FF2B5EF4-FFF2-40B4-BE49-F238E27FC236}">
                <a16:creationId xmlns:a16="http://schemas.microsoft.com/office/drawing/2014/main" id="{791AD600-C07A-4C4F-816C-2BE89532B957}"/>
              </a:ext>
            </a:extLst>
          </p:cNvPr>
          <p:cNvSpPr txBox="1"/>
          <p:nvPr userDrawn="1"/>
        </p:nvSpPr>
        <p:spPr>
          <a:xfrm>
            <a:off x="1420650" y="2405064"/>
            <a:ext cx="3026004" cy="309600"/>
          </a:xfrm>
          <a:prstGeom prst="rect">
            <a:avLst/>
          </a:prstGeom>
        </p:spPr>
        <p:txBody>
          <a:bodyPr vert="horz" lIns="0" tIns="0" rIns="0" bIns="0" rtlCol="0">
            <a:noAutofit/>
          </a:bodyPr>
          <a:lstStyle>
            <a:lvl1pPr lvl="0" indent="0" defTabSz="914332">
              <a:lnSpc>
                <a:spcPct val="100000"/>
              </a:lnSpc>
              <a:spcBef>
                <a:spcPts val="0"/>
              </a:spcBef>
              <a:spcAft>
                <a:spcPts val="300"/>
              </a:spcAft>
              <a:buFont typeface="Arial" panose="020B0604020202020204" pitchFamily="34" charset="0"/>
              <a:buNone/>
              <a:defRPr sz="1700" kern="0" baseline="0">
                <a:solidFill>
                  <a:schemeClr val="bg1"/>
                </a:solidFill>
                <a:latin typeface="+mj-lt"/>
              </a:defRPr>
            </a:lvl1pPr>
            <a:lvl2pPr marL="457167" indent="-230384" defTabSz="914332">
              <a:lnSpc>
                <a:spcPct val="110000"/>
              </a:lnSpc>
              <a:spcBef>
                <a:spcPts val="0"/>
              </a:spcBef>
              <a:spcAft>
                <a:spcPts val="300"/>
              </a:spcAft>
              <a:buFont typeface="Arial" panose="020B0604020202020204" pitchFamily="34" charset="0"/>
              <a:buChar char="–"/>
              <a:defRPr sz="1700"/>
            </a:lvl2pPr>
            <a:lvl3pPr marL="687548" indent="-230384" defTabSz="914332">
              <a:lnSpc>
                <a:spcPct val="110000"/>
              </a:lnSpc>
              <a:spcBef>
                <a:spcPts val="0"/>
              </a:spcBef>
              <a:spcAft>
                <a:spcPts val="300"/>
              </a:spcAft>
              <a:buFont typeface="Wingdings" panose="05000000000000000000" pitchFamily="2" charset="2"/>
              <a:buChar char="§"/>
              <a:defRPr sz="1700"/>
            </a:lvl3pPr>
            <a:lvl4pPr marL="914332" indent="-228584" defTabSz="914332">
              <a:lnSpc>
                <a:spcPct val="110000"/>
              </a:lnSpc>
              <a:spcBef>
                <a:spcPts val="0"/>
              </a:spcBef>
              <a:spcAft>
                <a:spcPts val="300"/>
              </a:spcAft>
              <a:buFont typeface="Arial" panose="020B0604020202020204" pitchFamily="34" charset="0"/>
              <a:buChar char="•"/>
              <a:defRPr sz="1700"/>
            </a:lvl4pPr>
            <a:lvl5pPr marL="1144714" indent="-228584" defTabSz="914332">
              <a:lnSpc>
                <a:spcPct val="110000"/>
              </a:lnSpc>
              <a:spcBef>
                <a:spcPts val="0"/>
              </a:spcBef>
              <a:spcAft>
                <a:spcPts val="300"/>
              </a:spcAft>
              <a:buFont typeface="Arial" panose="020B0604020202020204" pitchFamily="34" charset="0"/>
              <a:buChar char="•"/>
              <a:defRPr sz="1700"/>
            </a:lvl5pPr>
            <a:lvl6pPr marL="2514412" indent="-228584" defTabSz="914332">
              <a:lnSpc>
                <a:spcPct val="90000"/>
              </a:lnSpc>
              <a:spcBef>
                <a:spcPts val="500"/>
              </a:spcBef>
              <a:buFont typeface="Arial" panose="020B0604020202020204" pitchFamily="34" charset="0"/>
              <a:buChar char="•"/>
            </a:lvl6pPr>
            <a:lvl7pPr marL="2971578" indent="-228584" defTabSz="914332">
              <a:lnSpc>
                <a:spcPct val="90000"/>
              </a:lnSpc>
              <a:spcBef>
                <a:spcPts val="500"/>
              </a:spcBef>
              <a:buFont typeface="Arial" panose="020B0604020202020204" pitchFamily="34" charset="0"/>
              <a:buChar char="•"/>
            </a:lvl7pPr>
            <a:lvl8pPr marL="3428744" indent="-228584" defTabSz="914332">
              <a:lnSpc>
                <a:spcPct val="90000"/>
              </a:lnSpc>
              <a:spcBef>
                <a:spcPts val="500"/>
              </a:spcBef>
              <a:buFont typeface="Arial" panose="020B0604020202020204" pitchFamily="34" charset="0"/>
              <a:buChar char="•"/>
            </a:lvl8pPr>
            <a:lvl9pPr marL="3885910" indent="-228584" defTabSz="914332">
              <a:lnSpc>
                <a:spcPct val="90000"/>
              </a:lnSpc>
              <a:spcBef>
                <a:spcPts val="500"/>
              </a:spcBef>
              <a:buFont typeface="Arial" panose="020B0604020202020204" pitchFamily="34" charset="0"/>
              <a:buChar char="•"/>
            </a:lvl9pPr>
          </a:lstStyle>
          <a:p>
            <a:pPr lvl="0"/>
            <a:r>
              <a:rPr lang="sv-SE">
                <a:solidFill>
                  <a:schemeClr val="tx1"/>
                </a:solidFill>
              </a:rPr>
              <a:t>Kontakt</a:t>
            </a:r>
          </a:p>
        </p:txBody>
      </p:sp>
      <p:pic>
        <p:nvPicPr>
          <p:cNvPr id="14" name="Bildobjekt 13" descr="Logo" title="Logo">
            <a:extLst>
              <a:ext uri="{FF2B5EF4-FFF2-40B4-BE49-F238E27FC236}">
                <a16:creationId xmlns:a16="http://schemas.microsoft.com/office/drawing/2014/main" id="{D53FD212-C69B-49D3-895C-7AFEF261D5CE}"/>
              </a:ext>
            </a:extLst>
          </p:cNvPr>
          <p:cNvPicPr>
            <a:picLocks noChangeAspect="1"/>
          </p:cNvPicPr>
          <p:nvPr userDrawn="1"/>
        </p:nvPicPr>
        <p:blipFill>
          <a:blip r:embed="rId3"/>
          <a:stretch>
            <a:fillRect/>
          </a:stretch>
        </p:blipFill>
        <p:spPr>
          <a:xfrm>
            <a:off x="10297795" y="401983"/>
            <a:ext cx="1481456" cy="499915"/>
          </a:xfrm>
          <a:prstGeom prst="rect">
            <a:avLst/>
          </a:prstGeom>
        </p:spPr>
      </p:pic>
      <p:sp>
        <p:nvSpPr>
          <p:cNvPr id="9" name="Platshållare för text 4">
            <a:extLst>
              <a:ext uri="{FF2B5EF4-FFF2-40B4-BE49-F238E27FC236}">
                <a16:creationId xmlns:a16="http://schemas.microsoft.com/office/drawing/2014/main" id="{2A88247C-D101-4E1B-9EE5-480C5ADB2673}"/>
              </a:ext>
            </a:extLst>
          </p:cNvPr>
          <p:cNvSpPr>
            <a:spLocks noGrp="1"/>
          </p:cNvSpPr>
          <p:nvPr>
            <p:ph type="body" sz="quarter" idx="11" hasCustomPrompt="1"/>
          </p:nvPr>
        </p:nvSpPr>
        <p:spPr>
          <a:xfrm>
            <a:off x="1420649" y="2830624"/>
            <a:ext cx="6148878" cy="2971086"/>
          </a:xfrm>
        </p:spPr>
        <p:txBody>
          <a:bodyPr numCol="1" spcCol="180000">
            <a:noAutofit/>
          </a:bodyPr>
          <a:lstStyle>
            <a:lvl1pPr marL="0" indent="0">
              <a:lnSpc>
                <a:spcPct val="110000"/>
              </a:lnSpc>
              <a:spcBef>
                <a:spcPts val="0"/>
              </a:spcBef>
              <a:buNone/>
              <a:defRPr sz="1600" b="1" kern="0" baseline="0">
                <a:solidFill>
                  <a:schemeClr val="tx1"/>
                </a:solidFill>
                <a:latin typeface="+mn-lt"/>
              </a:defRPr>
            </a:lvl1pPr>
          </a:lstStyle>
          <a:p>
            <a:pPr lvl="0"/>
            <a:r>
              <a:rPr lang="sv-SE"/>
              <a:t>Avdelning</a:t>
            </a:r>
            <a:br>
              <a:rPr lang="sv-SE"/>
            </a:br>
            <a:r>
              <a:rPr lang="sv-SE"/>
              <a:t>Område, Göteborgs Stad</a:t>
            </a:r>
            <a:br>
              <a:rPr lang="sv-SE"/>
            </a:br>
            <a:r>
              <a:rPr lang="sv-SE"/>
              <a:t>Namn</a:t>
            </a:r>
            <a:br>
              <a:rPr lang="sv-SE"/>
            </a:br>
            <a:r>
              <a:rPr lang="sv-SE"/>
              <a:t>namn@namn.se</a:t>
            </a:r>
          </a:p>
        </p:txBody>
      </p:sp>
    </p:spTree>
    <p:extLst>
      <p:ext uri="{BB962C8B-B14F-4D97-AF65-F5344CB8AC3E}">
        <p14:creationId xmlns:p14="http://schemas.microsoft.com/office/powerpoint/2010/main" val="350821267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Logotyp">
    <p:spTree>
      <p:nvGrpSpPr>
        <p:cNvPr id="1" name=""/>
        <p:cNvGrpSpPr/>
        <p:nvPr/>
      </p:nvGrpSpPr>
      <p:grpSpPr>
        <a:xfrm>
          <a:off x="0" y="0"/>
          <a:ext cx="0" cy="0"/>
          <a:chOff x="0" y="0"/>
          <a:chExt cx="0" cy="0"/>
        </a:xfrm>
      </p:grpSpPr>
      <p:pic>
        <p:nvPicPr>
          <p:cNvPr id="3" name="Bildobjekt 2" descr="Logo" title="Logo">
            <a:extLst>
              <a:ext uri="{FF2B5EF4-FFF2-40B4-BE49-F238E27FC236}">
                <a16:creationId xmlns:a16="http://schemas.microsoft.com/office/drawing/2014/main" id="{194BDD5C-7EC3-478A-8795-61C3B25A5E54}"/>
              </a:ext>
            </a:extLst>
          </p:cNvPr>
          <p:cNvPicPr>
            <a:picLocks noChangeAspect="1"/>
          </p:cNvPicPr>
          <p:nvPr userDrawn="1"/>
        </p:nvPicPr>
        <p:blipFill>
          <a:blip r:embed="rId2"/>
          <a:stretch>
            <a:fillRect/>
          </a:stretch>
        </p:blipFill>
        <p:spPr>
          <a:xfrm>
            <a:off x="5382706" y="2300663"/>
            <a:ext cx="1426588" cy="2261812"/>
          </a:xfrm>
          <a:prstGeom prst="rect">
            <a:avLst/>
          </a:prstGeom>
        </p:spPr>
      </p:pic>
    </p:spTree>
    <p:extLst>
      <p:ext uri="{BB962C8B-B14F-4D97-AF65-F5344CB8AC3E}">
        <p14:creationId xmlns:p14="http://schemas.microsoft.com/office/powerpoint/2010/main" val="2244731444"/>
      </p:ext>
    </p:extLst>
  </p:cSld>
  <p:clrMapOvr>
    <a:masterClrMapping/>
  </p:clrMapOvr>
  <p:hf sldNum="0" hdr="0" ftr="0"/>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Bild + text vänster">
    <p:spTree>
      <p:nvGrpSpPr>
        <p:cNvPr id="1" name=""/>
        <p:cNvGrpSpPr/>
        <p:nvPr/>
      </p:nvGrpSpPr>
      <p:grpSpPr>
        <a:xfrm>
          <a:off x="0" y="0"/>
          <a:ext cx="0" cy="0"/>
          <a:chOff x="0" y="0"/>
          <a:chExt cx="0" cy="0"/>
        </a:xfrm>
      </p:grpSpPr>
      <p:sp>
        <p:nvSpPr>
          <p:cNvPr id="4" name="Platshållare för bildnummer 3"/>
          <p:cNvSpPr>
            <a:spLocks noGrp="1"/>
          </p:cNvSpPr>
          <p:nvPr>
            <p:ph type="sldNum" sz="quarter" idx="11"/>
          </p:nvPr>
        </p:nvSpPr>
        <p:spPr/>
        <p:txBody>
          <a:bodyPr/>
          <a:lstStyle/>
          <a:p>
            <a:fld id="{CCB980A4-8073-2E47-BD49-CDC58DACAC28}" type="slidenum">
              <a:rPr lang="sv-SE" smtClean="0"/>
              <a:pPr/>
              <a:t>‹#›</a:t>
            </a:fld>
            <a:endParaRPr lang="sv-SE"/>
          </a:p>
        </p:txBody>
      </p:sp>
      <p:sp>
        <p:nvSpPr>
          <p:cNvPr id="10" name="Platshållare för bild 9"/>
          <p:cNvSpPr>
            <a:spLocks noGrp="1"/>
          </p:cNvSpPr>
          <p:nvPr>
            <p:ph type="pic" sz="quarter" idx="12" hasCustomPrompt="1"/>
          </p:nvPr>
        </p:nvSpPr>
        <p:spPr>
          <a:xfrm>
            <a:off x="7851885" y="1368000"/>
            <a:ext cx="4080000" cy="4824000"/>
          </a:xfrm>
          <a:solidFill>
            <a:schemeClr val="bg1">
              <a:lumMod val="95000"/>
            </a:schemeClr>
          </a:solidFill>
          <a:ln>
            <a:noFill/>
          </a:ln>
        </p:spPr>
        <p:txBody>
          <a:bodyPr lIns="180000" tIns="180000"/>
          <a:lstStyle>
            <a:lvl1pPr>
              <a:defRPr sz="1200" i="1" baseline="0">
                <a:solidFill>
                  <a:schemeClr val="tx1"/>
                </a:solidFill>
              </a:defRPr>
            </a:lvl1pPr>
          </a:lstStyle>
          <a:p>
            <a:r>
              <a:rPr lang="sv-SE"/>
              <a:t>Klicka på ikonen för att infoga bild.</a:t>
            </a:r>
          </a:p>
        </p:txBody>
      </p:sp>
      <p:sp>
        <p:nvSpPr>
          <p:cNvPr id="13" name="Platshållare för text 12"/>
          <p:cNvSpPr>
            <a:spLocks noGrp="1"/>
          </p:cNvSpPr>
          <p:nvPr>
            <p:ph type="body" sz="quarter" idx="13" hasCustomPrompt="1"/>
          </p:nvPr>
        </p:nvSpPr>
        <p:spPr>
          <a:xfrm>
            <a:off x="696000" y="1440000"/>
            <a:ext cx="6720000" cy="4694400"/>
          </a:xfrm>
        </p:spPr>
        <p:txBody>
          <a:bodyPr/>
          <a:lstStyle/>
          <a:p>
            <a:pPr lvl="0"/>
            <a:r>
              <a:rPr lang="en-US"/>
              <a:t>Text </a:t>
            </a:r>
            <a:r>
              <a:rPr lang="en-US" err="1"/>
              <a:t>text</a:t>
            </a:r>
            <a:r>
              <a:rPr lang="en-US"/>
              <a:t> </a:t>
            </a:r>
            <a:r>
              <a:rPr lang="en-US" err="1"/>
              <a:t>text</a:t>
            </a:r>
            <a:r>
              <a:rPr lang="en-US"/>
              <a:t> </a:t>
            </a:r>
            <a:r>
              <a:rPr lang="en-US" err="1"/>
              <a:t>text</a:t>
            </a:r>
            <a:r>
              <a:rPr lang="en-US"/>
              <a:t> </a:t>
            </a:r>
            <a:r>
              <a:rPr lang="en-US" err="1"/>
              <a:t>text</a:t>
            </a:r>
            <a:endParaRPr lang="en-US"/>
          </a:p>
          <a:p>
            <a:pPr lvl="1"/>
            <a:r>
              <a:rPr lang="sv-SE"/>
              <a:t>Nivå två</a:t>
            </a:r>
          </a:p>
          <a:p>
            <a:pPr lvl="2"/>
            <a:r>
              <a:rPr lang="sv-SE"/>
              <a:t>Nivå tre</a:t>
            </a:r>
          </a:p>
          <a:p>
            <a:pPr lvl="3"/>
            <a:r>
              <a:rPr lang="sv-SE"/>
              <a:t>Nivå fyra</a:t>
            </a:r>
          </a:p>
          <a:p>
            <a:pPr lvl="4"/>
            <a:r>
              <a:rPr lang="sv-SE"/>
              <a:t>Nivå fem</a:t>
            </a:r>
          </a:p>
        </p:txBody>
      </p:sp>
      <p:sp>
        <p:nvSpPr>
          <p:cNvPr id="5" name="Rubrik 4"/>
          <p:cNvSpPr>
            <a:spLocks noGrp="1"/>
          </p:cNvSpPr>
          <p:nvPr>
            <p:ph type="title" hasCustomPrompt="1"/>
          </p:nvPr>
        </p:nvSpPr>
        <p:spPr/>
        <p:txBody>
          <a:bodyPr/>
          <a:lstStyle/>
          <a:p>
            <a:r>
              <a:rPr lang="sv-SE"/>
              <a:t>Rubrik </a:t>
            </a:r>
            <a:r>
              <a:rPr lang="sv-SE" err="1"/>
              <a:t>rubrik</a:t>
            </a:r>
            <a:r>
              <a:rPr lang="sv-SE"/>
              <a:t> </a:t>
            </a:r>
            <a:r>
              <a:rPr lang="sv-SE" err="1"/>
              <a:t>rubrik</a:t>
            </a:r>
            <a:endParaRPr lang="sv-SE"/>
          </a:p>
        </p:txBody>
      </p:sp>
    </p:spTree>
    <p:extLst>
      <p:ext uri="{BB962C8B-B14F-4D97-AF65-F5344CB8AC3E}">
        <p14:creationId xmlns:p14="http://schemas.microsoft.com/office/powerpoint/2010/main" val="3989291787"/>
      </p:ext>
    </p:extLst>
  </p:cSld>
  <p:clrMapOvr>
    <a:masterClrMapping/>
  </p:clrMapOvr>
  <p:transition spd="med">
    <p:fade/>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Rubrik +  text">
    <p:spTree>
      <p:nvGrpSpPr>
        <p:cNvPr id="1" name=""/>
        <p:cNvGrpSpPr/>
        <p:nvPr/>
      </p:nvGrpSpPr>
      <p:grpSpPr>
        <a:xfrm>
          <a:off x="0" y="0"/>
          <a:ext cx="0" cy="0"/>
          <a:chOff x="0" y="0"/>
          <a:chExt cx="0" cy="0"/>
        </a:xfrm>
      </p:grpSpPr>
      <p:sp>
        <p:nvSpPr>
          <p:cNvPr id="9" name="Rubrik 8"/>
          <p:cNvSpPr>
            <a:spLocks noGrp="1"/>
          </p:cNvSpPr>
          <p:nvPr>
            <p:ph type="title" hasCustomPrompt="1"/>
          </p:nvPr>
        </p:nvSpPr>
        <p:spPr/>
        <p:txBody>
          <a:bodyPr/>
          <a:lstStyle/>
          <a:p>
            <a:r>
              <a:rPr lang="sv-SE"/>
              <a:t>Rubrik </a:t>
            </a:r>
            <a:r>
              <a:rPr lang="sv-SE" err="1"/>
              <a:t>rubrik</a:t>
            </a:r>
            <a:r>
              <a:rPr lang="sv-SE"/>
              <a:t> </a:t>
            </a:r>
            <a:r>
              <a:rPr lang="sv-SE" err="1"/>
              <a:t>rubrik</a:t>
            </a:r>
            <a:endParaRPr lang="sv-SE"/>
          </a:p>
        </p:txBody>
      </p:sp>
      <p:sp>
        <p:nvSpPr>
          <p:cNvPr id="2" name="Platshållare för bildnummer 1"/>
          <p:cNvSpPr>
            <a:spLocks noGrp="1"/>
          </p:cNvSpPr>
          <p:nvPr>
            <p:ph type="sldNum" sz="quarter" idx="14"/>
          </p:nvPr>
        </p:nvSpPr>
        <p:spPr/>
        <p:txBody>
          <a:bodyPr/>
          <a:lstStyle/>
          <a:p>
            <a:fld id="{CCB980A4-8073-2E47-BD49-CDC58DACAC28}" type="slidenum">
              <a:rPr lang="sv-SE" smtClean="0"/>
              <a:pPr/>
              <a:t>‹#›</a:t>
            </a:fld>
            <a:endParaRPr lang="sv-SE"/>
          </a:p>
        </p:txBody>
      </p:sp>
      <p:sp>
        <p:nvSpPr>
          <p:cNvPr id="10" name="Platshållare för text 12"/>
          <p:cNvSpPr>
            <a:spLocks noGrp="1"/>
          </p:cNvSpPr>
          <p:nvPr>
            <p:ph type="body" sz="quarter" idx="13" hasCustomPrompt="1"/>
          </p:nvPr>
        </p:nvSpPr>
        <p:spPr>
          <a:xfrm>
            <a:off x="696000" y="1440000"/>
            <a:ext cx="10971464" cy="4694400"/>
          </a:xfrm>
        </p:spPr>
        <p:txBody>
          <a:bodyPr/>
          <a:lstStyle/>
          <a:p>
            <a:pPr lvl="0"/>
            <a:r>
              <a:rPr lang="en-US"/>
              <a:t>Text </a:t>
            </a:r>
            <a:r>
              <a:rPr lang="en-US" err="1"/>
              <a:t>text</a:t>
            </a:r>
            <a:r>
              <a:rPr lang="en-US"/>
              <a:t> </a:t>
            </a:r>
            <a:r>
              <a:rPr lang="en-US" err="1"/>
              <a:t>text</a:t>
            </a:r>
            <a:r>
              <a:rPr lang="en-US"/>
              <a:t> </a:t>
            </a:r>
            <a:r>
              <a:rPr lang="en-US" err="1"/>
              <a:t>text</a:t>
            </a:r>
            <a:r>
              <a:rPr lang="en-US"/>
              <a:t> </a:t>
            </a:r>
            <a:r>
              <a:rPr lang="en-US" err="1"/>
              <a:t>text</a:t>
            </a:r>
            <a:endParaRPr lang="en-US"/>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115215506"/>
      </p:ext>
    </p:extLst>
  </p:cSld>
  <p:clrMapOvr>
    <a:masterClrMapping/>
  </p:clrMapOvr>
  <p:transition spd="med">
    <p:fade/>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Bild + text höger">
    <p:spTree>
      <p:nvGrpSpPr>
        <p:cNvPr id="1" name=""/>
        <p:cNvGrpSpPr/>
        <p:nvPr/>
      </p:nvGrpSpPr>
      <p:grpSpPr>
        <a:xfrm>
          <a:off x="0" y="0"/>
          <a:ext cx="0" cy="0"/>
          <a:chOff x="0" y="0"/>
          <a:chExt cx="0" cy="0"/>
        </a:xfrm>
      </p:grpSpPr>
      <p:sp>
        <p:nvSpPr>
          <p:cNvPr id="4" name="Platshållare för bildnummer 3"/>
          <p:cNvSpPr>
            <a:spLocks noGrp="1"/>
          </p:cNvSpPr>
          <p:nvPr>
            <p:ph type="sldNum" sz="quarter" idx="11"/>
          </p:nvPr>
        </p:nvSpPr>
        <p:spPr/>
        <p:txBody>
          <a:bodyPr/>
          <a:lstStyle/>
          <a:p>
            <a:fld id="{CCB980A4-8073-2E47-BD49-CDC58DACAC28}" type="slidenum">
              <a:rPr lang="sv-SE" smtClean="0"/>
              <a:pPr/>
              <a:t>‹#›</a:t>
            </a:fld>
            <a:endParaRPr lang="sv-SE"/>
          </a:p>
        </p:txBody>
      </p:sp>
      <p:sp>
        <p:nvSpPr>
          <p:cNvPr id="10" name="Platshållare för bild 9"/>
          <p:cNvSpPr>
            <a:spLocks noGrp="1"/>
          </p:cNvSpPr>
          <p:nvPr>
            <p:ph type="pic" sz="quarter" idx="12" hasCustomPrompt="1"/>
          </p:nvPr>
        </p:nvSpPr>
        <p:spPr>
          <a:xfrm>
            <a:off x="239821" y="1368000"/>
            <a:ext cx="4080000" cy="4824000"/>
          </a:xfrm>
          <a:solidFill>
            <a:schemeClr val="bg1">
              <a:lumMod val="95000"/>
            </a:schemeClr>
          </a:solidFill>
          <a:ln>
            <a:noFill/>
          </a:ln>
        </p:spPr>
        <p:txBody>
          <a:bodyPr lIns="180000" tIns="180000"/>
          <a:lstStyle>
            <a:lvl1pPr>
              <a:defRPr sz="1200" i="1">
                <a:solidFill>
                  <a:schemeClr val="tx1"/>
                </a:solidFill>
              </a:defRPr>
            </a:lvl1pPr>
          </a:lstStyle>
          <a:p>
            <a:r>
              <a:rPr lang="sv-SE"/>
              <a:t>Klicka på ikonen för att infoga bild.</a:t>
            </a:r>
          </a:p>
        </p:txBody>
      </p:sp>
      <p:sp>
        <p:nvSpPr>
          <p:cNvPr id="13" name="Platshållare för text 12"/>
          <p:cNvSpPr>
            <a:spLocks noGrp="1"/>
          </p:cNvSpPr>
          <p:nvPr>
            <p:ph type="body" sz="quarter" idx="13" hasCustomPrompt="1"/>
          </p:nvPr>
        </p:nvSpPr>
        <p:spPr>
          <a:xfrm>
            <a:off x="4774743" y="1440001"/>
            <a:ext cx="6720000" cy="4694989"/>
          </a:xfrm>
        </p:spPr>
        <p:txBody>
          <a:bodyPr/>
          <a:lstStyle/>
          <a:p>
            <a:pPr lvl="0"/>
            <a:r>
              <a:rPr lang="en-US"/>
              <a:t>Text </a:t>
            </a:r>
            <a:r>
              <a:rPr lang="en-US" err="1"/>
              <a:t>text</a:t>
            </a:r>
            <a:r>
              <a:rPr lang="en-US"/>
              <a:t> </a:t>
            </a:r>
            <a:r>
              <a:rPr lang="en-US" err="1"/>
              <a:t>text</a:t>
            </a:r>
            <a:r>
              <a:rPr lang="en-US"/>
              <a:t> </a:t>
            </a:r>
            <a:r>
              <a:rPr lang="en-US" err="1"/>
              <a:t>text</a:t>
            </a:r>
            <a:r>
              <a:rPr lang="en-US"/>
              <a:t> </a:t>
            </a:r>
            <a:r>
              <a:rPr lang="en-US" err="1"/>
              <a:t>text</a:t>
            </a:r>
            <a:endParaRPr lang="en-US"/>
          </a:p>
          <a:p>
            <a:pPr lvl="1"/>
            <a:r>
              <a:rPr lang="sv-SE"/>
              <a:t>Nivå två</a:t>
            </a:r>
          </a:p>
          <a:p>
            <a:pPr lvl="2"/>
            <a:r>
              <a:rPr lang="sv-SE"/>
              <a:t>Nivå tre</a:t>
            </a:r>
          </a:p>
          <a:p>
            <a:pPr lvl="3"/>
            <a:r>
              <a:rPr lang="sv-SE"/>
              <a:t>Nivå fyra</a:t>
            </a:r>
          </a:p>
          <a:p>
            <a:pPr lvl="4"/>
            <a:r>
              <a:rPr lang="sv-SE"/>
              <a:t>Nivå fem</a:t>
            </a:r>
          </a:p>
        </p:txBody>
      </p:sp>
      <p:sp>
        <p:nvSpPr>
          <p:cNvPr id="5" name="Rubrik 4"/>
          <p:cNvSpPr>
            <a:spLocks noGrp="1"/>
          </p:cNvSpPr>
          <p:nvPr>
            <p:ph type="title" hasCustomPrompt="1"/>
          </p:nvPr>
        </p:nvSpPr>
        <p:spPr/>
        <p:txBody>
          <a:bodyPr/>
          <a:lstStyle/>
          <a:p>
            <a:r>
              <a:rPr lang="sv-SE"/>
              <a:t>Rubrik </a:t>
            </a:r>
            <a:r>
              <a:rPr lang="sv-SE" err="1"/>
              <a:t>rubrik</a:t>
            </a:r>
            <a:r>
              <a:rPr lang="sv-SE"/>
              <a:t> </a:t>
            </a:r>
            <a:r>
              <a:rPr lang="sv-SE" err="1"/>
              <a:t>rubrik</a:t>
            </a:r>
            <a:endParaRPr lang="sv-SE"/>
          </a:p>
        </p:txBody>
      </p:sp>
    </p:spTree>
    <p:extLst>
      <p:ext uri="{BB962C8B-B14F-4D97-AF65-F5344CB8AC3E}">
        <p14:creationId xmlns:p14="http://schemas.microsoft.com/office/powerpoint/2010/main" val="773565623"/>
      </p:ext>
    </p:extLst>
  </p:cSld>
  <p:clrMapOvr>
    <a:masterClrMapping/>
  </p:clrMapOvr>
  <p:transition spd="med">
    <p:fade/>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Framsida ver 1">
    <p:spTree>
      <p:nvGrpSpPr>
        <p:cNvPr id="1" name=""/>
        <p:cNvGrpSpPr/>
        <p:nvPr/>
      </p:nvGrpSpPr>
      <p:grpSpPr>
        <a:xfrm>
          <a:off x="0" y="0"/>
          <a:ext cx="0" cy="0"/>
          <a:chOff x="0" y="0"/>
          <a:chExt cx="0" cy="0"/>
        </a:xfrm>
      </p:grpSpPr>
      <p:pic>
        <p:nvPicPr>
          <p:cNvPr id="6" name="Bildobjekt 5" descr="En bild som visar himmel, utomhus, vatten&#10;&#10;Automatiskt genererad beskrivning">
            <a:extLst>
              <a:ext uri="{FF2B5EF4-FFF2-40B4-BE49-F238E27FC236}">
                <a16:creationId xmlns:a16="http://schemas.microsoft.com/office/drawing/2014/main" id="{3E4D31C9-97AB-40E6-A4E9-CA1C97757C0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9854"/>
            <a:ext cx="12192000" cy="6867853"/>
          </a:xfrm>
          <a:prstGeom prst="rect">
            <a:avLst/>
          </a:prstGeom>
        </p:spPr>
      </p:pic>
      <p:sp>
        <p:nvSpPr>
          <p:cNvPr id="8" name="Sexhörning 7">
            <a:extLst>
              <a:ext uri="{FF2B5EF4-FFF2-40B4-BE49-F238E27FC236}">
                <a16:creationId xmlns:a16="http://schemas.microsoft.com/office/drawing/2014/main" id="{415A18FA-016E-4D89-B028-3A9DB7D3102D}"/>
              </a:ext>
            </a:extLst>
          </p:cNvPr>
          <p:cNvSpPr/>
          <p:nvPr userDrawn="1"/>
        </p:nvSpPr>
        <p:spPr>
          <a:xfrm>
            <a:off x="1905000" y="0"/>
            <a:ext cx="7943850" cy="6857999"/>
          </a:xfrm>
          <a:prstGeom prst="hexag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ubrik 1">
            <a:extLst>
              <a:ext uri="{FF2B5EF4-FFF2-40B4-BE49-F238E27FC236}">
                <a16:creationId xmlns:a16="http://schemas.microsoft.com/office/drawing/2014/main" id="{1EC3377C-8C0F-4E16-A7CA-12BAB2F800D6}"/>
              </a:ext>
            </a:extLst>
          </p:cNvPr>
          <p:cNvSpPr>
            <a:spLocks noGrp="1"/>
          </p:cNvSpPr>
          <p:nvPr>
            <p:ph type="ctrTitle"/>
          </p:nvPr>
        </p:nvSpPr>
        <p:spPr>
          <a:xfrm>
            <a:off x="3048000" y="2596192"/>
            <a:ext cx="5676900" cy="1655762"/>
          </a:xfrm>
        </p:spPr>
        <p:txBody>
          <a:bodyPr anchor="ctr">
            <a:normAutofit/>
          </a:bodyPr>
          <a:lstStyle>
            <a:lvl1pPr algn="ctr">
              <a:lnSpc>
                <a:spcPts val="4200"/>
              </a:lnSpc>
              <a:defRPr sz="4000">
                <a:solidFill>
                  <a:schemeClr val="bg1"/>
                </a:solidFill>
              </a:defRPr>
            </a:lvl1pPr>
          </a:lstStyle>
          <a:p>
            <a:r>
              <a:rPr lang="sv-SE"/>
              <a:t>Klicka här för att ändra format</a:t>
            </a:r>
            <a:endParaRPr lang="en-GB"/>
          </a:p>
        </p:txBody>
      </p:sp>
      <p:pic>
        <p:nvPicPr>
          <p:cNvPr id="11" name="Bildobjekt 10">
            <a:extLst>
              <a:ext uri="{FF2B5EF4-FFF2-40B4-BE49-F238E27FC236}">
                <a16:creationId xmlns:a16="http://schemas.microsoft.com/office/drawing/2014/main" id="{241B97A3-A308-4065-B749-0D4B5A8C848B}"/>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9" name="Underrubrik 2">
            <a:extLst>
              <a:ext uri="{FF2B5EF4-FFF2-40B4-BE49-F238E27FC236}">
                <a16:creationId xmlns:a16="http://schemas.microsoft.com/office/drawing/2014/main" id="{F52BC1B4-A830-4337-A012-A1925FF1E3CF}"/>
              </a:ext>
            </a:extLst>
          </p:cNvPr>
          <p:cNvSpPr>
            <a:spLocks noGrp="1"/>
          </p:cNvSpPr>
          <p:nvPr>
            <p:ph type="subTitle" idx="1" hasCustomPrompt="1"/>
          </p:nvPr>
        </p:nvSpPr>
        <p:spPr>
          <a:xfrm>
            <a:off x="3554412" y="5709736"/>
            <a:ext cx="4572000" cy="933254"/>
          </a:xfrm>
        </p:spPr>
        <p:txBody>
          <a:bodyPr anchor="b">
            <a:normAutofit/>
          </a:bodyPr>
          <a:lstStyle>
            <a:lvl1pPr marL="0" indent="0" algn="ctr">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Namn</a:t>
            </a:r>
          </a:p>
          <a:p>
            <a:r>
              <a:rPr lang="sv-SE"/>
              <a:t>Titel</a:t>
            </a:r>
            <a:endParaRPr lang="en-GB"/>
          </a:p>
        </p:txBody>
      </p:sp>
      <p:sp>
        <p:nvSpPr>
          <p:cNvPr id="10" name="Platshållare för text 4">
            <a:extLst>
              <a:ext uri="{FF2B5EF4-FFF2-40B4-BE49-F238E27FC236}">
                <a16:creationId xmlns:a16="http://schemas.microsoft.com/office/drawing/2014/main" id="{30B56924-FB7A-46A6-B6EF-1EC9BA35B373}"/>
              </a:ext>
            </a:extLst>
          </p:cNvPr>
          <p:cNvSpPr>
            <a:spLocks noGrp="1"/>
          </p:cNvSpPr>
          <p:nvPr>
            <p:ph type="body" sz="quarter" idx="10" hasCustomPrompt="1"/>
          </p:nvPr>
        </p:nvSpPr>
        <p:spPr>
          <a:xfrm>
            <a:off x="3827283" y="457200"/>
            <a:ext cx="4119514" cy="523875"/>
          </a:xfrm>
        </p:spPr>
        <p:txBody>
          <a:bodyPr vert="horz" lIns="91440" tIns="45720" rIns="91440" bIns="45720" rtlCol="0" anchor="t">
            <a:normAutofit/>
          </a:bodyPr>
          <a:lstStyle>
            <a:lvl1pPr marL="0" indent="0" algn="ctr">
              <a:buNone/>
              <a:defRPr lang="en-GB" sz="1400" cap="all" baseline="0" dirty="0">
                <a:solidFill>
                  <a:schemeClr val="bg1"/>
                </a:solidFill>
              </a:defRPr>
            </a:lvl1pPr>
          </a:lstStyle>
          <a:p>
            <a:pPr marL="271463" lvl="0" indent="-271463"/>
            <a:r>
              <a:rPr lang="sv-SE"/>
              <a:t>Datum</a:t>
            </a:r>
            <a:endParaRPr lang="en-GB"/>
          </a:p>
        </p:txBody>
      </p:sp>
    </p:spTree>
    <p:extLst>
      <p:ext uri="{BB962C8B-B14F-4D97-AF65-F5344CB8AC3E}">
        <p14:creationId xmlns:p14="http://schemas.microsoft.com/office/powerpoint/2010/main" val="164529239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Rubrik och innehåll 1">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p>
            <a:r>
              <a:rPr lang="sv-SE"/>
              <a:t>Klicka här för att ändra 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15/08/2024</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E824655E-3710-4A12-876D-2F2D28CDFC4C}"/>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297363050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woObj" preserve="1">
  <p:cSld name="Två delar">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p:txBody>
          <a:bodyPr/>
          <a:lstStyle/>
          <a:p>
            <a:r>
              <a:rPr lang="sv-SE"/>
              <a:t>Klicka här för att ändra format</a:t>
            </a:r>
            <a:endParaRPr lang="en-GB"/>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5"/>
            <a:ext cx="5181600" cy="3979863"/>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innehåll 3">
            <a:extLst>
              <a:ext uri="{FF2B5EF4-FFF2-40B4-BE49-F238E27FC236}">
                <a16:creationId xmlns:a16="http://schemas.microsoft.com/office/drawing/2014/main" id="{8DECA394-5DCF-4AA1-827C-0B4D291B95A1}"/>
              </a:ext>
            </a:extLst>
          </p:cNvPr>
          <p:cNvSpPr>
            <a:spLocks noGrp="1"/>
          </p:cNvSpPr>
          <p:nvPr>
            <p:ph sz="half" idx="2"/>
          </p:nvPr>
        </p:nvSpPr>
        <p:spPr>
          <a:xfrm>
            <a:off x="6172200" y="1825625"/>
            <a:ext cx="5181600" cy="3979863"/>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15/08/2024</a:t>
            </a:fld>
            <a:endParaRPr lang="en-GB"/>
          </a:p>
        </p:txBody>
      </p:sp>
      <p:sp>
        <p:nvSpPr>
          <p:cNvPr id="6" name="Platshållare för sidfot 5">
            <a:extLst>
              <a:ext uri="{FF2B5EF4-FFF2-40B4-BE49-F238E27FC236}">
                <a16:creationId xmlns:a16="http://schemas.microsoft.com/office/drawing/2014/main" id="{F4AD33AB-FE64-4715-BEC5-3CB0B406810C}"/>
              </a:ext>
            </a:extLst>
          </p:cNvPr>
          <p:cNvSpPr>
            <a:spLocks noGrp="1"/>
          </p:cNvSpPr>
          <p:nvPr>
            <p:ph type="ftr" sz="quarter" idx="11"/>
          </p:nvPr>
        </p:nvSpPr>
        <p:spPr/>
        <p:txBody>
          <a:bodyPr/>
          <a:lstStyle/>
          <a:p>
            <a:endParaRPr lang="en-GB"/>
          </a:p>
        </p:txBody>
      </p:sp>
      <p:sp>
        <p:nvSpPr>
          <p:cNvPr id="7" name="Platshållare för bildnummer 6">
            <a:extLst>
              <a:ext uri="{FF2B5EF4-FFF2-40B4-BE49-F238E27FC236}">
                <a16:creationId xmlns:a16="http://schemas.microsoft.com/office/drawing/2014/main" id="{857DEDD3-A814-4D6F-9E66-12FC02C371DF}"/>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127516293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itleOnly" preserve="1">
  <p:cSld name="Endast rubrik">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AA1812-C957-4535-81C1-C0BD3611C0BF}"/>
              </a:ext>
            </a:extLst>
          </p:cNvPr>
          <p:cNvSpPr>
            <a:spLocks noGrp="1"/>
          </p:cNvSpPr>
          <p:nvPr>
            <p:ph type="title"/>
          </p:nvPr>
        </p:nvSpPr>
        <p:spPr/>
        <p:txBody>
          <a:bodyPr/>
          <a:lstStyle/>
          <a:p>
            <a:r>
              <a:rPr lang="sv-SE"/>
              <a:t>Klicka här för att ändra format</a:t>
            </a:r>
            <a:endParaRPr lang="en-GB"/>
          </a:p>
        </p:txBody>
      </p:sp>
      <p:sp>
        <p:nvSpPr>
          <p:cNvPr id="3" name="Platshållare för datum 2">
            <a:extLst>
              <a:ext uri="{FF2B5EF4-FFF2-40B4-BE49-F238E27FC236}">
                <a16:creationId xmlns:a16="http://schemas.microsoft.com/office/drawing/2014/main" id="{8E082B23-3E9D-477C-B446-8644CBBF4C16}"/>
              </a:ext>
            </a:extLst>
          </p:cNvPr>
          <p:cNvSpPr>
            <a:spLocks noGrp="1"/>
          </p:cNvSpPr>
          <p:nvPr>
            <p:ph type="dt" sz="half" idx="10"/>
          </p:nvPr>
        </p:nvSpPr>
        <p:spPr/>
        <p:txBody>
          <a:bodyPr/>
          <a:lstStyle/>
          <a:p>
            <a:fld id="{F5AD5718-60B2-496E-9FAD-9B02076132A9}" type="datetimeFigureOut">
              <a:rPr lang="en-GB" smtClean="0"/>
              <a:t>15/08/2024</a:t>
            </a:fld>
            <a:endParaRPr lang="en-GB"/>
          </a:p>
        </p:txBody>
      </p:sp>
      <p:sp>
        <p:nvSpPr>
          <p:cNvPr id="4" name="Platshållare för sidfot 3">
            <a:extLst>
              <a:ext uri="{FF2B5EF4-FFF2-40B4-BE49-F238E27FC236}">
                <a16:creationId xmlns:a16="http://schemas.microsoft.com/office/drawing/2014/main" id="{2E07ACFF-E6F6-4FF0-AA9D-3FEF1E3182FB}"/>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56B0B13C-2727-4B02-8983-8C9B30C6743E}"/>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418706270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 preserve="1">
  <p:cSld name="Rubrik och innehåll 2">
    <p:bg>
      <p:bgRef idx="1001">
        <a:schemeClr val="bg2"/>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p>
            <a:r>
              <a:rPr lang="sv-SE"/>
              <a:t>Klicka här för att ändra 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15/08/2024</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E824655E-3710-4A12-876D-2F2D28CDFC4C}"/>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3662653660"/>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Hexagonbild text vänster">
    <p:bg>
      <p:bgPr>
        <a:solidFill>
          <a:schemeClr val="accent6"/>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6129094" y="1447800"/>
            <a:ext cx="4564063" cy="3867150"/>
          </a:xfrm>
          <a:prstGeom prst="hexagon">
            <a:avLst/>
          </a:prstGeom>
          <a:solidFill>
            <a:schemeClr val="accent1"/>
          </a:solidFill>
        </p:spPr>
        <p:txBody>
          <a:bodyPr/>
          <a:lstStyle/>
          <a:p>
            <a:r>
              <a:rPr lang="sv-SE"/>
              <a:t>Klicka på ikonen för att lägga till en bild</a:t>
            </a:r>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6" name="Rubrik 1">
            <a:extLst>
              <a:ext uri="{FF2B5EF4-FFF2-40B4-BE49-F238E27FC236}">
                <a16:creationId xmlns:a16="http://schemas.microsoft.com/office/drawing/2014/main" id="{62ABE50D-60DA-4704-89D7-730FD6C5F6F4}"/>
              </a:ext>
            </a:extLst>
          </p:cNvPr>
          <p:cNvSpPr>
            <a:spLocks noGrp="1"/>
          </p:cNvSpPr>
          <p:nvPr>
            <p:ph type="title"/>
          </p:nvPr>
        </p:nvSpPr>
        <p:spPr>
          <a:xfrm>
            <a:off x="1625600" y="2004565"/>
            <a:ext cx="4470401" cy="2753620"/>
          </a:xfrm>
        </p:spPr>
        <p:txBody>
          <a:bodyPr anchor="ctr">
            <a:normAutofit/>
          </a:bodyPr>
          <a:lstStyle>
            <a:lvl1pPr algn="l">
              <a:lnSpc>
                <a:spcPct val="100000"/>
              </a:lnSpc>
              <a:defRPr sz="4000">
                <a:solidFill>
                  <a:schemeClr val="bg1"/>
                </a:solidFill>
              </a:defRPr>
            </a:lvl1pPr>
          </a:lstStyle>
          <a:p>
            <a:r>
              <a:rPr lang="sv-SE"/>
              <a:t>Klicka här för att ändra format</a:t>
            </a:r>
            <a:endParaRPr lang="en-GB"/>
          </a:p>
        </p:txBody>
      </p:sp>
    </p:spTree>
    <p:extLst>
      <p:ext uri="{BB962C8B-B14F-4D97-AF65-F5344CB8AC3E}">
        <p14:creationId xmlns:p14="http://schemas.microsoft.com/office/powerpoint/2010/main" val="973349699"/>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Rubrik och innehåll 3">
    <p:bg>
      <p:bgPr>
        <a:solidFill>
          <a:srgbClr val="9D9C9C"/>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lvl1pPr>
              <a:defRPr>
                <a:solidFill>
                  <a:schemeClr val="bg1"/>
                </a:solidFill>
              </a:defRPr>
            </a:lvl1pPr>
          </a:lstStyle>
          <a:p>
            <a:r>
              <a:rPr lang="sv-SE"/>
              <a:t>Klicka här för att ändra 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15/08/2024</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E824655E-3710-4A12-876D-2F2D28CDFC4C}"/>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824640191"/>
      </p:ext>
    </p:extLst>
  </p:cSld>
  <p:clrMapOvr>
    <a:overrideClrMapping bg1="lt1" tx1="dk1" bg2="lt2" tx2="dk2" accent1="accent1" accent2="accent2" accent3="accent3" accent4="accent4" accent5="accent5" accent6="accent6" hlink="hlink" folHlink="folHlink"/>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Avsnittsrubrik">
    <p:bg>
      <p:bgPr>
        <a:solidFill>
          <a:schemeClr val="accent6"/>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5587154-BD2A-4F12-8229-6CAEFE68953B}"/>
              </a:ext>
            </a:extLst>
          </p:cNvPr>
          <p:cNvSpPr>
            <a:spLocks noGrp="1"/>
          </p:cNvSpPr>
          <p:nvPr>
            <p:ph type="title" hasCustomPrompt="1"/>
          </p:nvPr>
        </p:nvSpPr>
        <p:spPr>
          <a:xfrm>
            <a:off x="1333499" y="1768476"/>
            <a:ext cx="9486901" cy="2753620"/>
          </a:xfrm>
        </p:spPr>
        <p:txBody>
          <a:bodyPr anchor="ctr">
            <a:normAutofit/>
          </a:bodyPr>
          <a:lstStyle>
            <a:lvl1pPr algn="ctr">
              <a:lnSpc>
                <a:spcPct val="100000"/>
              </a:lnSpc>
              <a:defRPr sz="4800">
                <a:solidFill>
                  <a:schemeClr val="bg1"/>
                </a:solidFill>
              </a:defRPr>
            </a:lvl1pPr>
          </a:lstStyle>
          <a:p>
            <a:r>
              <a:rPr lang="sv-SE"/>
              <a:t>Klicka här för att ändra </a:t>
            </a:r>
            <a:br>
              <a:rPr lang="sv-SE"/>
            </a:br>
            <a:r>
              <a:rPr lang="sv-SE"/>
              <a:t>mall för rubrikformat</a:t>
            </a:r>
            <a:endParaRPr lang="en-GB"/>
          </a:p>
        </p:txBody>
      </p:sp>
      <p:pic>
        <p:nvPicPr>
          <p:cNvPr id="7" name="Bildobjekt 6">
            <a:extLst>
              <a:ext uri="{FF2B5EF4-FFF2-40B4-BE49-F238E27FC236}">
                <a16:creationId xmlns:a16="http://schemas.microsoft.com/office/drawing/2014/main" id="{5A8275A8-C307-4AD1-8F7E-DA508226EA3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59604091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Hexagonbild text höger">
    <p:bg>
      <p:bgPr>
        <a:solidFill>
          <a:schemeClr val="accent6"/>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1149350" y="1447800"/>
            <a:ext cx="4564063" cy="3867150"/>
          </a:xfrm>
          <a:prstGeom prst="hexagon">
            <a:avLst/>
          </a:prstGeom>
          <a:solidFill>
            <a:schemeClr val="accent1"/>
          </a:solidFill>
        </p:spPr>
        <p:txBody>
          <a:bodyPr/>
          <a:lstStyle/>
          <a:p>
            <a:r>
              <a:rPr lang="sv-SE"/>
              <a:t>Klicka på ikonen för att lägga till en bild</a:t>
            </a:r>
            <a:endParaRPr lang="en-GB"/>
          </a:p>
        </p:txBody>
      </p:sp>
      <p:sp>
        <p:nvSpPr>
          <p:cNvPr id="4" name="Rubrik 1">
            <a:extLst>
              <a:ext uri="{FF2B5EF4-FFF2-40B4-BE49-F238E27FC236}">
                <a16:creationId xmlns:a16="http://schemas.microsoft.com/office/drawing/2014/main" id="{4DAF063B-7068-450F-B5C5-EFF538607A05}"/>
              </a:ext>
            </a:extLst>
          </p:cNvPr>
          <p:cNvSpPr>
            <a:spLocks noGrp="1"/>
          </p:cNvSpPr>
          <p:nvPr>
            <p:ph type="title"/>
          </p:nvPr>
        </p:nvSpPr>
        <p:spPr>
          <a:xfrm>
            <a:off x="6095999" y="2004565"/>
            <a:ext cx="5256213" cy="2753620"/>
          </a:xfrm>
        </p:spPr>
        <p:txBody>
          <a:bodyPr anchor="ctr">
            <a:normAutofit/>
          </a:bodyPr>
          <a:lstStyle>
            <a:lvl1pPr algn="l">
              <a:lnSpc>
                <a:spcPct val="100000"/>
              </a:lnSpc>
              <a:defRPr sz="4000">
                <a:solidFill>
                  <a:schemeClr val="bg1"/>
                </a:solidFill>
              </a:defRPr>
            </a:lvl1pPr>
          </a:lstStyle>
          <a:p>
            <a:r>
              <a:rPr lang="sv-SE"/>
              <a:t>Klicka här för att ändra format</a:t>
            </a:r>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177834261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Hexagonbild text vänster">
    <p:bg>
      <p:bgPr>
        <a:solidFill>
          <a:schemeClr val="accent6"/>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6129094" y="1447800"/>
            <a:ext cx="4564063" cy="3867150"/>
          </a:xfrm>
          <a:prstGeom prst="hexagon">
            <a:avLst/>
          </a:prstGeom>
          <a:solidFill>
            <a:schemeClr val="accent1"/>
          </a:solidFill>
        </p:spPr>
        <p:txBody>
          <a:bodyPr/>
          <a:lstStyle/>
          <a:p>
            <a:r>
              <a:rPr lang="sv-SE"/>
              <a:t>Klicka på ikonen för att lägga till en bild</a:t>
            </a:r>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6" name="Rubrik 1">
            <a:extLst>
              <a:ext uri="{FF2B5EF4-FFF2-40B4-BE49-F238E27FC236}">
                <a16:creationId xmlns:a16="http://schemas.microsoft.com/office/drawing/2014/main" id="{62ABE50D-60DA-4704-89D7-730FD6C5F6F4}"/>
              </a:ext>
            </a:extLst>
          </p:cNvPr>
          <p:cNvSpPr>
            <a:spLocks noGrp="1"/>
          </p:cNvSpPr>
          <p:nvPr>
            <p:ph type="title"/>
          </p:nvPr>
        </p:nvSpPr>
        <p:spPr>
          <a:xfrm>
            <a:off x="1625600" y="2004565"/>
            <a:ext cx="4470401" cy="2753620"/>
          </a:xfrm>
        </p:spPr>
        <p:txBody>
          <a:bodyPr anchor="ctr">
            <a:normAutofit/>
          </a:bodyPr>
          <a:lstStyle>
            <a:lvl1pPr algn="l">
              <a:lnSpc>
                <a:spcPct val="100000"/>
              </a:lnSpc>
              <a:defRPr sz="4000">
                <a:solidFill>
                  <a:schemeClr val="bg1"/>
                </a:solidFill>
              </a:defRPr>
            </a:lvl1pPr>
          </a:lstStyle>
          <a:p>
            <a:r>
              <a:rPr lang="sv-SE"/>
              <a:t>Klicka här för att ändra format</a:t>
            </a:r>
            <a:endParaRPr lang="en-GB"/>
          </a:p>
        </p:txBody>
      </p:sp>
    </p:spTree>
    <p:extLst>
      <p:ext uri="{BB962C8B-B14F-4D97-AF65-F5344CB8AC3E}">
        <p14:creationId xmlns:p14="http://schemas.microsoft.com/office/powerpoint/2010/main" val="304397399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Hexagonbild rubrik och text">
    <p:bg>
      <p:bgPr>
        <a:solidFill>
          <a:schemeClr val="accent6"/>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6129094" y="1447800"/>
            <a:ext cx="4564063" cy="3867150"/>
          </a:xfrm>
          <a:prstGeom prst="hexagon">
            <a:avLst/>
          </a:prstGeom>
          <a:solidFill>
            <a:schemeClr val="accent1"/>
          </a:solidFill>
        </p:spPr>
        <p:txBody>
          <a:bodyPr/>
          <a:lstStyle/>
          <a:p>
            <a:r>
              <a:rPr lang="sv-SE"/>
              <a:t>Klicka på ikonen för att lägga till en bild</a:t>
            </a:r>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6" name="Rubrik 1">
            <a:extLst>
              <a:ext uri="{FF2B5EF4-FFF2-40B4-BE49-F238E27FC236}">
                <a16:creationId xmlns:a16="http://schemas.microsoft.com/office/drawing/2014/main" id="{62ABE50D-60DA-4704-89D7-730FD6C5F6F4}"/>
              </a:ext>
            </a:extLst>
          </p:cNvPr>
          <p:cNvSpPr>
            <a:spLocks noGrp="1"/>
          </p:cNvSpPr>
          <p:nvPr>
            <p:ph type="title"/>
          </p:nvPr>
        </p:nvSpPr>
        <p:spPr>
          <a:xfrm>
            <a:off x="1498843" y="1126379"/>
            <a:ext cx="4470401" cy="2169082"/>
          </a:xfrm>
        </p:spPr>
        <p:txBody>
          <a:bodyPr anchor="b">
            <a:normAutofit/>
          </a:bodyPr>
          <a:lstStyle>
            <a:lvl1pPr algn="l">
              <a:lnSpc>
                <a:spcPct val="100000"/>
              </a:lnSpc>
              <a:defRPr sz="4000">
                <a:solidFill>
                  <a:schemeClr val="bg1"/>
                </a:solidFill>
              </a:defRPr>
            </a:lvl1pPr>
          </a:lstStyle>
          <a:p>
            <a:r>
              <a:rPr lang="sv-SE"/>
              <a:t>Klicka här för att ändra format</a:t>
            </a:r>
            <a:endParaRPr lang="en-GB"/>
          </a:p>
        </p:txBody>
      </p:sp>
      <p:sp>
        <p:nvSpPr>
          <p:cNvPr id="7" name="Platshållare för text 3">
            <a:extLst>
              <a:ext uri="{FF2B5EF4-FFF2-40B4-BE49-F238E27FC236}">
                <a16:creationId xmlns:a16="http://schemas.microsoft.com/office/drawing/2014/main" id="{41C8E73C-019E-4FB7-946D-69FAB814CF9A}"/>
              </a:ext>
            </a:extLst>
          </p:cNvPr>
          <p:cNvSpPr>
            <a:spLocks noGrp="1"/>
          </p:cNvSpPr>
          <p:nvPr>
            <p:ph type="body" sz="quarter" idx="10"/>
          </p:nvPr>
        </p:nvSpPr>
        <p:spPr>
          <a:xfrm>
            <a:off x="1498843" y="3381376"/>
            <a:ext cx="4470401" cy="2350246"/>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311572307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Rubrik och text">
    <p:bg>
      <p:bgPr>
        <a:solidFill>
          <a:schemeClr val="accent6"/>
        </a:solid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5A8275A8-C307-4AD1-8F7E-DA508226EA3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5" name="Platshållare för text 3">
            <a:extLst>
              <a:ext uri="{FF2B5EF4-FFF2-40B4-BE49-F238E27FC236}">
                <a16:creationId xmlns:a16="http://schemas.microsoft.com/office/drawing/2014/main" id="{43AAF0FB-5C31-4B7A-B3F0-735ECFED1308}"/>
              </a:ext>
            </a:extLst>
          </p:cNvPr>
          <p:cNvSpPr>
            <a:spLocks noGrp="1"/>
          </p:cNvSpPr>
          <p:nvPr>
            <p:ph type="body" sz="quarter" idx="10"/>
          </p:nvPr>
        </p:nvSpPr>
        <p:spPr>
          <a:xfrm>
            <a:off x="3614737" y="2959894"/>
            <a:ext cx="4962525" cy="3068637"/>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6" name="Rubrik 1">
            <a:extLst>
              <a:ext uri="{FF2B5EF4-FFF2-40B4-BE49-F238E27FC236}">
                <a16:creationId xmlns:a16="http://schemas.microsoft.com/office/drawing/2014/main" id="{14F623A5-22C3-402C-9416-7106F110948B}"/>
              </a:ext>
            </a:extLst>
          </p:cNvPr>
          <p:cNvSpPr>
            <a:spLocks noGrp="1"/>
          </p:cNvSpPr>
          <p:nvPr>
            <p:ph type="title" hasCustomPrompt="1"/>
          </p:nvPr>
        </p:nvSpPr>
        <p:spPr>
          <a:xfrm>
            <a:off x="2040046" y="977107"/>
            <a:ext cx="8111905" cy="1957387"/>
          </a:xfrm>
        </p:spPr>
        <p:txBody>
          <a:bodyPr anchor="b">
            <a:normAutofit/>
          </a:bodyPr>
          <a:lstStyle>
            <a:lvl1pPr algn="ctr">
              <a:lnSpc>
                <a:spcPct val="100000"/>
              </a:lnSpc>
              <a:defRPr sz="4800">
                <a:solidFill>
                  <a:schemeClr val="bg1"/>
                </a:solidFill>
              </a:defRPr>
            </a:lvl1pPr>
          </a:lstStyle>
          <a:p>
            <a:r>
              <a:rPr lang="sv-SE"/>
              <a:t>Klicka här för att ändra </a:t>
            </a:r>
            <a:br>
              <a:rPr lang="sv-SE"/>
            </a:br>
            <a:r>
              <a:rPr lang="sv-SE"/>
              <a:t>mall för rubrikformat</a:t>
            </a:r>
            <a:endParaRPr lang="en-GB"/>
          </a:p>
        </p:txBody>
      </p:sp>
    </p:spTree>
    <p:extLst>
      <p:ext uri="{BB962C8B-B14F-4D97-AF65-F5344CB8AC3E}">
        <p14:creationId xmlns:p14="http://schemas.microsoft.com/office/powerpoint/2010/main" val="397068007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Framsida ver 2">
    <p:spTree>
      <p:nvGrpSpPr>
        <p:cNvPr id="1" name=""/>
        <p:cNvGrpSpPr/>
        <p:nvPr/>
      </p:nvGrpSpPr>
      <p:grpSpPr>
        <a:xfrm>
          <a:off x="0" y="0"/>
          <a:ext cx="0" cy="0"/>
          <a:chOff x="0" y="0"/>
          <a:chExt cx="0" cy="0"/>
        </a:xfrm>
      </p:grpSpPr>
      <p:pic>
        <p:nvPicPr>
          <p:cNvPr id="3" name="Bildobjekt 2" descr="En bild som visar vatten, båt, scen, flod&#10;&#10;Automatiskt genererad beskrivning">
            <a:extLst>
              <a:ext uri="{FF2B5EF4-FFF2-40B4-BE49-F238E27FC236}">
                <a16:creationId xmlns:a16="http://schemas.microsoft.com/office/drawing/2014/main" id="{A3FB76D2-1C0D-4488-878D-4FAB146CF7C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459" b="8542"/>
          <a:stretch/>
        </p:blipFill>
        <p:spPr>
          <a:xfrm>
            <a:off x="0" y="0"/>
            <a:ext cx="12192000" cy="6858000"/>
          </a:xfrm>
          <a:prstGeom prst="rect">
            <a:avLst/>
          </a:prstGeom>
        </p:spPr>
      </p:pic>
      <p:sp>
        <p:nvSpPr>
          <p:cNvPr id="6" name="Platshållare för text 5">
            <a:extLst>
              <a:ext uri="{FF2B5EF4-FFF2-40B4-BE49-F238E27FC236}">
                <a16:creationId xmlns:a16="http://schemas.microsoft.com/office/drawing/2014/main" id="{323D7106-5A4E-4A15-A441-8E5B07014480}"/>
              </a:ext>
            </a:extLst>
          </p:cNvPr>
          <p:cNvSpPr>
            <a:spLocks noGrp="1"/>
          </p:cNvSpPr>
          <p:nvPr>
            <p:ph type="body" sz="quarter" idx="10" hasCustomPrompt="1"/>
          </p:nvPr>
        </p:nvSpPr>
        <p:spPr>
          <a:xfrm>
            <a:off x="887413" y="660400"/>
            <a:ext cx="1846734" cy="1612020"/>
          </a:xfrm>
          <a:prstGeom prst="hexagon">
            <a:avLst/>
          </a:prstGeom>
          <a:solidFill>
            <a:schemeClr val="accent1"/>
          </a:solidFill>
        </p:spPr>
        <p:txBody>
          <a:bodyPr anchor="ctr">
            <a:noAutofit/>
          </a:bodyPr>
          <a:lstStyle>
            <a:lvl1pPr marL="0" indent="0" algn="ctr">
              <a:buNone/>
              <a:defRPr sz="1100" cap="all" baseline="0">
                <a:solidFill>
                  <a:schemeClr val="bg1"/>
                </a:solidFill>
              </a:defRPr>
            </a:lvl1pPr>
            <a:lvl2pPr marL="457200" indent="0" algn="ctr">
              <a:buFont typeface="Arial" panose="020B0604020202020204" pitchFamily="34" charset="0"/>
              <a:buNone/>
              <a:defRPr sz="1600"/>
            </a:lvl2pPr>
          </a:lstStyle>
          <a:p>
            <a:pPr lvl="0"/>
            <a:r>
              <a:rPr lang="sv-SE"/>
              <a:t>Namn </a:t>
            </a:r>
            <a:r>
              <a:rPr lang="sv-SE" err="1"/>
              <a:t>Namnesson</a:t>
            </a:r>
            <a:br>
              <a:rPr lang="sv-SE"/>
            </a:br>
            <a:r>
              <a:rPr lang="sv-SE"/>
              <a:t>Titel</a:t>
            </a:r>
          </a:p>
          <a:p>
            <a:pPr lvl="0"/>
            <a:r>
              <a:rPr lang="sv-SE"/>
              <a:t>Datum</a:t>
            </a:r>
          </a:p>
        </p:txBody>
      </p:sp>
      <p:pic>
        <p:nvPicPr>
          <p:cNvPr id="10" name="Bildobjekt 9">
            <a:extLst>
              <a:ext uri="{FF2B5EF4-FFF2-40B4-BE49-F238E27FC236}">
                <a16:creationId xmlns:a16="http://schemas.microsoft.com/office/drawing/2014/main" id="{BDBF191B-6AEB-4CCA-B141-5EF4F9F7AA8F}"/>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8" name="Rubrik 1">
            <a:extLst>
              <a:ext uri="{FF2B5EF4-FFF2-40B4-BE49-F238E27FC236}">
                <a16:creationId xmlns:a16="http://schemas.microsoft.com/office/drawing/2014/main" id="{B3F6FD54-C892-4BA4-BE9D-ED4B94D9E373}"/>
              </a:ext>
            </a:extLst>
          </p:cNvPr>
          <p:cNvSpPr>
            <a:spLocks noGrp="1"/>
          </p:cNvSpPr>
          <p:nvPr>
            <p:ph type="ctrTitle"/>
          </p:nvPr>
        </p:nvSpPr>
        <p:spPr>
          <a:xfrm>
            <a:off x="2792092" y="2426509"/>
            <a:ext cx="6607816" cy="1655762"/>
          </a:xfrm>
        </p:spPr>
        <p:txBody>
          <a:bodyPr anchor="ctr">
            <a:normAutofit/>
          </a:bodyPr>
          <a:lstStyle>
            <a:lvl1pPr algn="ctr">
              <a:lnSpc>
                <a:spcPts val="4200"/>
              </a:lnSpc>
              <a:defRPr sz="4000">
                <a:solidFill>
                  <a:schemeClr val="bg1"/>
                </a:solidFill>
              </a:defRPr>
            </a:lvl1pPr>
          </a:lstStyle>
          <a:p>
            <a:r>
              <a:rPr lang="sv-SE"/>
              <a:t>Klicka här för att ändra format</a:t>
            </a:r>
            <a:endParaRPr lang="en-GB"/>
          </a:p>
        </p:txBody>
      </p:sp>
    </p:spTree>
    <p:extLst>
      <p:ext uri="{BB962C8B-B14F-4D97-AF65-F5344CB8AC3E}">
        <p14:creationId xmlns:p14="http://schemas.microsoft.com/office/powerpoint/2010/main" val="58182238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Framsida ver 3">
    <p:spTree>
      <p:nvGrpSpPr>
        <p:cNvPr id="1" name=""/>
        <p:cNvGrpSpPr/>
        <p:nvPr/>
      </p:nvGrpSpPr>
      <p:grpSpPr>
        <a:xfrm>
          <a:off x="0" y="0"/>
          <a:ext cx="0" cy="0"/>
          <a:chOff x="0" y="0"/>
          <a:chExt cx="0" cy="0"/>
        </a:xfrm>
      </p:grpSpPr>
      <p:pic>
        <p:nvPicPr>
          <p:cNvPr id="7" name="Bildobjekt 6" descr="En bild som visar himmel, utomhus, bro, vatten&#10;&#10;Automatiskt genererad beskrivning">
            <a:extLst>
              <a:ext uri="{FF2B5EF4-FFF2-40B4-BE49-F238E27FC236}">
                <a16:creationId xmlns:a16="http://schemas.microsoft.com/office/drawing/2014/main" id="{CC5AACF2-0C11-44A9-8380-998FCF70756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1629"/>
          <a:stretch/>
        </p:blipFill>
        <p:spPr>
          <a:xfrm>
            <a:off x="5181600" y="0"/>
            <a:ext cx="7010400" cy="6858000"/>
          </a:xfrm>
          <a:prstGeom prst="rect">
            <a:avLst/>
          </a:prstGeom>
        </p:spPr>
      </p:pic>
      <p:sp>
        <p:nvSpPr>
          <p:cNvPr id="6" name="Pil: femhörning 5">
            <a:extLst>
              <a:ext uri="{FF2B5EF4-FFF2-40B4-BE49-F238E27FC236}">
                <a16:creationId xmlns:a16="http://schemas.microsoft.com/office/drawing/2014/main" id="{30A31DD0-4413-4150-BA2D-DA1A071C1EEF}"/>
              </a:ext>
            </a:extLst>
          </p:cNvPr>
          <p:cNvSpPr/>
          <p:nvPr userDrawn="1"/>
        </p:nvSpPr>
        <p:spPr>
          <a:xfrm>
            <a:off x="0" y="0"/>
            <a:ext cx="7943850" cy="6858000"/>
          </a:xfrm>
          <a:prstGeom prst="homePlate">
            <a:avLst>
              <a:gd name="adj" fmla="val 2524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ubrik 1">
            <a:extLst>
              <a:ext uri="{FF2B5EF4-FFF2-40B4-BE49-F238E27FC236}">
                <a16:creationId xmlns:a16="http://schemas.microsoft.com/office/drawing/2014/main" id="{1EC3377C-8C0F-4E16-A7CA-12BAB2F800D6}"/>
              </a:ext>
            </a:extLst>
          </p:cNvPr>
          <p:cNvSpPr>
            <a:spLocks noGrp="1"/>
          </p:cNvSpPr>
          <p:nvPr>
            <p:ph type="ctrTitle"/>
          </p:nvPr>
        </p:nvSpPr>
        <p:spPr>
          <a:xfrm>
            <a:off x="419100" y="2601119"/>
            <a:ext cx="5676900" cy="1655762"/>
          </a:xfrm>
        </p:spPr>
        <p:txBody>
          <a:bodyPr anchor="ctr">
            <a:normAutofit/>
          </a:bodyPr>
          <a:lstStyle>
            <a:lvl1pPr algn="l">
              <a:lnSpc>
                <a:spcPts val="4200"/>
              </a:lnSpc>
              <a:defRPr sz="4000">
                <a:solidFill>
                  <a:schemeClr val="bg1"/>
                </a:solidFill>
              </a:defRPr>
            </a:lvl1pPr>
          </a:lstStyle>
          <a:p>
            <a:r>
              <a:rPr lang="sv-SE"/>
              <a:t>Klicka här för att ändra format</a:t>
            </a:r>
            <a:endParaRPr lang="en-GB"/>
          </a:p>
        </p:txBody>
      </p:sp>
      <p:sp>
        <p:nvSpPr>
          <p:cNvPr id="3" name="Underrubrik 2">
            <a:extLst>
              <a:ext uri="{FF2B5EF4-FFF2-40B4-BE49-F238E27FC236}">
                <a16:creationId xmlns:a16="http://schemas.microsoft.com/office/drawing/2014/main" id="{1F17AFD7-57F0-4B61-8104-CD30595CF2E7}"/>
              </a:ext>
            </a:extLst>
          </p:cNvPr>
          <p:cNvSpPr>
            <a:spLocks noGrp="1"/>
          </p:cNvSpPr>
          <p:nvPr>
            <p:ph type="subTitle" idx="1" hasCustomPrompt="1"/>
          </p:nvPr>
        </p:nvSpPr>
        <p:spPr>
          <a:xfrm>
            <a:off x="419100" y="5467546"/>
            <a:ext cx="4572000" cy="933254"/>
          </a:xfrm>
        </p:spPr>
        <p:txBody>
          <a:bodyPr anchor="b">
            <a:normAutofit/>
          </a:bodyPr>
          <a:lstStyle>
            <a:lvl1pPr marL="0" indent="0" algn="l">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Namn</a:t>
            </a:r>
          </a:p>
          <a:p>
            <a:r>
              <a:rPr lang="sv-SE"/>
              <a:t>Titel</a:t>
            </a:r>
            <a:endParaRPr lang="en-GB"/>
          </a:p>
        </p:txBody>
      </p:sp>
      <p:pic>
        <p:nvPicPr>
          <p:cNvPr id="10" name="Bildobjekt 9">
            <a:extLst>
              <a:ext uri="{FF2B5EF4-FFF2-40B4-BE49-F238E27FC236}">
                <a16:creationId xmlns:a16="http://schemas.microsoft.com/office/drawing/2014/main" id="{DEC7EBC4-F612-4E85-A8EA-EE3EC15EBE71}"/>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5" name="Platshållare för text 4">
            <a:extLst>
              <a:ext uri="{FF2B5EF4-FFF2-40B4-BE49-F238E27FC236}">
                <a16:creationId xmlns:a16="http://schemas.microsoft.com/office/drawing/2014/main" id="{00930869-2014-4023-9C18-6824B8A4B9E2}"/>
              </a:ext>
            </a:extLst>
          </p:cNvPr>
          <p:cNvSpPr>
            <a:spLocks noGrp="1"/>
          </p:cNvSpPr>
          <p:nvPr>
            <p:ph type="body" sz="quarter" idx="10" hasCustomPrompt="1"/>
          </p:nvPr>
        </p:nvSpPr>
        <p:spPr>
          <a:xfrm>
            <a:off x="419100" y="457200"/>
            <a:ext cx="5180013" cy="523875"/>
          </a:xfrm>
        </p:spPr>
        <p:txBody>
          <a:bodyPr vert="horz" lIns="91440" tIns="45720" rIns="91440" bIns="45720" rtlCol="0" anchor="t">
            <a:normAutofit/>
          </a:bodyPr>
          <a:lstStyle>
            <a:lvl1pPr marL="0" indent="0">
              <a:buNone/>
              <a:defRPr lang="en-GB" sz="1600" cap="all" baseline="0" dirty="0">
                <a:solidFill>
                  <a:schemeClr val="bg1"/>
                </a:solidFill>
              </a:defRPr>
            </a:lvl1pPr>
          </a:lstStyle>
          <a:p>
            <a:pPr marL="285750" lvl="0" indent="-285750"/>
            <a:r>
              <a:rPr lang="sv-SE"/>
              <a:t>Datum</a:t>
            </a:r>
            <a:endParaRPr lang="en-GB"/>
          </a:p>
        </p:txBody>
      </p:sp>
    </p:spTree>
    <p:extLst>
      <p:ext uri="{BB962C8B-B14F-4D97-AF65-F5344CB8AC3E}">
        <p14:creationId xmlns:p14="http://schemas.microsoft.com/office/powerpoint/2010/main" val="93055476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Framsida ver 4">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F061AA43-8B3E-4F3D-BF22-1A888055447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0365" r="21473"/>
          <a:stretch/>
        </p:blipFill>
        <p:spPr>
          <a:xfrm>
            <a:off x="7239000" y="0"/>
            <a:ext cx="4953000" cy="6858000"/>
          </a:xfrm>
          <a:prstGeom prst="rect">
            <a:avLst/>
          </a:prstGeom>
        </p:spPr>
      </p:pic>
      <p:pic>
        <p:nvPicPr>
          <p:cNvPr id="5" name="Bildobjekt 4" descr="En bild som visar himmel, utomhus, vatten, båt&#10;&#10;Automatiskt genererad beskrivning">
            <a:extLst>
              <a:ext uri="{FF2B5EF4-FFF2-40B4-BE49-F238E27FC236}">
                <a16:creationId xmlns:a16="http://schemas.microsoft.com/office/drawing/2014/main" id="{974212FA-6582-48BE-90D5-94F1B701F664}"/>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r="49027"/>
          <a:stretch/>
        </p:blipFill>
        <p:spPr>
          <a:xfrm>
            <a:off x="0" y="0"/>
            <a:ext cx="5245100" cy="6858000"/>
          </a:xfrm>
          <a:prstGeom prst="rect">
            <a:avLst/>
          </a:prstGeom>
        </p:spPr>
      </p:pic>
      <p:sp>
        <p:nvSpPr>
          <p:cNvPr id="7" name="Sexhörning 6">
            <a:extLst>
              <a:ext uri="{FF2B5EF4-FFF2-40B4-BE49-F238E27FC236}">
                <a16:creationId xmlns:a16="http://schemas.microsoft.com/office/drawing/2014/main" id="{9C81CB57-CC6D-4373-9E8C-26764891F91B}"/>
              </a:ext>
            </a:extLst>
          </p:cNvPr>
          <p:cNvSpPr/>
          <p:nvPr userDrawn="1"/>
        </p:nvSpPr>
        <p:spPr>
          <a:xfrm>
            <a:off x="1905000" y="0"/>
            <a:ext cx="7943850" cy="6858000"/>
          </a:xfrm>
          <a:prstGeom prst="hexag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Underrubrik 2">
            <a:extLst>
              <a:ext uri="{FF2B5EF4-FFF2-40B4-BE49-F238E27FC236}">
                <a16:creationId xmlns:a16="http://schemas.microsoft.com/office/drawing/2014/main" id="{D5DF9CD7-B6B8-4C64-80AE-FC155A34F03B}"/>
              </a:ext>
            </a:extLst>
          </p:cNvPr>
          <p:cNvSpPr>
            <a:spLocks noGrp="1"/>
          </p:cNvSpPr>
          <p:nvPr>
            <p:ph type="subTitle" idx="1" hasCustomPrompt="1"/>
          </p:nvPr>
        </p:nvSpPr>
        <p:spPr>
          <a:xfrm>
            <a:off x="4481822" y="5624446"/>
            <a:ext cx="2917203" cy="933254"/>
          </a:xfrm>
        </p:spPr>
        <p:txBody>
          <a:bodyPr anchor="b">
            <a:normAutofit/>
          </a:bodyPr>
          <a:lstStyle>
            <a:lvl1pPr marL="0" indent="0" algn="ctr">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Kontakt: </a:t>
            </a:r>
            <a:br>
              <a:rPr lang="sv-SE"/>
            </a:br>
            <a:r>
              <a:rPr lang="sv-SE"/>
              <a:t>namn </a:t>
            </a:r>
            <a:br>
              <a:rPr lang="sv-SE"/>
            </a:br>
            <a:r>
              <a:rPr lang="sv-SE" err="1"/>
              <a:t>tel</a:t>
            </a:r>
            <a:r>
              <a:rPr lang="sv-SE"/>
              <a:t> och mailadress</a:t>
            </a:r>
            <a:endParaRPr lang="en-GB"/>
          </a:p>
        </p:txBody>
      </p:sp>
      <p:sp>
        <p:nvSpPr>
          <p:cNvPr id="10" name="Platshållare för text 4">
            <a:extLst>
              <a:ext uri="{FF2B5EF4-FFF2-40B4-BE49-F238E27FC236}">
                <a16:creationId xmlns:a16="http://schemas.microsoft.com/office/drawing/2014/main" id="{69FFDD3A-A88B-4AB3-A4FA-7FFFFB933EC6}"/>
              </a:ext>
            </a:extLst>
          </p:cNvPr>
          <p:cNvSpPr>
            <a:spLocks noGrp="1"/>
          </p:cNvSpPr>
          <p:nvPr>
            <p:ph type="body" sz="quarter" idx="10" hasCustomPrompt="1"/>
          </p:nvPr>
        </p:nvSpPr>
        <p:spPr>
          <a:xfrm>
            <a:off x="4481822" y="457200"/>
            <a:ext cx="2917203" cy="523875"/>
          </a:xfrm>
        </p:spPr>
        <p:txBody>
          <a:bodyPr vert="horz" lIns="91440" tIns="45720" rIns="91440" bIns="45720" rtlCol="0" anchor="t">
            <a:normAutofit/>
          </a:bodyPr>
          <a:lstStyle>
            <a:lvl1pPr marL="0" indent="0" algn="ctr">
              <a:buNone/>
              <a:defRPr lang="en-GB" sz="1600" cap="all" baseline="0" dirty="0">
                <a:solidFill>
                  <a:schemeClr val="bg1"/>
                </a:solidFill>
              </a:defRPr>
            </a:lvl1pPr>
          </a:lstStyle>
          <a:p>
            <a:pPr marL="271463" lvl="0" indent="-271463"/>
            <a:r>
              <a:rPr lang="sv-SE"/>
              <a:t>Datum</a:t>
            </a:r>
            <a:endParaRPr lang="en-GB"/>
          </a:p>
        </p:txBody>
      </p:sp>
      <p:sp>
        <p:nvSpPr>
          <p:cNvPr id="11" name="Rubrik 1">
            <a:extLst>
              <a:ext uri="{FF2B5EF4-FFF2-40B4-BE49-F238E27FC236}">
                <a16:creationId xmlns:a16="http://schemas.microsoft.com/office/drawing/2014/main" id="{0475505B-3E73-45DD-899D-C788753682FA}"/>
              </a:ext>
            </a:extLst>
          </p:cNvPr>
          <p:cNvSpPr>
            <a:spLocks noGrp="1"/>
          </p:cNvSpPr>
          <p:nvPr>
            <p:ph type="ctrTitle"/>
          </p:nvPr>
        </p:nvSpPr>
        <p:spPr>
          <a:xfrm>
            <a:off x="3213098" y="2601119"/>
            <a:ext cx="5454650" cy="1655762"/>
          </a:xfrm>
        </p:spPr>
        <p:txBody>
          <a:bodyPr anchor="ctr">
            <a:normAutofit/>
          </a:bodyPr>
          <a:lstStyle>
            <a:lvl1pPr algn="ctr">
              <a:lnSpc>
                <a:spcPts val="4200"/>
              </a:lnSpc>
              <a:defRPr sz="4000">
                <a:solidFill>
                  <a:schemeClr val="bg1"/>
                </a:solidFill>
              </a:defRPr>
            </a:lvl1pPr>
          </a:lstStyle>
          <a:p>
            <a:r>
              <a:rPr lang="sv-SE"/>
              <a:t>Klicka här för att ändra format</a:t>
            </a:r>
            <a:endParaRPr lang="en-GB"/>
          </a:p>
        </p:txBody>
      </p:sp>
    </p:spTree>
    <p:extLst>
      <p:ext uri="{BB962C8B-B14F-4D97-AF65-F5344CB8AC3E}">
        <p14:creationId xmlns:p14="http://schemas.microsoft.com/office/powerpoint/2010/main" val="384987958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1_Avslutningssida ver 1">
    <p:spTree>
      <p:nvGrpSpPr>
        <p:cNvPr id="1" name=""/>
        <p:cNvGrpSpPr/>
        <p:nvPr/>
      </p:nvGrpSpPr>
      <p:grpSpPr>
        <a:xfrm>
          <a:off x="0" y="0"/>
          <a:ext cx="0" cy="0"/>
          <a:chOff x="0" y="0"/>
          <a:chExt cx="0" cy="0"/>
        </a:xfrm>
      </p:grpSpPr>
      <p:pic>
        <p:nvPicPr>
          <p:cNvPr id="3" name="Bildobjekt 2" descr="En bild som visar vatten, utomhus, himmel, scen&#10;&#10;Automatiskt genererad beskrivning">
            <a:extLst>
              <a:ext uri="{FF2B5EF4-FFF2-40B4-BE49-F238E27FC236}">
                <a16:creationId xmlns:a16="http://schemas.microsoft.com/office/drawing/2014/main" id="{16BCD11C-D973-4854-A344-6D550EA1D98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6718" b="8910"/>
          <a:stretch/>
        </p:blipFill>
        <p:spPr>
          <a:xfrm>
            <a:off x="3048" y="0"/>
            <a:ext cx="12188952" cy="6858000"/>
          </a:xfrm>
          <a:prstGeom prst="rect">
            <a:avLst/>
          </a:prstGeom>
        </p:spPr>
      </p:pic>
      <p:sp>
        <p:nvSpPr>
          <p:cNvPr id="7" name="Sexhörning 6">
            <a:extLst>
              <a:ext uri="{FF2B5EF4-FFF2-40B4-BE49-F238E27FC236}">
                <a16:creationId xmlns:a16="http://schemas.microsoft.com/office/drawing/2014/main" id="{9C81CB57-CC6D-4373-9E8C-26764891F91B}"/>
              </a:ext>
            </a:extLst>
          </p:cNvPr>
          <p:cNvSpPr/>
          <p:nvPr userDrawn="1"/>
        </p:nvSpPr>
        <p:spPr>
          <a:xfrm>
            <a:off x="1905000" y="0"/>
            <a:ext cx="7943850" cy="6858000"/>
          </a:xfrm>
          <a:prstGeom prst="hexag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2" descr="Bildresultat fÃ¶r logo business region gÃ¶teborg">
            <a:extLst>
              <a:ext uri="{FF2B5EF4-FFF2-40B4-BE49-F238E27FC236}">
                <a16:creationId xmlns:a16="http://schemas.microsoft.com/office/drawing/2014/main" id="{97F78054-1A5F-49C5-9D0A-650A447FDAC8}"/>
              </a:ext>
            </a:extLst>
          </p:cNvPr>
          <p:cNvPicPr>
            <a:picLocks noChangeAspect="1" noChangeArrowheads="1"/>
          </p:cNvPicPr>
          <p:nvPr userDrawn="1"/>
        </p:nvPicPr>
        <p:blipFill>
          <a:blip r:embed="rId3">
            <a:clrChange>
              <a:clrFrom>
                <a:srgbClr val="0068A9"/>
              </a:clrFrom>
              <a:clrTo>
                <a:srgbClr val="0068A9">
                  <a:alpha val="0"/>
                </a:srgbClr>
              </a:clrTo>
            </a:clrChange>
            <a:extLst>
              <a:ext uri="{28A0092B-C50C-407E-A947-70E740481C1C}">
                <a14:useLocalDpi xmlns:a14="http://schemas.microsoft.com/office/drawing/2010/main"/>
              </a:ext>
            </a:extLst>
          </a:blip>
          <a:srcRect/>
          <a:stretch>
            <a:fillRect/>
          </a:stretch>
        </p:blipFill>
        <p:spPr bwMode="auto">
          <a:xfrm>
            <a:off x="3400425" y="1524000"/>
            <a:ext cx="5080000" cy="3810000"/>
          </a:xfrm>
          <a:prstGeom prst="rect">
            <a:avLst/>
          </a:prstGeom>
          <a:noFill/>
          <a:extLst>
            <a:ext uri="{909E8E84-426E-40DD-AFC4-6F175D3DCCD1}">
              <a14:hiddenFill xmlns:a14="http://schemas.microsoft.com/office/drawing/2010/main">
                <a:solidFill>
                  <a:srgbClr val="FFFFFF"/>
                </a:solidFill>
              </a14:hiddenFill>
            </a:ext>
          </a:extLst>
        </p:spPr>
      </p:pic>
      <p:sp>
        <p:nvSpPr>
          <p:cNvPr id="13" name="Platshållare för text 5">
            <a:extLst>
              <a:ext uri="{FF2B5EF4-FFF2-40B4-BE49-F238E27FC236}">
                <a16:creationId xmlns:a16="http://schemas.microsoft.com/office/drawing/2014/main" id="{FDA51B77-D4D1-421E-A001-AC87B8F2E0BF}"/>
              </a:ext>
            </a:extLst>
          </p:cNvPr>
          <p:cNvSpPr>
            <a:spLocks noGrp="1"/>
          </p:cNvSpPr>
          <p:nvPr>
            <p:ph type="body" sz="quarter" idx="10"/>
          </p:nvPr>
        </p:nvSpPr>
        <p:spPr>
          <a:xfrm>
            <a:off x="1626168" y="969255"/>
            <a:ext cx="1846734" cy="1612020"/>
          </a:xfrm>
          <a:prstGeom prst="hexagon">
            <a:avLst/>
          </a:prstGeom>
          <a:solidFill>
            <a:schemeClr val="accent1"/>
          </a:solidFill>
        </p:spPr>
        <p:txBody>
          <a:bodyPr anchor="ctr">
            <a:noAutofit/>
          </a:bodyPr>
          <a:lstStyle>
            <a:lvl1pPr marL="0" indent="0" algn="ctr">
              <a:buNone/>
              <a:defRPr sz="1800">
                <a:solidFill>
                  <a:schemeClr val="bg1"/>
                </a:solidFill>
              </a:defRPr>
            </a:lvl1pPr>
            <a:lvl2pPr marL="457200" indent="0" algn="ctr">
              <a:buFont typeface="Arial" panose="020B0604020202020204" pitchFamily="34" charset="0"/>
              <a:buNone/>
              <a:defRPr sz="1600"/>
            </a:lvl2pPr>
          </a:lstStyle>
          <a:p>
            <a:pPr lvl="0"/>
            <a:r>
              <a:rPr lang="sv-SE"/>
              <a:t>Redigera format för bakgrundstext</a:t>
            </a:r>
          </a:p>
        </p:txBody>
      </p:sp>
      <p:sp>
        <p:nvSpPr>
          <p:cNvPr id="6" name="Underrubrik 2">
            <a:extLst>
              <a:ext uri="{FF2B5EF4-FFF2-40B4-BE49-F238E27FC236}">
                <a16:creationId xmlns:a16="http://schemas.microsoft.com/office/drawing/2014/main" id="{D5DF9CD7-B6B8-4C64-80AE-FC155A34F03B}"/>
              </a:ext>
            </a:extLst>
          </p:cNvPr>
          <p:cNvSpPr>
            <a:spLocks noGrp="1"/>
          </p:cNvSpPr>
          <p:nvPr>
            <p:ph type="subTitle" idx="1" hasCustomPrompt="1"/>
          </p:nvPr>
        </p:nvSpPr>
        <p:spPr>
          <a:xfrm>
            <a:off x="4481823" y="4696119"/>
            <a:ext cx="2917203" cy="933254"/>
          </a:xfrm>
        </p:spPr>
        <p:txBody>
          <a:bodyPr anchor="b">
            <a:normAutofit/>
          </a:bodyPr>
          <a:lstStyle>
            <a:lvl1pPr marL="0" indent="0" algn="ctr">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Kontakt: </a:t>
            </a:r>
            <a:br>
              <a:rPr lang="sv-SE"/>
            </a:br>
            <a:r>
              <a:rPr lang="sv-SE"/>
              <a:t>namn </a:t>
            </a:r>
            <a:br>
              <a:rPr lang="sv-SE"/>
            </a:br>
            <a:r>
              <a:rPr lang="sv-SE" err="1"/>
              <a:t>tel</a:t>
            </a:r>
            <a:r>
              <a:rPr lang="sv-SE"/>
              <a:t> och mailadress</a:t>
            </a:r>
            <a:endParaRPr lang="en-GB"/>
          </a:p>
        </p:txBody>
      </p:sp>
      <p:sp>
        <p:nvSpPr>
          <p:cNvPr id="9" name="textruta 8">
            <a:extLst>
              <a:ext uri="{FF2B5EF4-FFF2-40B4-BE49-F238E27FC236}">
                <a16:creationId xmlns:a16="http://schemas.microsoft.com/office/drawing/2014/main" id="{AEDC73C1-CA14-4BAB-A605-17C623C8EF96}"/>
              </a:ext>
            </a:extLst>
          </p:cNvPr>
          <p:cNvSpPr txBox="1"/>
          <p:nvPr userDrawn="1"/>
        </p:nvSpPr>
        <p:spPr>
          <a:xfrm>
            <a:off x="3800475" y="6296718"/>
            <a:ext cx="4152900" cy="430887"/>
          </a:xfrm>
          <a:prstGeom prst="rect">
            <a:avLst/>
          </a:prstGeom>
          <a:noFill/>
        </p:spPr>
        <p:txBody>
          <a:bodyPr wrap="square" rtlCol="0">
            <a:spAutoFit/>
          </a:bodyPr>
          <a:lstStyle/>
          <a:p>
            <a:pPr algn="ctr"/>
            <a:r>
              <a:rPr lang="sv-SE" sz="1100" cap="all" baseline="0">
                <a:solidFill>
                  <a:schemeClr val="bg1"/>
                </a:solidFill>
              </a:rPr>
              <a:t>Business region göteborg – en del </a:t>
            </a:r>
            <a:br>
              <a:rPr lang="sv-SE" sz="1100" cap="all" baseline="0">
                <a:solidFill>
                  <a:schemeClr val="bg1"/>
                </a:solidFill>
              </a:rPr>
            </a:br>
            <a:r>
              <a:rPr lang="sv-SE" sz="1100" cap="all" baseline="0">
                <a:solidFill>
                  <a:schemeClr val="bg1"/>
                </a:solidFill>
              </a:rPr>
              <a:t>av göteborgs stad i samarbete med regionen</a:t>
            </a:r>
          </a:p>
        </p:txBody>
      </p:sp>
    </p:spTree>
    <p:extLst>
      <p:ext uri="{BB962C8B-B14F-4D97-AF65-F5344CB8AC3E}">
        <p14:creationId xmlns:p14="http://schemas.microsoft.com/office/powerpoint/2010/main" val="1930387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27.xml"/><Relationship Id="rId13" Type="http://schemas.openxmlformats.org/officeDocument/2006/relationships/slideLayout" Target="../slideLayouts/slideLayout132.xml"/><Relationship Id="rId18" Type="http://schemas.openxmlformats.org/officeDocument/2006/relationships/theme" Target="../theme/theme10.xml"/><Relationship Id="rId3" Type="http://schemas.openxmlformats.org/officeDocument/2006/relationships/slideLayout" Target="../slideLayouts/slideLayout122.xml"/><Relationship Id="rId7" Type="http://schemas.openxmlformats.org/officeDocument/2006/relationships/slideLayout" Target="../slideLayouts/slideLayout126.xml"/><Relationship Id="rId12" Type="http://schemas.openxmlformats.org/officeDocument/2006/relationships/slideLayout" Target="../slideLayouts/slideLayout131.xml"/><Relationship Id="rId17" Type="http://schemas.openxmlformats.org/officeDocument/2006/relationships/slideLayout" Target="../slideLayouts/slideLayout136.xml"/><Relationship Id="rId2" Type="http://schemas.openxmlformats.org/officeDocument/2006/relationships/slideLayout" Target="../slideLayouts/slideLayout121.xml"/><Relationship Id="rId16" Type="http://schemas.openxmlformats.org/officeDocument/2006/relationships/slideLayout" Target="../slideLayouts/slideLayout135.xml"/><Relationship Id="rId1" Type="http://schemas.openxmlformats.org/officeDocument/2006/relationships/slideLayout" Target="../slideLayouts/slideLayout120.xml"/><Relationship Id="rId6" Type="http://schemas.openxmlformats.org/officeDocument/2006/relationships/slideLayout" Target="../slideLayouts/slideLayout125.xml"/><Relationship Id="rId11" Type="http://schemas.openxmlformats.org/officeDocument/2006/relationships/slideLayout" Target="../slideLayouts/slideLayout130.xml"/><Relationship Id="rId5" Type="http://schemas.openxmlformats.org/officeDocument/2006/relationships/slideLayout" Target="../slideLayouts/slideLayout124.xml"/><Relationship Id="rId15" Type="http://schemas.openxmlformats.org/officeDocument/2006/relationships/slideLayout" Target="../slideLayouts/slideLayout134.xml"/><Relationship Id="rId10" Type="http://schemas.openxmlformats.org/officeDocument/2006/relationships/slideLayout" Target="../slideLayouts/slideLayout129.xml"/><Relationship Id="rId19" Type="http://schemas.openxmlformats.org/officeDocument/2006/relationships/image" Target="../media/image1.png"/><Relationship Id="rId4" Type="http://schemas.openxmlformats.org/officeDocument/2006/relationships/slideLayout" Target="../slideLayouts/slideLayout123.xml"/><Relationship Id="rId9" Type="http://schemas.openxmlformats.org/officeDocument/2006/relationships/slideLayout" Target="../slideLayouts/slideLayout128.xml"/><Relationship Id="rId14" Type="http://schemas.openxmlformats.org/officeDocument/2006/relationships/slideLayout" Target="../slideLayouts/slideLayout133.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44.xml"/><Relationship Id="rId13" Type="http://schemas.openxmlformats.org/officeDocument/2006/relationships/slideLayout" Target="../slideLayouts/slideLayout149.xml"/><Relationship Id="rId18" Type="http://schemas.openxmlformats.org/officeDocument/2006/relationships/slideLayout" Target="../slideLayouts/slideLayout154.xml"/><Relationship Id="rId3" Type="http://schemas.openxmlformats.org/officeDocument/2006/relationships/slideLayout" Target="../slideLayouts/slideLayout139.xml"/><Relationship Id="rId21" Type="http://schemas.openxmlformats.org/officeDocument/2006/relationships/tags" Target="../tags/tag8.xml"/><Relationship Id="rId7" Type="http://schemas.openxmlformats.org/officeDocument/2006/relationships/slideLayout" Target="../slideLayouts/slideLayout143.xml"/><Relationship Id="rId12" Type="http://schemas.openxmlformats.org/officeDocument/2006/relationships/slideLayout" Target="../slideLayouts/slideLayout148.xml"/><Relationship Id="rId17" Type="http://schemas.openxmlformats.org/officeDocument/2006/relationships/slideLayout" Target="../slideLayouts/slideLayout153.xml"/><Relationship Id="rId25" Type="http://schemas.openxmlformats.org/officeDocument/2006/relationships/image" Target="../media/image1.png"/><Relationship Id="rId2" Type="http://schemas.openxmlformats.org/officeDocument/2006/relationships/slideLayout" Target="../slideLayouts/slideLayout138.xml"/><Relationship Id="rId16" Type="http://schemas.openxmlformats.org/officeDocument/2006/relationships/slideLayout" Target="../slideLayouts/slideLayout152.xml"/><Relationship Id="rId20" Type="http://schemas.openxmlformats.org/officeDocument/2006/relationships/theme" Target="../theme/theme11.xml"/><Relationship Id="rId1" Type="http://schemas.openxmlformats.org/officeDocument/2006/relationships/slideLayout" Target="../slideLayouts/slideLayout137.xml"/><Relationship Id="rId6" Type="http://schemas.openxmlformats.org/officeDocument/2006/relationships/slideLayout" Target="../slideLayouts/slideLayout142.xml"/><Relationship Id="rId11" Type="http://schemas.openxmlformats.org/officeDocument/2006/relationships/slideLayout" Target="../slideLayouts/slideLayout147.xml"/><Relationship Id="rId24" Type="http://schemas.openxmlformats.org/officeDocument/2006/relationships/image" Target="../media/image19.emf"/><Relationship Id="rId5" Type="http://schemas.openxmlformats.org/officeDocument/2006/relationships/slideLayout" Target="../slideLayouts/slideLayout141.xml"/><Relationship Id="rId15" Type="http://schemas.openxmlformats.org/officeDocument/2006/relationships/slideLayout" Target="../slideLayouts/slideLayout151.xml"/><Relationship Id="rId23" Type="http://schemas.openxmlformats.org/officeDocument/2006/relationships/oleObject" Target="../embeddings/oleObject6.bin"/><Relationship Id="rId10" Type="http://schemas.openxmlformats.org/officeDocument/2006/relationships/slideLayout" Target="../slideLayouts/slideLayout146.xml"/><Relationship Id="rId19" Type="http://schemas.openxmlformats.org/officeDocument/2006/relationships/slideLayout" Target="../slideLayouts/slideLayout155.xml"/><Relationship Id="rId4" Type="http://schemas.openxmlformats.org/officeDocument/2006/relationships/slideLayout" Target="../slideLayouts/slideLayout140.xml"/><Relationship Id="rId9" Type="http://schemas.openxmlformats.org/officeDocument/2006/relationships/slideLayout" Target="../slideLayouts/slideLayout145.xml"/><Relationship Id="rId14" Type="http://schemas.openxmlformats.org/officeDocument/2006/relationships/slideLayout" Target="../slideLayouts/slideLayout150.xml"/><Relationship Id="rId22" Type="http://schemas.openxmlformats.org/officeDocument/2006/relationships/tags" Target="../tags/tag9.xml"/></Relationships>
</file>

<file path=ppt/slideMasters/_rels/slideMaster12.xml.rels><?xml version="1.0" encoding="UTF-8" standalone="yes"?>
<Relationships xmlns="http://schemas.openxmlformats.org/package/2006/relationships"><Relationship Id="rId8" Type="http://schemas.openxmlformats.org/officeDocument/2006/relationships/tags" Target="../tags/tag12.xml"/><Relationship Id="rId3" Type="http://schemas.openxmlformats.org/officeDocument/2006/relationships/slideLayout" Target="../slideLayouts/slideLayout158.xml"/><Relationship Id="rId7" Type="http://schemas.openxmlformats.org/officeDocument/2006/relationships/theme" Target="../theme/theme12.xml"/><Relationship Id="rId12" Type="http://schemas.openxmlformats.org/officeDocument/2006/relationships/image" Target="../media/image1.png"/><Relationship Id="rId2" Type="http://schemas.openxmlformats.org/officeDocument/2006/relationships/slideLayout" Target="../slideLayouts/slideLayout157.xml"/><Relationship Id="rId1" Type="http://schemas.openxmlformats.org/officeDocument/2006/relationships/slideLayout" Target="../slideLayouts/slideLayout156.xml"/><Relationship Id="rId6" Type="http://schemas.openxmlformats.org/officeDocument/2006/relationships/slideLayout" Target="../slideLayouts/slideLayout161.xml"/><Relationship Id="rId11" Type="http://schemas.openxmlformats.org/officeDocument/2006/relationships/image" Target="../media/image19.emf"/><Relationship Id="rId5" Type="http://schemas.openxmlformats.org/officeDocument/2006/relationships/slideLayout" Target="../slideLayouts/slideLayout160.xml"/><Relationship Id="rId10" Type="http://schemas.openxmlformats.org/officeDocument/2006/relationships/oleObject" Target="../embeddings/oleObject9.bin"/><Relationship Id="rId4" Type="http://schemas.openxmlformats.org/officeDocument/2006/relationships/slideLayout" Target="../slideLayouts/slideLayout159.xml"/><Relationship Id="rId9" Type="http://schemas.openxmlformats.org/officeDocument/2006/relationships/tags" Target="../tags/tag13.xml"/></Relationships>
</file>

<file path=ppt/slideMasters/_rels/slideMaster13.xml.rels><?xml version="1.0" encoding="UTF-8" standalone="yes"?>
<Relationships xmlns="http://schemas.openxmlformats.org/package/2006/relationships"><Relationship Id="rId8" Type="http://schemas.openxmlformats.org/officeDocument/2006/relationships/tags" Target="../tags/tag14.xml"/><Relationship Id="rId3" Type="http://schemas.openxmlformats.org/officeDocument/2006/relationships/slideLayout" Target="../slideLayouts/slideLayout164.xml"/><Relationship Id="rId7" Type="http://schemas.openxmlformats.org/officeDocument/2006/relationships/theme" Target="../theme/theme13.xml"/><Relationship Id="rId12" Type="http://schemas.openxmlformats.org/officeDocument/2006/relationships/image" Target="../media/image1.png"/><Relationship Id="rId2" Type="http://schemas.openxmlformats.org/officeDocument/2006/relationships/slideLayout" Target="../slideLayouts/slideLayout163.xml"/><Relationship Id="rId1" Type="http://schemas.openxmlformats.org/officeDocument/2006/relationships/slideLayout" Target="../slideLayouts/slideLayout162.xml"/><Relationship Id="rId6" Type="http://schemas.openxmlformats.org/officeDocument/2006/relationships/slideLayout" Target="../slideLayouts/slideLayout167.xml"/><Relationship Id="rId11" Type="http://schemas.openxmlformats.org/officeDocument/2006/relationships/image" Target="../media/image19.emf"/><Relationship Id="rId5" Type="http://schemas.openxmlformats.org/officeDocument/2006/relationships/slideLayout" Target="../slideLayouts/slideLayout166.xml"/><Relationship Id="rId10" Type="http://schemas.openxmlformats.org/officeDocument/2006/relationships/oleObject" Target="../embeddings/oleObject10.bin"/><Relationship Id="rId4" Type="http://schemas.openxmlformats.org/officeDocument/2006/relationships/slideLayout" Target="../slideLayouts/slideLayout165.xml"/><Relationship Id="rId9" Type="http://schemas.openxmlformats.org/officeDocument/2006/relationships/tags" Target="../tags/tag1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image" Target="../media/image1.png"/><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image" Target="../media/image1.png"/><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3.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theme" Target="../theme/theme4.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54.xml"/><Relationship Id="rId7" Type="http://schemas.openxmlformats.org/officeDocument/2006/relationships/theme" Target="../theme/theme5.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5" Type="http://schemas.openxmlformats.org/officeDocument/2006/relationships/slideLayout" Target="../slideLayouts/slideLayout56.xml"/><Relationship Id="rId4" Type="http://schemas.openxmlformats.org/officeDocument/2006/relationships/slideLayout" Target="../slideLayouts/slideLayout5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5.xml"/><Relationship Id="rId3" Type="http://schemas.openxmlformats.org/officeDocument/2006/relationships/slideLayout" Target="../slideLayouts/slideLayout60.xml"/><Relationship Id="rId7" Type="http://schemas.openxmlformats.org/officeDocument/2006/relationships/slideLayout" Target="../slideLayouts/slideLayout64.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5" Type="http://schemas.openxmlformats.org/officeDocument/2006/relationships/slideLayout" Target="../slideLayouts/slideLayout62.xml"/><Relationship Id="rId10" Type="http://schemas.openxmlformats.org/officeDocument/2006/relationships/image" Target="../media/image1.png"/><Relationship Id="rId4" Type="http://schemas.openxmlformats.org/officeDocument/2006/relationships/slideLayout" Target="../slideLayouts/slideLayout61.xml"/><Relationship Id="rId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3.xml"/><Relationship Id="rId13" Type="http://schemas.openxmlformats.org/officeDocument/2006/relationships/slideLayout" Target="../slideLayouts/slideLayout78.xml"/><Relationship Id="rId18" Type="http://schemas.openxmlformats.org/officeDocument/2006/relationships/slideLayout" Target="../slideLayouts/slideLayout83.xml"/><Relationship Id="rId3" Type="http://schemas.openxmlformats.org/officeDocument/2006/relationships/slideLayout" Target="../slideLayouts/slideLayout68.xml"/><Relationship Id="rId21" Type="http://schemas.openxmlformats.org/officeDocument/2006/relationships/image" Target="../media/image14.png"/><Relationship Id="rId7" Type="http://schemas.openxmlformats.org/officeDocument/2006/relationships/slideLayout" Target="../slideLayouts/slideLayout72.xml"/><Relationship Id="rId12" Type="http://schemas.openxmlformats.org/officeDocument/2006/relationships/slideLayout" Target="../slideLayouts/slideLayout77.xml"/><Relationship Id="rId17" Type="http://schemas.openxmlformats.org/officeDocument/2006/relationships/slideLayout" Target="../slideLayouts/slideLayout82.xml"/><Relationship Id="rId2" Type="http://schemas.openxmlformats.org/officeDocument/2006/relationships/slideLayout" Target="../slideLayouts/slideLayout67.xml"/><Relationship Id="rId16" Type="http://schemas.openxmlformats.org/officeDocument/2006/relationships/slideLayout" Target="../slideLayouts/slideLayout81.xml"/><Relationship Id="rId20" Type="http://schemas.openxmlformats.org/officeDocument/2006/relationships/theme" Target="../theme/theme7.xml"/><Relationship Id="rId1" Type="http://schemas.openxmlformats.org/officeDocument/2006/relationships/slideLayout" Target="../slideLayouts/slideLayout66.xml"/><Relationship Id="rId6" Type="http://schemas.openxmlformats.org/officeDocument/2006/relationships/slideLayout" Target="../slideLayouts/slideLayout71.xml"/><Relationship Id="rId11" Type="http://schemas.openxmlformats.org/officeDocument/2006/relationships/slideLayout" Target="../slideLayouts/slideLayout76.xml"/><Relationship Id="rId5" Type="http://schemas.openxmlformats.org/officeDocument/2006/relationships/slideLayout" Target="../slideLayouts/slideLayout70.xml"/><Relationship Id="rId15" Type="http://schemas.openxmlformats.org/officeDocument/2006/relationships/slideLayout" Target="../slideLayouts/slideLayout80.xml"/><Relationship Id="rId10" Type="http://schemas.openxmlformats.org/officeDocument/2006/relationships/slideLayout" Target="../slideLayouts/slideLayout75.xml"/><Relationship Id="rId19" Type="http://schemas.openxmlformats.org/officeDocument/2006/relationships/slideLayout" Target="../slideLayouts/slideLayout84.xml"/><Relationship Id="rId4" Type="http://schemas.openxmlformats.org/officeDocument/2006/relationships/slideLayout" Target="../slideLayouts/slideLayout69.xml"/><Relationship Id="rId9" Type="http://schemas.openxmlformats.org/officeDocument/2006/relationships/slideLayout" Target="../slideLayouts/slideLayout74.xml"/><Relationship Id="rId14" Type="http://schemas.openxmlformats.org/officeDocument/2006/relationships/slideLayout" Target="../slideLayouts/slideLayout79.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2.xml"/><Relationship Id="rId13" Type="http://schemas.openxmlformats.org/officeDocument/2006/relationships/slideLayout" Target="../slideLayouts/slideLayout97.xml"/><Relationship Id="rId18" Type="http://schemas.openxmlformats.org/officeDocument/2006/relationships/image" Target="../media/image1.png"/><Relationship Id="rId3" Type="http://schemas.openxmlformats.org/officeDocument/2006/relationships/slideLayout" Target="../slideLayouts/slideLayout87.xml"/><Relationship Id="rId7" Type="http://schemas.openxmlformats.org/officeDocument/2006/relationships/slideLayout" Target="../slideLayouts/slideLayout91.xml"/><Relationship Id="rId12" Type="http://schemas.openxmlformats.org/officeDocument/2006/relationships/slideLayout" Target="../slideLayouts/slideLayout96.xml"/><Relationship Id="rId17" Type="http://schemas.openxmlformats.org/officeDocument/2006/relationships/theme" Target="../theme/theme8.xml"/><Relationship Id="rId2" Type="http://schemas.openxmlformats.org/officeDocument/2006/relationships/slideLayout" Target="../slideLayouts/slideLayout86.xml"/><Relationship Id="rId16" Type="http://schemas.openxmlformats.org/officeDocument/2006/relationships/slideLayout" Target="../slideLayouts/slideLayout100.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5" Type="http://schemas.openxmlformats.org/officeDocument/2006/relationships/slideLayout" Target="../slideLayouts/slideLayout89.xml"/><Relationship Id="rId15" Type="http://schemas.openxmlformats.org/officeDocument/2006/relationships/slideLayout" Target="../slideLayouts/slideLayout99.xml"/><Relationship Id="rId10" Type="http://schemas.openxmlformats.org/officeDocument/2006/relationships/slideLayout" Target="../slideLayouts/slideLayout94.xml"/><Relationship Id="rId4" Type="http://schemas.openxmlformats.org/officeDocument/2006/relationships/slideLayout" Target="../slideLayouts/slideLayout88.xml"/><Relationship Id="rId9" Type="http://schemas.openxmlformats.org/officeDocument/2006/relationships/slideLayout" Target="../slideLayouts/slideLayout93.xml"/><Relationship Id="rId14" Type="http://schemas.openxmlformats.org/officeDocument/2006/relationships/slideLayout" Target="../slideLayouts/slideLayout9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8.xml"/><Relationship Id="rId13" Type="http://schemas.openxmlformats.org/officeDocument/2006/relationships/slideLayout" Target="../slideLayouts/slideLayout113.xml"/><Relationship Id="rId18" Type="http://schemas.openxmlformats.org/officeDocument/2006/relationships/slideLayout" Target="../slideLayouts/slideLayout118.xml"/><Relationship Id="rId3" Type="http://schemas.openxmlformats.org/officeDocument/2006/relationships/slideLayout" Target="../slideLayouts/slideLayout103.xml"/><Relationship Id="rId21" Type="http://schemas.openxmlformats.org/officeDocument/2006/relationships/tags" Target="../tags/tag4.xml"/><Relationship Id="rId7" Type="http://schemas.openxmlformats.org/officeDocument/2006/relationships/slideLayout" Target="../slideLayouts/slideLayout107.xml"/><Relationship Id="rId12" Type="http://schemas.openxmlformats.org/officeDocument/2006/relationships/slideLayout" Target="../slideLayouts/slideLayout112.xml"/><Relationship Id="rId17" Type="http://schemas.openxmlformats.org/officeDocument/2006/relationships/slideLayout" Target="../slideLayouts/slideLayout117.xml"/><Relationship Id="rId25" Type="http://schemas.openxmlformats.org/officeDocument/2006/relationships/image" Target="../media/image1.png"/><Relationship Id="rId2" Type="http://schemas.openxmlformats.org/officeDocument/2006/relationships/slideLayout" Target="../slideLayouts/slideLayout102.xml"/><Relationship Id="rId16" Type="http://schemas.openxmlformats.org/officeDocument/2006/relationships/slideLayout" Target="../slideLayouts/slideLayout116.xml"/><Relationship Id="rId20" Type="http://schemas.openxmlformats.org/officeDocument/2006/relationships/theme" Target="../theme/theme9.xml"/><Relationship Id="rId1" Type="http://schemas.openxmlformats.org/officeDocument/2006/relationships/slideLayout" Target="../slideLayouts/slideLayout101.xml"/><Relationship Id="rId6" Type="http://schemas.openxmlformats.org/officeDocument/2006/relationships/slideLayout" Target="../slideLayouts/slideLayout106.xml"/><Relationship Id="rId11" Type="http://schemas.openxmlformats.org/officeDocument/2006/relationships/slideLayout" Target="../slideLayouts/slideLayout111.xml"/><Relationship Id="rId24" Type="http://schemas.openxmlformats.org/officeDocument/2006/relationships/image" Target="../media/image19.emf"/><Relationship Id="rId5" Type="http://schemas.openxmlformats.org/officeDocument/2006/relationships/slideLayout" Target="../slideLayouts/slideLayout105.xml"/><Relationship Id="rId15" Type="http://schemas.openxmlformats.org/officeDocument/2006/relationships/slideLayout" Target="../slideLayouts/slideLayout115.xml"/><Relationship Id="rId23" Type="http://schemas.openxmlformats.org/officeDocument/2006/relationships/oleObject" Target="../embeddings/oleObject3.bin"/><Relationship Id="rId10" Type="http://schemas.openxmlformats.org/officeDocument/2006/relationships/slideLayout" Target="../slideLayouts/slideLayout110.xml"/><Relationship Id="rId19" Type="http://schemas.openxmlformats.org/officeDocument/2006/relationships/slideLayout" Target="../slideLayouts/slideLayout119.xml"/><Relationship Id="rId4" Type="http://schemas.openxmlformats.org/officeDocument/2006/relationships/slideLayout" Target="../slideLayouts/slideLayout104.xml"/><Relationship Id="rId9" Type="http://schemas.openxmlformats.org/officeDocument/2006/relationships/slideLayout" Target="../slideLayouts/slideLayout109.xml"/><Relationship Id="rId14" Type="http://schemas.openxmlformats.org/officeDocument/2006/relationships/slideLayout" Target="../slideLayouts/slideLayout114.xml"/><Relationship Id="rId22" Type="http://schemas.openxmlformats.org/officeDocument/2006/relationships/tags" Target="../tags/tag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F488DB39-C14A-4AB7-AF50-C4F030BB96BF}"/>
              </a:ext>
            </a:extLst>
          </p:cNvPr>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10693156" y="5962495"/>
            <a:ext cx="1056312" cy="681230"/>
          </a:xfrm>
          <a:prstGeom prst="rect">
            <a:avLst/>
          </a:prstGeom>
        </p:spPr>
      </p:pic>
      <p:sp>
        <p:nvSpPr>
          <p:cNvPr id="2" name="Platshållare för rubrik 1">
            <a:extLst>
              <a:ext uri="{FF2B5EF4-FFF2-40B4-BE49-F238E27FC236}">
                <a16:creationId xmlns:a16="http://schemas.microsoft.com/office/drawing/2014/main" id="{097E94E6-E056-44DB-88F4-99A19E9B3E7E}"/>
              </a:ext>
            </a:extLst>
          </p:cNvPr>
          <p:cNvSpPr>
            <a:spLocks noGrp="1"/>
          </p:cNvSpPr>
          <p:nvPr>
            <p:ph type="title"/>
          </p:nvPr>
        </p:nvSpPr>
        <p:spPr>
          <a:xfrm>
            <a:off x="838200" y="365125"/>
            <a:ext cx="10515600" cy="1325563"/>
          </a:xfrm>
          <a:prstGeom prst="rect">
            <a:avLst/>
          </a:prstGeom>
        </p:spPr>
        <p:txBody>
          <a:bodyPr vert="horz" lIns="91440" tIns="45720" rIns="91440" bIns="45720" rtlCol="0" anchor="b">
            <a:normAutofit/>
          </a:bodyPr>
          <a:lstStyle/>
          <a:p>
            <a:r>
              <a:rPr lang="sv-SE"/>
              <a:t>Klicka här för att ändra mall för rubrikformat</a:t>
            </a:r>
            <a:endParaRPr lang="en-GB"/>
          </a:p>
        </p:txBody>
      </p:sp>
      <p:sp>
        <p:nvSpPr>
          <p:cNvPr id="3" name="Platshållare för text 2">
            <a:extLst>
              <a:ext uri="{FF2B5EF4-FFF2-40B4-BE49-F238E27FC236}">
                <a16:creationId xmlns:a16="http://schemas.microsoft.com/office/drawing/2014/main" id="{63B8ED10-F4B2-4FA1-8E88-70AFDC69C2BF}"/>
              </a:ext>
            </a:extLst>
          </p:cNvPr>
          <p:cNvSpPr>
            <a:spLocks noGrp="1"/>
          </p:cNvSpPr>
          <p:nvPr>
            <p:ph type="body" idx="1"/>
          </p:nvPr>
        </p:nvSpPr>
        <p:spPr>
          <a:xfrm>
            <a:off x="838200" y="1825625"/>
            <a:ext cx="10515600" cy="3979863"/>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2263B157-AAB9-40E3-9103-92766FFC2F88}"/>
              </a:ext>
            </a:extLst>
          </p:cNvPr>
          <p:cNvSpPr>
            <a:spLocks noGrp="1"/>
          </p:cNvSpPr>
          <p:nvPr>
            <p:ph type="dt" sz="half" idx="2"/>
          </p:nvPr>
        </p:nvSpPr>
        <p:spPr>
          <a:xfrm>
            <a:off x="838200" y="6356350"/>
            <a:ext cx="10287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AD5718-60B2-496E-9FAD-9B02076132A9}" type="datetimeFigureOut">
              <a:rPr lang="en-GB" smtClean="0"/>
              <a:t>15/08/2024</a:t>
            </a:fld>
            <a:endParaRPr lang="en-GB"/>
          </a:p>
        </p:txBody>
      </p:sp>
      <p:sp>
        <p:nvSpPr>
          <p:cNvPr id="5" name="Platshållare för sidfot 4">
            <a:extLst>
              <a:ext uri="{FF2B5EF4-FFF2-40B4-BE49-F238E27FC236}">
                <a16:creationId xmlns:a16="http://schemas.microsoft.com/office/drawing/2014/main" id="{AA5C12CA-C4C9-478F-B06C-6D1D166FF1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Platshållare för bildnummer 5">
            <a:extLst>
              <a:ext uri="{FF2B5EF4-FFF2-40B4-BE49-F238E27FC236}">
                <a16:creationId xmlns:a16="http://schemas.microsoft.com/office/drawing/2014/main" id="{9B9600E1-62B8-4BC8-B329-4E58952036B0}"/>
              </a:ext>
            </a:extLst>
          </p:cNvPr>
          <p:cNvSpPr>
            <a:spLocks noGrp="1"/>
          </p:cNvSpPr>
          <p:nvPr>
            <p:ph type="sldNum" sz="quarter" idx="4"/>
          </p:nvPr>
        </p:nvSpPr>
        <p:spPr>
          <a:xfrm>
            <a:off x="9191626" y="6356350"/>
            <a:ext cx="131921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spTree>
    <p:extLst>
      <p:ext uri="{BB962C8B-B14F-4D97-AF65-F5344CB8AC3E}">
        <p14:creationId xmlns:p14="http://schemas.microsoft.com/office/powerpoint/2010/main" val="13973551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4" r:id="rId4"/>
    <p:sldLayoutId id="2147483661" r:id="rId5"/>
    <p:sldLayoutId id="2147483733" r:id="rId6"/>
    <p:sldLayoutId id="2147483651" r:id="rId7"/>
    <p:sldLayoutId id="2147483698" r:id="rId8"/>
    <p:sldLayoutId id="2147483707" r:id="rId9"/>
    <p:sldLayoutId id="2147483711" r:id="rId10"/>
    <p:sldLayoutId id="2147483699" r:id="rId11"/>
    <p:sldLayoutId id="2147483658" r:id="rId12"/>
    <p:sldLayoutId id="2147483657" r:id="rId13"/>
    <p:sldLayoutId id="2147483656" r:id="rId14"/>
    <p:sldLayoutId id="2147483750" r:id="rId15"/>
    <p:sldLayoutId id="2147483749" r:id="rId16"/>
    <p:sldLayoutId id="2147483759" r:id="rId17"/>
  </p:sldLayoutIdLst>
  <p:txStyles>
    <p:titleStyle>
      <a:lvl1pPr algn="l" defTabSz="914400" rtl="0" eaLnBrk="1" latinLnBrk="0" hangingPunct="1">
        <a:lnSpc>
          <a:spcPts val="3100"/>
        </a:lnSpc>
        <a:spcBef>
          <a:spcPct val="0"/>
        </a:spcBef>
        <a:buNone/>
        <a:defRPr sz="2800" b="1" kern="1200">
          <a:solidFill>
            <a:schemeClr val="tx2"/>
          </a:solidFill>
          <a:latin typeface="+mj-lt"/>
          <a:ea typeface="+mj-ea"/>
          <a:cs typeface="+mj-cs"/>
        </a:defRPr>
      </a:lvl1pPr>
    </p:titleStyle>
    <p:bodyStyle>
      <a:lvl1pPr marL="271463" indent="-271463" algn="l" defTabSz="914400" rtl="0" eaLnBrk="1" latinLnBrk="0" hangingPunct="1">
        <a:lnSpc>
          <a:spcPct val="100000"/>
        </a:lnSpc>
        <a:spcBef>
          <a:spcPts val="1000"/>
        </a:spcBef>
        <a:buClrTx/>
        <a:buFont typeface="Arial" panose="020B0604020202020204" pitchFamily="34" charset="0"/>
        <a:buChar char="•"/>
        <a:defRPr sz="2000" kern="1200">
          <a:solidFill>
            <a:schemeClr val="tx1"/>
          </a:solidFill>
          <a:latin typeface="+mn-lt"/>
          <a:ea typeface="+mn-ea"/>
          <a:cs typeface="+mn-cs"/>
        </a:defRPr>
      </a:lvl1pPr>
      <a:lvl2pPr marL="533400" indent="-261938"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2pPr>
      <a:lvl3pPr marL="806450" indent="-273050"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77913"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349375"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71" userDrawn="1">
          <p15:clr>
            <a:srgbClr val="F26B43"/>
          </p15:clr>
        </p15:guide>
        <p15:guide id="2" pos="529" userDrawn="1">
          <p15:clr>
            <a:srgbClr val="F26B43"/>
          </p15:clr>
        </p15:guide>
        <p15:guide id="3" pos="7151" userDrawn="1">
          <p15:clr>
            <a:srgbClr val="F26B43"/>
          </p15:clr>
        </p15:guide>
        <p15:guide id="4" orient="horz" pos="1139" userDrawn="1">
          <p15:clr>
            <a:srgbClr val="F26B43"/>
          </p15:clr>
        </p15:guide>
        <p15:guide id="5" orient="horz" pos="3657" userDrawn="1">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F488DB39-C14A-4AB7-AF50-C4F030BB96BF}"/>
              </a:ext>
            </a:extLst>
          </p:cNvPr>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10693156" y="5962495"/>
            <a:ext cx="1056312" cy="681230"/>
          </a:xfrm>
          <a:prstGeom prst="rect">
            <a:avLst/>
          </a:prstGeom>
        </p:spPr>
      </p:pic>
      <p:sp>
        <p:nvSpPr>
          <p:cNvPr id="2" name="Platshållare för rubrik 1">
            <a:extLst>
              <a:ext uri="{FF2B5EF4-FFF2-40B4-BE49-F238E27FC236}">
                <a16:creationId xmlns:a16="http://schemas.microsoft.com/office/drawing/2014/main" id="{097E94E6-E056-44DB-88F4-99A19E9B3E7E}"/>
              </a:ext>
            </a:extLst>
          </p:cNvPr>
          <p:cNvSpPr>
            <a:spLocks noGrp="1"/>
          </p:cNvSpPr>
          <p:nvPr>
            <p:ph type="title"/>
          </p:nvPr>
        </p:nvSpPr>
        <p:spPr>
          <a:xfrm>
            <a:off x="838200" y="365125"/>
            <a:ext cx="10515600" cy="1325563"/>
          </a:xfrm>
          <a:prstGeom prst="rect">
            <a:avLst/>
          </a:prstGeom>
        </p:spPr>
        <p:txBody>
          <a:bodyPr vert="horz" lIns="91440" tIns="45720" rIns="91440" bIns="45720" rtlCol="0" anchor="b">
            <a:normAutofit/>
          </a:bodyPr>
          <a:lstStyle/>
          <a:p>
            <a:r>
              <a:rPr lang="sv-SE"/>
              <a:t>Klicka här för att ändra mall för rubrikformat</a:t>
            </a:r>
            <a:endParaRPr lang="en-GB"/>
          </a:p>
        </p:txBody>
      </p:sp>
      <p:sp>
        <p:nvSpPr>
          <p:cNvPr id="3" name="Platshållare för text 2">
            <a:extLst>
              <a:ext uri="{FF2B5EF4-FFF2-40B4-BE49-F238E27FC236}">
                <a16:creationId xmlns:a16="http://schemas.microsoft.com/office/drawing/2014/main" id="{63B8ED10-F4B2-4FA1-8E88-70AFDC69C2BF}"/>
              </a:ext>
            </a:extLst>
          </p:cNvPr>
          <p:cNvSpPr>
            <a:spLocks noGrp="1"/>
          </p:cNvSpPr>
          <p:nvPr>
            <p:ph type="body" idx="1"/>
          </p:nvPr>
        </p:nvSpPr>
        <p:spPr>
          <a:xfrm>
            <a:off x="838200" y="1825625"/>
            <a:ext cx="10515600" cy="3979863"/>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2263B157-AAB9-40E3-9103-92766FFC2F88}"/>
              </a:ext>
            </a:extLst>
          </p:cNvPr>
          <p:cNvSpPr>
            <a:spLocks noGrp="1"/>
          </p:cNvSpPr>
          <p:nvPr>
            <p:ph type="dt" sz="half" idx="2"/>
          </p:nvPr>
        </p:nvSpPr>
        <p:spPr>
          <a:xfrm>
            <a:off x="838200" y="6356350"/>
            <a:ext cx="10287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AD5718-60B2-496E-9FAD-9B02076132A9}" type="datetimeFigureOut">
              <a:rPr lang="en-GB" smtClean="0"/>
              <a:t>15/08/2024</a:t>
            </a:fld>
            <a:endParaRPr lang="en-GB"/>
          </a:p>
        </p:txBody>
      </p:sp>
      <p:sp>
        <p:nvSpPr>
          <p:cNvPr id="5" name="Platshållare för sidfot 4">
            <a:extLst>
              <a:ext uri="{FF2B5EF4-FFF2-40B4-BE49-F238E27FC236}">
                <a16:creationId xmlns:a16="http://schemas.microsoft.com/office/drawing/2014/main" id="{AA5C12CA-C4C9-478F-B06C-6D1D166FF1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Platshållare för bildnummer 5">
            <a:extLst>
              <a:ext uri="{FF2B5EF4-FFF2-40B4-BE49-F238E27FC236}">
                <a16:creationId xmlns:a16="http://schemas.microsoft.com/office/drawing/2014/main" id="{9B9600E1-62B8-4BC8-B329-4E58952036B0}"/>
              </a:ext>
            </a:extLst>
          </p:cNvPr>
          <p:cNvSpPr>
            <a:spLocks noGrp="1"/>
          </p:cNvSpPr>
          <p:nvPr>
            <p:ph type="sldNum" sz="quarter" idx="4"/>
          </p:nvPr>
        </p:nvSpPr>
        <p:spPr>
          <a:xfrm>
            <a:off x="9191626" y="6356350"/>
            <a:ext cx="131921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spTree>
    <p:extLst>
      <p:ext uri="{BB962C8B-B14F-4D97-AF65-F5344CB8AC3E}">
        <p14:creationId xmlns:p14="http://schemas.microsoft.com/office/powerpoint/2010/main" val="719308260"/>
      </p:ext>
    </p:extLst>
  </p:cSld>
  <p:clrMap bg1="lt1" tx1="dk1" bg2="lt2" tx2="dk2" accent1="accent1" accent2="accent2" accent3="accent3" accent4="accent4" accent5="accent5" accent6="accent6" hlink="hlink" folHlink="folHlink"/>
  <p:sldLayoutIdLst>
    <p:sldLayoutId id="2147483827" r:id="rId1"/>
    <p:sldLayoutId id="2147483828" r:id="rId2"/>
    <p:sldLayoutId id="2147483829" r:id="rId3"/>
    <p:sldLayoutId id="2147483830" r:id="rId4"/>
    <p:sldLayoutId id="2147483831" r:id="rId5"/>
    <p:sldLayoutId id="2147483832" r:id="rId6"/>
    <p:sldLayoutId id="2147483833" r:id="rId7"/>
    <p:sldLayoutId id="2147483834" r:id="rId8"/>
    <p:sldLayoutId id="2147483835" r:id="rId9"/>
    <p:sldLayoutId id="2147483836" r:id="rId10"/>
    <p:sldLayoutId id="2147483837" r:id="rId11"/>
    <p:sldLayoutId id="2147483838" r:id="rId12"/>
    <p:sldLayoutId id="2147483839" r:id="rId13"/>
    <p:sldLayoutId id="2147483840" r:id="rId14"/>
    <p:sldLayoutId id="2147483841" r:id="rId15"/>
    <p:sldLayoutId id="2147483842" r:id="rId16"/>
    <p:sldLayoutId id="2147483891" r:id="rId17"/>
  </p:sldLayoutIdLst>
  <p:txStyles>
    <p:titleStyle>
      <a:lvl1pPr algn="l" defTabSz="914400" rtl="0" eaLnBrk="1" latinLnBrk="0" hangingPunct="1">
        <a:lnSpc>
          <a:spcPts val="3100"/>
        </a:lnSpc>
        <a:spcBef>
          <a:spcPct val="0"/>
        </a:spcBef>
        <a:buNone/>
        <a:defRPr sz="2800" b="1" kern="1200">
          <a:solidFill>
            <a:schemeClr val="tx2"/>
          </a:solidFill>
          <a:latin typeface="+mj-lt"/>
          <a:ea typeface="+mj-ea"/>
          <a:cs typeface="+mj-cs"/>
        </a:defRPr>
      </a:lvl1pPr>
    </p:titleStyle>
    <p:bodyStyle>
      <a:lvl1pPr marL="271463" indent="-271463" algn="l" defTabSz="914400" rtl="0" eaLnBrk="1" latinLnBrk="0" hangingPunct="1">
        <a:lnSpc>
          <a:spcPct val="100000"/>
        </a:lnSpc>
        <a:spcBef>
          <a:spcPts val="1000"/>
        </a:spcBef>
        <a:buClrTx/>
        <a:buFont typeface="Arial" panose="020B0604020202020204" pitchFamily="34" charset="0"/>
        <a:buChar char="•"/>
        <a:defRPr sz="2000" kern="1200">
          <a:solidFill>
            <a:schemeClr val="tx1"/>
          </a:solidFill>
          <a:latin typeface="+mn-lt"/>
          <a:ea typeface="+mn-ea"/>
          <a:cs typeface="+mn-cs"/>
        </a:defRPr>
      </a:lvl1pPr>
      <a:lvl2pPr marL="533400" indent="-261938"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2pPr>
      <a:lvl3pPr marL="806450" indent="-273050"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77913"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349375"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71">
          <p15:clr>
            <a:srgbClr val="F26B43"/>
          </p15:clr>
        </p15:guide>
        <p15:guide id="2" pos="529">
          <p15:clr>
            <a:srgbClr val="F26B43"/>
          </p15:clr>
        </p15:guide>
        <p15:guide id="3" pos="7151">
          <p15:clr>
            <a:srgbClr val="F26B43"/>
          </p15:clr>
        </p15:guide>
        <p15:guide id="4" orient="horz" pos="1139">
          <p15:clr>
            <a:srgbClr val="F26B43"/>
          </p15:clr>
        </p15:guide>
        <p15:guide id="5" orient="horz" pos="3657">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8" name="Objekt 7" hidden="1">
            <a:extLst>
              <a:ext uri="{FF2B5EF4-FFF2-40B4-BE49-F238E27FC236}">
                <a16:creationId xmlns:a16="http://schemas.microsoft.com/office/drawing/2014/main" id="{F1262A14-C18A-43AD-8174-EA6D5AC8AE8A}"/>
              </a:ext>
            </a:extLst>
          </p:cNvPr>
          <p:cNvGraphicFramePr>
            <a:graphicFrameLocks noChangeAspect="1"/>
          </p:cNvGraphicFramePr>
          <p:nvPr userDrawn="1">
            <p:custDataLst>
              <p:tags r:id="rId21"/>
            </p:custDataLst>
            <p:extLst>
              <p:ext uri="{D42A27DB-BD31-4B8C-83A1-F6EECF244321}">
                <p14:modId xmlns:p14="http://schemas.microsoft.com/office/powerpoint/2010/main" val="2605574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3" imgW="498" imgH="499" progId="TCLayout.ActiveDocument.1">
                  <p:embed/>
                </p:oleObj>
              </mc:Choice>
              <mc:Fallback>
                <p:oleObj name="think-cell Slide" r:id="rId23" imgW="498" imgH="499" progId="TCLayout.ActiveDocument.1">
                  <p:embed/>
                  <p:pic>
                    <p:nvPicPr>
                      <p:cNvPr id="8" name="Objekt 7" hidden="1">
                        <a:extLst>
                          <a:ext uri="{FF2B5EF4-FFF2-40B4-BE49-F238E27FC236}">
                            <a16:creationId xmlns:a16="http://schemas.microsoft.com/office/drawing/2014/main" id="{F1262A14-C18A-43AD-8174-EA6D5AC8AE8A}"/>
                          </a:ext>
                        </a:extLst>
                      </p:cNvPr>
                      <p:cNvPicPr/>
                      <p:nvPr/>
                    </p:nvPicPr>
                    <p:blipFill>
                      <a:blip r:embed="rId24"/>
                      <a:stretch>
                        <a:fillRect/>
                      </a:stretch>
                    </p:blipFill>
                    <p:spPr>
                      <a:xfrm>
                        <a:off x="1588" y="1588"/>
                        <a:ext cx="1588" cy="1588"/>
                      </a:xfrm>
                      <a:prstGeom prst="rect">
                        <a:avLst/>
                      </a:prstGeom>
                    </p:spPr>
                  </p:pic>
                </p:oleObj>
              </mc:Fallback>
            </mc:AlternateContent>
          </a:graphicData>
        </a:graphic>
      </p:graphicFrame>
      <p:sp>
        <p:nvSpPr>
          <p:cNvPr id="7" name="Rektangel 6" hidden="1">
            <a:extLst>
              <a:ext uri="{FF2B5EF4-FFF2-40B4-BE49-F238E27FC236}">
                <a16:creationId xmlns:a16="http://schemas.microsoft.com/office/drawing/2014/main" id="{19D2BCF4-8713-4980-86F1-4C71D0C542E6}"/>
              </a:ext>
            </a:extLst>
          </p:cNvPr>
          <p:cNvSpPr/>
          <p:nvPr userDrawn="1">
            <p:custDataLst>
              <p:tags r:id="rId2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sv-SE" sz="2800" b="1" i="0" baseline="0">
              <a:latin typeface="Arial" panose="020B0604020202020204" pitchFamily="34" charset="0"/>
              <a:ea typeface="+mj-ea"/>
              <a:cs typeface="+mj-cs"/>
              <a:sym typeface="Arial" panose="020B0604020202020204" pitchFamily="34" charset="0"/>
            </a:endParaRPr>
          </a:p>
        </p:txBody>
      </p:sp>
      <p:pic>
        <p:nvPicPr>
          <p:cNvPr id="9" name="Bildobjekt 8">
            <a:extLst>
              <a:ext uri="{FF2B5EF4-FFF2-40B4-BE49-F238E27FC236}">
                <a16:creationId xmlns:a16="http://schemas.microsoft.com/office/drawing/2014/main" id="{F488DB39-C14A-4AB7-AF50-C4F030BB96BF}"/>
              </a:ext>
            </a:extLst>
          </p:cNvPr>
          <p:cNvPicPr>
            <a:picLocks noChangeAspect="1"/>
          </p:cNvPicPr>
          <p:nvPr userDrawn="1"/>
        </p:nvPicPr>
        <p:blipFill>
          <a:blip r:embed="rId25">
            <a:extLst>
              <a:ext uri="{28A0092B-C50C-407E-A947-70E740481C1C}">
                <a14:useLocalDpi xmlns:a14="http://schemas.microsoft.com/office/drawing/2010/main" val="0"/>
              </a:ext>
            </a:extLst>
          </a:blip>
          <a:stretch>
            <a:fillRect/>
          </a:stretch>
        </p:blipFill>
        <p:spPr>
          <a:xfrm>
            <a:off x="10693156" y="5962495"/>
            <a:ext cx="1056312" cy="681230"/>
          </a:xfrm>
          <a:prstGeom prst="rect">
            <a:avLst/>
          </a:prstGeom>
        </p:spPr>
      </p:pic>
      <p:sp>
        <p:nvSpPr>
          <p:cNvPr id="2" name="Platshållare för rubrik 1">
            <a:extLst>
              <a:ext uri="{FF2B5EF4-FFF2-40B4-BE49-F238E27FC236}">
                <a16:creationId xmlns:a16="http://schemas.microsoft.com/office/drawing/2014/main" id="{097E94E6-E056-44DB-88F4-99A19E9B3E7E}"/>
              </a:ext>
            </a:extLst>
          </p:cNvPr>
          <p:cNvSpPr>
            <a:spLocks noGrp="1"/>
          </p:cNvSpPr>
          <p:nvPr>
            <p:ph type="title"/>
          </p:nvPr>
        </p:nvSpPr>
        <p:spPr>
          <a:xfrm>
            <a:off x="838200" y="365125"/>
            <a:ext cx="10515600" cy="1325563"/>
          </a:xfrm>
          <a:prstGeom prst="rect">
            <a:avLst/>
          </a:prstGeom>
        </p:spPr>
        <p:txBody>
          <a:bodyPr vert="horz" lIns="91440" tIns="45720" rIns="91440" bIns="45720" rtlCol="0" anchor="b">
            <a:normAutofit/>
          </a:bodyPr>
          <a:lstStyle/>
          <a:p>
            <a:r>
              <a:rPr lang="sv-SE"/>
              <a:t>Klicka här för att ändra mall för rubrikformat</a:t>
            </a:r>
            <a:endParaRPr lang="en-GB"/>
          </a:p>
        </p:txBody>
      </p:sp>
      <p:sp>
        <p:nvSpPr>
          <p:cNvPr id="3" name="Platshållare för text 2">
            <a:extLst>
              <a:ext uri="{FF2B5EF4-FFF2-40B4-BE49-F238E27FC236}">
                <a16:creationId xmlns:a16="http://schemas.microsoft.com/office/drawing/2014/main" id="{63B8ED10-F4B2-4FA1-8E88-70AFDC69C2BF}"/>
              </a:ext>
            </a:extLst>
          </p:cNvPr>
          <p:cNvSpPr>
            <a:spLocks noGrp="1"/>
          </p:cNvSpPr>
          <p:nvPr>
            <p:ph type="body" idx="1"/>
          </p:nvPr>
        </p:nvSpPr>
        <p:spPr>
          <a:xfrm>
            <a:off x="838200" y="1825625"/>
            <a:ext cx="10515600" cy="3979863"/>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2263B157-AAB9-40E3-9103-92766FFC2F88}"/>
              </a:ext>
            </a:extLst>
          </p:cNvPr>
          <p:cNvSpPr>
            <a:spLocks noGrp="1"/>
          </p:cNvSpPr>
          <p:nvPr>
            <p:ph type="dt" sz="half" idx="2"/>
          </p:nvPr>
        </p:nvSpPr>
        <p:spPr>
          <a:xfrm>
            <a:off x="838200" y="6356350"/>
            <a:ext cx="10287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AD5718-60B2-496E-9FAD-9B02076132A9}" type="datetimeFigureOut">
              <a:rPr lang="en-GB" smtClean="0"/>
              <a:t>15/08/2024</a:t>
            </a:fld>
            <a:endParaRPr lang="en-GB"/>
          </a:p>
        </p:txBody>
      </p:sp>
      <p:sp>
        <p:nvSpPr>
          <p:cNvPr id="5" name="Platshållare för sidfot 4">
            <a:extLst>
              <a:ext uri="{FF2B5EF4-FFF2-40B4-BE49-F238E27FC236}">
                <a16:creationId xmlns:a16="http://schemas.microsoft.com/office/drawing/2014/main" id="{AA5C12CA-C4C9-478F-B06C-6D1D166FF1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Platshållare för bildnummer 5">
            <a:extLst>
              <a:ext uri="{FF2B5EF4-FFF2-40B4-BE49-F238E27FC236}">
                <a16:creationId xmlns:a16="http://schemas.microsoft.com/office/drawing/2014/main" id="{9B9600E1-62B8-4BC8-B329-4E58952036B0}"/>
              </a:ext>
            </a:extLst>
          </p:cNvPr>
          <p:cNvSpPr>
            <a:spLocks noGrp="1"/>
          </p:cNvSpPr>
          <p:nvPr>
            <p:ph type="sldNum" sz="quarter" idx="4"/>
          </p:nvPr>
        </p:nvSpPr>
        <p:spPr>
          <a:xfrm>
            <a:off x="9191626" y="6356350"/>
            <a:ext cx="131921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spTree>
    <p:extLst>
      <p:ext uri="{BB962C8B-B14F-4D97-AF65-F5344CB8AC3E}">
        <p14:creationId xmlns:p14="http://schemas.microsoft.com/office/powerpoint/2010/main" val="2343461466"/>
      </p:ext>
    </p:extLst>
  </p:cSld>
  <p:clrMap bg1="lt1" tx1="dk1" bg2="lt2" tx2="dk2" accent1="accent1" accent2="accent2" accent3="accent3" accent4="accent4" accent5="accent5" accent6="accent6" hlink="hlink" folHlink="folHlink"/>
  <p:sldLayoutIdLst>
    <p:sldLayoutId id="2147483844" r:id="rId1"/>
    <p:sldLayoutId id="2147483845" r:id="rId2"/>
    <p:sldLayoutId id="2147483846" r:id="rId3"/>
    <p:sldLayoutId id="2147483847" r:id="rId4"/>
    <p:sldLayoutId id="2147483848" r:id="rId5"/>
    <p:sldLayoutId id="2147483849" r:id="rId6"/>
    <p:sldLayoutId id="2147483850" r:id="rId7"/>
    <p:sldLayoutId id="2147483851" r:id="rId8"/>
    <p:sldLayoutId id="2147483852" r:id="rId9"/>
    <p:sldLayoutId id="2147483853" r:id="rId10"/>
    <p:sldLayoutId id="2147483854" r:id="rId11"/>
    <p:sldLayoutId id="2147483855" r:id="rId12"/>
    <p:sldLayoutId id="2147483856" r:id="rId13"/>
    <p:sldLayoutId id="2147483857" r:id="rId14"/>
    <p:sldLayoutId id="2147483858" r:id="rId15"/>
    <p:sldLayoutId id="2147483859" r:id="rId16"/>
    <p:sldLayoutId id="2147483860" r:id="rId17"/>
    <p:sldLayoutId id="2147483861" r:id="rId18"/>
    <p:sldLayoutId id="2147483862" r:id="rId19"/>
  </p:sldLayoutIdLst>
  <p:txStyles>
    <p:titleStyle>
      <a:lvl1pPr algn="l" defTabSz="914400" rtl="0" eaLnBrk="1" latinLnBrk="0" hangingPunct="1">
        <a:lnSpc>
          <a:spcPts val="3100"/>
        </a:lnSpc>
        <a:spcBef>
          <a:spcPct val="0"/>
        </a:spcBef>
        <a:buNone/>
        <a:defRPr sz="2800" b="1" kern="1200">
          <a:solidFill>
            <a:schemeClr val="tx2"/>
          </a:solidFill>
          <a:latin typeface="+mj-lt"/>
          <a:ea typeface="+mj-ea"/>
          <a:cs typeface="+mj-cs"/>
        </a:defRPr>
      </a:lvl1pPr>
    </p:titleStyle>
    <p:bodyStyle>
      <a:lvl1pPr marL="271463" indent="-271463" algn="l" defTabSz="914400" rtl="0" eaLnBrk="1" latinLnBrk="0" hangingPunct="1">
        <a:lnSpc>
          <a:spcPct val="100000"/>
        </a:lnSpc>
        <a:spcBef>
          <a:spcPts val="1000"/>
        </a:spcBef>
        <a:buClrTx/>
        <a:buFont typeface="Arial" panose="020B0604020202020204" pitchFamily="34" charset="0"/>
        <a:buChar char="•"/>
        <a:defRPr sz="2000" kern="1200">
          <a:solidFill>
            <a:schemeClr val="tx1"/>
          </a:solidFill>
          <a:latin typeface="+mn-lt"/>
          <a:ea typeface="+mn-ea"/>
          <a:cs typeface="+mn-cs"/>
        </a:defRPr>
      </a:lvl1pPr>
      <a:lvl2pPr marL="533400" indent="-261938"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2pPr>
      <a:lvl3pPr marL="806450" indent="-273050"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77913"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349375"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71">
          <p15:clr>
            <a:srgbClr val="F26B43"/>
          </p15:clr>
        </p15:guide>
        <p15:guide id="2" pos="529">
          <p15:clr>
            <a:srgbClr val="F26B43"/>
          </p15:clr>
        </p15:guide>
        <p15:guide id="3" pos="7151">
          <p15:clr>
            <a:srgbClr val="F26B43"/>
          </p15:clr>
        </p15:guide>
        <p15:guide id="4" orient="horz" pos="1139">
          <p15:clr>
            <a:srgbClr val="F26B43"/>
          </p15:clr>
        </p15:guide>
        <p15:guide id="5" orient="horz" pos="3657">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9" name="Objekt 8" hidden="1">
            <a:extLst>
              <a:ext uri="{FF2B5EF4-FFF2-40B4-BE49-F238E27FC236}">
                <a16:creationId xmlns:a16="http://schemas.microsoft.com/office/drawing/2014/main" id="{1755514C-7FB5-4E02-9230-89025535BEC8}"/>
              </a:ext>
            </a:extLst>
          </p:cNvPr>
          <p:cNvGraphicFramePr>
            <a:graphicFrameLocks noChangeAspect="1"/>
          </p:cNvGraphicFramePr>
          <p:nvPr userDrawn="1">
            <p:custDataLst>
              <p:tags r:id="rId8"/>
            </p:custDataLst>
            <p:extLst>
              <p:ext uri="{D42A27DB-BD31-4B8C-83A1-F6EECF244321}">
                <p14:modId xmlns:p14="http://schemas.microsoft.com/office/powerpoint/2010/main" val="180281780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98" imgH="499" progId="TCLayout.ActiveDocument.1">
                  <p:embed/>
                </p:oleObj>
              </mc:Choice>
              <mc:Fallback>
                <p:oleObj name="think-cell Slide" r:id="rId10" imgW="498" imgH="499" progId="TCLayout.ActiveDocument.1">
                  <p:embed/>
                  <p:pic>
                    <p:nvPicPr>
                      <p:cNvPr id="9" name="Objekt 8" hidden="1">
                        <a:extLst>
                          <a:ext uri="{FF2B5EF4-FFF2-40B4-BE49-F238E27FC236}">
                            <a16:creationId xmlns:a16="http://schemas.microsoft.com/office/drawing/2014/main" id="{1755514C-7FB5-4E02-9230-89025535BEC8}"/>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7" name="Rektangel 6" hidden="1">
            <a:extLst>
              <a:ext uri="{FF2B5EF4-FFF2-40B4-BE49-F238E27FC236}">
                <a16:creationId xmlns:a16="http://schemas.microsoft.com/office/drawing/2014/main" id="{25F98DF9-27EF-4B30-BAE6-286812BD8814}"/>
              </a:ext>
            </a:extLst>
          </p:cNvPr>
          <p:cNvSpPr/>
          <p:nvPr userDrawn="1">
            <p:custDataLst>
              <p:tags r:id="rId9"/>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sv-SE" sz="2800" b="1" i="0" baseline="0">
              <a:latin typeface="Arial" panose="020B0604020202020204" pitchFamily="34" charset="0"/>
              <a:ea typeface="+mj-ea"/>
              <a:cs typeface="+mj-cs"/>
              <a:sym typeface="Arial" panose="020B0604020202020204" pitchFamily="34" charset="0"/>
            </a:endParaRPr>
          </a:p>
        </p:txBody>
      </p:sp>
      <p:sp>
        <p:nvSpPr>
          <p:cNvPr id="2" name="Platshållare för rubrik 1">
            <a:extLst>
              <a:ext uri="{FF2B5EF4-FFF2-40B4-BE49-F238E27FC236}">
                <a16:creationId xmlns:a16="http://schemas.microsoft.com/office/drawing/2014/main" id="{097E94E6-E056-44DB-88F4-99A19E9B3E7E}"/>
              </a:ext>
            </a:extLst>
          </p:cNvPr>
          <p:cNvSpPr>
            <a:spLocks noGrp="1"/>
          </p:cNvSpPr>
          <p:nvPr>
            <p:ph type="title"/>
          </p:nvPr>
        </p:nvSpPr>
        <p:spPr>
          <a:xfrm>
            <a:off x="838200" y="365125"/>
            <a:ext cx="10515600" cy="1325563"/>
          </a:xfrm>
          <a:prstGeom prst="rect">
            <a:avLst/>
          </a:prstGeom>
        </p:spPr>
        <p:txBody>
          <a:bodyPr vert="horz" lIns="91440" tIns="45720" rIns="91440" bIns="45720" rtlCol="0" anchor="b">
            <a:normAutofit/>
          </a:bodyPr>
          <a:lstStyle/>
          <a:p>
            <a:r>
              <a:rPr lang="sv-SE"/>
              <a:t>Klicka här för att ändra mall för rubrikformat</a:t>
            </a:r>
            <a:endParaRPr lang="en-GB"/>
          </a:p>
        </p:txBody>
      </p:sp>
      <p:sp>
        <p:nvSpPr>
          <p:cNvPr id="3" name="Platshållare för text 2">
            <a:extLst>
              <a:ext uri="{FF2B5EF4-FFF2-40B4-BE49-F238E27FC236}">
                <a16:creationId xmlns:a16="http://schemas.microsoft.com/office/drawing/2014/main" id="{63B8ED10-F4B2-4FA1-8E88-70AFDC69C2BF}"/>
              </a:ext>
            </a:extLst>
          </p:cNvPr>
          <p:cNvSpPr>
            <a:spLocks noGrp="1"/>
          </p:cNvSpPr>
          <p:nvPr>
            <p:ph type="body" idx="1"/>
          </p:nvPr>
        </p:nvSpPr>
        <p:spPr>
          <a:xfrm>
            <a:off x="838200" y="1825625"/>
            <a:ext cx="10515600" cy="3979863"/>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2263B157-AAB9-40E3-9103-92766FFC2F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AD5718-60B2-496E-9FAD-9B02076132A9}" type="datetimeFigureOut">
              <a:rPr lang="en-GB" smtClean="0"/>
              <a:t>15/08/2024</a:t>
            </a:fld>
            <a:endParaRPr lang="en-GB"/>
          </a:p>
        </p:txBody>
      </p:sp>
      <p:sp>
        <p:nvSpPr>
          <p:cNvPr id="5" name="Platshållare för sidfot 4">
            <a:extLst>
              <a:ext uri="{FF2B5EF4-FFF2-40B4-BE49-F238E27FC236}">
                <a16:creationId xmlns:a16="http://schemas.microsoft.com/office/drawing/2014/main" id="{AA5C12CA-C4C9-478F-B06C-6D1D166FF1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Platshållare för bildnummer 5">
            <a:extLst>
              <a:ext uri="{FF2B5EF4-FFF2-40B4-BE49-F238E27FC236}">
                <a16:creationId xmlns:a16="http://schemas.microsoft.com/office/drawing/2014/main" id="{9B9600E1-62B8-4BC8-B329-4E58952036B0}"/>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pic>
        <p:nvPicPr>
          <p:cNvPr id="8" name="Bildobjekt 7">
            <a:extLst>
              <a:ext uri="{FF2B5EF4-FFF2-40B4-BE49-F238E27FC236}">
                <a16:creationId xmlns:a16="http://schemas.microsoft.com/office/drawing/2014/main" id="{CD02E4AD-1E16-46A9-AEF5-671B55EA89DE}"/>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10693156" y="5962495"/>
            <a:ext cx="1056312" cy="681230"/>
          </a:xfrm>
          <a:prstGeom prst="rect">
            <a:avLst/>
          </a:prstGeom>
        </p:spPr>
      </p:pic>
    </p:spTree>
    <p:extLst>
      <p:ext uri="{BB962C8B-B14F-4D97-AF65-F5344CB8AC3E}">
        <p14:creationId xmlns:p14="http://schemas.microsoft.com/office/powerpoint/2010/main" val="3167019507"/>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Lst>
  <p:txStyles>
    <p:titleStyle>
      <a:lvl1pPr algn="l" defTabSz="914400" rtl="0" eaLnBrk="1" latinLnBrk="0" hangingPunct="1">
        <a:lnSpc>
          <a:spcPts val="3100"/>
        </a:lnSpc>
        <a:spcBef>
          <a:spcPct val="0"/>
        </a:spcBef>
        <a:buNone/>
        <a:defRPr sz="2800" b="1" kern="1200">
          <a:solidFill>
            <a:schemeClr val="tx2"/>
          </a:solidFill>
          <a:latin typeface="+mj-lt"/>
          <a:ea typeface="+mj-ea"/>
          <a:cs typeface="+mj-cs"/>
        </a:defRPr>
      </a:lvl1pPr>
    </p:titleStyle>
    <p:bodyStyle>
      <a:lvl1pPr marL="271463" indent="-271463" algn="l" defTabSz="914400" rtl="0" eaLnBrk="1" latinLnBrk="0" hangingPunct="1">
        <a:lnSpc>
          <a:spcPct val="100000"/>
        </a:lnSpc>
        <a:spcBef>
          <a:spcPts val="1000"/>
        </a:spcBef>
        <a:buClrTx/>
        <a:buFont typeface="Arial" panose="020B0604020202020204" pitchFamily="34" charset="0"/>
        <a:buChar char="•"/>
        <a:defRPr sz="2000" kern="1200">
          <a:solidFill>
            <a:schemeClr val="tx1"/>
          </a:solidFill>
          <a:latin typeface="+mn-lt"/>
          <a:ea typeface="+mn-ea"/>
          <a:cs typeface="+mn-cs"/>
        </a:defRPr>
      </a:lvl1pPr>
      <a:lvl2pPr marL="533400" indent="-261938"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2pPr>
      <a:lvl3pPr marL="806450" indent="-273050"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77913"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349375"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71">
          <p15:clr>
            <a:srgbClr val="F26B43"/>
          </p15:clr>
        </p15:guide>
        <p15:guide id="2" pos="529">
          <p15:clr>
            <a:srgbClr val="F26B43"/>
          </p15:clr>
        </p15:guide>
        <p15:guide id="3" pos="7151">
          <p15:clr>
            <a:srgbClr val="F26B43"/>
          </p15:clr>
        </p15:guide>
        <p15:guide id="4" orient="horz" pos="1139">
          <p15:clr>
            <a:srgbClr val="F26B43"/>
          </p15:clr>
        </p15:guide>
        <p15:guide id="5" orient="horz" pos="3657">
          <p15:clr>
            <a:srgbClr val="F26B43"/>
          </p15:clr>
        </p15:guide>
      </p15:sldGuideLst>
    </p:ext>
  </p:extLst>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9" name="Objekt 8" hidden="1">
            <a:extLst>
              <a:ext uri="{FF2B5EF4-FFF2-40B4-BE49-F238E27FC236}">
                <a16:creationId xmlns:a16="http://schemas.microsoft.com/office/drawing/2014/main" id="{1755514C-7FB5-4E02-9230-89025535BEC8}"/>
              </a:ext>
            </a:extLst>
          </p:cNvPr>
          <p:cNvGraphicFramePr>
            <a:graphicFrameLocks noChangeAspect="1"/>
          </p:cNvGraphicFramePr>
          <p:nvPr userDrawn="1">
            <p:custDataLst>
              <p:tags r:id="rId8"/>
            </p:custDataLst>
            <p:extLst>
              <p:ext uri="{D42A27DB-BD31-4B8C-83A1-F6EECF244321}">
                <p14:modId xmlns:p14="http://schemas.microsoft.com/office/powerpoint/2010/main" val="180281780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98" imgH="499" progId="TCLayout.ActiveDocument.1">
                  <p:embed/>
                </p:oleObj>
              </mc:Choice>
              <mc:Fallback>
                <p:oleObj name="think-cell Slide" r:id="rId10" imgW="498" imgH="499" progId="TCLayout.ActiveDocument.1">
                  <p:embed/>
                  <p:pic>
                    <p:nvPicPr>
                      <p:cNvPr id="9" name="Objekt 8" hidden="1">
                        <a:extLst>
                          <a:ext uri="{FF2B5EF4-FFF2-40B4-BE49-F238E27FC236}">
                            <a16:creationId xmlns:a16="http://schemas.microsoft.com/office/drawing/2014/main" id="{1755514C-7FB5-4E02-9230-89025535BEC8}"/>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7" name="Rektangel 6" hidden="1">
            <a:extLst>
              <a:ext uri="{FF2B5EF4-FFF2-40B4-BE49-F238E27FC236}">
                <a16:creationId xmlns:a16="http://schemas.microsoft.com/office/drawing/2014/main" id="{25F98DF9-27EF-4B30-BAE6-286812BD8814}"/>
              </a:ext>
            </a:extLst>
          </p:cNvPr>
          <p:cNvSpPr/>
          <p:nvPr userDrawn="1">
            <p:custDataLst>
              <p:tags r:id="rId9"/>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sv-SE" sz="2800" b="1" i="0" baseline="0">
              <a:latin typeface="Arial" panose="020B0604020202020204" pitchFamily="34" charset="0"/>
              <a:ea typeface="+mj-ea"/>
              <a:cs typeface="+mj-cs"/>
              <a:sym typeface="Arial" panose="020B0604020202020204" pitchFamily="34" charset="0"/>
            </a:endParaRPr>
          </a:p>
        </p:txBody>
      </p:sp>
      <p:sp>
        <p:nvSpPr>
          <p:cNvPr id="2" name="Platshållare för rubrik 1">
            <a:extLst>
              <a:ext uri="{FF2B5EF4-FFF2-40B4-BE49-F238E27FC236}">
                <a16:creationId xmlns:a16="http://schemas.microsoft.com/office/drawing/2014/main" id="{097E94E6-E056-44DB-88F4-99A19E9B3E7E}"/>
              </a:ext>
            </a:extLst>
          </p:cNvPr>
          <p:cNvSpPr>
            <a:spLocks noGrp="1"/>
          </p:cNvSpPr>
          <p:nvPr>
            <p:ph type="title"/>
          </p:nvPr>
        </p:nvSpPr>
        <p:spPr>
          <a:xfrm>
            <a:off x="838200" y="365125"/>
            <a:ext cx="10515600" cy="1325563"/>
          </a:xfrm>
          <a:prstGeom prst="rect">
            <a:avLst/>
          </a:prstGeom>
        </p:spPr>
        <p:txBody>
          <a:bodyPr vert="horz" lIns="91440" tIns="45720" rIns="91440" bIns="45720" rtlCol="0" anchor="b">
            <a:normAutofit/>
          </a:bodyPr>
          <a:lstStyle/>
          <a:p>
            <a:r>
              <a:rPr lang="sv-SE"/>
              <a:t>Klicka här för att ändra mall för rubrikformat</a:t>
            </a:r>
            <a:endParaRPr lang="en-GB"/>
          </a:p>
        </p:txBody>
      </p:sp>
      <p:sp>
        <p:nvSpPr>
          <p:cNvPr id="3" name="Platshållare för text 2">
            <a:extLst>
              <a:ext uri="{FF2B5EF4-FFF2-40B4-BE49-F238E27FC236}">
                <a16:creationId xmlns:a16="http://schemas.microsoft.com/office/drawing/2014/main" id="{63B8ED10-F4B2-4FA1-8E88-70AFDC69C2BF}"/>
              </a:ext>
            </a:extLst>
          </p:cNvPr>
          <p:cNvSpPr>
            <a:spLocks noGrp="1"/>
          </p:cNvSpPr>
          <p:nvPr>
            <p:ph type="body" idx="1"/>
          </p:nvPr>
        </p:nvSpPr>
        <p:spPr>
          <a:xfrm>
            <a:off x="838200" y="1825625"/>
            <a:ext cx="10515600" cy="3979863"/>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2263B157-AAB9-40E3-9103-92766FFC2F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AD5718-60B2-496E-9FAD-9B02076132A9}" type="datetimeFigureOut">
              <a:rPr lang="en-GB" smtClean="0"/>
              <a:t>15/08/2024</a:t>
            </a:fld>
            <a:endParaRPr lang="en-GB"/>
          </a:p>
        </p:txBody>
      </p:sp>
      <p:sp>
        <p:nvSpPr>
          <p:cNvPr id="5" name="Platshållare för sidfot 4">
            <a:extLst>
              <a:ext uri="{FF2B5EF4-FFF2-40B4-BE49-F238E27FC236}">
                <a16:creationId xmlns:a16="http://schemas.microsoft.com/office/drawing/2014/main" id="{AA5C12CA-C4C9-478F-B06C-6D1D166FF1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Platshållare för bildnummer 5">
            <a:extLst>
              <a:ext uri="{FF2B5EF4-FFF2-40B4-BE49-F238E27FC236}">
                <a16:creationId xmlns:a16="http://schemas.microsoft.com/office/drawing/2014/main" id="{9B9600E1-62B8-4BC8-B329-4E58952036B0}"/>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pic>
        <p:nvPicPr>
          <p:cNvPr id="8" name="Bildobjekt 7">
            <a:extLst>
              <a:ext uri="{FF2B5EF4-FFF2-40B4-BE49-F238E27FC236}">
                <a16:creationId xmlns:a16="http://schemas.microsoft.com/office/drawing/2014/main" id="{CD02E4AD-1E16-46A9-AEF5-671B55EA89DE}"/>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10693156" y="5962495"/>
            <a:ext cx="1056312" cy="681230"/>
          </a:xfrm>
          <a:prstGeom prst="rect">
            <a:avLst/>
          </a:prstGeom>
        </p:spPr>
      </p:pic>
    </p:spTree>
    <p:extLst>
      <p:ext uri="{BB962C8B-B14F-4D97-AF65-F5344CB8AC3E}">
        <p14:creationId xmlns:p14="http://schemas.microsoft.com/office/powerpoint/2010/main" val="297838694"/>
      </p:ext>
    </p:extLst>
  </p:cSld>
  <p:clrMap bg1="lt1" tx1="dk1" bg2="lt2" tx2="dk2" accent1="accent1" accent2="accent2" accent3="accent3" accent4="accent4" accent5="accent5" accent6="accent6" hlink="hlink" folHlink="folHlink"/>
  <p:sldLayoutIdLst>
    <p:sldLayoutId id="2147483873" r:id="rId1"/>
    <p:sldLayoutId id="2147483874" r:id="rId2"/>
    <p:sldLayoutId id="2147483875" r:id="rId3"/>
    <p:sldLayoutId id="2147483876" r:id="rId4"/>
    <p:sldLayoutId id="2147483877" r:id="rId5"/>
    <p:sldLayoutId id="2147483878" r:id="rId6"/>
  </p:sldLayoutIdLst>
  <p:txStyles>
    <p:titleStyle>
      <a:lvl1pPr algn="l" defTabSz="914400" rtl="0" eaLnBrk="1" latinLnBrk="0" hangingPunct="1">
        <a:lnSpc>
          <a:spcPts val="3100"/>
        </a:lnSpc>
        <a:spcBef>
          <a:spcPct val="0"/>
        </a:spcBef>
        <a:buNone/>
        <a:defRPr sz="2800" b="1" kern="1200">
          <a:solidFill>
            <a:schemeClr val="tx2"/>
          </a:solidFill>
          <a:latin typeface="+mj-lt"/>
          <a:ea typeface="+mj-ea"/>
          <a:cs typeface="+mj-cs"/>
        </a:defRPr>
      </a:lvl1pPr>
    </p:titleStyle>
    <p:bodyStyle>
      <a:lvl1pPr marL="271463" indent="-271463" algn="l" defTabSz="914400" rtl="0" eaLnBrk="1" latinLnBrk="0" hangingPunct="1">
        <a:lnSpc>
          <a:spcPct val="100000"/>
        </a:lnSpc>
        <a:spcBef>
          <a:spcPts val="1000"/>
        </a:spcBef>
        <a:buClrTx/>
        <a:buFont typeface="Arial" panose="020B0604020202020204" pitchFamily="34" charset="0"/>
        <a:buChar char="•"/>
        <a:defRPr sz="2000" kern="1200">
          <a:solidFill>
            <a:schemeClr val="tx1"/>
          </a:solidFill>
          <a:latin typeface="+mn-lt"/>
          <a:ea typeface="+mn-ea"/>
          <a:cs typeface="+mn-cs"/>
        </a:defRPr>
      </a:lvl1pPr>
      <a:lvl2pPr marL="533400" indent="-261938"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2pPr>
      <a:lvl3pPr marL="806450" indent="-273050"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77913"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349375"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71">
          <p15:clr>
            <a:srgbClr val="F26B43"/>
          </p15:clr>
        </p15:guide>
        <p15:guide id="2" pos="529">
          <p15:clr>
            <a:srgbClr val="F26B43"/>
          </p15:clr>
        </p15:guide>
        <p15:guide id="3" pos="7151">
          <p15:clr>
            <a:srgbClr val="F26B43"/>
          </p15:clr>
        </p15:guide>
        <p15:guide id="4" orient="horz" pos="1139">
          <p15:clr>
            <a:srgbClr val="F26B43"/>
          </p15:clr>
        </p15:guide>
        <p15:guide id="5" orient="horz" pos="3657">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E5EDF2"/>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97E94E6-E056-44DB-88F4-99A19E9B3E7E}"/>
              </a:ext>
            </a:extLst>
          </p:cNvPr>
          <p:cNvSpPr>
            <a:spLocks noGrp="1"/>
          </p:cNvSpPr>
          <p:nvPr>
            <p:ph type="title"/>
          </p:nvPr>
        </p:nvSpPr>
        <p:spPr>
          <a:xfrm>
            <a:off x="836613" y="374650"/>
            <a:ext cx="10515600" cy="1325563"/>
          </a:xfrm>
          <a:prstGeom prst="rect">
            <a:avLst/>
          </a:prstGeom>
        </p:spPr>
        <p:txBody>
          <a:bodyPr vert="horz" lIns="91440" tIns="45720" rIns="91440" bIns="45720" rtlCol="0" anchor="b">
            <a:normAutofit/>
          </a:bodyPr>
          <a:lstStyle/>
          <a:p>
            <a:r>
              <a:rPr lang="sv-SE"/>
              <a:t>Klicka här för att ändra mall för rubrikformat</a:t>
            </a:r>
            <a:endParaRPr lang="en-GB"/>
          </a:p>
        </p:txBody>
      </p:sp>
      <p:sp>
        <p:nvSpPr>
          <p:cNvPr id="3" name="Platshållare för text 2">
            <a:extLst>
              <a:ext uri="{FF2B5EF4-FFF2-40B4-BE49-F238E27FC236}">
                <a16:creationId xmlns:a16="http://schemas.microsoft.com/office/drawing/2014/main" id="{63B8ED10-F4B2-4FA1-8E88-70AFDC69C2BF}"/>
              </a:ext>
            </a:extLst>
          </p:cNvPr>
          <p:cNvSpPr>
            <a:spLocks noGrp="1"/>
          </p:cNvSpPr>
          <p:nvPr>
            <p:ph type="body" idx="1"/>
          </p:nvPr>
        </p:nvSpPr>
        <p:spPr>
          <a:xfrm>
            <a:off x="838200" y="1825625"/>
            <a:ext cx="10515600" cy="3979863"/>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2263B157-AAB9-40E3-9103-92766FFC2F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AD5718-60B2-496E-9FAD-9B02076132A9}" type="datetimeFigureOut">
              <a:rPr lang="en-GB" smtClean="0"/>
              <a:t>15/08/2024</a:t>
            </a:fld>
            <a:endParaRPr lang="en-GB"/>
          </a:p>
        </p:txBody>
      </p:sp>
      <p:sp>
        <p:nvSpPr>
          <p:cNvPr id="5" name="Platshållare för sidfot 4">
            <a:extLst>
              <a:ext uri="{FF2B5EF4-FFF2-40B4-BE49-F238E27FC236}">
                <a16:creationId xmlns:a16="http://schemas.microsoft.com/office/drawing/2014/main" id="{AA5C12CA-C4C9-478F-B06C-6D1D166FF1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Platshållare för bildnummer 5">
            <a:extLst>
              <a:ext uri="{FF2B5EF4-FFF2-40B4-BE49-F238E27FC236}">
                <a16:creationId xmlns:a16="http://schemas.microsoft.com/office/drawing/2014/main" id="{9B9600E1-62B8-4BC8-B329-4E58952036B0}"/>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pic>
        <p:nvPicPr>
          <p:cNvPr id="8" name="Bildobjekt 7">
            <a:extLst>
              <a:ext uri="{FF2B5EF4-FFF2-40B4-BE49-F238E27FC236}">
                <a16:creationId xmlns:a16="http://schemas.microsoft.com/office/drawing/2014/main" id="{3C5BF98D-74DA-45EB-8556-36CEC6EE7E32}"/>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0693156" y="5962495"/>
            <a:ext cx="1056312" cy="681230"/>
          </a:xfrm>
          <a:prstGeom prst="rect">
            <a:avLst/>
          </a:prstGeom>
        </p:spPr>
      </p:pic>
    </p:spTree>
    <p:extLst>
      <p:ext uri="{BB962C8B-B14F-4D97-AF65-F5344CB8AC3E}">
        <p14:creationId xmlns:p14="http://schemas.microsoft.com/office/powerpoint/2010/main" val="2236886871"/>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7" r:id="rId3"/>
    <p:sldLayoutId id="2147483669" r:id="rId4"/>
    <p:sldLayoutId id="2147483734" r:id="rId5"/>
    <p:sldLayoutId id="2147483680" r:id="rId6"/>
    <p:sldLayoutId id="2147483704" r:id="rId7"/>
    <p:sldLayoutId id="2147483708" r:id="rId8"/>
    <p:sldLayoutId id="2147483712" r:id="rId9"/>
    <p:sldLayoutId id="2147483700" r:id="rId10"/>
    <p:sldLayoutId id="2147483764" r:id="rId11"/>
  </p:sldLayoutIdLst>
  <p:txStyles>
    <p:titleStyle>
      <a:lvl1pPr algn="l" defTabSz="914400" rtl="0" eaLnBrk="1" latinLnBrk="0" hangingPunct="1">
        <a:lnSpc>
          <a:spcPts val="3100"/>
        </a:lnSpc>
        <a:spcBef>
          <a:spcPct val="0"/>
        </a:spcBef>
        <a:buNone/>
        <a:defRPr sz="2800" b="1" kern="1200">
          <a:solidFill>
            <a:srgbClr val="3A5776"/>
          </a:solidFill>
          <a:latin typeface="+mj-lt"/>
          <a:ea typeface="+mj-ea"/>
          <a:cs typeface="+mj-cs"/>
        </a:defRPr>
      </a:lvl1pPr>
    </p:titleStyle>
    <p:bodyStyle>
      <a:lvl1pPr marL="271463" indent="-271463" algn="l" defTabSz="914400" rtl="0" eaLnBrk="1" latinLnBrk="0" hangingPunct="1">
        <a:lnSpc>
          <a:spcPct val="100000"/>
        </a:lnSpc>
        <a:spcBef>
          <a:spcPts val="1000"/>
        </a:spcBef>
        <a:buClrTx/>
        <a:buFont typeface="Arial" panose="020B0604020202020204" pitchFamily="34" charset="0"/>
        <a:buChar char="•"/>
        <a:defRPr sz="2000" kern="1200">
          <a:solidFill>
            <a:schemeClr val="tx1"/>
          </a:solidFill>
          <a:latin typeface="+mn-lt"/>
          <a:ea typeface="+mn-ea"/>
          <a:cs typeface="+mn-cs"/>
        </a:defRPr>
      </a:lvl1pPr>
      <a:lvl2pPr marL="533400" indent="-261938"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2pPr>
      <a:lvl3pPr marL="806450" indent="-273050"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77913"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349375"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71">
          <p15:clr>
            <a:srgbClr val="F26B43"/>
          </p15:clr>
        </p15:guide>
        <p15:guide id="2" pos="529">
          <p15:clr>
            <a:srgbClr val="F26B43"/>
          </p15:clr>
        </p15:guide>
        <p15:guide id="3" pos="7151">
          <p15:clr>
            <a:srgbClr val="F26B43"/>
          </p15:clr>
        </p15:guide>
        <p15:guide id="4" orient="horz" pos="1139">
          <p15:clr>
            <a:srgbClr val="F26B43"/>
          </p15:clr>
        </p15:guide>
        <p15:guide id="5" orient="horz" pos="3657"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D9E7DE"/>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97E94E6-E056-44DB-88F4-99A19E9B3E7E}"/>
              </a:ext>
            </a:extLst>
          </p:cNvPr>
          <p:cNvSpPr>
            <a:spLocks noGrp="1"/>
          </p:cNvSpPr>
          <p:nvPr>
            <p:ph type="title"/>
          </p:nvPr>
        </p:nvSpPr>
        <p:spPr>
          <a:xfrm>
            <a:off x="836613" y="374650"/>
            <a:ext cx="10515600" cy="1325563"/>
          </a:xfrm>
          <a:prstGeom prst="rect">
            <a:avLst/>
          </a:prstGeom>
        </p:spPr>
        <p:txBody>
          <a:bodyPr vert="horz" lIns="91440" tIns="45720" rIns="91440" bIns="45720" rtlCol="0" anchor="b">
            <a:normAutofit/>
          </a:bodyPr>
          <a:lstStyle/>
          <a:p>
            <a:r>
              <a:rPr lang="sv-SE"/>
              <a:t>Klicka här för att ändra mall för rubrikformat</a:t>
            </a:r>
            <a:endParaRPr lang="en-GB"/>
          </a:p>
        </p:txBody>
      </p:sp>
      <p:sp>
        <p:nvSpPr>
          <p:cNvPr id="3" name="Platshållare för text 2">
            <a:extLst>
              <a:ext uri="{FF2B5EF4-FFF2-40B4-BE49-F238E27FC236}">
                <a16:creationId xmlns:a16="http://schemas.microsoft.com/office/drawing/2014/main" id="{63B8ED10-F4B2-4FA1-8E88-70AFDC69C2BF}"/>
              </a:ext>
            </a:extLst>
          </p:cNvPr>
          <p:cNvSpPr>
            <a:spLocks noGrp="1"/>
          </p:cNvSpPr>
          <p:nvPr>
            <p:ph type="body" idx="1"/>
          </p:nvPr>
        </p:nvSpPr>
        <p:spPr>
          <a:xfrm>
            <a:off x="838200" y="1825625"/>
            <a:ext cx="10515600" cy="3979863"/>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2263B157-AAB9-40E3-9103-92766FFC2F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AD5718-60B2-496E-9FAD-9B02076132A9}" type="datetimeFigureOut">
              <a:rPr lang="en-GB" smtClean="0"/>
              <a:t>15/08/2024</a:t>
            </a:fld>
            <a:endParaRPr lang="en-GB"/>
          </a:p>
        </p:txBody>
      </p:sp>
      <p:sp>
        <p:nvSpPr>
          <p:cNvPr id="5" name="Platshållare för sidfot 4">
            <a:extLst>
              <a:ext uri="{FF2B5EF4-FFF2-40B4-BE49-F238E27FC236}">
                <a16:creationId xmlns:a16="http://schemas.microsoft.com/office/drawing/2014/main" id="{AA5C12CA-C4C9-478F-B06C-6D1D166FF1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Platshållare för bildnummer 5">
            <a:extLst>
              <a:ext uri="{FF2B5EF4-FFF2-40B4-BE49-F238E27FC236}">
                <a16:creationId xmlns:a16="http://schemas.microsoft.com/office/drawing/2014/main" id="{9B9600E1-62B8-4BC8-B329-4E58952036B0}"/>
              </a:ext>
            </a:extLst>
          </p:cNvPr>
          <p:cNvSpPr>
            <a:spLocks noGrp="1"/>
          </p:cNvSpPr>
          <p:nvPr>
            <p:ph type="sldNum" sz="quarter" idx="4"/>
          </p:nvPr>
        </p:nvSpPr>
        <p:spPr>
          <a:xfrm>
            <a:off x="8610600" y="6356350"/>
            <a:ext cx="1900237"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pic>
        <p:nvPicPr>
          <p:cNvPr id="8" name="Bildobjekt 7">
            <a:extLst>
              <a:ext uri="{FF2B5EF4-FFF2-40B4-BE49-F238E27FC236}">
                <a16:creationId xmlns:a16="http://schemas.microsoft.com/office/drawing/2014/main" id="{F6234A4E-2E63-428D-8582-E187BE2192E6}"/>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0693156" y="5962495"/>
            <a:ext cx="1056312" cy="681230"/>
          </a:xfrm>
          <a:prstGeom prst="rect">
            <a:avLst/>
          </a:prstGeom>
        </p:spPr>
      </p:pic>
    </p:spTree>
    <p:extLst>
      <p:ext uri="{BB962C8B-B14F-4D97-AF65-F5344CB8AC3E}">
        <p14:creationId xmlns:p14="http://schemas.microsoft.com/office/powerpoint/2010/main" val="306110241"/>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5" r:id="rId3"/>
    <p:sldLayoutId id="2147483687" r:id="rId4"/>
    <p:sldLayoutId id="2147483735" r:id="rId5"/>
    <p:sldLayoutId id="2147483688" r:id="rId6"/>
    <p:sldLayoutId id="2147483705" r:id="rId7"/>
    <p:sldLayoutId id="2147483709" r:id="rId8"/>
    <p:sldLayoutId id="2147483713" r:id="rId9"/>
    <p:sldLayoutId id="2147483701" r:id="rId10"/>
    <p:sldLayoutId id="2147483756" r:id="rId11"/>
  </p:sldLayoutIdLst>
  <p:txStyles>
    <p:titleStyle>
      <a:lvl1pPr algn="l" defTabSz="914400" rtl="0" eaLnBrk="1" latinLnBrk="0" hangingPunct="1">
        <a:lnSpc>
          <a:spcPts val="3100"/>
        </a:lnSpc>
        <a:spcBef>
          <a:spcPct val="0"/>
        </a:spcBef>
        <a:buNone/>
        <a:defRPr sz="2800" b="1" kern="1200">
          <a:solidFill>
            <a:srgbClr val="36646B"/>
          </a:solidFill>
          <a:latin typeface="+mj-lt"/>
          <a:ea typeface="+mj-ea"/>
          <a:cs typeface="+mj-cs"/>
        </a:defRPr>
      </a:lvl1pPr>
    </p:titleStyle>
    <p:bodyStyle>
      <a:lvl1pPr marL="271463" indent="-271463" algn="l" defTabSz="914400" rtl="0" eaLnBrk="1" latinLnBrk="0" hangingPunct="1">
        <a:lnSpc>
          <a:spcPct val="100000"/>
        </a:lnSpc>
        <a:spcBef>
          <a:spcPts val="1000"/>
        </a:spcBef>
        <a:buClrTx/>
        <a:buFont typeface="Arial" panose="020B0604020202020204" pitchFamily="34" charset="0"/>
        <a:buChar char="•"/>
        <a:defRPr sz="2000" kern="1200">
          <a:solidFill>
            <a:schemeClr val="tx1"/>
          </a:solidFill>
          <a:latin typeface="+mn-lt"/>
          <a:ea typeface="+mn-ea"/>
          <a:cs typeface="+mn-cs"/>
        </a:defRPr>
      </a:lvl1pPr>
      <a:lvl2pPr marL="533400" indent="-261938"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2pPr>
      <a:lvl3pPr marL="806450" indent="-273050"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77913"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349375"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71">
          <p15:clr>
            <a:srgbClr val="F26B43"/>
          </p15:clr>
        </p15:guide>
        <p15:guide id="2" pos="529">
          <p15:clr>
            <a:srgbClr val="F26B43"/>
          </p15:clr>
        </p15:guide>
        <p15:guide id="3" pos="7151">
          <p15:clr>
            <a:srgbClr val="F26B43"/>
          </p15:clr>
        </p15:guide>
        <p15:guide id="4" orient="horz" pos="1139">
          <p15:clr>
            <a:srgbClr val="F26B43"/>
          </p15:clr>
        </p15:guide>
        <p15:guide id="5" orient="horz" pos="3657"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F7E4DD"/>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97E94E6-E056-44DB-88F4-99A19E9B3E7E}"/>
              </a:ext>
            </a:extLst>
          </p:cNvPr>
          <p:cNvSpPr>
            <a:spLocks noGrp="1"/>
          </p:cNvSpPr>
          <p:nvPr>
            <p:ph type="title"/>
          </p:nvPr>
        </p:nvSpPr>
        <p:spPr>
          <a:xfrm>
            <a:off x="836613" y="374650"/>
            <a:ext cx="10515600" cy="1325563"/>
          </a:xfrm>
          <a:prstGeom prst="rect">
            <a:avLst/>
          </a:prstGeom>
        </p:spPr>
        <p:txBody>
          <a:bodyPr vert="horz" lIns="91440" tIns="45720" rIns="91440" bIns="45720" rtlCol="0" anchor="b">
            <a:normAutofit/>
          </a:bodyPr>
          <a:lstStyle/>
          <a:p>
            <a:r>
              <a:rPr lang="sv-SE"/>
              <a:t>Klicka här för att ändra mall för rubrikformat</a:t>
            </a:r>
            <a:endParaRPr lang="en-GB"/>
          </a:p>
        </p:txBody>
      </p:sp>
      <p:sp>
        <p:nvSpPr>
          <p:cNvPr id="3" name="Platshållare för text 2">
            <a:extLst>
              <a:ext uri="{FF2B5EF4-FFF2-40B4-BE49-F238E27FC236}">
                <a16:creationId xmlns:a16="http://schemas.microsoft.com/office/drawing/2014/main" id="{63B8ED10-F4B2-4FA1-8E88-70AFDC69C2BF}"/>
              </a:ext>
            </a:extLst>
          </p:cNvPr>
          <p:cNvSpPr>
            <a:spLocks noGrp="1"/>
          </p:cNvSpPr>
          <p:nvPr>
            <p:ph type="body" idx="1"/>
          </p:nvPr>
        </p:nvSpPr>
        <p:spPr>
          <a:xfrm>
            <a:off x="838200" y="1825625"/>
            <a:ext cx="10515600" cy="3979863"/>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2263B157-AAB9-40E3-9103-92766FFC2F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AD5718-60B2-496E-9FAD-9B02076132A9}" type="datetimeFigureOut">
              <a:rPr lang="en-GB" smtClean="0"/>
              <a:t>15/08/2024</a:t>
            </a:fld>
            <a:endParaRPr lang="en-GB"/>
          </a:p>
        </p:txBody>
      </p:sp>
      <p:sp>
        <p:nvSpPr>
          <p:cNvPr id="5" name="Platshållare för sidfot 4">
            <a:extLst>
              <a:ext uri="{FF2B5EF4-FFF2-40B4-BE49-F238E27FC236}">
                <a16:creationId xmlns:a16="http://schemas.microsoft.com/office/drawing/2014/main" id="{AA5C12CA-C4C9-478F-B06C-6D1D166FF1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Platshållare för bildnummer 5">
            <a:extLst>
              <a:ext uri="{FF2B5EF4-FFF2-40B4-BE49-F238E27FC236}">
                <a16:creationId xmlns:a16="http://schemas.microsoft.com/office/drawing/2014/main" id="{9B9600E1-62B8-4BC8-B329-4E58952036B0}"/>
              </a:ext>
            </a:extLst>
          </p:cNvPr>
          <p:cNvSpPr>
            <a:spLocks noGrp="1"/>
          </p:cNvSpPr>
          <p:nvPr>
            <p:ph type="sldNum" sz="quarter" idx="4"/>
          </p:nvPr>
        </p:nvSpPr>
        <p:spPr>
          <a:xfrm>
            <a:off x="8610602" y="6356350"/>
            <a:ext cx="190023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pic>
        <p:nvPicPr>
          <p:cNvPr id="8" name="Bildobjekt 7">
            <a:extLst>
              <a:ext uri="{FF2B5EF4-FFF2-40B4-BE49-F238E27FC236}">
                <a16:creationId xmlns:a16="http://schemas.microsoft.com/office/drawing/2014/main" id="{57A6DA15-5310-45AE-9C3A-6144A4E88348}"/>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0693156" y="5962495"/>
            <a:ext cx="1056312" cy="681230"/>
          </a:xfrm>
          <a:prstGeom prst="rect">
            <a:avLst/>
          </a:prstGeom>
        </p:spPr>
      </p:pic>
    </p:spTree>
    <p:extLst>
      <p:ext uri="{BB962C8B-B14F-4D97-AF65-F5344CB8AC3E}">
        <p14:creationId xmlns:p14="http://schemas.microsoft.com/office/powerpoint/2010/main" val="373668199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3" r:id="rId3"/>
    <p:sldLayoutId id="2147483695" r:id="rId4"/>
    <p:sldLayoutId id="2147483736" r:id="rId5"/>
    <p:sldLayoutId id="2147483696" r:id="rId6"/>
    <p:sldLayoutId id="2147483706" r:id="rId7"/>
    <p:sldLayoutId id="2147483710" r:id="rId8"/>
    <p:sldLayoutId id="2147483714" r:id="rId9"/>
    <p:sldLayoutId id="2147483702" r:id="rId10"/>
    <p:sldLayoutId id="2147483755" r:id="rId11"/>
    <p:sldLayoutId id="2147483758" r:id="rId12"/>
  </p:sldLayoutIdLst>
  <p:txStyles>
    <p:titleStyle>
      <a:lvl1pPr algn="l" defTabSz="914400" rtl="0" eaLnBrk="1" latinLnBrk="0" hangingPunct="1">
        <a:lnSpc>
          <a:spcPts val="3100"/>
        </a:lnSpc>
        <a:spcBef>
          <a:spcPct val="0"/>
        </a:spcBef>
        <a:buNone/>
        <a:defRPr sz="2800" b="1" kern="1200">
          <a:solidFill>
            <a:schemeClr val="tx1"/>
          </a:solidFill>
          <a:latin typeface="+mj-lt"/>
          <a:ea typeface="+mj-ea"/>
          <a:cs typeface="+mj-cs"/>
        </a:defRPr>
      </a:lvl1pPr>
    </p:titleStyle>
    <p:bodyStyle>
      <a:lvl1pPr marL="271463" indent="-271463" algn="l" defTabSz="914400" rtl="0" eaLnBrk="1" latinLnBrk="0" hangingPunct="1">
        <a:lnSpc>
          <a:spcPct val="100000"/>
        </a:lnSpc>
        <a:spcBef>
          <a:spcPts val="1000"/>
        </a:spcBef>
        <a:buClrTx/>
        <a:buFont typeface="Arial" panose="020B0604020202020204" pitchFamily="34" charset="0"/>
        <a:buChar char="•"/>
        <a:defRPr sz="2000" kern="1200">
          <a:solidFill>
            <a:schemeClr val="tx1"/>
          </a:solidFill>
          <a:latin typeface="+mn-lt"/>
          <a:ea typeface="+mn-ea"/>
          <a:cs typeface="+mn-cs"/>
        </a:defRPr>
      </a:lvl1pPr>
      <a:lvl2pPr marL="533400" indent="-261938"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2pPr>
      <a:lvl3pPr marL="806450" indent="-273050"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77913"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349375"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71">
          <p15:clr>
            <a:srgbClr val="F26B43"/>
          </p15:clr>
        </p15:guide>
        <p15:guide id="2" pos="529">
          <p15:clr>
            <a:srgbClr val="F26B43"/>
          </p15:clr>
        </p15:guide>
        <p15:guide id="3" pos="7151">
          <p15:clr>
            <a:srgbClr val="F26B43"/>
          </p15:clr>
        </p15:guide>
        <p15:guide id="4" orient="horz" pos="1139">
          <p15:clr>
            <a:srgbClr val="F26B43"/>
          </p15:clr>
        </p15:guide>
        <p15:guide id="5" orient="horz" pos="3657"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97E94E6-E056-44DB-88F4-99A19E9B3E7E}"/>
              </a:ext>
            </a:extLst>
          </p:cNvPr>
          <p:cNvSpPr>
            <a:spLocks noGrp="1"/>
          </p:cNvSpPr>
          <p:nvPr>
            <p:ph type="title"/>
          </p:nvPr>
        </p:nvSpPr>
        <p:spPr>
          <a:xfrm>
            <a:off x="838200" y="365125"/>
            <a:ext cx="10515600" cy="1325563"/>
          </a:xfrm>
          <a:prstGeom prst="rect">
            <a:avLst/>
          </a:prstGeom>
        </p:spPr>
        <p:txBody>
          <a:bodyPr vert="horz" lIns="91440" tIns="45720" rIns="91440" bIns="45720" rtlCol="0" anchor="b">
            <a:normAutofit/>
          </a:bodyPr>
          <a:lstStyle/>
          <a:p>
            <a:r>
              <a:rPr lang="sv-SE"/>
              <a:t>Klicka här för att ändra mall för rubrikformat</a:t>
            </a:r>
            <a:endParaRPr lang="en-GB"/>
          </a:p>
        </p:txBody>
      </p:sp>
      <p:sp>
        <p:nvSpPr>
          <p:cNvPr id="3" name="Platshållare för text 2">
            <a:extLst>
              <a:ext uri="{FF2B5EF4-FFF2-40B4-BE49-F238E27FC236}">
                <a16:creationId xmlns:a16="http://schemas.microsoft.com/office/drawing/2014/main" id="{63B8ED10-F4B2-4FA1-8E88-70AFDC69C2BF}"/>
              </a:ext>
            </a:extLst>
          </p:cNvPr>
          <p:cNvSpPr>
            <a:spLocks noGrp="1"/>
          </p:cNvSpPr>
          <p:nvPr>
            <p:ph type="body" idx="1"/>
          </p:nvPr>
        </p:nvSpPr>
        <p:spPr>
          <a:xfrm>
            <a:off x="838200" y="1825625"/>
            <a:ext cx="10515600" cy="3979863"/>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2263B157-AAB9-40E3-9103-92766FFC2F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AD5718-60B2-496E-9FAD-9B02076132A9}" type="datetimeFigureOut">
              <a:rPr lang="en-GB" smtClean="0"/>
              <a:t>15/08/2024</a:t>
            </a:fld>
            <a:endParaRPr lang="en-GB"/>
          </a:p>
        </p:txBody>
      </p:sp>
      <p:sp>
        <p:nvSpPr>
          <p:cNvPr id="5" name="Platshållare för sidfot 4">
            <a:extLst>
              <a:ext uri="{FF2B5EF4-FFF2-40B4-BE49-F238E27FC236}">
                <a16:creationId xmlns:a16="http://schemas.microsoft.com/office/drawing/2014/main" id="{AA5C12CA-C4C9-478F-B06C-6D1D166FF1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Platshållare för bildnummer 5">
            <a:extLst>
              <a:ext uri="{FF2B5EF4-FFF2-40B4-BE49-F238E27FC236}">
                <a16:creationId xmlns:a16="http://schemas.microsoft.com/office/drawing/2014/main" id="{9B9600E1-62B8-4BC8-B329-4E58952036B0}"/>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pic>
        <p:nvPicPr>
          <p:cNvPr id="8" name="Bildobjekt 7">
            <a:extLst>
              <a:ext uri="{FF2B5EF4-FFF2-40B4-BE49-F238E27FC236}">
                <a16:creationId xmlns:a16="http://schemas.microsoft.com/office/drawing/2014/main" id="{CD02E4AD-1E16-46A9-AEF5-671B55EA89DE}"/>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0693156" y="5962495"/>
            <a:ext cx="1056312" cy="681230"/>
          </a:xfrm>
          <a:prstGeom prst="rect">
            <a:avLst/>
          </a:prstGeom>
        </p:spPr>
      </p:pic>
    </p:spTree>
    <p:extLst>
      <p:ext uri="{BB962C8B-B14F-4D97-AF65-F5344CB8AC3E}">
        <p14:creationId xmlns:p14="http://schemas.microsoft.com/office/powerpoint/2010/main" val="2885639403"/>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51" r:id="rId5"/>
    <p:sldLayoutId id="2147483752" r:id="rId6"/>
  </p:sldLayoutIdLst>
  <p:txStyles>
    <p:titleStyle>
      <a:lvl1pPr algn="l" defTabSz="914400" rtl="0" eaLnBrk="1" latinLnBrk="0" hangingPunct="1">
        <a:lnSpc>
          <a:spcPts val="3100"/>
        </a:lnSpc>
        <a:spcBef>
          <a:spcPct val="0"/>
        </a:spcBef>
        <a:buNone/>
        <a:defRPr sz="2800" b="1" kern="1200">
          <a:solidFill>
            <a:schemeClr val="tx2"/>
          </a:solidFill>
          <a:latin typeface="+mj-lt"/>
          <a:ea typeface="+mj-ea"/>
          <a:cs typeface="+mj-cs"/>
        </a:defRPr>
      </a:lvl1pPr>
    </p:titleStyle>
    <p:bodyStyle>
      <a:lvl1pPr marL="271463" indent="-271463" algn="l" defTabSz="914400" rtl="0" eaLnBrk="1" latinLnBrk="0" hangingPunct="1">
        <a:lnSpc>
          <a:spcPct val="100000"/>
        </a:lnSpc>
        <a:spcBef>
          <a:spcPts val="1000"/>
        </a:spcBef>
        <a:buClrTx/>
        <a:buFont typeface="Arial" panose="020B0604020202020204" pitchFamily="34" charset="0"/>
        <a:buChar char="•"/>
        <a:defRPr sz="2000" kern="1200">
          <a:solidFill>
            <a:schemeClr val="tx1"/>
          </a:solidFill>
          <a:latin typeface="+mn-lt"/>
          <a:ea typeface="+mn-ea"/>
          <a:cs typeface="+mn-cs"/>
        </a:defRPr>
      </a:lvl1pPr>
      <a:lvl2pPr marL="533400" indent="-261938"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2pPr>
      <a:lvl3pPr marL="806450" indent="-273050"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77913"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349375"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71">
          <p15:clr>
            <a:srgbClr val="F26B43"/>
          </p15:clr>
        </p15:guide>
        <p15:guide id="2" pos="529">
          <p15:clr>
            <a:srgbClr val="F26B43"/>
          </p15:clr>
        </p15:guide>
        <p15:guide id="3" pos="7151">
          <p15:clr>
            <a:srgbClr val="F26B43"/>
          </p15:clr>
        </p15:guide>
        <p15:guide id="4" orient="horz" pos="1139">
          <p15:clr>
            <a:srgbClr val="F26B43"/>
          </p15:clr>
        </p15:guide>
        <p15:guide id="5" orient="horz" pos="3657" userDrawn="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97E94E6-E056-44DB-88F4-99A19E9B3E7E}"/>
              </a:ext>
            </a:extLst>
          </p:cNvPr>
          <p:cNvSpPr>
            <a:spLocks noGrp="1"/>
          </p:cNvSpPr>
          <p:nvPr>
            <p:ph type="title"/>
          </p:nvPr>
        </p:nvSpPr>
        <p:spPr>
          <a:xfrm>
            <a:off x="838200" y="365125"/>
            <a:ext cx="10515600" cy="1325563"/>
          </a:xfrm>
          <a:prstGeom prst="rect">
            <a:avLst/>
          </a:prstGeom>
        </p:spPr>
        <p:txBody>
          <a:bodyPr vert="horz" lIns="91440" tIns="45720" rIns="91440" bIns="45720" rtlCol="0" anchor="b">
            <a:normAutofit/>
          </a:bodyPr>
          <a:lstStyle/>
          <a:p>
            <a:r>
              <a:rPr lang="sv-SE"/>
              <a:t>Klicka här för att ändra mall för rubrikformat</a:t>
            </a:r>
            <a:endParaRPr lang="en-GB"/>
          </a:p>
        </p:txBody>
      </p:sp>
      <p:sp>
        <p:nvSpPr>
          <p:cNvPr id="3" name="Platshållare för text 2">
            <a:extLst>
              <a:ext uri="{FF2B5EF4-FFF2-40B4-BE49-F238E27FC236}">
                <a16:creationId xmlns:a16="http://schemas.microsoft.com/office/drawing/2014/main" id="{63B8ED10-F4B2-4FA1-8E88-70AFDC69C2BF}"/>
              </a:ext>
            </a:extLst>
          </p:cNvPr>
          <p:cNvSpPr>
            <a:spLocks noGrp="1"/>
          </p:cNvSpPr>
          <p:nvPr>
            <p:ph type="body" idx="1"/>
          </p:nvPr>
        </p:nvSpPr>
        <p:spPr>
          <a:xfrm>
            <a:off x="838200" y="1825625"/>
            <a:ext cx="10515600" cy="4051300"/>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2263B157-AAB9-40E3-9103-92766FFC2F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AD5718-60B2-496E-9FAD-9B02076132A9}" type="datetimeFigureOut">
              <a:rPr lang="en-GB" smtClean="0"/>
              <a:t>15/08/2024</a:t>
            </a:fld>
            <a:endParaRPr lang="en-GB"/>
          </a:p>
        </p:txBody>
      </p:sp>
      <p:sp>
        <p:nvSpPr>
          <p:cNvPr id="5" name="Platshållare för sidfot 4">
            <a:extLst>
              <a:ext uri="{FF2B5EF4-FFF2-40B4-BE49-F238E27FC236}">
                <a16:creationId xmlns:a16="http://schemas.microsoft.com/office/drawing/2014/main" id="{AA5C12CA-C4C9-478F-B06C-6D1D166FF1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Platshållare för bildnummer 5">
            <a:extLst>
              <a:ext uri="{FF2B5EF4-FFF2-40B4-BE49-F238E27FC236}">
                <a16:creationId xmlns:a16="http://schemas.microsoft.com/office/drawing/2014/main" id="{9B9600E1-62B8-4BC8-B329-4E58952036B0}"/>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pic>
        <p:nvPicPr>
          <p:cNvPr id="8" name="Bildobjekt 7">
            <a:extLst>
              <a:ext uri="{FF2B5EF4-FFF2-40B4-BE49-F238E27FC236}">
                <a16:creationId xmlns:a16="http://schemas.microsoft.com/office/drawing/2014/main" id="{25CC76DD-CCDD-4DDF-BA02-83CDDFB9D5BC}"/>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0693156" y="5962495"/>
            <a:ext cx="1056312" cy="681230"/>
          </a:xfrm>
          <a:prstGeom prst="rect">
            <a:avLst/>
          </a:prstGeom>
        </p:spPr>
      </p:pic>
    </p:spTree>
    <p:extLst>
      <p:ext uri="{BB962C8B-B14F-4D97-AF65-F5344CB8AC3E}">
        <p14:creationId xmlns:p14="http://schemas.microsoft.com/office/powerpoint/2010/main" val="2628099943"/>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2" r:id="rId3"/>
    <p:sldLayoutId id="2147483747" r:id="rId4"/>
    <p:sldLayoutId id="2147483743" r:id="rId5"/>
    <p:sldLayoutId id="2147483748" r:id="rId6"/>
    <p:sldLayoutId id="2147483760" r:id="rId7"/>
    <p:sldLayoutId id="2147483762" r:id="rId8"/>
  </p:sldLayoutIdLst>
  <p:txStyles>
    <p:titleStyle>
      <a:lvl1pPr algn="l" defTabSz="914400" rtl="0" eaLnBrk="1" latinLnBrk="0" hangingPunct="1">
        <a:lnSpc>
          <a:spcPts val="3100"/>
        </a:lnSpc>
        <a:spcBef>
          <a:spcPct val="0"/>
        </a:spcBef>
        <a:buNone/>
        <a:defRPr sz="2800" b="1" kern="1200">
          <a:solidFill>
            <a:schemeClr val="tx2"/>
          </a:solidFill>
          <a:latin typeface="+mj-lt"/>
          <a:ea typeface="+mj-ea"/>
          <a:cs typeface="+mj-cs"/>
        </a:defRPr>
      </a:lvl1pPr>
    </p:titleStyle>
    <p:bodyStyle>
      <a:lvl1pPr marL="271463" indent="-271463" algn="l" defTabSz="914400" rtl="0" eaLnBrk="1" latinLnBrk="0" hangingPunct="1">
        <a:lnSpc>
          <a:spcPct val="100000"/>
        </a:lnSpc>
        <a:spcBef>
          <a:spcPts val="1000"/>
        </a:spcBef>
        <a:buClrTx/>
        <a:buFont typeface="Arial" panose="020B0604020202020204" pitchFamily="34" charset="0"/>
        <a:buChar char="•"/>
        <a:defRPr sz="2000" kern="1200">
          <a:solidFill>
            <a:schemeClr val="tx1"/>
          </a:solidFill>
          <a:latin typeface="+mn-lt"/>
          <a:ea typeface="+mn-ea"/>
          <a:cs typeface="+mn-cs"/>
        </a:defRPr>
      </a:lvl1pPr>
      <a:lvl2pPr marL="533400" indent="-261938"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2pPr>
      <a:lvl3pPr marL="806450" indent="-273050"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77913"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349375"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71">
          <p15:clr>
            <a:srgbClr val="F26B43"/>
          </p15:clr>
        </p15:guide>
        <p15:guide id="2" pos="529">
          <p15:clr>
            <a:srgbClr val="F26B43"/>
          </p15:clr>
        </p15:guide>
        <p15:guide id="3" pos="7151">
          <p15:clr>
            <a:srgbClr val="F26B43"/>
          </p15:clr>
        </p15:guide>
        <p15:guide id="4" orient="horz" pos="1139">
          <p15:clr>
            <a:srgbClr val="F26B43"/>
          </p15:clr>
        </p15:guide>
        <p15:guide id="5" orient="horz" pos="3702" userDrawn="1">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Platshållare för rubrik 1">
            <a:extLst>
              <a:ext uri="{FF2B5EF4-FFF2-40B4-BE49-F238E27FC236}">
                <a16:creationId xmlns:a16="http://schemas.microsoft.com/office/drawing/2014/main" id="{0F91ECD4-9258-45E0-83DE-D200F507C8B7}"/>
              </a:ext>
            </a:extLst>
          </p:cNvPr>
          <p:cNvSpPr>
            <a:spLocks noGrp="1"/>
          </p:cNvSpPr>
          <p:nvPr>
            <p:ph type="title"/>
          </p:nvPr>
        </p:nvSpPr>
        <p:spPr>
          <a:xfrm>
            <a:off x="407988" y="404813"/>
            <a:ext cx="9170279" cy="736959"/>
          </a:xfrm>
          <a:prstGeom prst="rect">
            <a:avLst/>
          </a:prstGeom>
        </p:spPr>
        <p:txBody>
          <a:bodyPr vert="horz" lIns="0" tIns="45720" rIns="0" bIns="45720" rtlCol="0" anchor="ctr">
            <a:normAutofit/>
          </a:bodyPr>
          <a:lstStyle/>
          <a:p>
            <a:r>
              <a:rPr lang="sv-SE"/>
              <a:t>Klicka här för att ändra format</a:t>
            </a:r>
          </a:p>
        </p:txBody>
      </p:sp>
      <p:sp>
        <p:nvSpPr>
          <p:cNvPr id="11" name="Platshållare för bildnummer 3">
            <a:extLst>
              <a:ext uri="{FF2B5EF4-FFF2-40B4-BE49-F238E27FC236}">
                <a16:creationId xmlns:a16="http://schemas.microsoft.com/office/drawing/2014/main" id="{45469678-6FB3-4C29-B7AA-25AEA78F38ED}"/>
              </a:ext>
            </a:extLst>
          </p:cNvPr>
          <p:cNvSpPr txBox="1">
            <a:spLocks/>
          </p:cNvSpPr>
          <p:nvPr userDrawn="1"/>
        </p:nvSpPr>
        <p:spPr>
          <a:xfrm>
            <a:off x="11197213" y="6452974"/>
            <a:ext cx="586800" cy="144676"/>
          </a:xfrm>
          <a:prstGeom prst="rect">
            <a:avLst/>
          </a:prstGeom>
        </p:spPr>
        <p:txBody>
          <a:bodyPr vert="horz" lIns="0" tIns="0" rIns="0" bIns="0" rtlCol="0" anchor="ctr"/>
          <a:lstStyle>
            <a:defPPr>
              <a:defRPr lang="en-US"/>
            </a:defPPr>
            <a:lvl1pPr marL="0" algn="l" defTabSz="457200" rtl="0" eaLnBrk="1" latinLnBrk="0" hangingPunct="1">
              <a:defRPr lang="sv-SE" sz="800" b="1" kern="1200" smtClean="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14999A75-0551-4B09-A151-24523DDA83A0}" type="slidenum">
              <a:rPr lang="sv-SE" sz="1100" smtClean="0"/>
              <a:pPr algn="r"/>
              <a:t>‹#›</a:t>
            </a:fld>
            <a:endParaRPr lang="sv-SE" sz="1100"/>
          </a:p>
        </p:txBody>
      </p:sp>
      <p:sp>
        <p:nvSpPr>
          <p:cNvPr id="8" name="textruta 7">
            <a:extLst>
              <a:ext uri="{FF2B5EF4-FFF2-40B4-BE49-F238E27FC236}">
                <a16:creationId xmlns:a16="http://schemas.microsoft.com/office/drawing/2014/main" id="{CAEB2E3D-92F2-44E1-BB5F-C8FAE387A996}"/>
              </a:ext>
            </a:extLst>
          </p:cNvPr>
          <p:cNvSpPr txBox="1"/>
          <p:nvPr userDrawn="1"/>
        </p:nvSpPr>
        <p:spPr>
          <a:xfrm>
            <a:off x="407988" y="6454562"/>
            <a:ext cx="8640000" cy="144000"/>
          </a:xfrm>
          <a:prstGeom prst="rect">
            <a:avLst/>
          </a:prstGeom>
          <a:noFill/>
        </p:spPr>
        <p:txBody>
          <a:bodyPr wrap="square" lIns="0" tIns="0" rIns="0" bIns="0" rtlCol="0" anchor="ctr" anchorCtr="0">
            <a:noAutofit/>
          </a:bodyPr>
          <a:lstStyle/>
          <a:p>
            <a:r>
              <a:rPr lang="sv-SE" sz="1100"/>
              <a:t>Hållbar stad – öppen för världen</a:t>
            </a:r>
          </a:p>
        </p:txBody>
      </p:sp>
      <p:sp>
        <p:nvSpPr>
          <p:cNvPr id="3" name="Text Placeholder 2"/>
          <p:cNvSpPr>
            <a:spLocks noGrp="1"/>
          </p:cNvSpPr>
          <p:nvPr>
            <p:ph type="body" idx="1"/>
          </p:nvPr>
        </p:nvSpPr>
        <p:spPr>
          <a:xfrm>
            <a:off x="1056000" y="1744652"/>
            <a:ext cx="10080000" cy="4168785"/>
          </a:xfrm>
          <a:prstGeom prst="rect">
            <a:avLst/>
          </a:prstGeom>
        </p:spPr>
        <p:txBody>
          <a:bodyPr vert="horz" lIns="0" tIns="0" rIns="0" bIns="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pic>
        <p:nvPicPr>
          <p:cNvPr id="9" name="Bildobjekt 8" descr="Logo" title="Logo">
            <a:extLst>
              <a:ext uri="{FF2B5EF4-FFF2-40B4-BE49-F238E27FC236}">
                <a16:creationId xmlns:a16="http://schemas.microsoft.com/office/drawing/2014/main" id="{D9C14C87-C51C-4DDC-8577-40D68590825E}"/>
              </a:ext>
            </a:extLst>
          </p:cNvPr>
          <p:cNvPicPr>
            <a:picLocks noChangeAspect="1"/>
          </p:cNvPicPr>
          <p:nvPr userDrawn="1"/>
        </p:nvPicPr>
        <p:blipFill>
          <a:blip r:embed="rId21"/>
          <a:stretch>
            <a:fillRect/>
          </a:stretch>
        </p:blipFill>
        <p:spPr>
          <a:xfrm>
            <a:off x="10297795" y="401983"/>
            <a:ext cx="1481456" cy="499915"/>
          </a:xfrm>
          <a:prstGeom prst="rect">
            <a:avLst/>
          </a:prstGeom>
        </p:spPr>
      </p:pic>
    </p:spTree>
    <p:extLst>
      <p:ext uri="{BB962C8B-B14F-4D97-AF65-F5344CB8AC3E}">
        <p14:creationId xmlns:p14="http://schemas.microsoft.com/office/powerpoint/2010/main" val="1030030544"/>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 id="2147483779" r:id="rId12"/>
    <p:sldLayoutId id="2147483780" r:id="rId13"/>
    <p:sldLayoutId id="2147483781" r:id="rId14"/>
    <p:sldLayoutId id="2147483782" r:id="rId15"/>
    <p:sldLayoutId id="2147483783" r:id="rId16"/>
    <p:sldLayoutId id="2147483784" r:id="rId17"/>
    <p:sldLayoutId id="2147483785" r:id="rId18"/>
    <p:sldLayoutId id="2147483786" r:id="rId19"/>
  </p:sldLayoutIdLst>
  <p:hf hdr="0"/>
  <p:txStyles>
    <p:titleStyle>
      <a:lvl1pPr algn="l" defTabSz="914332" rtl="0" eaLnBrk="1" latinLnBrk="0" hangingPunct="1">
        <a:lnSpc>
          <a:spcPct val="90000"/>
        </a:lnSpc>
        <a:spcBef>
          <a:spcPct val="0"/>
        </a:spcBef>
        <a:buNone/>
        <a:defRPr sz="3000" b="1" kern="0" spc="0" baseline="0">
          <a:solidFill>
            <a:schemeClr val="tx1"/>
          </a:solidFill>
          <a:latin typeface="+mj-lt"/>
          <a:ea typeface="+mj-ea"/>
          <a:cs typeface="+mj-cs"/>
        </a:defRPr>
      </a:lvl1pPr>
    </p:titleStyle>
    <p:bodyStyle>
      <a:lvl1pPr marL="230384" indent="-230384" algn="l" defTabSz="914332" rtl="0" eaLnBrk="1" latinLnBrk="0" hangingPunct="1">
        <a:lnSpc>
          <a:spcPct val="110000"/>
        </a:lnSpc>
        <a:spcBef>
          <a:spcPts val="600"/>
        </a:spcBef>
        <a:spcAft>
          <a:spcPts val="300"/>
        </a:spcAft>
        <a:buFont typeface="Arial" panose="020B0604020202020204" pitchFamily="34" charset="0"/>
        <a:buChar char="•"/>
        <a:defRPr sz="2000" kern="1200">
          <a:solidFill>
            <a:schemeClr val="tx1"/>
          </a:solidFill>
          <a:latin typeface="+mn-lt"/>
          <a:ea typeface="+mn-ea"/>
          <a:cs typeface="+mn-cs"/>
        </a:defRPr>
      </a:lvl1pPr>
      <a:lvl2pPr marL="457167" indent="-2303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2pPr>
      <a:lvl3pPr marL="687548" indent="-230384" algn="l" defTabSz="914332" rtl="0" eaLnBrk="1" latinLnBrk="0" hangingPunct="1">
        <a:lnSpc>
          <a:spcPct val="110000"/>
        </a:lnSpc>
        <a:spcBef>
          <a:spcPts val="0"/>
        </a:spcBef>
        <a:spcAft>
          <a:spcPts val="300"/>
        </a:spcAft>
        <a:buFont typeface="Wingdings" panose="05000000000000000000" pitchFamily="2" charset="2"/>
        <a:buChar char="§"/>
        <a:defRPr sz="1700" kern="1200">
          <a:solidFill>
            <a:schemeClr val="tx1"/>
          </a:solidFill>
          <a:latin typeface="+mn-lt"/>
          <a:ea typeface="+mn-ea"/>
          <a:cs typeface="+mn-cs"/>
        </a:defRPr>
      </a:lvl3pPr>
      <a:lvl4pPr marL="914332"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4pPr>
      <a:lvl5pPr marL="1144714"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8" pos="3840">
          <p15:clr>
            <a:srgbClr val="F26B43"/>
          </p15:clr>
        </p15:guide>
        <p15:guide id="9" orient="horz" pos="255">
          <p15:clr>
            <a:srgbClr val="F26B43"/>
          </p15:clr>
        </p15:guide>
        <p15:guide id="10" pos="257">
          <p15:clr>
            <a:srgbClr val="F26B43"/>
          </p15:clr>
        </p15:guide>
        <p15:guide id="11" pos="7423">
          <p15:clr>
            <a:srgbClr val="F26B43"/>
          </p15:clr>
        </p15:guide>
        <p15:guide id="12" orient="horz" pos="4156">
          <p15:clr>
            <a:srgbClr val="F26B43"/>
          </p15:clr>
        </p15:guide>
        <p15:guide id="14" orient="horz" pos="1095">
          <p15:clr>
            <a:srgbClr val="F26B43"/>
          </p15:clr>
        </p15:guide>
        <p15:guide id="15" orient="horz" pos="550">
          <p15:clr>
            <a:srgbClr val="F26B43"/>
          </p15:clr>
        </p15:guide>
        <p15:guide id="16" orient="horz" pos="3725">
          <p15:clr>
            <a:srgbClr val="F26B43"/>
          </p15:clr>
        </p15:guide>
        <p15:guide id="17" orient="horz" pos="4065">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F488DB39-C14A-4AB7-AF50-C4F030BB96BF}"/>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10693156" y="5962495"/>
            <a:ext cx="1056312" cy="681230"/>
          </a:xfrm>
          <a:prstGeom prst="rect">
            <a:avLst/>
          </a:prstGeom>
        </p:spPr>
      </p:pic>
      <p:sp>
        <p:nvSpPr>
          <p:cNvPr id="2" name="Platshållare för rubrik 1">
            <a:extLst>
              <a:ext uri="{FF2B5EF4-FFF2-40B4-BE49-F238E27FC236}">
                <a16:creationId xmlns:a16="http://schemas.microsoft.com/office/drawing/2014/main" id="{097E94E6-E056-44DB-88F4-99A19E9B3E7E}"/>
              </a:ext>
            </a:extLst>
          </p:cNvPr>
          <p:cNvSpPr>
            <a:spLocks noGrp="1"/>
          </p:cNvSpPr>
          <p:nvPr>
            <p:ph type="title"/>
          </p:nvPr>
        </p:nvSpPr>
        <p:spPr>
          <a:xfrm>
            <a:off x="838200" y="365125"/>
            <a:ext cx="10515600" cy="1325563"/>
          </a:xfrm>
          <a:prstGeom prst="rect">
            <a:avLst/>
          </a:prstGeom>
        </p:spPr>
        <p:txBody>
          <a:bodyPr vert="horz" lIns="91440" tIns="45720" rIns="91440" bIns="45720" rtlCol="0" anchor="b">
            <a:normAutofit/>
          </a:bodyPr>
          <a:lstStyle/>
          <a:p>
            <a:r>
              <a:rPr lang="sv-SE"/>
              <a:t>Klicka här för att ändra mall för rubrikformat</a:t>
            </a:r>
            <a:endParaRPr lang="en-GB"/>
          </a:p>
        </p:txBody>
      </p:sp>
      <p:sp>
        <p:nvSpPr>
          <p:cNvPr id="3" name="Platshållare för text 2">
            <a:extLst>
              <a:ext uri="{FF2B5EF4-FFF2-40B4-BE49-F238E27FC236}">
                <a16:creationId xmlns:a16="http://schemas.microsoft.com/office/drawing/2014/main" id="{63B8ED10-F4B2-4FA1-8E88-70AFDC69C2BF}"/>
              </a:ext>
            </a:extLst>
          </p:cNvPr>
          <p:cNvSpPr>
            <a:spLocks noGrp="1"/>
          </p:cNvSpPr>
          <p:nvPr>
            <p:ph type="body" idx="1"/>
          </p:nvPr>
        </p:nvSpPr>
        <p:spPr>
          <a:xfrm>
            <a:off x="838200" y="1825625"/>
            <a:ext cx="10515600" cy="3979863"/>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2263B157-AAB9-40E3-9103-92766FFC2F88}"/>
              </a:ext>
            </a:extLst>
          </p:cNvPr>
          <p:cNvSpPr>
            <a:spLocks noGrp="1"/>
          </p:cNvSpPr>
          <p:nvPr>
            <p:ph type="dt" sz="half" idx="2"/>
          </p:nvPr>
        </p:nvSpPr>
        <p:spPr>
          <a:xfrm>
            <a:off x="838200" y="6356350"/>
            <a:ext cx="10287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AD5718-60B2-496E-9FAD-9B02076132A9}" type="datetimeFigureOut">
              <a:rPr lang="en-GB" smtClean="0"/>
              <a:t>15/08/2024</a:t>
            </a:fld>
            <a:endParaRPr lang="en-GB"/>
          </a:p>
        </p:txBody>
      </p:sp>
      <p:sp>
        <p:nvSpPr>
          <p:cNvPr id="5" name="Platshållare för sidfot 4">
            <a:extLst>
              <a:ext uri="{FF2B5EF4-FFF2-40B4-BE49-F238E27FC236}">
                <a16:creationId xmlns:a16="http://schemas.microsoft.com/office/drawing/2014/main" id="{AA5C12CA-C4C9-478F-B06C-6D1D166FF1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Platshållare för bildnummer 5">
            <a:extLst>
              <a:ext uri="{FF2B5EF4-FFF2-40B4-BE49-F238E27FC236}">
                <a16:creationId xmlns:a16="http://schemas.microsoft.com/office/drawing/2014/main" id="{9B9600E1-62B8-4BC8-B329-4E58952036B0}"/>
              </a:ext>
            </a:extLst>
          </p:cNvPr>
          <p:cNvSpPr>
            <a:spLocks noGrp="1"/>
          </p:cNvSpPr>
          <p:nvPr>
            <p:ph type="sldNum" sz="quarter" idx="4"/>
          </p:nvPr>
        </p:nvSpPr>
        <p:spPr>
          <a:xfrm>
            <a:off x="9191626" y="6356350"/>
            <a:ext cx="131921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spTree>
    <p:extLst>
      <p:ext uri="{BB962C8B-B14F-4D97-AF65-F5344CB8AC3E}">
        <p14:creationId xmlns:p14="http://schemas.microsoft.com/office/powerpoint/2010/main" val="2405947053"/>
      </p:ext>
    </p:extLst>
  </p:cSld>
  <p:clrMap bg1="lt1" tx1="dk1" bg2="lt2" tx2="dk2" accent1="accent1" accent2="accent2" accent3="accent3" accent4="accent4" accent5="accent5" accent6="accent6" hlink="hlink" folHlink="folHlink"/>
  <p:sldLayoutIdLst>
    <p:sldLayoutId id="2147483788" r:id="rId1"/>
    <p:sldLayoutId id="2147483789" r:id="rId2"/>
    <p:sldLayoutId id="2147483790" r:id="rId3"/>
    <p:sldLayoutId id="2147483791" r:id="rId4"/>
    <p:sldLayoutId id="2147483792" r:id="rId5"/>
    <p:sldLayoutId id="2147483793" r:id="rId6"/>
    <p:sldLayoutId id="2147483794" r:id="rId7"/>
    <p:sldLayoutId id="2147483795" r:id="rId8"/>
    <p:sldLayoutId id="2147483796" r:id="rId9"/>
    <p:sldLayoutId id="2147483797" r:id="rId10"/>
    <p:sldLayoutId id="2147483798" r:id="rId11"/>
    <p:sldLayoutId id="2147483799" r:id="rId12"/>
    <p:sldLayoutId id="2147483800" r:id="rId13"/>
    <p:sldLayoutId id="2147483801" r:id="rId14"/>
    <p:sldLayoutId id="2147483802" r:id="rId15"/>
    <p:sldLayoutId id="2147483803" r:id="rId16"/>
  </p:sldLayoutIdLst>
  <p:txStyles>
    <p:titleStyle>
      <a:lvl1pPr algn="l" defTabSz="914400" rtl="0" eaLnBrk="1" latinLnBrk="0" hangingPunct="1">
        <a:lnSpc>
          <a:spcPts val="3100"/>
        </a:lnSpc>
        <a:spcBef>
          <a:spcPct val="0"/>
        </a:spcBef>
        <a:buNone/>
        <a:defRPr sz="2800" b="1" kern="1200">
          <a:solidFill>
            <a:schemeClr val="tx2"/>
          </a:solidFill>
          <a:latin typeface="+mj-lt"/>
          <a:ea typeface="+mj-ea"/>
          <a:cs typeface="+mj-cs"/>
        </a:defRPr>
      </a:lvl1pPr>
    </p:titleStyle>
    <p:bodyStyle>
      <a:lvl1pPr marL="271463" indent="-271463" algn="l" defTabSz="914400" rtl="0" eaLnBrk="1" latinLnBrk="0" hangingPunct="1">
        <a:lnSpc>
          <a:spcPct val="100000"/>
        </a:lnSpc>
        <a:spcBef>
          <a:spcPts val="1000"/>
        </a:spcBef>
        <a:buClrTx/>
        <a:buFont typeface="Arial" panose="020B0604020202020204" pitchFamily="34" charset="0"/>
        <a:buChar char="•"/>
        <a:defRPr sz="2000" kern="1200">
          <a:solidFill>
            <a:schemeClr val="tx1"/>
          </a:solidFill>
          <a:latin typeface="+mn-lt"/>
          <a:ea typeface="+mn-ea"/>
          <a:cs typeface="+mn-cs"/>
        </a:defRPr>
      </a:lvl1pPr>
      <a:lvl2pPr marL="533400" indent="-261938"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2pPr>
      <a:lvl3pPr marL="806450" indent="-273050"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77913"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349375"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71">
          <p15:clr>
            <a:srgbClr val="F26B43"/>
          </p15:clr>
        </p15:guide>
        <p15:guide id="2" pos="529">
          <p15:clr>
            <a:srgbClr val="F26B43"/>
          </p15:clr>
        </p15:guide>
        <p15:guide id="3" pos="7151">
          <p15:clr>
            <a:srgbClr val="F26B43"/>
          </p15:clr>
        </p15:guide>
        <p15:guide id="4" orient="horz" pos="1139">
          <p15:clr>
            <a:srgbClr val="F26B43"/>
          </p15:clr>
        </p15:guide>
        <p15:guide id="5" orient="horz" pos="3657">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8" name="Objekt 7" hidden="1">
            <a:extLst>
              <a:ext uri="{FF2B5EF4-FFF2-40B4-BE49-F238E27FC236}">
                <a16:creationId xmlns:a16="http://schemas.microsoft.com/office/drawing/2014/main" id="{F1262A14-C18A-43AD-8174-EA6D5AC8AE8A}"/>
              </a:ext>
            </a:extLst>
          </p:cNvPr>
          <p:cNvGraphicFramePr>
            <a:graphicFrameLocks noChangeAspect="1"/>
          </p:cNvGraphicFramePr>
          <p:nvPr userDrawn="1">
            <p:custDataLst>
              <p:tags r:id="rId21"/>
            </p:custDataLst>
            <p:extLst>
              <p:ext uri="{D42A27DB-BD31-4B8C-83A1-F6EECF244321}">
                <p14:modId xmlns:p14="http://schemas.microsoft.com/office/powerpoint/2010/main" val="42573811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3" imgW="498" imgH="499" progId="TCLayout.ActiveDocument.1">
                  <p:embed/>
                </p:oleObj>
              </mc:Choice>
              <mc:Fallback>
                <p:oleObj name="think-cell Slide" r:id="rId23" imgW="498" imgH="499" progId="TCLayout.ActiveDocument.1">
                  <p:embed/>
                  <p:pic>
                    <p:nvPicPr>
                      <p:cNvPr id="8" name="Objekt 7" hidden="1">
                        <a:extLst>
                          <a:ext uri="{FF2B5EF4-FFF2-40B4-BE49-F238E27FC236}">
                            <a16:creationId xmlns:a16="http://schemas.microsoft.com/office/drawing/2014/main" id="{F1262A14-C18A-43AD-8174-EA6D5AC8AE8A}"/>
                          </a:ext>
                        </a:extLst>
                      </p:cNvPr>
                      <p:cNvPicPr/>
                      <p:nvPr/>
                    </p:nvPicPr>
                    <p:blipFill>
                      <a:blip r:embed="rId24"/>
                      <a:stretch>
                        <a:fillRect/>
                      </a:stretch>
                    </p:blipFill>
                    <p:spPr>
                      <a:xfrm>
                        <a:off x="1588" y="1588"/>
                        <a:ext cx="1588" cy="1588"/>
                      </a:xfrm>
                      <a:prstGeom prst="rect">
                        <a:avLst/>
                      </a:prstGeom>
                    </p:spPr>
                  </p:pic>
                </p:oleObj>
              </mc:Fallback>
            </mc:AlternateContent>
          </a:graphicData>
        </a:graphic>
      </p:graphicFrame>
      <p:sp>
        <p:nvSpPr>
          <p:cNvPr id="7" name="Rektangel 6" hidden="1">
            <a:extLst>
              <a:ext uri="{FF2B5EF4-FFF2-40B4-BE49-F238E27FC236}">
                <a16:creationId xmlns:a16="http://schemas.microsoft.com/office/drawing/2014/main" id="{19D2BCF4-8713-4980-86F1-4C71D0C542E6}"/>
              </a:ext>
            </a:extLst>
          </p:cNvPr>
          <p:cNvSpPr/>
          <p:nvPr userDrawn="1">
            <p:custDataLst>
              <p:tags r:id="rId2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sv-SE" sz="2800" b="1" i="0" baseline="0">
              <a:latin typeface="Arial" panose="020B0604020202020204" pitchFamily="34" charset="0"/>
              <a:ea typeface="+mj-ea"/>
              <a:cs typeface="+mj-cs"/>
              <a:sym typeface="Arial" panose="020B0604020202020204" pitchFamily="34" charset="0"/>
            </a:endParaRPr>
          </a:p>
        </p:txBody>
      </p:sp>
      <p:pic>
        <p:nvPicPr>
          <p:cNvPr id="9" name="Bildobjekt 8">
            <a:extLst>
              <a:ext uri="{FF2B5EF4-FFF2-40B4-BE49-F238E27FC236}">
                <a16:creationId xmlns:a16="http://schemas.microsoft.com/office/drawing/2014/main" id="{F488DB39-C14A-4AB7-AF50-C4F030BB96BF}"/>
              </a:ext>
            </a:extLst>
          </p:cNvPr>
          <p:cNvPicPr>
            <a:picLocks noChangeAspect="1"/>
          </p:cNvPicPr>
          <p:nvPr userDrawn="1"/>
        </p:nvPicPr>
        <p:blipFill>
          <a:blip r:embed="rId25">
            <a:extLst>
              <a:ext uri="{28A0092B-C50C-407E-A947-70E740481C1C}">
                <a14:useLocalDpi xmlns:a14="http://schemas.microsoft.com/office/drawing/2010/main" val="0"/>
              </a:ext>
            </a:extLst>
          </a:blip>
          <a:stretch>
            <a:fillRect/>
          </a:stretch>
        </p:blipFill>
        <p:spPr>
          <a:xfrm>
            <a:off x="10693156" y="5962495"/>
            <a:ext cx="1056312" cy="681230"/>
          </a:xfrm>
          <a:prstGeom prst="rect">
            <a:avLst/>
          </a:prstGeom>
        </p:spPr>
      </p:pic>
      <p:sp>
        <p:nvSpPr>
          <p:cNvPr id="2" name="Platshållare för rubrik 1">
            <a:extLst>
              <a:ext uri="{FF2B5EF4-FFF2-40B4-BE49-F238E27FC236}">
                <a16:creationId xmlns:a16="http://schemas.microsoft.com/office/drawing/2014/main" id="{097E94E6-E056-44DB-88F4-99A19E9B3E7E}"/>
              </a:ext>
            </a:extLst>
          </p:cNvPr>
          <p:cNvSpPr>
            <a:spLocks noGrp="1"/>
          </p:cNvSpPr>
          <p:nvPr>
            <p:ph type="title"/>
          </p:nvPr>
        </p:nvSpPr>
        <p:spPr>
          <a:xfrm>
            <a:off x="838200" y="365125"/>
            <a:ext cx="10515600" cy="1325563"/>
          </a:xfrm>
          <a:prstGeom prst="rect">
            <a:avLst/>
          </a:prstGeom>
        </p:spPr>
        <p:txBody>
          <a:bodyPr vert="horz" lIns="91440" tIns="45720" rIns="91440" bIns="45720" rtlCol="0" anchor="b">
            <a:normAutofit/>
          </a:bodyPr>
          <a:lstStyle/>
          <a:p>
            <a:r>
              <a:rPr lang="sv-SE"/>
              <a:t>Klicka här för att ändra mall för rubrikformat</a:t>
            </a:r>
            <a:endParaRPr lang="en-GB"/>
          </a:p>
        </p:txBody>
      </p:sp>
      <p:sp>
        <p:nvSpPr>
          <p:cNvPr id="3" name="Platshållare för text 2">
            <a:extLst>
              <a:ext uri="{FF2B5EF4-FFF2-40B4-BE49-F238E27FC236}">
                <a16:creationId xmlns:a16="http://schemas.microsoft.com/office/drawing/2014/main" id="{63B8ED10-F4B2-4FA1-8E88-70AFDC69C2BF}"/>
              </a:ext>
            </a:extLst>
          </p:cNvPr>
          <p:cNvSpPr>
            <a:spLocks noGrp="1"/>
          </p:cNvSpPr>
          <p:nvPr>
            <p:ph type="body" idx="1"/>
          </p:nvPr>
        </p:nvSpPr>
        <p:spPr>
          <a:xfrm>
            <a:off x="838200" y="1825625"/>
            <a:ext cx="10515600" cy="3979863"/>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2263B157-AAB9-40E3-9103-92766FFC2F88}"/>
              </a:ext>
            </a:extLst>
          </p:cNvPr>
          <p:cNvSpPr>
            <a:spLocks noGrp="1"/>
          </p:cNvSpPr>
          <p:nvPr>
            <p:ph type="dt" sz="half" idx="2"/>
          </p:nvPr>
        </p:nvSpPr>
        <p:spPr>
          <a:xfrm>
            <a:off x="838200" y="6356350"/>
            <a:ext cx="10287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AD5718-60B2-496E-9FAD-9B02076132A9}" type="datetimeFigureOut">
              <a:rPr lang="en-GB" smtClean="0"/>
              <a:t>15/08/2024</a:t>
            </a:fld>
            <a:endParaRPr lang="en-GB"/>
          </a:p>
        </p:txBody>
      </p:sp>
      <p:sp>
        <p:nvSpPr>
          <p:cNvPr id="5" name="Platshållare för sidfot 4">
            <a:extLst>
              <a:ext uri="{FF2B5EF4-FFF2-40B4-BE49-F238E27FC236}">
                <a16:creationId xmlns:a16="http://schemas.microsoft.com/office/drawing/2014/main" id="{AA5C12CA-C4C9-478F-B06C-6D1D166FF1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Platshållare för bildnummer 5">
            <a:extLst>
              <a:ext uri="{FF2B5EF4-FFF2-40B4-BE49-F238E27FC236}">
                <a16:creationId xmlns:a16="http://schemas.microsoft.com/office/drawing/2014/main" id="{9B9600E1-62B8-4BC8-B329-4E58952036B0}"/>
              </a:ext>
            </a:extLst>
          </p:cNvPr>
          <p:cNvSpPr>
            <a:spLocks noGrp="1"/>
          </p:cNvSpPr>
          <p:nvPr>
            <p:ph type="sldNum" sz="quarter" idx="4"/>
          </p:nvPr>
        </p:nvSpPr>
        <p:spPr>
          <a:xfrm>
            <a:off x="9191626" y="6356350"/>
            <a:ext cx="131921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spTree>
    <p:extLst>
      <p:ext uri="{BB962C8B-B14F-4D97-AF65-F5344CB8AC3E}">
        <p14:creationId xmlns:p14="http://schemas.microsoft.com/office/powerpoint/2010/main" val="4276899249"/>
      </p:ext>
    </p:extLst>
  </p:cSld>
  <p:clrMap bg1="lt1" tx1="dk1" bg2="lt2" tx2="dk2" accent1="accent1" accent2="accent2" accent3="accent3" accent4="accent4" accent5="accent5" accent6="accent6" hlink="hlink" folHlink="folHlink"/>
  <p:sldLayoutIdLst>
    <p:sldLayoutId id="2147483806" r:id="rId1"/>
    <p:sldLayoutId id="2147483807" r:id="rId2"/>
    <p:sldLayoutId id="2147483808" r:id="rId3"/>
    <p:sldLayoutId id="2147483809" r:id="rId4"/>
    <p:sldLayoutId id="2147483810" r:id="rId5"/>
    <p:sldLayoutId id="2147483811" r:id="rId6"/>
    <p:sldLayoutId id="2147483812" r:id="rId7"/>
    <p:sldLayoutId id="2147483813" r:id="rId8"/>
    <p:sldLayoutId id="2147483814" r:id="rId9"/>
    <p:sldLayoutId id="2147483815" r:id="rId10"/>
    <p:sldLayoutId id="2147483816" r:id="rId11"/>
    <p:sldLayoutId id="2147483817" r:id="rId12"/>
    <p:sldLayoutId id="2147483818" r:id="rId13"/>
    <p:sldLayoutId id="2147483819" r:id="rId14"/>
    <p:sldLayoutId id="2147483820" r:id="rId15"/>
    <p:sldLayoutId id="2147483821" r:id="rId16"/>
    <p:sldLayoutId id="2147483822" r:id="rId17"/>
    <p:sldLayoutId id="2147483823" r:id="rId18"/>
    <p:sldLayoutId id="2147483824" r:id="rId19"/>
  </p:sldLayoutIdLst>
  <p:txStyles>
    <p:titleStyle>
      <a:lvl1pPr algn="l" defTabSz="914400" rtl="0" eaLnBrk="1" latinLnBrk="0" hangingPunct="1">
        <a:lnSpc>
          <a:spcPts val="3100"/>
        </a:lnSpc>
        <a:spcBef>
          <a:spcPct val="0"/>
        </a:spcBef>
        <a:buNone/>
        <a:defRPr sz="2800" b="1" kern="1200">
          <a:solidFill>
            <a:schemeClr val="tx2"/>
          </a:solidFill>
          <a:latin typeface="+mj-lt"/>
          <a:ea typeface="+mj-ea"/>
          <a:cs typeface="+mj-cs"/>
        </a:defRPr>
      </a:lvl1pPr>
    </p:titleStyle>
    <p:bodyStyle>
      <a:lvl1pPr marL="271463" indent="-271463" algn="l" defTabSz="914400" rtl="0" eaLnBrk="1" latinLnBrk="0" hangingPunct="1">
        <a:lnSpc>
          <a:spcPct val="100000"/>
        </a:lnSpc>
        <a:spcBef>
          <a:spcPts val="1000"/>
        </a:spcBef>
        <a:buClrTx/>
        <a:buFont typeface="Arial" panose="020B0604020202020204" pitchFamily="34" charset="0"/>
        <a:buChar char="•"/>
        <a:defRPr sz="2000" kern="1200">
          <a:solidFill>
            <a:schemeClr val="tx1"/>
          </a:solidFill>
          <a:latin typeface="+mn-lt"/>
          <a:ea typeface="+mn-ea"/>
          <a:cs typeface="+mn-cs"/>
        </a:defRPr>
      </a:lvl1pPr>
      <a:lvl2pPr marL="533400" indent="-261938"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2pPr>
      <a:lvl3pPr marL="806450" indent="-273050"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77913"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349375"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71">
          <p15:clr>
            <a:srgbClr val="F26B43"/>
          </p15:clr>
        </p15:guide>
        <p15:guide id="2" pos="529">
          <p15:clr>
            <a:srgbClr val="F26B43"/>
          </p15:clr>
        </p15:guide>
        <p15:guide id="3" pos="7151">
          <p15:clr>
            <a:srgbClr val="F26B43"/>
          </p15:clr>
        </p15:guide>
        <p15:guide id="4" orient="horz" pos="1139">
          <p15:clr>
            <a:srgbClr val="F26B43"/>
          </p15:clr>
        </p15:guide>
        <p15:guide id="5" orient="horz" pos="3657">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3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4714765-E1BE-7B35-0ABA-77D345E0E8BB}"/>
              </a:ext>
            </a:extLst>
          </p:cNvPr>
          <p:cNvSpPr>
            <a:spLocks noGrp="1"/>
          </p:cNvSpPr>
          <p:nvPr>
            <p:ph type="ctrTitle"/>
          </p:nvPr>
        </p:nvSpPr>
        <p:spPr/>
        <p:txBody>
          <a:bodyPr>
            <a:normAutofit fontScale="90000"/>
          </a:bodyPr>
          <a:lstStyle/>
          <a:p>
            <a:r>
              <a:rPr lang="sv-SE" dirty="0"/>
              <a:t>Näringslivsstrategiska programmet uppföljning</a:t>
            </a:r>
          </a:p>
        </p:txBody>
      </p:sp>
      <p:sp>
        <p:nvSpPr>
          <p:cNvPr id="3" name="Underrubrik 2">
            <a:extLst>
              <a:ext uri="{FF2B5EF4-FFF2-40B4-BE49-F238E27FC236}">
                <a16:creationId xmlns:a16="http://schemas.microsoft.com/office/drawing/2014/main" id="{86E49FD6-FC9D-5EB8-38C8-3F01EC37B567}"/>
              </a:ext>
            </a:extLst>
          </p:cNvPr>
          <p:cNvSpPr>
            <a:spLocks noGrp="1"/>
          </p:cNvSpPr>
          <p:nvPr>
            <p:ph type="subTitle" idx="1"/>
          </p:nvPr>
        </p:nvSpPr>
        <p:spPr/>
        <p:txBody>
          <a:bodyPr/>
          <a:lstStyle/>
          <a:p>
            <a:r>
              <a:rPr lang="sv-SE"/>
              <a:t>Pia Areblad</a:t>
            </a:r>
          </a:p>
        </p:txBody>
      </p:sp>
      <p:sp>
        <p:nvSpPr>
          <p:cNvPr id="4" name="Platshållare för text 3">
            <a:extLst>
              <a:ext uri="{FF2B5EF4-FFF2-40B4-BE49-F238E27FC236}">
                <a16:creationId xmlns:a16="http://schemas.microsoft.com/office/drawing/2014/main" id="{01CD1FAE-574F-CA02-8F6B-04D2669AC455}"/>
              </a:ext>
            </a:extLst>
          </p:cNvPr>
          <p:cNvSpPr>
            <a:spLocks noGrp="1"/>
          </p:cNvSpPr>
          <p:nvPr>
            <p:ph type="body" sz="quarter" idx="10"/>
          </p:nvPr>
        </p:nvSpPr>
        <p:spPr/>
        <p:txBody>
          <a:bodyPr/>
          <a:lstStyle/>
          <a:p>
            <a:r>
              <a:rPr lang="sv-SE" dirty="0"/>
              <a:t>240826</a:t>
            </a:r>
          </a:p>
        </p:txBody>
      </p:sp>
    </p:spTree>
    <p:extLst>
      <p:ext uri="{BB962C8B-B14F-4D97-AF65-F5344CB8AC3E}">
        <p14:creationId xmlns:p14="http://schemas.microsoft.com/office/powerpoint/2010/main" val="7572677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ADEFB07A-E311-646E-E341-80D1A585BED4}"/>
              </a:ext>
            </a:extLst>
          </p:cNvPr>
          <p:cNvSpPr>
            <a:spLocks noGrp="1"/>
          </p:cNvSpPr>
          <p:nvPr>
            <p:ph type="ctrTitle"/>
          </p:nvPr>
        </p:nvSpPr>
        <p:spPr/>
        <p:txBody>
          <a:bodyPr/>
          <a:lstStyle/>
          <a:p>
            <a:r>
              <a:rPr lang="sv-SE" dirty="0"/>
              <a:t>2.Process framtagande av HP 4</a:t>
            </a:r>
          </a:p>
        </p:txBody>
      </p:sp>
      <p:sp>
        <p:nvSpPr>
          <p:cNvPr id="6" name="Underrubrik 5">
            <a:extLst>
              <a:ext uri="{FF2B5EF4-FFF2-40B4-BE49-F238E27FC236}">
                <a16:creationId xmlns:a16="http://schemas.microsoft.com/office/drawing/2014/main" id="{466F0602-210A-0146-5D20-E5626E836B09}"/>
              </a:ext>
            </a:extLst>
          </p:cNvPr>
          <p:cNvSpPr>
            <a:spLocks noGrp="1"/>
          </p:cNvSpPr>
          <p:nvPr>
            <p:ph type="subTitle" idx="1"/>
          </p:nvPr>
        </p:nvSpPr>
        <p:spPr/>
        <p:txBody>
          <a:bodyPr/>
          <a:lstStyle/>
          <a:p>
            <a:endParaRPr lang="sv-SE"/>
          </a:p>
        </p:txBody>
      </p:sp>
      <p:sp>
        <p:nvSpPr>
          <p:cNvPr id="7" name="Platshållare för text 6">
            <a:extLst>
              <a:ext uri="{FF2B5EF4-FFF2-40B4-BE49-F238E27FC236}">
                <a16:creationId xmlns:a16="http://schemas.microsoft.com/office/drawing/2014/main" id="{EBD74326-37B1-736C-4CB5-536DDC0A17EE}"/>
              </a:ext>
            </a:extLst>
          </p:cNvPr>
          <p:cNvSpPr>
            <a:spLocks noGrp="1"/>
          </p:cNvSpPr>
          <p:nvPr>
            <p:ph type="body" sz="quarter" idx="10"/>
          </p:nvPr>
        </p:nvSpPr>
        <p:spPr/>
        <p:txBody>
          <a:bodyPr/>
          <a:lstStyle/>
          <a:p>
            <a:endParaRPr lang="sv-SE"/>
          </a:p>
        </p:txBody>
      </p:sp>
    </p:spTree>
    <p:extLst>
      <p:ext uri="{BB962C8B-B14F-4D97-AF65-F5344CB8AC3E}">
        <p14:creationId xmlns:p14="http://schemas.microsoft.com/office/powerpoint/2010/main" val="9784846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6E3B161-085A-40AF-A547-27376AF072D3}"/>
              </a:ext>
            </a:extLst>
          </p:cNvPr>
          <p:cNvSpPr>
            <a:spLocks noGrp="1"/>
          </p:cNvSpPr>
          <p:nvPr>
            <p:ph type="title"/>
          </p:nvPr>
        </p:nvSpPr>
        <p:spPr/>
        <p:txBody>
          <a:bodyPr/>
          <a:lstStyle/>
          <a:p>
            <a:r>
              <a:rPr lang="sv-SE"/>
              <a:t>Program/handlingsplan</a:t>
            </a:r>
          </a:p>
        </p:txBody>
      </p:sp>
      <p:sp>
        <p:nvSpPr>
          <p:cNvPr id="3" name="Platshållare för innehåll 2">
            <a:extLst>
              <a:ext uri="{FF2B5EF4-FFF2-40B4-BE49-F238E27FC236}">
                <a16:creationId xmlns:a16="http://schemas.microsoft.com/office/drawing/2014/main" id="{AD74192A-AFDE-4550-A601-451B1C1CD050}"/>
              </a:ext>
            </a:extLst>
          </p:cNvPr>
          <p:cNvSpPr>
            <a:spLocks noGrp="1"/>
          </p:cNvSpPr>
          <p:nvPr>
            <p:ph sz="half" idx="1"/>
          </p:nvPr>
        </p:nvSpPr>
        <p:spPr/>
        <p:txBody>
          <a:bodyPr vert="horz" lIns="91440" tIns="45720" rIns="91440" bIns="45720" rtlCol="0" anchor="t">
            <a:normAutofit/>
          </a:bodyPr>
          <a:lstStyle/>
          <a:p>
            <a:pPr marL="271145" indent="-271145"/>
            <a:r>
              <a:rPr lang="sv-SE" b="1"/>
              <a:t>Programmets funktion-</a:t>
            </a:r>
            <a:br>
              <a:rPr lang="sv-SE"/>
            </a:br>
            <a:r>
              <a:rPr lang="sv-SE"/>
              <a:t>Stadens (regionens till viss del) gemensamma karta </a:t>
            </a:r>
          </a:p>
          <a:p>
            <a:pPr marL="271145" indent="-271145"/>
            <a:r>
              <a:rPr lang="sv-SE"/>
              <a:t>I programmet ingår det</a:t>
            </a:r>
            <a:r>
              <a:rPr lang="sv-SE" i="1"/>
              <a:t> mesta </a:t>
            </a:r>
            <a:r>
              <a:rPr lang="sv-SE"/>
              <a:t>(utan trygghetsfrågan och bostadsfrågan) </a:t>
            </a:r>
            <a:endParaRPr lang="sv-SE">
              <a:cs typeface="Arial"/>
            </a:endParaRPr>
          </a:p>
        </p:txBody>
      </p:sp>
      <p:sp>
        <p:nvSpPr>
          <p:cNvPr id="4" name="Platshållare för innehåll 3">
            <a:extLst>
              <a:ext uri="{FF2B5EF4-FFF2-40B4-BE49-F238E27FC236}">
                <a16:creationId xmlns:a16="http://schemas.microsoft.com/office/drawing/2014/main" id="{970456A1-1C43-4545-9F58-35EC838D9511}"/>
              </a:ext>
            </a:extLst>
          </p:cNvPr>
          <p:cNvSpPr>
            <a:spLocks noGrp="1"/>
          </p:cNvSpPr>
          <p:nvPr>
            <p:ph sz="half" idx="2"/>
          </p:nvPr>
        </p:nvSpPr>
        <p:spPr/>
        <p:txBody>
          <a:bodyPr vert="horz" lIns="91440" tIns="45720" rIns="91440" bIns="45720" rtlCol="0" anchor="t">
            <a:normAutofit/>
          </a:bodyPr>
          <a:lstStyle/>
          <a:p>
            <a:pPr marL="271145" indent="-271145"/>
            <a:r>
              <a:rPr lang="sv-SE" b="1"/>
              <a:t>Handlingsplanen</a:t>
            </a:r>
            <a:r>
              <a:rPr lang="sv-SE"/>
              <a:t> som verktyg</a:t>
            </a:r>
            <a:br>
              <a:rPr lang="sv-SE"/>
            </a:br>
            <a:r>
              <a:rPr lang="sv-SE"/>
              <a:t>Här syns de </a:t>
            </a:r>
            <a:r>
              <a:rPr lang="sv-SE" i="1"/>
              <a:t>aktiviteter som vi gör </a:t>
            </a:r>
            <a:r>
              <a:rPr lang="sv-SE" i="1" u="sng"/>
              <a:t>tillsammans</a:t>
            </a:r>
            <a:r>
              <a:rPr lang="sv-SE" i="1"/>
              <a:t> för att flytta fram positionerna och skapa ännu bättre förutsättningar för företagande de kommande två åren.</a:t>
            </a:r>
            <a:endParaRPr lang="sv-SE"/>
          </a:p>
          <a:p>
            <a:pPr marL="271145" indent="-271145"/>
            <a:r>
              <a:rPr lang="sv-SE"/>
              <a:t>Respektive HP kommer </a:t>
            </a:r>
            <a:r>
              <a:rPr lang="sv-SE" i="1" u="sng"/>
              <a:t>inte:</a:t>
            </a:r>
            <a:br>
              <a:rPr lang="sv-SE" i="1"/>
            </a:br>
            <a:r>
              <a:rPr lang="sv-SE" i="1"/>
              <a:t>- </a:t>
            </a:r>
            <a:r>
              <a:rPr lang="sv-SE"/>
              <a:t>vara </a:t>
            </a:r>
            <a:r>
              <a:rPr lang="sv-SE" b="1"/>
              <a:t>heltäckande</a:t>
            </a:r>
            <a:r>
              <a:rPr lang="sv-SE"/>
              <a:t> </a:t>
            </a:r>
            <a:br>
              <a:rPr lang="sv-SE"/>
            </a:br>
            <a:endParaRPr lang="sv-SE">
              <a:cs typeface="Arial"/>
            </a:endParaRPr>
          </a:p>
        </p:txBody>
      </p:sp>
    </p:spTree>
    <p:extLst>
      <p:ext uri="{BB962C8B-B14F-4D97-AF65-F5344CB8AC3E}">
        <p14:creationId xmlns:p14="http://schemas.microsoft.com/office/powerpoint/2010/main" val="3458930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latshållare för bild 10">
            <a:extLst>
              <a:ext uri="{FF2B5EF4-FFF2-40B4-BE49-F238E27FC236}">
                <a16:creationId xmlns:a16="http://schemas.microsoft.com/office/drawing/2014/main" id="{AF82675A-CE11-0137-4BA0-EC6B7BDDFF9C}"/>
              </a:ext>
            </a:extLst>
          </p:cNvPr>
          <p:cNvPicPr>
            <a:picLocks noGrp="1" noChangeAspect="1"/>
          </p:cNvPicPr>
          <p:nvPr>
            <p:ph idx="1"/>
          </p:nvPr>
        </p:nvPicPr>
        <p:blipFill rotWithShape="1">
          <a:blip r:embed="rId2">
            <a:extLst>
              <a:ext uri="{96DAC541-7B7A-43D3-8B79-37D633B846F1}">
                <asvg:svgBlip xmlns:asvg="http://schemas.microsoft.com/office/drawing/2016/SVG/main" r:embed="rId3"/>
              </a:ext>
            </a:extLst>
          </a:blip>
          <a:stretch/>
        </p:blipFill>
        <p:spPr>
          <a:xfrm>
            <a:off x="2641754" y="346365"/>
            <a:ext cx="7288156" cy="6332839"/>
          </a:xfrm>
        </p:spPr>
      </p:pic>
      <p:sp>
        <p:nvSpPr>
          <p:cNvPr id="27" name="textruta 26">
            <a:extLst>
              <a:ext uri="{FF2B5EF4-FFF2-40B4-BE49-F238E27FC236}">
                <a16:creationId xmlns:a16="http://schemas.microsoft.com/office/drawing/2014/main" id="{4297C4CC-6088-E761-95E6-5A300B231020}"/>
              </a:ext>
            </a:extLst>
          </p:cNvPr>
          <p:cNvSpPr txBox="1"/>
          <p:nvPr/>
        </p:nvSpPr>
        <p:spPr>
          <a:xfrm>
            <a:off x="287869" y="261453"/>
            <a:ext cx="2319866" cy="1323439"/>
          </a:xfrm>
          <a:prstGeom prst="rect">
            <a:avLst/>
          </a:prstGeom>
          <a:solidFill>
            <a:srgbClr val="8EB8C9"/>
          </a:solidFill>
          <a:ln>
            <a:solidFill>
              <a:schemeClr val="accent1"/>
            </a:solid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a:ln>
                  <a:noFill/>
                </a:ln>
                <a:solidFill>
                  <a:prstClr val="white"/>
                </a:solidFill>
                <a:effectLst/>
                <a:uLnTx/>
                <a:uFillTx/>
                <a:latin typeface="Arial"/>
                <a:ea typeface="+mn-ea"/>
                <a:cs typeface="+mn-cs"/>
              </a:rPr>
              <a:t>Från HP 2 –  </a:t>
            </a:r>
            <a:endParaRPr kumimoji="0" lang="sv-SE" sz="1800" b="0" i="0" u="none" strike="noStrike" kern="1200" cap="none" spc="0" normalizeH="0" baseline="0" noProof="0">
              <a:ln>
                <a:noFill/>
              </a:ln>
              <a:solidFill>
                <a:prstClr val="white"/>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a:ln>
                  <a:noFill/>
                </a:ln>
                <a:solidFill>
                  <a:prstClr val="white"/>
                </a:solidFill>
                <a:effectLst/>
                <a:uLnTx/>
                <a:uFillTx/>
                <a:latin typeface="Arial"/>
                <a:ea typeface="+mn-ea"/>
                <a:cs typeface="+mn-cs"/>
              </a:rPr>
              <a:t>fokus på det vi gör</a:t>
            </a:r>
            <a:r>
              <a:rPr kumimoji="0" lang="sv-SE" sz="2000" b="1" i="0" u="none" strike="noStrike" kern="1200" cap="none" spc="0" normalizeH="0" baseline="0" noProof="0">
                <a:ln>
                  <a:noFill/>
                </a:ln>
                <a:solidFill>
                  <a:prstClr val="white"/>
                </a:solidFill>
                <a:effectLst/>
                <a:uLnTx/>
                <a:uFillTx/>
                <a:latin typeface="Arial"/>
                <a:ea typeface="+mn-ea"/>
                <a:cs typeface="+mn-cs"/>
              </a:rPr>
              <a:t> tillsammans </a:t>
            </a:r>
            <a:r>
              <a:rPr kumimoji="0" lang="sv-SE" sz="2000" b="0" i="0" u="none" strike="noStrike" kern="1200" cap="none" spc="0" normalizeH="0" baseline="0" noProof="0">
                <a:ln>
                  <a:noFill/>
                </a:ln>
                <a:solidFill>
                  <a:prstClr val="white"/>
                </a:solidFill>
                <a:effectLst/>
                <a:uLnTx/>
                <a:uFillTx/>
                <a:latin typeface="Arial"/>
                <a:ea typeface="+mn-ea"/>
                <a:cs typeface="+mn-cs"/>
              </a:rPr>
              <a:t>samt </a:t>
            </a:r>
            <a:r>
              <a:rPr kumimoji="0" lang="sv-SE" sz="2000" b="1" i="0" u="none" strike="noStrike" kern="1200" cap="none" spc="0" normalizeH="0" baseline="0" noProof="0">
                <a:ln>
                  <a:noFill/>
                </a:ln>
                <a:solidFill>
                  <a:prstClr val="white"/>
                </a:solidFill>
                <a:effectLst/>
                <a:uLnTx/>
                <a:uFillTx/>
                <a:latin typeface="Arial"/>
                <a:ea typeface="+mn-ea"/>
                <a:cs typeface="+mn-cs"/>
              </a:rPr>
              <a:t>nya </a:t>
            </a:r>
            <a:r>
              <a:rPr kumimoji="0" lang="sv-SE" sz="2000" b="0" i="0" u="none" strike="noStrike" kern="1200" cap="none" spc="0" normalizeH="0" baseline="0" noProof="0">
                <a:ln>
                  <a:noFill/>
                </a:ln>
                <a:solidFill>
                  <a:prstClr val="white"/>
                </a:solidFill>
                <a:effectLst/>
                <a:uLnTx/>
                <a:uFillTx/>
                <a:latin typeface="Arial"/>
                <a:ea typeface="+mn-ea"/>
                <a:cs typeface="+mn-cs"/>
              </a:rPr>
              <a:t>aktiviteter</a:t>
            </a:r>
            <a:endParaRPr kumimoji="0" lang="sv-SE" sz="1800" b="0" i="0" u="none" strike="noStrike" kern="1200" cap="none" spc="0" normalizeH="0" baseline="0" noProof="0">
              <a:ln>
                <a:noFill/>
              </a:ln>
              <a:solidFill>
                <a:prstClr val="white"/>
              </a:solidFill>
              <a:effectLst/>
              <a:uLnTx/>
              <a:uFillTx/>
              <a:latin typeface="Arial"/>
              <a:ea typeface="+mn-ea"/>
              <a:cs typeface="Arial"/>
            </a:endParaRPr>
          </a:p>
        </p:txBody>
      </p:sp>
      <p:sp>
        <p:nvSpPr>
          <p:cNvPr id="38" name="Ellips 37">
            <a:extLst>
              <a:ext uri="{FF2B5EF4-FFF2-40B4-BE49-F238E27FC236}">
                <a16:creationId xmlns:a16="http://schemas.microsoft.com/office/drawing/2014/main" id="{263923BF-0AF9-2EDA-8E9E-2DEF91FCFF09}"/>
              </a:ext>
            </a:extLst>
          </p:cNvPr>
          <p:cNvSpPr/>
          <p:nvPr/>
        </p:nvSpPr>
        <p:spPr>
          <a:xfrm>
            <a:off x="5276708" y="2594938"/>
            <a:ext cx="1814356" cy="724006"/>
          </a:xfrm>
          <a:prstGeom prst="ellipse">
            <a:avLst/>
          </a:prstGeom>
          <a:solidFill>
            <a:srgbClr val="8EB8C9"/>
          </a:solidFill>
          <a:ln>
            <a:solidFill>
              <a:srgbClr val="8EB8C9"/>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000" b="1" i="0" u="none" strike="noStrike" kern="1200" cap="none" spc="0" normalizeH="0" baseline="0" noProof="0">
              <a:ln>
                <a:noFill/>
              </a:ln>
              <a:solidFill>
                <a:srgbClr val="D36247"/>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srgbClr val="D36247"/>
                </a:solidFill>
                <a:effectLst/>
                <a:uLnTx/>
                <a:uFillTx/>
                <a:latin typeface="Arial"/>
                <a:ea typeface="+mn-ea"/>
                <a:cs typeface="+mn-cs"/>
              </a:rPr>
              <a:t>HP 8 </a:t>
            </a:r>
            <a:r>
              <a:rPr kumimoji="0" lang="sv-SE" sz="1000" b="1" i="0" u="none" strike="noStrike" kern="1200" cap="none" spc="0" normalizeH="0" baseline="0" noProof="0">
                <a:ln>
                  <a:noFill/>
                </a:ln>
                <a:solidFill>
                  <a:prstClr val="white"/>
                </a:solidFill>
                <a:effectLst/>
                <a:uLnTx/>
                <a:uFillTx/>
                <a:latin typeface="Arial"/>
                <a:ea typeface="+mn-ea"/>
                <a:cs typeface="+mn-cs"/>
              </a:rPr>
              <a:t>2034 – 2035</a:t>
            </a:r>
            <a:br>
              <a:rPr kumimoji="0" lang="sv-SE" sz="1000" b="1" i="0" u="none" strike="noStrike" kern="1200" cap="none" spc="0" normalizeH="0" baseline="0" noProof="0">
                <a:ln>
                  <a:noFill/>
                </a:ln>
                <a:solidFill>
                  <a:prstClr val="white"/>
                </a:solidFill>
                <a:effectLst/>
                <a:uLnTx/>
                <a:uFillTx/>
                <a:latin typeface="Arial"/>
                <a:ea typeface="+mn-ea"/>
                <a:cs typeface="+mn-cs"/>
              </a:rPr>
            </a:br>
            <a:r>
              <a:rPr kumimoji="0" lang="sv-SE" sz="1000" b="1" i="0" u="none" strike="noStrike" kern="1200" cap="none" spc="0" normalizeH="0" baseline="0" noProof="0">
                <a:ln>
                  <a:noFill/>
                </a:ln>
                <a:solidFill>
                  <a:prstClr val="white"/>
                </a:solidFill>
                <a:effectLst/>
                <a:uLnTx/>
                <a:uFillTx/>
                <a:latin typeface="Arial"/>
                <a:ea typeface="+mn-ea"/>
                <a:cs typeface="+mn-cs"/>
              </a:rPr>
              <a:t> Avgränsningar?</a:t>
            </a:r>
            <a:endParaRPr kumimoji="0" lang="sv-SE" sz="1800" b="0" i="0" u="none" strike="noStrike" kern="1200" cap="none" spc="0" normalizeH="0" baseline="0" noProof="0">
              <a:ln>
                <a:noFill/>
              </a:ln>
              <a:solidFill>
                <a:prstClr val="white"/>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white"/>
              </a:solidFill>
              <a:effectLst/>
              <a:uLnTx/>
              <a:uFillTx/>
              <a:latin typeface="Arial"/>
              <a:ea typeface="+mn-ea"/>
              <a:cs typeface="+mn-cs"/>
            </a:endParaRPr>
          </a:p>
        </p:txBody>
      </p:sp>
      <p:sp>
        <p:nvSpPr>
          <p:cNvPr id="2" name="Ellips 1">
            <a:extLst>
              <a:ext uri="{FF2B5EF4-FFF2-40B4-BE49-F238E27FC236}">
                <a16:creationId xmlns:a16="http://schemas.microsoft.com/office/drawing/2014/main" id="{E7998665-03E5-2969-DBA4-DB50211EBA9F}"/>
              </a:ext>
            </a:extLst>
          </p:cNvPr>
          <p:cNvSpPr/>
          <p:nvPr/>
        </p:nvSpPr>
        <p:spPr>
          <a:xfrm>
            <a:off x="8301617" y="2029211"/>
            <a:ext cx="1814356" cy="724006"/>
          </a:xfrm>
          <a:prstGeom prst="ellipse">
            <a:avLst/>
          </a:prstGeom>
          <a:solidFill>
            <a:srgbClr val="8EB8C9"/>
          </a:solidFill>
          <a:ln>
            <a:solidFill>
              <a:srgbClr val="8EB8C9"/>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000" b="1" i="0" u="none" strike="noStrike" kern="1200" cap="none" spc="0" normalizeH="0" baseline="0" noProof="0">
              <a:ln>
                <a:noFill/>
              </a:ln>
              <a:solidFill>
                <a:srgbClr val="D36247"/>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srgbClr val="D36247"/>
                </a:solidFill>
                <a:effectLst/>
                <a:uLnTx/>
                <a:uFillTx/>
                <a:latin typeface="Arial"/>
                <a:ea typeface="+mn-ea"/>
                <a:cs typeface="+mn-cs"/>
              </a:rPr>
              <a:t>HP 1 </a:t>
            </a:r>
            <a:r>
              <a:rPr kumimoji="0" lang="sv-SE" sz="1000" b="1" i="0" u="none" strike="noStrike" kern="1200" cap="none" spc="0" normalizeH="0" baseline="0" noProof="0">
                <a:ln>
                  <a:noFill/>
                </a:ln>
                <a:solidFill>
                  <a:prstClr val="white"/>
                </a:solidFill>
                <a:effectLst/>
                <a:uLnTx/>
                <a:uFillTx/>
                <a:latin typeface="Arial"/>
                <a:ea typeface="+mn-ea"/>
                <a:cs typeface="+mn-cs"/>
              </a:rPr>
              <a:t>2019 – 2021</a:t>
            </a:r>
            <a:br>
              <a:rPr kumimoji="0" lang="sv-SE" sz="1000" b="1" i="0" u="none" strike="noStrike" kern="1200" cap="none" spc="0" normalizeH="0" baseline="0" noProof="0">
                <a:ln>
                  <a:noFill/>
                </a:ln>
                <a:solidFill>
                  <a:prstClr val="white"/>
                </a:solidFill>
                <a:effectLst/>
                <a:uLnTx/>
                <a:uFillTx/>
                <a:latin typeface="Arial"/>
                <a:ea typeface="+mn-ea"/>
                <a:cs typeface="+mn-cs"/>
              </a:rPr>
            </a:br>
            <a:r>
              <a:rPr kumimoji="0" lang="sv-SE" sz="1000" b="1" i="0" u="none" strike="noStrike" kern="1200" cap="none" spc="0" normalizeH="0" baseline="0" noProof="0">
                <a:ln>
                  <a:noFill/>
                </a:ln>
                <a:solidFill>
                  <a:prstClr val="white"/>
                </a:solidFill>
                <a:effectLst/>
                <a:uLnTx/>
                <a:uFillTx/>
                <a:latin typeface="Arial"/>
                <a:ea typeface="+mn-ea"/>
                <a:cs typeface="+mn-cs"/>
              </a:rPr>
              <a:t> 91 aktiviteter</a:t>
            </a:r>
            <a:endParaRPr kumimoji="0" lang="sv-SE" sz="1800" b="0" i="0" u="none" strike="noStrike" kern="1200" cap="none" spc="0" normalizeH="0" baseline="0" noProof="0">
              <a:ln>
                <a:noFill/>
              </a:ln>
              <a:solidFill>
                <a:prstClr val="white"/>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white"/>
              </a:solidFill>
              <a:effectLst/>
              <a:uLnTx/>
              <a:uFillTx/>
              <a:latin typeface="Arial"/>
              <a:ea typeface="+mn-ea"/>
              <a:cs typeface="+mn-cs"/>
            </a:endParaRPr>
          </a:p>
        </p:txBody>
      </p:sp>
      <p:sp>
        <p:nvSpPr>
          <p:cNvPr id="3" name="Ellips 2">
            <a:extLst>
              <a:ext uri="{FF2B5EF4-FFF2-40B4-BE49-F238E27FC236}">
                <a16:creationId xmlns:a16="http://schemas.microsoft.com/office/drawing/2014/main" id="{6A9DC6B3-4C3E-D19A-E1F2-8DA3EC4286B7}"/>
              </a:ext>
            </a:extLst>
          </p:cNvPr>
          <p:cNvSpPr/>
          <p:nvPr/>
        </p:nvSpPr>
        <p:spPr>
          <a:xfrm>
            <a:off x="7735890" y="3391574"/>
            <a:ext cx="1814356" cy="724006"/>
          </a:xfrm>
          <a:prstGeom prst="ellipse">
            <a:avLst/>
          </a:prstGeom>
          <a:solidFill>
            <a:srgbClr val="8EB8C9"/>
          </a:solidFill>
          <a:ln>
            <a:solidFill>
              <a:srgbClr val="8EB8C9"/>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000" b="1" i="0" u="none" strike="noStrike" kern="1200" cap="none" spc="0" normalizeH="0" baseline="0" noProof="0">
              <a:ln>
                <a:noFill/>
              </a:ln>
              <a:solidFill>
                <a:srgbClr val="D36247"/>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srgbClr val="D36247"/>
                </a:solidFill>
                <a:effectLst/>
                <a:uLnTx/>
                <a:uFillTx/>
                <a:latin typeface="Arial"/>
                <a:ea typeface="+mn-ea"/>
                <a:cs typeface="+mn-cs"/>
              </a:rPr>
              <a:t>HP 4 </a:t>
            </a:r>
            <a:r>
              <a:rPr kumimoji="0" lang="sv-SE" sz="1000" b="1" i="0" u="none" strike="noStrike" kern="1200" cap="none" spc="0" normalizeH="0" baseline="0" noProof="0">
                <a:ln>
                  <a:noFill/>
                </a:ln>
                <a:solidFill>
                  <a:prstClr val="white"/>
                </a:solidFill>
                <a:effectLst/>
                <a:uLnTx/>
                <a:uFillTx/>
                <a:latin typeface="Arial"/>
                <a:ea typeface="+mn-ea"/>
                <a:cs typeface="+mn-cs"/>
              </a:rPr>
              <a:t>2026 – 2027</a:t>
            </a:r>
            <a:br>
              <a:rPr kumimoji="0" lang="sv-SE" sz="1000" b="1" i="0" u="none" strike="noStrike" kern="1200" cap="none" spc="0" normalizeH="0" baseline="0" noProof="0">
                <a:ln>
                  <a:noFill/>
                </a:ln>
                <a:solidFill>
                  <a:prstClr val="white"/>
                </a:solidFill>
                <a:effectLst/>
                <a:uLnTx/>
                <a:uFillTx/>
                <a:latin typeface="Arial"/>
                <a:ea typeface="+mn-ea"/>
                <a:cs typeface="+mn-cs"/>
              </a:rPr>
            </a:br>
            <a:r>
              <a:rPr kumimoji="0" lang="sv-SE" sz="1000" b="1" i="0" u="none" strike="noStrike" kern="1200" cap="none" spc="0" normalizeH="0" baseline="0" noProof="0">
                <a:ln>
                  <a:noFill/>
                </a:ln>
                <a:solidFill>
                  <a:srgbClr val="FF0000"/>
                </a:solidFill>
                <a:effectLst/>
                <a:uLnTx/>
                <a:uFillTx/>
                <a:latin typeface="Arial"/>
                <a:ea typeface="+mn-ea"/>
                <a:cs typeface="Arial"/>
              </a:rPr>
              <a:t>Avgränsningar?</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white"/>
              </a:solidFill>
              <a:effectLst/>
              <a:uLnTx/>
              <a:uFillTx/>
              <a:latin typeface="Arial"/>
              <a:ea typeface="+mn-ea"/>
              <a:cs typeface="+mn-cs"/>
            </a:endParaRPr>
          </a:p>
        </p:txBody>
      </p:sp>
      <p:sp>
        <p:nvSpPr>
          <p:cNvPr id="6" name="Ellips 5">
            <a:extLst>
              <a:ext uri="{FF2B5EF4-FFF2-40B4-BE49-F238E27FC236}">
                <a16:creationId xmlns:a16="http://schemas.microsoft.com/office/drawing/2014/main" id="{8213EEA2-C14F-C044-09D8-5854A154272B}"/>
              </a:ext>
            </a:extLst>
          </p:cNvPr>
          <p:cNvSpPr/>
          <p:nvPr/>
        </p:nvSpPr>
        <p:spPr>
          <a:xfrm>
            <a:off x="5484525" y="4344073"/>
            <a:ext cx="1814356" cy="724006"/>
          </a:xfrm>
          <a:prstGeom prst="ellipse">
            <a:avLst/>
          </a:prstGeom>
          <a:solidFill>
            <a:srgbClr val="8EB8C9"/>
          </a:solidFill>
          <a:ln>
            <a:solidFill>
              <a:srgbClr val="8EB8C9"/>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000" b="1" i="0" u="none" strike="noStrike" kern="1200" cap="none" spc="0" normalizeH="0" baseline="0" noProof="0">
              <a:ln>
                <a:noFill/>
              </a:ln>
              <a:solidFill>
                <a:srgbClr val="D36247"/>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srgbClr val="D36247"/>
                </a:solidFill>
                <a:effectLst/>
                <a:uLnTx/>
                <a:uFillTx/>
                <a:latin typeface="Arial"/>
                <a:ea typeface="+mn-ea"/>
                <a:cs typeface="+mn-cs"/>
              </a:rPr>
              <a:t>HP 7 </a:t>
            </a:r>
            <a:r>
              <a:rPr kumimoji="0" lang="sv-SE" sz="1000" b="1" i="0" u="none" strike="noStrike" kern="1200" cap="none" spc="0" normalizeH="0" baseline="0" noProof="0">
                <a:ln>
                  <a:noFill/>
                </a:ln>
                <a:solidFill>
                  <a:prstClr val="white"/>
                </a:solidFill>
                <a:effectLst/>
                <a:uLnTx/>
                <a:uFillTx/>
                <a:latin typeface="Arial"/>
                <a:ea typeface="+mn-ea"/>
                <a:cs typeface="+mn-cs"/>
              </a:rPr>
              <a:t>2032 – 2033</a:t>
            </a:r>
            <a:br>
              <a:rPr kumimoji="0" lang="sv-SE" sz="1000" b="1" i="0" u="none" strike="noStrike" kern="1200" cap="none" spc="0" normalizeH="0" baseline="0" noProof="0">
                <a:ln>
                  <a:noFill/>
                </a:ln>
                <a:solidFill>
                  <a:prstClr val="white"/>
                </a:solidFill>
                <a:effectLst/>
                <a:uLnTx/>
                <a:uFillTx/>
                <a:latin typeface="Arial"/>
                <a:ea typeface="+mn-ea"/>
                <a:cs typeface="+mn-cs"/>
              </a:rPr>
            </a:br>
            <a:r>
              <a:rPr kumimoji="0" lang="sv-SE" sz="1000" b="1" i="0" u="none" strike="noStrike" kern="1200" cap="none" spc="0" normalizeH="0" baseline="0" noProof="0">
                <a:ln>
                  <a:noFill/>
                </a:ln>
                <a:solidFill>
                  <a:prstClr val="white"/>
                </a:solidFill>
                <a:effectLst/>
                <a:uLnTx/>
                <a:uFillTx/>
                <a:latin typeface="Arial"/>
                <a:ea typeface="+mn-ea"/>
                <a:cs typeface="+mn-cs"/>
              </a:rPr>
              <a:t> Avgränsningar?</a:t>
            </a:r>
            <a:endParaRPr kumimoji="0" lang="sv-SE" sz="1800" b="0" i="0" u="none" strike="noStrike" kern="1200" cap="none" spc="0" normalizeH="0" baseline="0" noProof="0">
              <a:ln>
                <a:noFill/>
              </a:ln>
              <a:solidFill>
                <a:prstClr val="white"/>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white"/>
              </a:solidFill>
              <a:effectLst/>
              <a:uLnTx/>
              <a:uFillTx/>
              <a:latin typeface="Arial"/>
              <a:ea typeface="+mn-ea"/>
              <a:cs typeface="+mn-cs"/>
            </a:endParaRPr>
          </a:p>
        </p:txBody>
      </p:sp>
      <p:sp>
        <p:nvSpPr>
          <p:cNvPr id="4" name="Ellips 3">
            <a:extLst>
              <a:ext uri="{FF2B5EF4-FFF2-40B4-BE49-F238E27FC236}">
                <a16:creationId xmlns:a16="http://schemas.microsoft.com/office/drawing/2014/main" id="{BBCE2FCB-A719-7E28-2DB5-C69C1E049825}"/>
              </a:ext>
            </a:extLst>
          </p:cNvPr>
          <p:cNvSpPr/>
          <p:nvPr/>
        </p:nvSpPr>
        <p:spPr>
          <a:xfrm>
            <a:off x="3741163" y="2052302"/>
            <a:ext cx="1814356" cy="724006"/>
          </a:xfrm>
          <a:prstGeom prst="ellipse">
            <a:avLst/>
          </a:prstGeom>
          <a:solidFill>
            <a:srgbClr val="8EB8C9"/>
          </a:solidFill>
          <a:ln>
            <a:solidFill>
              <a:srgbClr val="8EB8C9"/>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000" b="1" i="0" u="none" strike="noStrike" kern="1200" cap="none" spc="0" normalizeH="0" baseline="0" noProof="0">
              <a:ln>
                <a:noFill/>
              </a:ln>
              <a:solidFill>
                <a:srgbClr val="D36247"/>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srgbClr val="D36247"/>
                </a:solidFill>
                <a:effectLst/>
                <a:uLnTx/>
                <a:uFillTx/>
                <a:latin typeface="Arial"/>
                <a:ea typeface="+mn-ea"/>
                <a:cs typeface="+mn-cs"/>
              </a:rPr>
              <a:t>HP 5 </a:t>
            </a:r>
            <a:r>
              <a:rPr kumimoji="0" lang="sv-SE" sz="1000" b="1" i="0" u="none" strike="noStrike" kern="1200" cap="none" spc="0" normalizeH="0" baseline="0" noProof="0">
                <a:ln>
                  <a:noFill/>
                </a:ln>
                <a:solidFill>
                  <a:prstClr val="white"/>
                </a:solidFill>
                <a:effectLst/>
                <a:uLnTx/>
                <a:uFillTx/>
                <a:latin typeface="Arial"/>
                <a:ea typeface="+mn-ea"/>
                <a:cs typeface="+mn-cs"/>
              </a:rPr>
              <a:t>2028 – 2029</a:t>
            </a:r>
            <a:br>
              <a:rPr kumimoji="0" lang="sv-SE" sz="1000" b="1" i="0" u="none" strike="noStrike" kern="1200" cap="none" spc="0" normalizeH="0" baseline="0" noProof="0">
                <a:ln>
                  <a:noFill/>
                </a:ln>
                <a:solidFill>
                  <a:prstClr val="white"/>
                </a:solidFill>
                <a:effectLst/>
                <a:uLnTx/>
                <a:uFillTx/>
                <a:latin typeface="Arial"/>
                <a:ea typeface="+mn-ea"/>
                <a:cs typeface="+mn-cs"/>
              </a:rPr>
            </a:br>
            <a:r>
              <a:rPr kumimoji="0" lang="sv-SE" sz="1000" b="1" i="0" u="none" strike="noStrike" kern="1200" cap="none" spc="0" normalizeH="0" baseline="0" noProof="0">
                <a:ln>
                  <a:noFill/>
                </a:ln>
                <a:solidFill>
                  <a:prstClr val="white"/>
                </a:solidFill>
                <a:effectLst/>
                <a:uLnTx/>
                <a:uFillTx/>
                <a:latin typeface="Arial"/>
                <a:ea typeface="+mn-ea"/>
                <a:cs typeface="+mn-cs"/>
              </a:rPr>
              <a:t> Avgränsningar?</a:t>
            </a:r>
            <a:endParaRPr kumimoji="0" lang="sv-SE" sz="1800" b="0" i="0" u="none" strike="noStrike" kern="1200" cap="none" spc="0" normalizeH="0" baseline="0" noProof="0">
              <a:ln>
                <a:noFill/>
              </a:ln>
              <a:solidFill>
                <a:prstClr val="white"/>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white"/>
              </a:solidFill>
              <a:effectLst/>
              <a:uLnTx/>
              <a:uFillTx/>
              <a:latin typeface="Arial"/>
              <a:ea typeface="+mn-ea"/>
              <a:cs typeface="+mn-cs"/>
            </a:endParaRPr>
          </a:p>
        </p:txBody>
      </p:sp>
      <p:sp>
        <p:nvSpPr>
          <p:cNvPr id="5" name="Ellips 4">
            <a:extLst>
              <a:ext uri="{FF2B5EF4-FFF2-40B4-BE49-F238E27FC236}">
                <a16:creationId xmlns:a16="http://schemas.microsoft.com/office/drawing/2014/main" id="{930FE3E8-7458-7C55-A52F-6AC69A61300C}"/>
              </a:ext>
            </a:extLst>
          </p:cNvPr>
          <p:cNvSpPr/>
          <p:nvPr/>
        </p:nvSpPr>
        <p:spPr>
          <a:xfrm>
            <a:off x="3440980" y="4505710"/>
            <a:ext cx="1814356" cy="724006"/>
          </a:xfrm>
          <a:prstGeom prst="ellipse">
            <a:avLst/>
          </a:prstGeom>
          <a:solidFill>
            <a:srgbClr val="8EB8C9"/>
          </a:solidFill>
          <a:ln>
            <a:solidFill>
              <a:srgbClr val="8EB8C9"/>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000" b="1" i="0" u="none" strike="noStrike" kern="1200" cap="none" spc="0" normalizeH="0" baseline="0" noProof="0">
              <a:ln>
                <a:noFill/>
              </a:ln>
              <a:solidFill>
                <a:srgbClr val="D36247"/>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srgbClr val="D36247"/>
                </a:solidFill>
                <a:effectLst/>
                <a:uLnTx/>
                <a:uFillTx/>
                <a:latin typeface="Arial"/>
                <a:ea typeface="+mn-ea"/>
                <a:cs typeface="+mn-cs"/>
              </a:rPr>
              <a:t>HP 6 </a:t>
            </a:r>
            <a:r>
              <a:rPr kumimoji="0" lang="sv-SE" sz="1000" b="1" i="0" u="none" strike="noStrike" kern="1200" cap="none" spc="0" normalizeH="0" baseline="0" noProof="0">
                <a:ln>
                  <a:noFill/>
                </a:ln>
                <a:solidFill>
                  <a:prstClr val="white"/>
                </a:solidFill>
                <a:effectLst/>
                <a:uLnTx/>
                <a:uFillTx/>
                <a:latin typeface="Arial"/>
                <a:ea typeface="+mn-ea"/>
                <a:cs typeface="+mn-cs"/>
              </a:rPr>
              <a:t>2030 – 2031</a:t>
            </a:r>
            <a:br>
              <a:rPr kumimoji="0" lang="sv-SE" sz="1000" b="1" i="0" u="none" strike="noStrike" kern="1200" cap="none" spc="0" normalizeH="0" baseline="0" noProof="0">
                <a:ln>
                  <a:noFill/>
                </a:ln>
                <a:solidFill>
                  <a:prstClr val="white"/>
                </a:solidFill>
                <a:effectLst/>
                <a:uLnTx/>
                <a:uFillTx/>
                <a:latin typeface="Arial"/>
                <a:ea typeface="+mn-ea"/>
                <a:cs typeface="+mn-cs"/>
              </a:rPr>
            </a:br>
            <a:r>
              <a:rPr kumimoji="0" lang="sv-SE" sz="1000" b="1" i="0" u="none" strike="noStrike" kern="1200" cap="none" spc="0" normalizeH="0" baseline="0" noProof="0">
                <a:ln>
                  <a:noFill/>
                </a:ln>
                <a:solidFill>
                  <a:prstClr val="white"/>
                </a:solidFill>
                <a:effectLst/>
                <a:uLnTx/>
                <a:uFillTx/>
                <a:latin typeface="Arial"/>
                <a:ea typeface="+mn-ea"/>
                <a:cs typeface="+mn-cs"/>
              </a:rPr>
              <a:t> Avgränsningar?</a:t>
            </a:r>
            <a:endParaRPr kumimoji="0" lang="sv-SE" sz="1800" b="0" i="0" u="none" strike="noStrike" kern="1200" cap="none" spc="0" normalizeH="0" baseline="0" noProof="0">
              <a:ln>
                <a:noFill/>
              </a:ln>
              <a:solidFill>
                <a:prstClr val="white"/>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white"/>
              </a:solidFill>
              <a:effectLst/>
              <a:uLnTx/>
              <a:uFillTx/>
              <a:latin typeface="Arial"/>
              <a:ea typeface="+mn-ea"/>
              <a:cs typeface="+mn-cs"/>
            </a:endParaRPr>
          </a:p>
        </p:txBody>
      </p:sp>
      <p:sp>
        <p:nvSpPr>
          <p:cNvPr id="41" name="Ellips 40">
            <a:extLst>
              <a:ext uri="{FF2B5EF4-FFF2-40B4-BE49-F238E27FC236}">
                <a16:creationId xmlns:a16="http://schemas.microsoft.com/office/drawing/2014/main" id="{5FAFA348-D48E-8784-DC10-6B1C077AA464}"/>
              </a:ext>
            </a:extLst>
          </p:cNvPr>
          <p:cNvSpPr/>
          <p:nvPr/>
        </p:nvSpPr>
        <p:spPr>
          <a:xfrm>
            <a:off x="5571243" y="3157983"/>
            <a:ext cx="1313442" cy="1244338"/>
          </a:xfrm>
          <a:prstGeom prst="ellipse">
            <a:avLst/>
          </a:prstGeom>
          <a:solidFill>
            <a:srgbClr val="D36247"/>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a:ln>
                  <a:noFill/>
                </a:ln>
                <a:solidFill>
                  <a:prstClr val="white"/>
                </a:solidFill>
                <a:effectLst/>
                <a:uLnTx/>
                <a:uFillTx/>
                <a:latin typeface="Arial"/>
                <a:ea typeface="+mn-ea"/>
                <a:cs typeface="+mn-cs"/>
              </a:rPr>
              <a:t>2035:</a:t>
            </a:r>
            <a:endParaRPr kumimoji="0" lang="sv-SE" sz="1800" b="0" i="0" u="none" strike="noStrike" kern="1200" cap="none" spc="0" normalizeH="0" baseline="0" noProof="0">
              <a:ln>
                <a:noFill/>
              </a:ln>
              <a:solidFill>
                <a:prstClr val="white"/>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a:ln>
                  <a:noFill/>
                </a:ln>
                <a:solidFill>
                  <a:prstClr val="white"/>
                </a:solidFill>
                <a:effectLst/>
                <a:uLnTx/>
                <a:uFillTx/>
                <a:latin typeface="Arial"/>
                <a:ea typeface="+mn-ea"/>
                <a:cs typeface="+mn-cs"/>
              </a:rPr>
              <a:t>120 000 nya jobb</a:t>
            </a:r>
            <a:endParaRPr kumimoji="0" lang="sv-SE" sz="1400" b="1" i="0" u="none" strike="noStrike" kern="1200" cap="none" spc="0" normalizeH="0" baseline="0" noProof="0">
              <a:ln>
                <a:noFill/>
              </a:ln>
              <a:solidFill>
                <a:prstClr val="white"/>
              </a:solidFill>
              <a:effectLst/>
              <a:uLnTx/>
              <a:uFillTx/>
              <a:latin typeface="Arial"/>
              <a:ea typeface="+mn-ea"/>
              <a:cs typeface="Arial"/>
            </a:endParaRPr>
          </a:p>
        </p:txBody>
      </p:sp>
      <p:sp>
        <p:nvSpPr>
          <p:cNvPr id="7" name="Ellips 6">
            <a:extLst>
              <a:ext uri="{FF2B5EF4-FFF2-40B4-BE49-F238E27FC236}">
                <a16:creationId xmlns:a16="http://schemas.microsoft.com/office/drawing/2014/main" id="{754A5A40-0A4B-4A50-2A5D-610CEA23BFC8}"/>
              </a:ext>
            </a:extLst>
          </p:cNvPr>
          <p:cNvSpPr/>
          <p:nvPr/>
        </p:nvSpPr>
        <p:spPr>
          <a:xfrm>
            <a:off x="1710316" y="3667991"/>
            <a:ext cx="1922883" cy="909406"/>
          </a:xfrm>
          <a:prstGeom prst="ellipse">
            <a:avLst/>
          </a:prstGeom>
          <a:solidFill>
            <a:srgbClr val="8EB8C9"/>
          </a:solidFill>
          <a:ln>
            <a:solidFill>
              <a:srgbClr val="8EB8C9"/>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000" b="1" i="0" u="none" strike="noStrike" kern="1200" cap="none" spc="0" normalizeH="0" baseline="0" noProof="0" dirty="0">
              <a:ln>
                <a:noFill/>
              </a:ln>
              <a:solidFill>
                <a:srgbClr val="D36247"/>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dirty="0">
                <a:ln>
                  <a:noFill/>
                </a:ln>
                <a:solidFill>
                  <a:srgbClr val="D36247"/>
                </a:solidFill>
                <a:effectLst/>
                <a:uLnTx/>
                <a:uFillTx/>
                <a:latin typeface="Arial"/>
                <a:ea typeface="+mn-ea"/>
                <a:cs typeface="+mn-cs"/>
              </a:rPr>
              <a:t>HP 3 </a:t>
            </a:r>
            <a:r>
              <a:rPr kumimoji="0" lang="sv-SE" sz="1000" b="1" i="0" u="none" strike="noStrike" kern="1200" cap="none" spc="0" normalizeH="0" baseline="0" noProof="0" dirty="0">
                <a:ln>
                  <a:noFill/>
                </a:ln>
                <a:solidFill>
                  <a:prstClr val="white"/>
                </a:solidFill>
                <a:effectLst/>
                <a:uLnTx/>
                <a:uFillTx/>
                <a:latin typeface="Arial"/>
                <a:ea typeface="+mn-ea"/>
                <a:cs typeface="+mn-cs"/>
              </a:rPr>
              <a:t>2024 – 2025</a:t>
            </a:r>
            <a:br>
              <a:rPr kumimoji="0" lang="sv-SE" sz="1000" b="1" i="0" u="none" strike="noStrike" kern="1200" cap="none" spc="0" normalizeH="0" baseline="0" noProof="0" dirty="0">
                <a:ln>
                  <a:noFill/>
                </a:ln>
                <a:solidFill>
                  <a:prstClr val="white"/>
                </a:solidFill>
                <a:effectLst/>
                <a:uLnTx/>
                <a:uFillTx/>
                <a:latin typeface="Arial"/>
                <a:ea typeface="+mn-ea"/>
                <a:cs typeface="+mn-cs"/>
              </a:rPr>
            </a:br>
            <a:r>
              <a:rPr kumimoji="0" lang="sv-SE" sz="1000" b="1" i="0" u="none" strike="noStrike" kern="1200" cap="none" spc="0" normalizeH="0" baseline="0" noProof="0" dirty="0">
                <a:ln>
                  <a:noFill/>
                </a:ln>
                <a:solidFill>
                  <a:prstClr val="white"/>
                </a:solidFill>
                <a:effectLst/>
                <a:uLnTx/>
                <a:uFillTx/>
                <a:latin typeface="Arial"/>
                <a:ea typeface="+mn-ea"/>
                <a:cs typeface="+mn-cs"/>
              </a:rPr>
              <a:t>55 aktiviteter</a:t>
            </a:r>
            <a:br>
              <a:rPr kumimoji="0" lang="sv-SE" sz="1000" b="1" i="0" u="none" strike="noStrike" kern="1200" cap="none" spc="0" normalizeH="0" baseline="0" noProof="0" dirty="0">
                <a:ln>
                  <a:noFill/>
                </a:ln>
                <a:solidFill>
                  <a:prstClr val="white"/>
                </a:solidFill>
                <a:effectLst/>
                <a:uLnTx/>
                <a:uFillTx/>
                <a:latin typeface="Arial"/>
                <a:ea typeface="+mn-ea"/>
                <a:cs typeface="+mn-cs"/>
              </a:rPr>
            </a:br>
            <a:r>
              <a:rPr kumimoji="0" lang="sv-SE" sz="1000" b="1" i="0" u="none" strike="noStrike" kern="1200" cap="none" spc="0" normalizeH="0" baseline="0" noProof="0" dirty="0">
                <a:ln>
                  <a:noFill/>
                </a:ln>
                <a:solidFill>
                  <a:prstClr val="white"/>
                </a:solidFill>
                <a:effectLst/>
                <a:uLnTx/>
                <a:uFillTx/>
                <a:latin typeface="Arial"/>
                <a:ea typeface="+mn-ea"/>
                <a:cs typeface="+mn-cs"/>
              </a:rPr>
              <a:t> Avgränsning:</a:t>
            </a: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dirty="0">
                <a:ln>
                  <a:noFill/>
                </a:ln>
                <a:solidFill>
                  <a:prstClr val="white"/>
                </a:solidFill>
                <a:effectLst/>
                <a:uLnTx/>
                <a:uFillTx/>
                <a:latin typeface="Arial"/>
                <a:ea typeface="+mn-ea"/>
                <a:cs typeface="+mn-cs"/>
              </a:rPr>
              <a:t>2 utmaningar per område</a:t>
            </a:r>
            <a:endParaRPr kumimoji="0" lang="sv-SE" sz="1800" b="0" i="0" u="none" strike="noStrike" kern="1200" cap="none" spc="0" normalizeH="0" baseline="0" noProof="0" dirty="0">
              <a:ln>
                <a:noFill/>
              </a:ln>
              <a:solidFill>
                <a:prstClr val="white"/>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white"/>
              </a:solidFill>
              <a:effectLst/>
              <a:uLnTx/>
              <a:uFillTx/>
              <a:latin typeface="Arial"/>
              <a:ea typeface="+mn-ea"/>
              <a:cs typeface="+mn-cs"/>
            </a:endParaRPr>
          </a:p>
        </p:txBody>
      </p:sp>
      <p:sp>
        <p:nvSpPr>
          <p:cNvPr id="8" name="Ellips 7">
            <a:extLst>
              <a:ext uri="{FF2B5EF4-FFF2-40B4-BE49-F238E27FC236}">
                <a16:creationId xmlns:a16="http://schemas.microsoft.com/office/drawing/2014/main" id="{0430A534-BD0A-78DE-E986-81129BD70F3F}"/>
              </a:ext>
            </a:extLst>
          </p:cNvPr>
          <p:cNvSpPr/>
          <p:nvPr/>
        </p:nvSpPr>
        <p:spPr>
          <a:xfrm>
            <a:off x="3632634" y="863118"/>
            <a:ext cx="1922883" cy="821757"/>
          </a:xfrm>
          <a:prstGeom prst="ellipse">
            <a:avLst/>
          </a:prstGeom>
          <a:solidFill>
            <a:srgbClr val="8EB8C9"/>
          </a:solidFill>
          <a:ln>
            <a:solidFill>
              <a:srgbClr val="8EB8C9"/>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000" b="1" i="0" u="none" strike="noStrike" kern="1200" cap="none" spc="0" normalizeH="0" baseline="0" noProof="0">
              <a:ln>
                <a:noFill/>
              </a:ln>
              <a:solidFill>
                <a:srgbClr val="D36247"/>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srgbClr val="D36247"/>
                </a:solidFill>
                <a:effectLst/>
                <a:uLnTx/>
                <a:uFillTx/>
                <a:latin typeface="Arial"/>
                <a:ea typeface="+mn-ea"/>
                <a:cs typeface="+mn-cs"/>
              </a:rPr>
              <a:t>HP 2 </a:t>
            </a:r>
            <a:r>
              <a:rPr kumimoji="0" lang="sv-SE" sz="1000" b="1" i="0" u="none" strike="noStrike" kern="1200" cap="none" spc="0" normalizeH="0" baseline="0" noProof="0">
                <a:ln>
                  <a:noFill/>
                </a:ln>
                <a:solidFill>
                  <a:prstClr val="white"/>
                </a:solidFill>
                <a:effectLst/>
                <a:uLnTx/>
                <a:uFillTx/>
                <a:latin typeface="Arial"/>
                <a:ea typeface="+mn-ea"/>
                <a:cs typeface="+mn-cs"/>
              </a:rPr>
              <a:t>2022 – 2023</a:t>
            </a:r>
            <a:br>
              <a:rPr kumimoji="0" lang="sv-SE" sz="1000" b="1" i="0" u="none" strike="noStrike" kern="1200" cap="none" spc="0" normalizeH="0" baseline="0" noProof="0">
                <a:ln>
                  <a:noFill/>
                </a:ln>
                <a:solidFill>
                  <a:prstClr val="white"/>
                </a:solidFill>
                <a:effectLst/>
                <a:uLnTx/>
                <a:uFillTx/>
                <a:latin typeface="Arial"/>
                <a:ea typeface="+mn-ea"/>
                <a:cs typeface="+mn-cs"/>
              </a:rPr>
            </a:br>
            <a:r>
              <a:rPr kumimoji="0" lang="sv-SE" sz="1000" b="1" i="0" u="none" strike="noStrike" kern="1200" cap="none" spc="0" normalizeH="0" baseline="0" noProof="0">
                <a:ln>
                  <a:noFill/>
                </a:ln>
                <a:solidFill>
                  <a:prstClr val="white"/>
                </a:solidFill>
                <a:effectLst/>
                <a:uLnTx/>
                <a:uFillTx/>
                <a:latin typeface="Arial"/>
                <a:ea typeface="+mn-ea"/>
                <a:cs typeface="+mn-cs"/>
              </a:rPr>
              <a:t> 46 aktiviteter</a:t>
            </a:r>
            <a:endParaRPr kumimoji="0" lang="sv-SE" sz="1800" b="0" i="0" u="none" strike="noStrike" kern="1200" cap="none" spc="0" normalizeH="0" baseline="0" noProof="0">
              <a:ln>
                <a:noFill/>
              </a:ln>
              <a:solidFill>
                <a:prstClr val="white"/>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white"/>
                </a:solidFill>
                <a:effectLst/>
                <a:uLnTx/>
                <a:uFillTx/>
                <a:latin typeface="Arial"/>
                <a:ea typeface="+mn-ea"/>
                <a:cs typeface="+mn-cs"/>
              </a:rPr>
              <a:t>Avgränsning: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white"/>
                </a:solidFill>
                <a:effectLst/>
                <a:uLnTx/>
                <a:uFillTx/>
                <a:latin typeface="Arial"/>
                <a:ea typeface="+mn-ea"/>
                <a:cs typeface="+mn-cs"/>
              </a:rPr>
              <a:t>4 indikatorer</a:t>
            </a:r>
            <a:endParaRPr kumimoji="0" lang="sv-SE" sz="1000" b="1" i="0" u="none" strike="noStrike" kern="1200" cap="none" spc="0" normalizeH="0" baseline="0" noProof="0">
              <a:ln>
                <a:noFill/>
              </a:ln>
              <a:solidFill>
                <a:prstClr val="white"/>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7815460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2" name="Rak koppling 71">
            <a:extLst>
              <a:ext uri="{FF2B5EF4-FFF2-40B4-BE49-F238E27FC236}">
                <a16:creationId xmlns:a16="http://schemas.microsoft.com/office/drawing/2014/main" id="{89403069-BF97-4FF3-A985-A4271EB67CD8}"/>
              </a:ext>
            </a:extLst>
          </p:cNvPr>
          <p:cNvCxnSpPr>
            <a:cxnSpLocks/>
            <a:stCxn id="71" idx="2"/>
          </p:cNvCxnSpPr>
          <p:nvPr/>
        </p:nvCxnSpPr>
        <p:spPr>
          <a:xfrm flipH="1">
            <a:off x="2807813" y="2630711"/>
            <a:ext cx="10532" cy="1382648"/>
          </a:xfrm>
          <a:prstGeom prst="line">
            <a:avLst/>
          </a:prstGeom>
          <a:ln>
            <a:solidFill>
              <a:srgbClr val="D36248"/>
            </a:solidFill>
          </a:ln>
        </p:spPr>
        <p:style>
          <a:lnRef idx="1">
            <a:schemeClr val="accent1"/>
          </a:lnRef>
          <a:fillRef idx="0">
            <a:schemeClr val="accent1"/>
          </a:fillRef>
          <a:effectRef idx="0">
            <a:schemeClr val="accent1"/>
          </a:effectRef>
          <a:fontRef idx="minor">
            <a:schemeClr val="tx1"/>
          </a:fontRef>
        </p:style>
      </p:cxnSp>
      <p:sp>
        <p:nvSpPr>
          <p:cNvPr id="2" name="Rubrik 1"/>
          <p:cNvSpPr>
            <a:spLocks noGrp="1"/>
          </p:cNvSpPr>
          <p:nvPr>
            <p:ph type="title"/>
          </p:nvPr>
        </p:nvSpPr>
        <p:spPr/>
        <p:txBody>
          <a:bodyPr/>
          <a:lstStyle/>
          <a:p>
            <a:br>
              <a:rPr lang="sv-SE"/>
            </a:br>
            <a:r>
              <a:rPr lang="sv-SE"/>
              <a:t>HP 4 – (2026-27)</a:t>
            </a:r>
            <a:br>
              <a:rPr lang="sv-SE"/>
            </a:br>
            <a:r>
              <a:rPr lang="sv-SE" i="1" u="sng"/>
              <a:t>förslag</a:t>
            </a:r>
            <a:r>
              <a:rPr lang="sv-SE"/>
              <a:t> process 2024-25</a:t>
            </a:r>
          </a:p>
        </p:txBody>
      </p:sp>
      <p:grpSp>
        <p:nvGrpSpPr>
          <p:cNvPr id="65" name="Grupp 64"/>
          <p:cNvGrpSpPr/>
          <p:nvPr/>
        </p:nvGrpSpPr>
        <p:grpSpPr>
          <a:xfrm>
            <a:off x="5510142" y="3074828"/>
            <a:ext cx="3276369" cy="702904"/>
            <a:chOff x="3722248" y="2357271"/>
            <a:chExt cx="1881392" cy="702904"/>
          </a:xfrm>
        </p:grpSpPr>
        <p:sp>
          <p:nvSpPr>
            <p:cNvPr id="114" name="Högerpil 113"/>
            <p:cNvSpPr/>
            <p:nvPr/>
          </p:nvSpPr>
          <p:spPr>
            <a:xfrm>
              <a:off x="3722249" y="2357271"/>
              <a:ext cx="1881391" cy="702904"/>
            </a:xfrm>
            <a:prstGeom prst="rightArrow">
              <a:avLst/>
            </a:prstGeom>
            <a:solidFill>
              <a:srgbClr val="EEC7B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400" b="1" i="0" u="none" strike="noStrike" kern="1200" cap="none" spc="0" normalizeH="0" baseline="0" noProof="0">
                <a:ln>
                  <a:noFill/>
                </a:ln>
                <a:solidFill>
                  <a:prstClr val="white"/>
                </a:solidFill>
                <a:effectLst/>
                <a:uLnTx/>
                <a:uFillTx/>
                <a:latin typeface="Arial"/>
                <a:ea typeface="+mn-ea"/>
                <a:cs typeface="+mn-cs"/>
              </a:endParaRPr>
            </a:p>
          </p:txBody>
        </p:sp>
        <p:sp>
          <p:nvSpPr>
            <p:cNvPr id="115" name="textruta 114"/>
            <p:cNvSpPr txBox="1"/>
            <p:nvPr/>
          </p:nvSpPr>
          <p:spPr>
            <a:xfrm>
              <a:off x="3722248" y="2530344"/>
              <a:ext cx="1881390"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black">
                      <a:lumMod val="75000"/>
                      <a:lumOff val="25000"/>
                    </a:prstClr>
                  </a:solidFill>
                  <a:effectLst/>
                  <a:uLnTx/>
                  <a:uFillTx/>
                  <a:latin typeface="Arial"/>
                  <a:ea typeface="+mn-ea"/>
                  <a:cs typeface="Arial" panose="020B0604020202020204" pitchFamily="34" charset="0"/>
                </a:rPr>
                <a:t>Framtagande handlingsplan (arbetsgrupper)</a:t>
              </a:r>
            </a:p>
          </p:txBody>
        </p:sp>
      </p:grpSp>
      <p:graphicFrame>
        <p:nvGraphicFramePr>
          <p:cNvPr id="5" name="Tabell 5">
            <a:extLst>
              <a:ext uri="{FF2B5EF4-FFF2-40B4-BE49-F238E27FC236}">
                <a16:creationId xmlns:a16="http://schemas.microsoft.com/office/drawing/2014/main" id="{0C6F52CE-A60E-48C9-81CC-F897B06D9C96}"/>
              </a:ext>
            </a:extLst>
          </p:cNvPr>
          <p:cNvGraphicFramePr>
            <a:graphicFrameLocks noGrp="1"/>
          </p:cNvGraphicFramePr>
          <p:nvPr>
            <p:extLst>
              <p:ext uri="{D42A27DB-BD31-4B8C-83A1-F6EECF244321}">
                <p14:modId xmlns:p14="http://schemas.microsoft.com/office/powerpoint/2010/main" val="3624581046"/>
              </p:ext>
            </p:extLst>
          </p:nvPr>
        </p:nvGraphicFramePr>
        <p:xfrm>
          <a:off x="205762" y="1969627"/>
          <a:ext cx="11780475" cy="370840"/>
        </p:xfrm>
        <a:graphic>
          <a:graphicData uri="http://schemas.openxmlformats.org/drawingml/2006/table">
            <a:tbl>
              <a:tblPr firstRow="1" bandRow="1">
                <a:tableStyleId>{5C22544A-7EE6-4342-B048-85BDC9FD1C3A}</a:tableStyleId>
              </a:tblPr>
              <a:tblGrid>
                <a:gridCol w="785365">
                  <a:extLst>
                    <a:ext uri="{9D8B030D-6E8A-4147-A177-3AD203B41FA5}">
                      <a16:colId xmlns:a16="http://schemas.microsoft.com/office/drawing/2014/main" val="180157188"/>
                    </a:ext>
                  </a:extLst>
                </a:gridCol>
                <a:gridCol w="785365">
                  <a:extLst>
                    <a:ext uri="{9D8B030D-6E8A-4147-A177-3AD203B41FA5}">
                      <a16:colId xmlns:a16="http://schemas.microsoft.com/office/drawing/2014/main" val="3908836882"/>
                    </a:ext>
                  </a:extLst>
                </a:gridCol>
                <a:gridCol w="785365">
                  <a:extLst>
                    <a:ext uri="{9D8B030D-6E8A-4147-A177-3AD203B41FA5}">
                      <a16:colId xmlns:a16="http://schemas.microsoft.com/office/drawing/2014/main" val="1045286706"/>
                    </a:ext>
                  </a:extLst>
                </a:gridCol>
                <a:gridCol w="785365">
                  <a:extLst>
                    <a:ext uri="{9D8B030D-6E8A-4147-A177-3AD203B41FA5}">
                      <a16:colId xmlns:a16="http://schemas.microsoft.com/office/drawing/2014/main" val="3581865399"/>
                    </a:ext>
                  </a:extLst>
                </a:gridCol>
                <a:gridCol w="785365">
                  <a:extLst>
                    <a:ext uri="{9D8B030D-6E8A-4147-A177-3AD203B41FA5}">
                      <a16:colId xmlns:a16="http://schemas.microsoft.com/office/drawing/2014/main" val="874308900"/>
                    </a:ext>
                  </a:extLst>
                </a:gridCol>
                <a:gridCol w="785365">
                  <a:extLst>
                    <a:ext uri="{9D8B030D-6E8A-4147-A177-3AD203B41FA5}">
                      <a16:colId xmlns:a16="http://schemas.microsoft.com/office/drawing/2014/main" val="3848985135"/>
                    </a:ext>
                  </a:extLst>
                </a:gridCol>
                <a:gridCol w="785365">
                  <a:extLst>
                    <a:ext uri="{9D8B030D-6E8A-4147-A177-3AD203B41FA5}">
                      <a16:colId xmlns:a16="http://schemas.microsoft.com/office/drawing/2014/main" val="3551316771"/>
                    </a:ext>
                  </a:extLst>
                </a:gridCol>
                <a:gridCol w="785365">
                  <a:extLst>
                    <a:ext uri="{9D8B030D-6E8A-4147-A177-3AD203B41FA5}">
                      <a16:colId xmlns:a16="http://schemas.microsoft.com/office/drawing/2014/main" val="579990208"/>
                    </a:ext>
                  </a:extLst>
                </a:gridCol>
                <a:gridCol w="785365">
                  <a:extLst>
                    <a:ext uri="{9D8B030D-6E8A-4147-A177-3AD203B41FA5}">
                      <a16:colId xmlns:a16="http://schemas.microsoft.com/office/drawing/2014/main" val="612111300"/>
                    </a:ext>
                  </a:extLst>
                </a:gridCol>
                <a:gridCol w="785365">
                  <a:extLst>
                    <a:ext uri="{9D8B030D-6E8A-4147-A177-3AD203B41FA5}">
                      <a16:colId xmlns:a16="http://schemas.microsoft.com/office/drawing/2014/main" val="3190107901"/>
                    </a:ext>
                  </a:extLst>
                </a:gridCol>
                <a:gridCol w="785365">
                  <a:extLst>
                    <a:ext uri="{9D8B030D-6E8A-4147-A177-3AD203B41FA5}">
                      <a16:colId xmlns:a16="http://schemas.microsoft.com/office/drawing/2014/main" val="2027853404"/>
                    </a:ext>
                  </a:extLst>
                </a:gridCol>
                <a:gridCol w="785365">
                  <a:extLst>
                    <a:ext uri="{9D8B030D-6E8A-4147-A177-3AD203B41FA5}">
                      <a16:colId xmlns:a16="http://schemas.microsoft.com/office/drawing/2014/main" val="2118195180"/>
                    </a:ext>
                  </a:extLst>
                </a:gridCol>
                <a:gridCol w="785365">
                  <a:extLst>
                    <a:ext uri="{9D8B030D-6E8A-4147-A177-3AD203B41FA5}">
                      <a16:colId xmlns:a16="http://schemas.microsoft.com/office/drawing/2014/main" val="3336211901"/>
                    </a:ext>
                  </a:extLst>
                </a:gridCol>
                <a:gridCol w="785365">
                  <a:extLst>
                    <a:ext uri="{9D8B030D-6E8A-4147-A177-3AD203B41FA5}">
                      <a16:colId xmlns:a16="http://schemas.microsoft.com/office/drawing/2014/main" val="1296832730"/>
                    </a:ext>
                  </a:extLst>
                </a:gridCol>
                <a:gridCol w="785365">
                  <a:extLst>
                    <a:ext uri="{9D8B030D-6E8A-4147-A177-3AD203B41FA5}">
                      <a16:colId xmlns:a16="http://schemas.microsoft.com/office/drawing/2014/main" val="998887873"/>
                    </a:ext>
                  </a:extLst>
                </a:gridCol>
              </a:tblGrid>
              <a:tr h="370840">
                <a:tc>
                  <a:txBody>
                    <a:bodyPr/>
                    <a:lstStyle/>
                    <a:p>
                      <a:pPr algn="ctr"/>
                      <a:r>
                        <a:rPr lang="sv-SE" sz="1400">
                          <a:solidFill>
                            <a:schemeClr val="bg1"/>
                          </a:solidFill>
                        </a:rPr>
                        <a:t>Q4 24</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algn="ctr"/>
                      <a:r>
                        <a:rPr lang="sv-SE" sz="1400">
                          <a:solidFill>
                            <a:schemeClr val="bg1"/>
                          </a:solidFill>
                        </a:rPr>
                        <a:t>Dec 24</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algn="ctr"/>
                      <a:r>
                        <a:rPr lang="sv-SE" sz="1400">
                          <a:solidFill>
                            <a:schemeClr val="bg1"/>
                          </a:solidFill>
                        </a:rPr>
                        <a:t>Jan 25</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algn="ctr"/>
                      <a:r>
                        <a:rPr lang="sv-SE" sz="1400">
                          <a:solidFill>
                            <a:schemeClr val="bg1"/>
                          </a:solidFill>
                        </a:rPr>
                        <a:t>Feb 25</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algn="ctr"/>
                      <a:r>
                        <a:rPr lang="sv-SE" sz="1400">
                          <a:solidFill>
                            <a:schemeClr val="bg1"/>
                          </a:solidFill>
                        </a:rPr>
                        <a:t>Mars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algn="ctr"/>
                      <a:r>
                        <a:rPr lang="sv-SE" sz="1400">
                          <a:solidFill>
                            <a:schemeClr val="bg1"/>
                          </a:solidFill>
                        </a:rPr>
                        <a:t>April</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algn="ctr"/>
                      <a:r>
                        <a:rPr lang="sv-SE" sz="1400">
                          <a:solidFill>
                            <a:schemeClr val="bg1"/>
                          </a:solidFill>
                        </a:rPr>
                        <a:t>Maj</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algn="ctr"/>
                      <a:r>
                        <a:rPr lang="sv-SE" sz="1400">
                          <a:solidFill>
                            <a:schemeClr val="bg1"/>
                          </a:solidFill>
                        </a:rPr>
                        <a:t>Juni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algn="ctr"/>
                      <a:r>
                        <a:rPr lang="sv-SE" sz="1400">
                          <a:solidFill>
                            <a:schemeClr val="bg1"/>
                          </a:solidFill>
                        </a:rPr>
                        <a:t>Juli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algn="ctr"/>
                      <a:r>
                        <a:rPr lang="sv-SE" sz="1400">
                          <a:solidFill>
                            <a:schemeClr val="bg1"/>
                          </a:solidFill>
                        </a:rPr>
                        <a:t>Aug</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algn="ctr"/>
                      <a:r>
                        <a:rPr lang="sv-SE" sz="1400">
                          <a:solidFill>
                            <a:schemeClr val="bg1"/>
                          </a:solidFill>
                        </a:rPr>
                        <a:t>Sep</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algn="ctr"/>
                      <a:r>
                        <a:rPr lang="sv-SE" sz="1400">
                          <a:solidFill>
                            <a:schemeClr val="bg1"/>
                          </a:solidFill>
                        </a:rPr>
                        <a:t>Okt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algn="ctr"/>
                      <a:r>
                        <a:rPr lang="sv-SE" sz="1400">
                          <a:solidFill>
                            <a:schemeClr val="bg1"/>
                          </a:solidFill>
                        </a:rPr>
                        <a:t>Nov</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algn="ctr"/>
                      <a:r>
                        <a:rPr lang="sv-SE" sz="1400">
                          <a:solidFill>
                            <a:schemeClr val="bg1"/>
                          </a:solidFill>
                        </a:rPr>
                        <a:t>Dec</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algn="ctr"/>
                      <a:endParaRPr lang="sv-SE" sz="1400">
                        <a:solidFill>
                          <a:schemeClr val="bg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2296281567"/>
                  </a:ext>
                </a:extLst>
              </a:tr>
            </a:tbl>
          </a:graphicData>
        </a:graphic>
      </p:graphicFrame>
      <p:sp>
        <p:nvSpPr>
          <p:cNvPr id="64" name="Bildtext 1 66">
            <a:extLst>
              <a:ext uri="{FF2B5EF4-FFF2-40B4-BE49-F238E27FC236}">
                <a16:creationId xmlns:a16="http://schemas.microsoft.com/office/drawing/2014/main" id="{8FE5A741-DDBA-4995-96F6-8A25B6901E50}"/>
              </a:ext>
            </a:extLst>
          </p:cNvPr>
          <p:cNvSpPr/>
          <p:nvPr/>
        </p:nvSpPr>
        <p:spPr>
          <a:xfrm>
            <a:off x="2372145" y="3998853"/>
            <a:ext cx="730983" cy="437323"/>
          </a:xfrm>
          <a:prstGeom prst="borderCallout1">
            <a:avLst>
              <a:gd name="adj1" fmla="val -8307"/>
              <a:gd name="adj2" fmla="val 48933"/>
              <a:gd name="adj3" fmla="val -264987"/>
              <a:gd name="adj4" fmla="val 48629"/>
            </a:avLst>
          </a:prstGeom>
          <a:solidFill>
            <a:srgbClr val="D36248"/>
          </a:solidFill>
          <a:ln>
            <a:noFill/>
          </a:ln>
          <a:effectLst/>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white"/>
                </a:solidFill>
                <a:effectLst/>
                <a:uLnTx/>
                <a:uFillTx/>
                <a:latin typeface="Arial"/>
                <a:ea typeface="+mn-ea"/>
                <a:cs typeface="+mn-cs"/>
              </a:rPr>
              <a:t>BRG styrelse</a:t>
            </a:r>
            <a:br>
              <a:rPr kumimoji="0" lang="sv-SE" sz="1000" b="1" i="0" u="none" strike="noStrike" kern="1200" cap="none" spc="0" normalizeH="0" baseline="0" noProof="0">
                <a:ln>
                  <a:noFill/>
                </a:ln>
                <a:solidFill>
                  <a:prstClr val="white"/>
                </a:solidFill>
                <a:effectLst/>
                <a:uLnTx/>
                <a:uFillTx/>
                <a:latin typeface="Arial"/>
                <a:ea typeface="+mn-ea"/>
                <a:cs typeface="+mn-cs"/>
              </a:rPr>
            </a:br>
            <a:endParaRPr kumimoji="0" lang="sv-SE" sz="1000" b="1" i="0" u="none" strike="noStrike" kern="1200" cap="none" spc="0" normalizeH="0" baseline="0" noProof="0">
              <a:ln>
                <a:noFill/>
              </a:ln>
              <a:solidFill>
                <a:prstClr val="white"/>
              </a:solidFill>
              <a:effectLst/>
              <a:uLnTx/>
              <a:uFillTx/>
              <a:latin typeface="Arial"/>
              <a:ea typeface="+mn-ea"/>
              <a:cs typeface="+mn-cs"/>
            </a:endParaRPr>
          </a:p>
        </p:txBody>
      </p:sp>
      <p:sp>
        <p:nvSpPr>
          <p:cNvPr id="71" name="Romb 70">
            <a:extLst>
              <a:ext uri="{FF2B5EF4-FFF2-40B4-BE49-F238E27FC236}">
                <a16:creationId xmlns:a16="http://schemas.microsoft.com/office/drawing/2014/main" id="{25446335-75B5-48CE-901E-ED8EC767DDCA}"/>
              </a:ext>
            </a:extLst>
          </p:cNvPr>
          <p:cNvSpPr/>
          <p:nvPr/>
        </p:nvSpPr>
        <p:spPr>
          <a:xfrm>
            <a:off x="2680615" y="2322598"/>
            <a:ext cx="275459" cy="308113"/>
          </a:xfrm>
          <a:prstGeom prst="diamond">
            <a:avLst/>
          </a:prstGeom>
          <a:solidFill>
            <a:srgbClr val="D3624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400" b="0" i="0" u="none" strike="noStrike" kern="1200" cap="none" spc="0" normalizeH="0" baseline="0" noProof="0">
              <a:ln>
                <a:noFill/>
              </a:ln>
              <a:solidFill>
                <a:prstClr val="white"/>
              </a:solidFill>
              <a:effectLst/>
              <a:uLnTx/>
              <a:uFillTx/>
              <a:latin typeface="Arial"/>
              <a:ea typeface="+mn-ea"/>
              <a:cs typeface="+mn-cs"/>
            </a:endParaRPr>
          </a:p>
        </p:txBody>
      </p:sp>
      <p:sp>
        <p:nvSpPr>
          <p:cNvPr id="126" name="Bildtext 1 66">
            <a:extLst>
              <a:ext uri="{FF2B5EF4-FFF2-40B4-BE49-F238E27FC236}">
                <a16:creationId xmlns:a16="http://schemas.microsoft.com/office/drawing/2014/main" id="{71319652-4150-460F-9DB3-C5624399ADE4}"/>
              </a:ext>
            </a:extLst>
          </p:cNvPr>
          <p:cNvSpPr/>
          <p:nvPr/>
        </p:nvSpPr>
        <p:spPr>
          <a:xfrm>
            <a:off x="4434324" y="3998853"/>
            <a:ext cx="776222" cy="437323"/>
          </a:xfrm>
          <a:prstGeom prst="borderCallout1">
            <a:avLst>
              <a:gd name="adj1" fmla="val -8307"/>
              <a:gd name="adj2" fmla="val 48933"/>
              <a:gd name="adj3" fmla="val -264987"/>
              <a:gd name="adj4" fmla="val 48629"/>
            </a:avLst>
          </a:prstGeom>
          <a:solidFill>
            <a:schemeClr val="tx2">
              <a:lumMod val="40000"/>
              <a:lumOff val="60000"/>
            </a:schemeClr>
          </a:solidFill>
          <a:ln>
            <a:noFill/>
          </a:ln>
          <a:effectLst/>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white"/>
                </a:solidFill>
                <a:effectLst/>
                <a:uLnTx/>
                <a:uFillTx/>
                <a:latin typeface="Arial"/>
                <a:ea typeface="+mn-ea"/>
                <a:cs typeface="+mn-cs"/>
              </a:rPr>
              <a:t>stormöte</a:t>
            </a:r>
            <a:br>
              <a:rPr kumimoji="0" lang="sv-SE" sz="1000" b="1" i="0" u="none" strike="noStrike" kern="1200" cap="none" spc="0" normalizeH="0" baseline="0" noProof="0">
                <a:ln>
                  <a:noFill/>
                </a:ln>
                <a:solidFill>
                  <a:prstClr val="white"/>
                </a:solidFill>
                <a:effectLst/>
                <a:uLnTx/>
                <a:uFillTx/>
                <a:latin typeface="Arial"/>
                <a:ea typeface="+mn-ea"/>
                <a:cs typeface="+mn-cs"/>
              </a:rPr>
            </a:br>
            <a:endParaRPr kumimoji="0" lang="sv-SE" sz="1000" b="1" i="0" u="none" strike="noStrike" kern="1200" cap="none" spc="0" normalizeH="0" baseline="0" noProof="0">
              <a:ln>
                <a:noFill/>
              </a:ln>
              <a:solidFill>
                <a:prstClr val="white"/>
              </a:solidFill>
              <a:effectLst/>
              <a:uLnTx/>
              <a:uFillTx/>
              <a:latin typeface="Arial"/>
              <a:ea typeface="+mn-ea"/>
              <a:cs typeface="+mn-cs"/>
            </a:endParaRPr>
          </a:p>
        </p:txBody>
      </p:sp>
      <p:sp>
        <p:nvSpPr>
          <p:cNvPr id="127" name="Romb 126">
            <a:extLst>
              <a:ext uri="{FF2B5EF4-FFF2-40B4-BE49-F238E27FC236}">
                <a16:creationId xmlns:a16="http://schemas.microsoft.com/office/drawing/2014/main" id="{3A0F3601-9ACA-44DD-B9DD-26F5C94C42B4}"/>
              </a:ext>
            </a:extLst>
          </p:cNvPr>
          <p:cNvSpPr/>
          <p:nvPr/>
        </p:nvSpPr>
        <p:spPr>
          <a:xfrm>
            <a:off x="4684913" y="2322598"/>
            <a:ext cx="275459" cy="308113"/>
          </a:xfrm>
          <a:prstGeom prst="diamond">
            <a:avLst/>
          </a:prstGeom>
          <a:solidFill>
            <a:schemeClr val="tx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400" b="0" i="0" u="none" strike="noStrike" kern="1200" cap="none" spc="0" normalizeH="0" baseline="0" noProof="0">
              <a:ln>
                <a:noFill/>
              </a:ln>
              <a:solidFill>
                <a:prstClr val="white"/>
              </a:solidFill>
              <a:effectLst/>
              <a:uLnTx/>
              <a:uFillTx/>
              <a:latin typeface="Arial"/>
              <a:ea typeface="+mn-ea"/>
              <a:cs typeface="+mn-cs"/>
            </a:endParaRPr>
          </a:p>
        </p:txBody>
      </p:sp>
      <p:cxnSp>
        <p:nvCxnSpPr>
          <p:cNvPr id="128" name="Rak koppling 127">
            <a:extLst>
              <a:ext uri="{FF2B5EF4-FFF2-40B4-BE49-F238E27FC236}">
                <a16:creationId xmlns:a16="http://schemas.microsoft.com/office/drawing/2014/main" id="{3CDBDFF1-52C7-4D6D-B8A1-7EFE12256187}"/>
              </a:ext>
            </a:extLst>
          </p:cNvPr>
          <p:cNvCxnSpPr>
            <a:cxnSpLocks/>
            <a:stCxn id="127" idx="2"/>
            <a:endCxn id="126" idx="3"/>
          </p:cNvCxnSpPr>
          <p:nvPr/>
        </p:nvCxnSpPr>
        <p:spPr>
          <a:xfrm flipH="1">
            <a:off x="4822435" y="2630711"/>
            <a:ext cx="208" cy="1368142"/>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7" name="Bildtext 1 66">
            <a:extLst>
              <a:ext uri="{FF2B5EF4-FFF2-40B4-BE49-F238E27FC236}">
                <a16:creationId xmlns:a16="http://schemas.microsoft.com/office/drawing/2014/main" id="{CA42F389-B9D2-2729-21DF-689DA119F110}"/>
              </a:ext>
            </a:extLst>
          </p:cNvPr>
          <p:cNvSpPr/>
          <p:nvPr/>
        </p:nvSpPr>
        <p:spPr>
          <a:xfrm>
            <a:off x="1912769" y="2668589"/>
            <a:ext cx="711284" cy="449591"/>
          </a:xfrm>
          <a:prstGeom prst="borderCallout1">
            <a:avLst>
              <a:gd name="adj1" fmla="val 729052"/>
              <a:gd name="adj2" fmla="val 473540"/>
              <a:gd name="adj3" fmla="val -264987"/>
              <a:gd name="adj4" fmla="val 48629"/>
            </a:avLst>
          </a:prstGeom>
          <a:solidFill>
            <a:schemeClr val="accent2">
              <a:lumMod val="40000"/>
              <a:lumOff val="60000"/>
            </a:schemeClr>
          </a:solidFill>
          <a:ln>
            <a:noFill/>
          </a:ln>
          <a:effectLst/>
        </p:spPr>
        <p:style>
          <a:lnRef idx="1">
            <a:schemeClr val="accent1"/>
          </a:lnRef>
          <a:fillRef idx="2">
            <a:schemeClr val="accent1"/>
          </a:fillRef>
          <a:effectRef idx="1">
            <a:schemeClr val="accent1"/>
          </a:effectRef>
          <a:fontRef idx="minor">
            <a:schemeClr val="dk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000" b="1" i="0" u="none" strike="noStrike" kern="1200" cap="none" spc="0" normalizeH="0" baseline="0" noProof="0" dirty="0">
              <a:ln>
                <a:noFill/>
              </a:ln>
              <a:solidFill>
                <a:prstClr val="black"/>
              </a:solidFill>
              <a:effectLst/>
              <a:uLnTx/>
              <a:uFillTx/>
              <a:latin typeface="Arial"/>
              <a:ea typeface="+mn-ea"/>
              <a:cs typeface="+mn-cs"/>
            </a:endParaRPr>
          </a:p>
          <a:p>
            <a:pPr algn="ctr">
              <a:defRPr/>
            </a:pPr>
            <a:r>
              <a:rPr lang="sv-SE" sz="800" b="1" dirty="0">
                <a:solidFill>
                  <a:prstClr val="black"/>
                </a:solidFill>
                <a:latin typeface="Arial"/>
              </a:rPr>
              <a:t>Utökad </a:t>
            </a:r>
            <a:r>
              <a:rPr kumimoji="0" lang="sv-SE" sz="800" b="1" i="0" u="none" strike="noStrike" kern="1200" cap="none" spc="0" normalizeH="0" baseline="0" noProof="0" dirty="0">
                <a:ln>
                  <a:noFill/>
                </a:ln>
                <a:solidFill>
                  <a:prstClr val="black"/>
                </a:solidFill>
                <a:effectLst/>
                <a:uLnTx/>
                <a:uFillTx/>
                <a:latin typeface="Arial"/>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800" b="1" i="0" u="none" strike="noStrike" kern="1200" cap="none" spc="0" normalizeH="0" baseline="0" noProof="0" dirty="0">
                <a:ln>
                  <a:noFill/>
                </a:ln>
                <a:solidFill>
                  <a:prstClr val="black"/>
                </a:solidFill>
                <a:effectLst/>
                <a:uLnTx/>
                <a:uFillTx/>
                <a:latin typeface="Arial"/>
                <a:ea typeface="+mn-ea"/>
                <a:cs typeface="+mn-cs"/>
              </a:rPr>
              <a:t>Styrgrupp</a:t>
            </a:r>
            <a:br>
              <a:rPr lang="sv-SE" sz="1000" b="1" i="0" u="none" strike="noStrike" kern="1200" cap="none" spc="0" normalizeH="0" baseline="0" noProof="0" dirty="0">
                <a:ln>
                  <a:noFill/>
                </a:ln>
                <a:effectLst/>
                <a:uLnTx/>
                <a:uFillTx/>
                <a:latin typeface="Arial"/>
              </a:rPr>
            </a:br>
            <a:endParaRPr kumimoji="0" lang="sv-SE" sz="1000" b="1" i="0" u="none" strike="noStrike" kern="1200" cap="none" spc="0" normalizeH="0" baseline="0" noProof="0" dirty="0">
              <a:ln>
                <a:noFill/>
              </a:ln>
              <a:solidFill>
                <a:prstClr val="white"/>
              </a:solidFill>
              <a:effectLst/>
              <a:uLnTx/>
              <a:uFillTx/>
              <a:latin typeface="Arial"/>
              <a:ea typeface="+mn-ea"/>
              <a:cs typeface="+mn-cs"/>
            </a:endParaRPr>
          </a:p>
        </p:txBody>
      </p:sp>
      <p:sp>
        <p:nvSpPr>
          <p:cNvPr id="8" name="Romb 7">
            <a:extLst>
              <a:ext uri="{FF2B5EF4-FFF2-40B4-BE49-F238E27FC236}">
                <a16:creationId xmlns:a16="http://schemas.microsoft.com/office/drawing/2014/main" id="{5E2CC543-3426-3247-28ED-02CE6D31EB57}"/>
              </a:ext>
            </a:extLst>
          </p:cNvPr>
          <p:cNvSpPr/>
          <p:nvPr/>
        </p:nvSpPr>
        <p:spPr>
          <a:xfrm>
            <a:off x="2079556" y="2330836"/>
            <a:ext cx="286434" cy="343904"/>
          </a:xfrm>
          <a:prstGeom prst="diamond">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400" b="0" i="0" u="none" strike="noStrike" kern="1200" cap="none" spc="0" normalizeH="0" baseline="0" noProof="0">
              <a:ln>
                <a:noFill/>
              </a:ln>
              <a:solidFill>
                <a:prstClr val="white"/>
              </a:solidFill>
              <a:effectLst/>
              <a:uLnTx/>
              <a:uFillTx/>
              <a:latin typeface="Arial"/>
              <a:ea typeface="+mn-ea"/>
              <a:cs typeface="+mn-cs"/>
            </a:endParaRPr>
          </a:p>
        </p:txBody>
      </p:sp>
      <p:sp>
        <p:nvSpPr>
          <p:cNvPr id="15" name="Bildtext 1 66">
            <a:extLst>
              <a:ext uri="{FF2B5EF4-FFF2-40B4-BE49-F238E27FC236}">
                <a16:creationId xmlns:a16="http://schemas.microsoft.com/office/drawing/2014/main" id="{6EF6D677-68F2-175F-1E46-3096A67A4E8F}"/>
              </a:ext>
            </a:extLst>
          </p:cNvPr>
          <p:cNvSpPr/>
          <p:nvPr/>
        </p:nvSpPr>
        <p:spPr>
          <a:xfrm>
            <a:off x="9007098" y="2668589"/>
            <a:ext cx="787351" cy="385699"/>
          </a:xfrm>
          <a:prstGeom prst="borderCallout1">
            <a:avLst>
              <a:gd name="adj1" fmla="val 729052"/>
              <a:gd name="adj2" fmla="val 473540"/>
              <a:gd name="adj3" fmla="val -264987"/>
              <a:gd name="adj4" fmla="val 48629"/>
            </a:avLst>
          </a:prstGeom>
          <a:solidFill>
            <a:schemeClr val="accent2">
              <a:lumMod val="40000"/>
              <a:lumOff val="60000"/>
            </a:schemeClr>
          </a:solidFill>
          <a:ln>
            <a:noFill/>
          </a:ln>
          <a:effectLst/>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000" b="1" i="0" u="none" strike="noStrike" kern="1200" cap="none" spc="0" normalizeH="0" baseline="0" noProof="0" dirty="0">
              <a:ln>
                <a:noFill/>
              </a:ln>
              <a:solidFill>
                <a:prstClr val="black"/>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800" b="1" i="0" u="none" strike="noStrike" kern="1200" cap="none" spc="0" normalizeH="0" baseline="0" noProof="0" dirty="0">
                <a:ln>
                  <a:noFill/>
                </a:ln>
                <a:solidFill>
                  <a:prstClr val="black"/>
                </a:solidFill>
                <a:effectLst/>
                <a:uLnTx/>
                <a:uFillTx/>
                <a:latin typeface="Arial"/>
                <a:ea typeface="+mn-ea"/>
                <a:cs typeface="+mn-cs"/>
              </a:rPr>
              <a:t>Chefs/direktörsgrupper</a:t>
            </a:r>
          </a:p>
          <a:p>
            <a:pPr marL="0" marR="0" lvl="0" indent="0" algn="ctr" defTabSz="914400" rtl="0" eaLnBrk="1" fontAlgn="auto" latinLnBrk="0" hangingPunct="1">
              <a:lnSpc>
                <a:spcPct val="100000"/>
              </a:lnSpc>
              <a:spcBef>
                <a:spcPts val="0"/>
              </a:spcBef>
              <a:spcAft>
                <a:spcPts val="0"/>
              </a:spcAft>
              <a:buClrTx/>
              <a:buSzTx/>
              <a:buFontTx/>
              <a:buNone/>
              <a:tabLst/>
              <a:defRPr/>
            </a:pPr>
            <a:br>
              <a:rPr kumimoji="0" lang="sv-SE" sz="1000" b="1" i="0" u="none" strike="noStrike" kern="1200" cap="none" spc="0" normalizeH="0" baseline="0" noProof="0" dirty="0">
                <a:ln>
                  <a:noFill/>
                </a:ln>
                <a:solidFill>
                  <a:prstClr val="white"/>
                </a:solidFill>
                <a:effectLst/>
                <a:uLnTx/>
                <a:uFillTx/>
                <a:latin typeface="Arial"/>
                <a:ea typeface="+mn-ea"/>
                <a:cs typeface="+mn-cs"/>
              </a:rPr>
            </a:br>
            <a:endParaRPr kumimoji="0" lang="sv-SE" sz="1000" b="1" i="0" u="none" strike="noStrike" kern="1200" cap="none" spc="0" normalizeH="0" baseline="0" noProof="0" dirty="0">
              <a:ln>
                <a:noFill/>
              </a:ln>
              <a:solidFill>
                <a:prstClr val="white"/>
              </a:solidFill>
              <a:effectLst/>
              <a:uLnTx/>
              <a:uFillTx/>
              <a:latin typeface="Arial"/>
              <a:ea typeface="+mn-ea"/>
              <a:cs typeface="+mn-cs"/>
            </a:endParaRPr>
          </a:p>
        </p:txBody>
      </p:sp>
      <p:sp>
        <p:nvSpPr>
          <p:cNvPr id="16" name="Romb 15">
            <a:extLst>
              <a:ext uri="{FF2B5EF4-FFF2-40B4-BE49-F238E27FC236}">
                <a16:creationId xmlns:a16="http://schemas.microsoft.com/office/drawing/2014/main" id="{8B7D214A-9248-42BD-AFE2-519FE4B5AB31}"/>
              </a:ext>
            </a:extLst>
          </p:cNvPr>
          <p:cNvSpPr/>
          <p:nvPr/>
        </p:nvSpPr>
        <p:spPr>
          <a:xfrm>
            <a:off x="9242364" y="2330836"/>
            <a:ext cx="286434" cy="343904"/>
          </a:xfrm>
          <a:prstGeom prst="diamond">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400" b="0" i="0" u="none" strike="noStrike" kern="1200" cap="none" spc="0" normalizeH="0" baseline="0" noProof="0">
              <a:ln>
                <a:noFill/>
              </a:ln>
              <a:solidFill>
                <a:prstClr val="white"/>
              </a:solidFill>
              <a:effectLst/>
              <a:uLnTx/>
              <a:uFillTx/>
              <a:latin typeface="Arial"/>
              <a:ea typeface="+mn-ea"/>
              <a:cs typeface="+mn-cs"/>
            </a:endParaRPr>
          </a:p>
        </p:txBody>
      </p:sp>
      <p:sp>
        <p:nvSpPr>
          <p:cNvPr id="17" name="Bildtext 1 66">
            <a:extLst>
              <a:ext uri="{FF2B5EF4-FFF2-40B4-BE49-F238E27FC236}">
                <a16:creationId xmlns:a16="http://schemas.microsoft.com/office/drawing/2014/main" id="{B661A71D-52CE-ACBC-6136-0CB59B3BF98C}"/>
              </a:ext>
            </a:extLst>
          </p:cNvPr>
          <p:cNvSpPr/>
          <p:nvPr/>
        </p:nvSpPr>
        <p:spPr>
          <a:xfrm>
            <a:off x="4824578" y="2668589"/>
            <a:ext cx="680853" cy="385699"/>
          </a:xfrm>
          <a:prstGeom prst="borderCallout1">
            <a:avLst>
              <a:gd name="adj1" fmla="val 729052"/>
              <a:gd name="adj2" fmla="val 473540"/>
              <a:gd name="adj3" fmla="val -264987"/>
              <a:gd name="adj4" fmla="val 48629"/>
            </a:avLst>
          </a:prstGeom>
          <a:solidFill>
            <a:schemeClr val="accent2">
              <a:lumMod val="40000"/>
              <a:lumOff val="60000"/>
            </a:schemeClr>
          </a:solidFill>
          <a:ln>
            <a:noFill/>
          </a:ln>
          <a:effectLst/>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000" b="1" i="0" u="none" strike="noStrike" kern="1200" cap="none" spc="0" normalizeH="0" baseline="0" noProof="0" dirty="0">
              <a:ln>
                <a:noFill/>
              </a:ln>
              <a:solidFill>
                <a:prstClr val="black"/>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800" b="1" i="0" u="none" strike="noStrike" kern="1200" cap="none" spc="0" normalizeH="0" baseline="0" noProof="0" dirty="0">
                <a:ln>
                  <a:noFill/>
                </a:ln>
                <a:solidFill>
                  <a:prstClr val="black"/>
                </a:solidFill>
                <a:effectLst/>
                <a:uLnTx/>
                <a:uFillTx/>
                <a:latin typeface="Arial"/>
                <a:ea typeface="+mn-ea"/>
                <a:cs typeface="+mn-cs"/>
              </a:rPr>
              <a:t>Chefs/direktörs-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800" b="1" i="0" u="none" strike="noStrike" kern="1200" cap="none" spc="0" normalizeH="0" baseline="0" noProof="0" dirty="0">
                <a:ln>
                  <a:noFill/>
                </a:ln>
                <a:solidFill>
                  <a:prstClr val="black"/>
                </a:solidFill>
                <a:effectLst/>
                <a:uLnTx/>
                <a:uFillTx/>
                <a:latin typeface="Arial"/>
                <a:ea typeface="+mn-ea"/>
                <a:cs typeface="+mn-cs"/>
              </a:rPr>
              <a:t>grupper</a:t>
            </a:r>
            <a:br>
              <a:rPr kumimoji="0" lang="sv-SE" sz="1000" b="1" i="0" u="none" strike="noStrike" kern="1200" cap="none" spc="0" normalizeH="0" baseline="0" noProof="0" dirty="0">
                <a:ln>
                  <a:noFill/>
                </a:ln>
                <a:solidFill>
                  <a:prstClr val="white"/>
                </a:solidFill>
                <a:effectLst/>
                <a:uLnTx/>
                <a:uFillTx/>
                <a:latin typeface="Arial"/>
                <a:ea typeface="+mn-ea"/>
                <a:cs typeface="+mn-cs"/>
              </a:rPr>
            </a:br>
            <a:endParaRPr kumimoji="0" lang="sv-SE" sz="1000" b="1" i="0" u="none" strike="noStrike" kern="1200" cap="none" spc="0" normalizeH="0" baseline="0" noProof="0" dirty="0">
              <a:ln>
                <a:noFill/>
              </a:ln>
              <a:solidFill>
                <a:prstClr val="white"/>
              </a:solidFill>
              <a:effectLst/>
              <a:uLnTx/>
              <a:uFillTx/>
              <a:latin typeface="Arial"/>
              <a:ea typeface="+mn-ea"/>
              <a:cs typeface="+mn-cs"/>
            </a:endParaRPr>
          </a:p>
        </p:txBody>
      </p:sp>
      <p:sp>
        <p:nvSpPr>
          <p:cNvPr id="18" name="Romb 17">
            <a:extLst>
              <a:ext uri="{FF2B5EF4-FFF2-40B4-BE49-F238E27FC236}">
                <a16:creationId xmlns:a16="http://schemas.microsoft.com/office/drawing/2014/main" id="{0A731C01-9D04-ED0A-E8E1-3411048D22DE}"/>
              </a:ext>
            </a:extLst>
          </p:cNvPr>
          <p:cNvSpPr/>
          <p:nvPr/>
        </p:nvSpPr>
        <p:spPr>
          <a:xfrm>
            <a:off x="5003999" y="2330836"/>
            <a:ext cx="286434" cy="343904"/>
          </a:xfrm>
          <a:prstGeom prst="diamond">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400" b="0" i="0" u="none" strike="noStrike" kern="1200" cap="none" spc="0" normalizeH="0" baseline="0" noProof="0">
              <a:ln>
                <a:noFill/>
              </a:ln>
              <a:solidFill>
                <a:prstClr val="white"/>
              </a:solidFill>
              <a:effectLst/>
              <a:uLnTx/>
              <a:uFillTx/>
              <a:latin typeface="Arial"/>
              <a:ea typeface="+mn-ea"/>
              <a:cs typeface="+mn-cs"/>
            </a:endParaRPr>
          </a:p>
        </p:txBody>
      </p:sp>
      <p:grpSp>
        <p:nvGrpSpPr>
          <p:cNvPr id="21" name="Grupp 20">
            <a:extLst>
              <a:ext uri="{FF2B5EF4-FFF2-40B4-BE49-F238E27FC236}">
                <a16:creationId xmlns:a16="http://schemas.microsoft.com/office/drawing/2014/main" id="{1C2C9CEF-E302-4878-FE3D-53C0E5B49A6F}"/>
              </a:ext>
            </a:extLst>
          </p:cNvPr>
          <p:cNvGrpSpPr/>
          <p:nvPr/>
        </p:nvGrpSpPr>
        <p:grpSpPr>
          <a:xfrm>
            <a:off x="9007098" y="3074828"/>
            <a:ext cx="2979139" cy="702904"/>
            <a:chOff x="3722248" y="2357271"/>
            <a:chExt cx="1881392" cy="702904"/>
          </a:xfrm>
        </p:grpSpPr>
        <p:sp>
          <p:nvSpPr>
            <p:cNvPr id="22" name="Högerpil 113">
              <a:extLst>
                <a:ext uri="{FF2B5EF4-FFF2-40B4-BE49-F238E27FC236}">
                  <a16:creationId xmlns:a16="http://schemas.microsoft.com/office/drawing/2014/main" id="{E601D180-FD0F-8B79-1EB2-A4A308BB53D6}"/>
                </a:ext>
              </a:extLst>
            </p:cNvPr>
            <p:cNvSpPr/>
            <p:nvPr/>
          </p:nvSpPr>
          <p:spPr>
            <a:xfrm>
              <a:off x="3722249" y="2357271"/>
              <a:ext cx="1881391" cy="702904"/>
            </a:xfrm>
            <a:prstGeom prst="rightArrow">
              <a:avLst/>
            </a:prstGeom>
            <a:solidFill>
              <a:srgbClr val="D4624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400" b="1" i="0" u="none" strike="noStrike" kern="1200" cap="none" spc="0" normalizeH="0" baseline="0" noProof="0">
                <a:ln>
                  <a:noFill/>
                </a:ln>
                <a:solidFill>
                  <a:prstClr val="white"/>
                </a:solidFill>
                <a:effectLst/>
                <a:uLnTx/>
                <a:uFillTx/>
                <a:latin typeface="Arial"/>
                <a:ea typeface="+mn-ea"/>
                <a:cs typeface="+mn-cs"/>
              </a:endParaRPr>
            </a:p>
          </p:txBody>
        </p:sp>
        <p:sp>
          <p:nvSpPr>
            <p:cNvPr id="23" name="textruta 22">
              <a:extLst>
                <a:ext uri="{FF2B5EF4-FFF2-40B4-BE49-F238E27FC236}">
                  <a16:creationId xmlns:a16="http://schemas.microsoft.com/office/drawing/2014/main" id="{BB01248B-A28B-B858-F83D-8A5725C07968}"/>
                </a:ext>
              </a:extLst>
            </p:cNvPr>
            <p:cNvSpPr txBox="1"/>
            <p:nvPr/>
          </p:nvSpPr>
          <p:spPr>
            <a:xfrm>
              <a:off x="3722248" y="2530344"/>
              <a:ext cx="1881390"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white"/>
                  </a:solidFill>
                  <a:effectLst/>
                  <a:uLnTx/>
                  <a:uFillTx/>
                  <a:latin typeface="Arial"/>
                  <a:ea typeface="+mn-ea"/>
                  <a:cs typeface="Arial" panose="020B0604020202020204" pitchFamily="34" charset="0"/>
                </a:rPr>
                <a:t>Behandling nämnder/styrelser</a:t>
              </a:r>
              <a:endParaRPr kumimoji="0" lang="sv-SE" sz="1000" b="1" i="0" u="none" strike="noStrike" kern="1200" cap="none" spc="0" normalizeH="0" baseline="0" noProof="0">
                <a:ln>
                  <a:noFill/>
                </a:ln>
                <a:solidFill>
                  <a:prstClr val="black">
                    <a:lumMod val="75000"/>
                    <a:lumOff val="25000"/>
                  </a:prstClr>
                </a:solidFill>
                <a:effectLst/>
                <a:uLnTx/>
                <a:uFillTx/>
                <a:latin typeface="Arial"/>
                <a:ea typeface="+mn-ea"/>
                <a:cs typeface="Arial" panose="020B0604020202020204" pitchFamily="34" charset="0"/>
              </a:endParaRPr>
            </a:p>
          </p:txBody>
        </p:sp>
      </p:grpSp>
      <p:sp>
        <p:nvSpPr>
          <p:cNvPr id="3" name="Bildtext 1 66">
            <a:extLst>
              <a:ext uri="{FF2B5EF4-FFF2-40B4-BE49-F238E27FC236}">
                <a16:creationId xmlns:a16="http://schemas.microsoft.com/office/drawing/2014/main" id="{8A984B0F-7694-C074-166C-F6AEDAA37441}"/>
              </a:ext>
            </a:extLst>
          </p:cNvPr>
          <p:cNvSpPr/>
          <p:nvPr/>
        </p:nvSpPr>
        <p:spPr>
          <a:xfrm>
            <a:off x="2743908" y="2670157"/>
            <a:ext cx="711284" cy="449591"/>
          </a:xfrm>
          <a:prstGeom prst="borderCallout1">
            <a:avLst>
              <a:gd name="adj1" fmla="val 729052"/>
              <a:gd name="adj2" fmla="val 473540"/>
              <a:gd name="adj3" fmla="val -264987"/>
              <a:gd name="adj4" fmla="val 48629"/>
            </a:avLst>
          </a:prstGeom>
          <a:solidFill>
            <a:schemeClr val="accent2">
              <a:lumMod val="40000"/>
              <a:lumOff val="60000"/>
            </a:schemeClr>
          </a:solidFill>
          <a:ln>
            <a:noFill/>
          </a:ln>
          <a:effectLst/>
        </p:spPr>
        <p:style>
          <a:lnRef idx="1">
            <a:schemeClr val="accent1"/>
          </a:lnRef>
          <a:fillRef idx="2">
            <a:schemeClr val="accent1"/>
          </a:fillRef>
          <a:effectRef idx="1">
            <a:schemeClr val="accent1"/>
          </a:effectRef>
          <a:fontRef idx="minor">
            <a:schemeClr val="dk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000" b="1" i="0" u="none" strike="noStrike" kern="1200" cap="none" spc="0" normalizeH="0" baseline="0" noProof="0">
              <a:ln>
                <a:noFill/>
              </a:ln>
              <a:solidFill>
                <a:prstClr val="black"/>
              </a:solidFill>
              <a:effectLst/>
              <a:uLnTx/>
              <a:uFillTx/>
              <a:latin typeface="Arial"/>
              <a:ea typeface="+mn-ea"/>
              <a:cs typeface="+mn-cs"/>
            </a:endParaRPr>
          </a:p>
          <a:p>
            <a:pPr algn="ctr">
              <a:defRPr/>
            </a:pPr>
            <a:r>
              <a:rPr kumimoji="0" lang="sv-SE" sz="800" b="1" i="0" u="none" strike="noStrike" kern="1200" cap="none" spc="0" normalizeH="0" baseline="0" noProof="0">
                <a:ln>
                  <a:noFill/>
                </a:ln>
                <a:solidFill>
                  <a:prstClr val="black"/>
                </a:solidFill>
                <a:effectLst/>
                <a:uLnTx/>
                <a:uFillTx/>
                <a:latin typeface="Arial"/>
                <a:ea typeface="+mn-ea"/>
                <a:cs typeface="+mn-cs"/>
              </a:rPr>
              <a:t>WS BRG</a:t>
            </a:r>
            <a:r>
              <a:rPr lang="sv-SE" sz="800" b="1">
                <a:solidFill>
                  <a:prstClr val="black"/>
                </a:solidFill>
                <a:latin typeface="Arial"/>
              </a:rPr>
              <a:t> internt ?</a:t>
            </a:r>
            <a:br>
              <a:rPr lang="sv-SE" sz="1000" b="1" i="0" u="none" strike="noStrike" kern="1200" cap="none" spc="0" normalizeH="0" baseline="0" noProof="0">
                <a:ln>
                  <a:noFill/>
                </a:ln>
                <a:effectLst/>
                <a:uLnTx/>
                <a:uFillTx/>
                <a:latin typeface="Arial"/>
              </a:rPr>
            </a:br>
            <a:endParaRPr kumimoji="0" lang="sv-SE" sz="1000" b="1" i="0" u="none" strike="noStrike" kern="1200" cap="none" spc="0" normalizeH="0" baseline="0" noProof="0">
              <a:ln>
                <a:noFill/>
              </a:ln>
              <a:solidFill>
                <a:prstClr val="white"/>
              </a:solidFill>
              <a:effectLst/>
              <a:uLnTx/>
              <a:uFillTx/>
              <a:latin typeface="Arial"/>
              <a:ea typeface="+mn-ea"/>
              <a:cs typeface="+mn-cs"/>
            </a:endParaRPr>
          </a:p>
        </p:txBody>
      </p:sp>
      <p:sp>
        <p:nvSpPr>
          <p:cNvPr id="4" name="Romb 3">
            <a:extLst>
              <a:ext uri="{FF2B5EF4-FFF2-40B4-BE49-F238E27FC236}">
                <a16:creationId xmlns:a16="http://schemas.microsoft.com/office/drawing/2014/main" id="{C9D7B6BB-DBF5-C33A-14EA-382DE3D78F76}"/>
              </a:ext>
            </a:extLst>
          </p:cNvPr>
          <p:cNvSpPr/>
          <p:nvPr/>
        </p:nvSpPr>
        <p:spPr>
          <a:xfrm>
            <a:off x="2929543" y="2304123"/>
            <a:ext cx="286434" cy="343904"/>
          </a:xfrm>
          <a:prstGeom prst="diamond">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400" b="0" i="0" u="none" strike="noStrike" kern="1200" cap="none" spc="0" normalizeH="0" baseline="0" noProof="0">
              <a:ln>
                <a:noFill/>
              </a:ln>
              <a:solidFill>
                <a:prstClr val="white"/>
              </a:solidFill>
              <a:effectLst/>
              <a:uLnTx/>
              <a:uFillTx/>
              <a:latin typeface="Arial"/>
              <a:ea typeface="+mn-ea"/>
              <a:cs typeface="+mn-cs"/>
            </a:endParaRPr>
          </a:p>
        </p:txBody>
      </p:sp>
      <p:sp>
        <p:nvSpPr>
          <p:cNvPr id="6" name="Bildtext 1 66">
            <a:extLst>
              <a:ext uri="{FF2B5EF4-FFF2-40B4-BE49-F238E27FC236}">
                <a16:creationId xmlns:a16="http://schemas.microsoft.com/office/drawing/2014/main" id="{2F5604BE-78BB-E264-1880-C08D4B66C2C5}"/>
              </a:ext>
            </a:extLst>
          </p:cNvPr>
          <p:cNvSpPr/>
          <p:nvPr/>
        </p:nvSpPr>
        <p:spPr>
          <a:xfrm>
            <a:off x="63093" y="2697164"/>
            <a:ext cx="680853" cy="385699"/>
          </a:xfrm>
          <a:prstGeom prst="borderCallout1">
            <a:avLst>
              <a:gd name="adj1" fmla="val 729052"/>
              <a:gd name="adj2" fmla="val 473540"/>
              <a:gd name="adj3" fmla="val -264987"/>
              <a:gd name="adj4" fmla="val 48629"/>
            </a:avLst>
          </a:prstGeom>
          <a:solidFill>
            <a:schemeClr val="accent2">
              <a:lumMod val="40000"/>
              <a:lumOff val="60000"/>
            </a:schemeClr>
          </a:solidFill>
          <a:ln>
            <a:noFill/>
          </a:ln>
          <a:effectLst/>
        </p:spPr>
        <p:style>
          <a:lnRef idx="1">
            <a:schemeClr val="accent1"/>
          </a:lnRef>
          <a:fillRef idx="2">
            <a:schemeClr val="accent1"/>
          </a:fillRef>
          <a:effectRef idx="1">
            <a:schemeClr val="accent1"/>
          </a:effectRef>
          <a:fontRef idx="minor">
            <a:schemeClr val="dk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000" b="1" i="0" u="none" strike="noStrike" kern="1200" cap="none" spc="0" normalizeH="0" baseline="0" noProof="0">
              <a:ln>
                <a:noFill/>
              </a:ln>
              <a:solidFill>
                <a:prstClr val="black"/>
              </a:solidFill>
              <a:effectLst/>
              <a:uLnTx/>
              <a:uFillTx/>
              <a:latin typeface="Arial"/>
              <a:ea typeface="+mn-ea"/>
              <a:cs typeface="+mn-cs"/>
            </a:endParaRPr>
          </a:p>
          <a:p>
            <a:pPr algn="ctr">
              <a:defRPr/>
            </a:pPr>
            <a:r>
              <a:rPr lang="sv-SE" sz="800" b="1">
                <a:solidFill>
                  <a:prstClr val="black"/>
                </a:solidFill>
                <a:latin typeface="Arial"/>
              </a:rPr>
              <a:t>WS avdelningsvis?</a:t>
            </a:r>
            <a:br>
              <a:rPr lang="sv-SE" sz="1000" b="1" i="0" u="none" strike="noStrike" kern="1200" cap="none" spc="0" normalizeH="0" baseline="0" noProof="0">
                <a:ln>
                  <a:noFill/>
                </a:ln>
                <a:effectLst/>
                <a:uLnTx/>
                <a:uFillTx/>
                <a:latin typeface="Arial"/>
              </a:rPr>
            </a:br>
            <a:endParaRPr kumimoji="0" lang="sv-SE" sz="1000" b="1" i="0" u="none" strike="noStrike" kern="1200" cap="none" spc="0" normalizeH="0" baseline="0" noProof="0">
              <a:ln>
                <a:noFill/>
              </a:ln>
              <a:solidFill>
                <a:prstClr val="white"/>
              </a:solidFill>
              <a:effectLst/>
              <a:uLnTx/>
              <a:uFillTx/>
              <a:latin typeface="Arial"/>
              <a:ea typeface="+mn-ea"/>
              <a:cs typeface="+mn-cs"/>
            </a:endParaRPr>
          </a:p>
        </p:txBody>
      </p:sp>
      <p:sp>
        <p:nvSpPr>
          <p:cNvPr id="9" name="Romb 8">
            <a:extLst>
              <a:ext uri="{FF2B5EF4-FFF2-40B4-BE49-F238E27FC236}">
                <a16:creationId xmlns:a16="http://schemas.microsoft.com/office/drawing/2014/main" id="{73E93B9F-9FD5-0F30-4AE2-80B230665AD4}"/>
              </a:ext>
            </a:extLst>
          </p:cNvPr>
          <p:cNvSpPr/>
          <p:nvPr/>
        </p:nvSpPr>
        <p:spPr>
          <a:xfrm>
            <a:off x="242514" y="2359411"/>
            <a:ext cx="286434" cy="343904"/>
          </a:xfrm>
          <a:prstGeom prst="diamond">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400" b="0" i="0" u="none" strike="noStrike" kern="1200" cap="none" spc="0" normalizeH="0" baseline="0" noProof="0">
              <a:ln>
                <a:noFill/>
              </a:ln>
              <a:solidFill>
                <a:prstClr val="white"/>
              </a:solidFill>
              <a:effectLst/>
              <a:uLnTx/>
              <a:uFillTx/>
              <a:latin typeface="Arial"/>
              <a:ea typeface="+mn-ea"/>
              <a:cs typeface="+mn-cs"/>
            </a:endParaRPr>
          </a:p>
        </p:txBody>
      </p:sp>
      <p:sp>
        <p:nvSpPr>
          <p:cNvPr id="10" name="textruta 9">
            <a:extLst>
              <a:ext uri="{FF2B5EF4-FFF2-40B4-BE49-F238E27FC236}">
                <a16:creationId xmlns:a16="http://schemas.microsoft.com/office/drawing/2014/main" id="{5DE11B4A-9A7A-C7E9-2E83-A29D7D5AAD43}"/>
              </a:ext>
            </a:extLst>
          </p:cNvPr>
          <p:cNvSpPr txBox="1"/>
          <p:nvPr/>
        </p:nvSpPr>
        <p:spPr>
          <a:xfrm>
            <a:off x="339365" y="4798243"/>
            <a:ext cx="2876612" cy="1200329"/>
          </a:xfrm>
          <a:prstGeom prst="rect">
            <a:avLst/>
          </a:prstGeom>
          <a:noFill/>
        </p:spPr>
        <p:txBody>
          <a:bodyPr wrap="square" rtlCol="0">
            <a:spAutoFit/>
          </a:bodyPr>
          <a:lstStyle/>
          <a:p>
            <a:r>
              <a:rPr lang="sv-SE" dirty="0"/>
              <a:t>Vilka bör delta i en </a:t>
            </a:r>
            <a:r>
              <a:rPr lang="sv-SE" dirty="0" err="1"/>
              <a:t>ev</a:t>
            </a:r>
            <a:r>
              <a:rPr lang="sv-SE" dirty="0"/>
              <a:t> utökad styrgrupp? </a:t>
            </a:r>
          </a:p>
          <a:p>
            <a:r>
              <a:rPr lang="sv-SE" dirty="0"/>
              <a:t>Hur blir </a:t>
            </a:r>
            <a:r>
              <a:rPr lang="sv-SE" dirty="0" err="1"/>
              <a:t>näsp</a:t>
            </a:r>
            <a:r>
              <a:rPr lang="sv-SE" dirty="0"/>
              <a:t> en del av </a:t>
            </a:r>
            <a:r>
              <a:rPr lang="sv-SE" dirty="0" err="1"/>
              <a:t>vp</a:t>
            </a:r>
            <a:r>
              <a:rPr lang="sv-SE" dirty="0"/>
              <a:t> på BRG?</a:t>
            </a:r>
          </a:p>
        </p:txBody>
      </p:sp>
    </p:spTree>
    <p:extLst>
      <p:ext uri="{BB962C8B-B14F-4D97-AF65-F5344CB8AC3E}">
        <p14:creationId xmlns:p14="http://schemas.microsoft.com/office/powerpoint/2010/main" val="36800044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6DE1BBE0-DF12-4187-8EC6-93F8DC01DB55}"/>
              </a:ext>
            </a:extLst>
          </p:cNvPr>
          <p:cNvSpPr>
            <a:spLocks noGrp="1"/>
          </p:cNvSpPr>
          <p:nvPr>
            <p:ph type="title"/>
          </p:nvPr>
        </p:nvSpPr>
        <p:spPr/>
        <p:txBody>
          <a:bodyPr/>
          <a:lstStyle/>
          <a:p>
            <a:endParaRPr lang="sv-SE"/>
          </a:p>
        </p:txBody>
      </p:sp>
      <p:graphicFrame>
        <p:nvGraphicFramePr>
          <p:cNvPr id="7" name="Platshållare för innehåll 4">
            <a:extLst>
              <a:ext uri="{FF2B5EF4-FFF2-40B4-BE49-F238E27FC236}">
                <a16:creationId xmlns:a16="http://schemas.microsoft.com/office/drawing/2014/main" id="{524CB496-6FFD-4EFF-A982-DA5D9BEBF12A}"/>
              </a:ext>
            </a:extLst>
          </p:cNvPr>
          <p:cNvGraphicFramePr>
            <a:graphicFrameLocks/>
          </p:cNvGraphicFramePr>
          <p:nvPr>
            <p:extLst>
              <p:ext uri="{D42A27DB-BD31-4B8C-83A1-F6EECF244321}">
                <p14:modId xmlns:p14="http://schemas.microsoft.com/office/powerpoint/2010/main" val="2141182710"/>
              </p:ext>
            </p:extLst>
          </p:nvPr>
        </p:nvGraphicFramePr>
        <p:xfrm>
          <a:off x="571501" y="-125310"/>
          <a:ext cx="11620499" cy="7480848"/>
        </p:xfrm>
        <a:graphic>
          <a:graphicData uri="http://schemas.openxmlformats.org/drawingml/2006/table">
            <a:tbl>
              <a:tblPr firstRow="1" bandRow="1">
                <a:tableStyleId>{5C22544A-7EE6-4342-B048-85BDC9FD1C3A}</a:tableStyleId>
              </a:tblPr>
              <a:tblGrid>
                <a:gridCol w="4240530">
                  <a:extLst>
                    <a:ext uri="{9D8B030D-6E8A-4147-A177-3AD203B41FA5}">
                      <a16:colId xmlns:a16="http://schemas.microsoft.com/office/drawing/2014/main" val="20000"/>
                    </a:ext>
                  </a:extLst>
                </a:gridCol>
                <a:gridCol w="7156123">
                  <a:extLst>
                    <a:ext uri="{9D8B030D-6E8A-4147-A177-3AD203B41FA5}">
                      <a16:colId xmlns:a16="http://schemas.microsoft.com/office/drawing/2014/main" val="20001"/>
                    </a:ext>
                  </a:extLst>
                </a:gridCol>
                <a:gridCol w="223846">
                  <a:extLst>
                    <a:ext uri="{9D8B030D-6E8A-4147-A177-3AD203B41FA5}">
                      <a16:colId xmlns:a16="http://schemas.microsoft.com/office/drawing/2014/main" val="1126879302"/>
                    </a:ext>
                  </a:extLst>
                </a:gridCol>
              </a:tblGrid>
              <a:tr h="412674">
                <a:tc>
                  <a:txBody>
                    <a:bodyPr/>
                    <a:lstStyle/>
                    <a:p>
                      <a:pPr marL="0" indent="0">
                        <a:buNone/>
                      </a:pPr>
                      <a:r>
                        <a:rPr lang="sv-SE" sz="2000">
                          <a:solidFill>
                            <a:schemeClr val="bg1"/>
                          </a:solidFill>
                        </a:rPr>
                        <a:t>Hur gjorde vi inför HP 3 2022-23?</a:t>
                      </a:r>
                      <a:endParaRPr lang="sv-SE" sz="2000" dirty="0">
                        <a:solidFill>
                          <a:schemeClr val="bg1"/>
                        </a:solidFill>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2000">
                          <a:solidFill>
                            <a:schemeClr val="bg1"/>
                          </a:solidFill>
                        </a:rPr>
                        <a:t>Prioriterad utmaning att adressera i HP 3</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sz="2000"/>
                    </a:p>
                  </a:txBody>
                  <a:tcPr/>
                </a:tc>
                <a:tc>
                  <a: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sz="1200"/>
                    </a:p>
                  </a:txBody>
                  <a:tcPr/>
                </a:tc>
                <a:extLst>
                  <a:ext uri="{0D108BD9-81ED-4DB2-BD59-A6C34878D82A}">
                    <a16:rowId xmlns:a16="http://schemas.microsoft.com/office/drawing/2014/main" val="10001"/>
                  </a:ext>
                </a:extLst>
              </a:tr>
              <a:tr h="48633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a:t>Kompetensförsörjning</a:t>
                      </a:r>
                    </a:p>
                    <a:p>
                      <a:endParaRPr lang="sv-SE" sz="1800" b="1"/>
                    </a:p>
                  </a:txBody>
                  <a:tcPr/>
                </a:tc>
                <a:tc>
                  <a:txBody>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sz="1400"/>
                        <a:t>Hur säkerställer vi rätt utbildningsinsatser för att klara omställningen?</a:t>
                      </a:r>
                    </a:p>
                    <a:p>
                      <a:pPr marL="0" marR="0" lvl="0" indent="0" algn="l" rtl="0" eaLnBrk="1" fontAlgn="auto" latinLnBrk="0" hangingPunct="1">
                        <a:lnSpc>
                          <a:spcPct val="100000"/>
                        </a:lnSpc>
                        <a:spcBef>
                          <a:spcPts val="0"/>
                        </a:spcBef>
                        <a:spcAft>
                          <a:spcPts val="0"/>
                        </a:spcAft>
                        <a:buClrTx/>
                        <a:buSzTx/>
                        <a:buFont typeface="+mj-lt"/>
                        <a:buNone/>
                      </a:pPr>
                      <a:r>
                        <a:rPr lang="sv-SE" sz="1400"/>
                        <a:t>2. Hur lockar vi hit och behåller spetskompetens?</a:t>
                      </a:r>
                    </a:p>
                    <a:p>
                      <a:pPr marL="0" marR="0" lvl="0" indent="0" algn="l" rtl="0" eaLnBrk="1" fontAlgn="auto" latinLnBrk="0" hangingPunct="1">
                        <a:lnSpc>
                          <a:spcPct val="100000"/>
                        </a:lnSpc>
                        <a:spcBef>
                          <a:spcPts val="0"/>
                        </a:spcBef>
                        <a:spcAft>
                          <a:spcPts val="0"/>
                        </a:spcAft>
                        <a:buClrTx/>
                        <a:buSzTx/>
                        <a:buFont typeface="+mj-lt"/>
                        <a:buNone/>
                      </a:pPr>
                      <a:r>
                        <a:rPr lang="sv-SE" sz="1400"/>
                        <a:t>3. Hur skapar vi större delaktighet på arbetsmarknaden?</a:t>
                      </a:r>
                    </a:p>
                    <a:p>
                      <a:pPr marL="0" indent="0">
                        <a:buFont typeface="Arial" panose="020B0604020202020204" pitchFamily="34" charset="0"/>
                        <a:buNone/>
                      </a:pPr>
                      <a:endParaRPr lang="sv-SE" sz="1400"/>
                    </a:p>
                  </a:txBody>
                  <a:tcPr/>
                </a:tc>
                <a:tc>
                  <a:txBody>
                    <a:bodyPr/>
                    <a:lstStyle/>
                    <a:p>
                      <a:pPr marL="0" indent="0">
                        <a:buFont typeface="Arial" panose="020B0604020202020204" pitchFamily="34" charset="0"/>
                        <a:buNone/>
                      </a:pPr>
                      <a:endParaRPr lang="sv-SE" sz="1000"/>
                    </a:p>
                  </a:txBody>
                  <a:tcPr/>
                </a:tc>
                <a:extLst>
                  <a:ext uri="{0D108BD9-81ED-4DB2-BD59-A6C34878D82A}">
                    <a16:rowId xmlns:a16="http://schemas.microsoft.com/office/drawing/2014/main" val="10002"/>
                  </a:ext>
                </a:extLst>
              </a:tr>
              <a:tr h="803679">
                <a:tc>
                  <a: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800"/>
                        <a:t>Attraktionskraft</a:t>
                      </a:r>
                    </a:p>
                  </a:txBody>
                  <a:tcPr/>
                </a:tc>
                <a:tc>
                  <a:txBody>
                    <a:bodyPr/>
                    <a:lstStyle/>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sv-SE" sz="1400"/>
                        <a:t>Hur får vi fler att kommunicera Göteborgs möjligheter och styrkor? </a:t>
                      </a:r>
                    </a:p>
                    <a:p>
                      <a:pPr marL="228600" marR="0" lvl="0" indent="-228600" algn="l">
                        <a:lnSpc>
                          <a:spcPct val="100000"/>
                        </a:lnSpc>
                        <a:spcBef>
                          <a:spcPts val="0"/>
                        </a:spcBef>
                        <a:spcAft>
                          <a:spcPts val="0"/>
                        </a:spcAft>
                        <a:buAutoNum type="arabicPeriod"/>
                      </a:pPr>
                      <a:r>
                        <a:rPr lang="sv-SE" sz="1400" strike="noStrike"/>
                        <a:t>Hur kan stadens processer främja utvecklingen av tillåtande miljöer?</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sz="1400" baseline="0"/>
                    </a:p>
                  </a:txBody>
                  <a:tcPr/>
                </a:tc>
                <a:tc>
                  <a: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sz="1000" baseline="0"/>
                    </a:p>
                  </a:txBody>
                  <a:tcPr/>
                </a:tc>
                <a:extLst>
                  <a:ext uri="{0D108BD9-81ED-4DB2-BD59-A6C34878D82A}">
                    <a16:rowId xmlns:a16="http://schemas.microsoft.com/office/drawing/2014/main" val="10003"/>
                  </a:ext>
                </a:extLst>
              </a:tr>
              <a:tr h="103484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a:t>Infrastruktur och tillgänglighet</a:t>
                      </a:r>
                    </a:p>
                    <a:p>
                      <a:endParaRPr lang="sv-SE" sz="1800" b="1"/>
                    </a:p>
                  </a:txBody>
                  <a:tcPr/>
                </a:tc>
                <a:tc>
                  <a:txBody>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sz="1400"/>
                        <a:t>Hur säkerställer vi en hållbar godsframkomlighet i Göteborg med fokus på Hisingen?</a:t>
                      </a:r>
                      <a:endParaRPr lang="sv-SE" sz="1400">
                        <a:highlight>
                          <a:srgbClr val="00FF00"/>
                        </a:highlight>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sz="1400"/>
                        <a:t>Hur skapar vi bättre förutsättningar för den regionala </a:t>
                      </a:r>
                      <a:r>
                        <a:rPr lang="sv-SE" sz="1400" err="1"/>
                        <a:t>laddinfrastrukturen</a:t>
                      </a:r>
                      <a:r>
                        <a:rPr lang="sv-SE" sz="1400"/>
                        <a:t>?</a:t>
                      </a:r>
                      <a:endParaRPr lang="sv-SE" sz="1800"/>
                    </a:p>
                  </a:txBody>
                  <a:tcPr/>
                </a:tc>
                <a:tc>
                  <a: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sz="1000"/>
                    </a:p>
                  </a:txBody>
                  <a:tcPr/>
                </a:tc>
                <a:extLst>
                  <a:ext uri="{0D108BD9-81ED-4DB2-BD59-A6C34878D82A}">
                    <a16:rowId xmlns:a16="http://schemas.microsoft.com/office/drawing/2014/main" val="10004"/>
                  </a:ext>
                </a:extLst>
              </a:tr>
              <a:tr h="2904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a:t>Markberedskap och fysisk planering</a:t>
                      </a:r>
                    </a:p>
                    <a:p>
                      <a:endParaRPr lang="sv-SE" sz="1800" b="1"/>
                    </a:p>
                  </a:txBody>
                  <a:tcPr/>
                </a:tc>
                <a:tc>
                  <a:txBody>
                    <a:bodyPr/>
                    <a:lstStyle/>
                    <a:p>
                      <a:r>
                        <a:rPr lang="sv-SE" sz="1400"/>
                        <a:t>1.Hur skapar vi bättre förutsättningar för hållbara företagsetableringar?</a:t>
                      </a:r>
                    </a:p>
                    <a:p>
                      <a:r>
                        <a:rPr lang="sv-SE" sz="1400"/>
                        <a:t>2.Hur kan vi verka för mer kommunal mark för industri och logistik i rätt lägen?</a:t>
                      </a:r>
                    </a:p>
                    <a:p>
                      <a:r>
                        <a:rPr lang="sv-SE" sz="1400"/>
                        <a:t>3. Hur kan vi snabba upp processer för att  kunna ändra detaljplaner om det behövs?</a:t>
                      </a:r>
                    </a:p>
                  </a:txBody>
                  <a:tcPr/>
                </a:tc>
                <a:tc>
                  <a: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sz="1000"/>
                    </a:p>
                  </a:txBody>
                  <a:tcPr/>
                </a:tc>
                <a:extLst>
                  <a:ext uri="{0D108BD9-81ED-4DB2-BD59-A6C34878D82A}">
                    <a16:rowId xmlns:a16="http://schemas.microsoft.com/office/drawing/2014/main" val="1773674919"/>
                  </a:ext>
                </a:extLst>
              </a:tr>
              <a:tr h="796834">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800"/>
                        <a:t>Företagsklimat</a:t>
                      </a:r>
                    </a:p>
                    <a:p>
                      <a:pPr marL="0" marR="0" lvl="0" indent="0" algn="l" rtl="0" eaLnBrk="1" fontAlgn="auto" latinLnBrk="0" hangingPunct="1">
                        <a:lnSpc>
                          <a:spcPct val="100000"/>
                        </a:lnSpc>
                        <a:spcBef>
                          <a:spcPts val="0"/>
                        </a:spcBef>
                        <a:spcAft>
                          <a:spcPts val="0"/>
                        </a:spcAft>
                        <a:buClrTx/>
                        <a:buSzTx/>
                        <a:buFont typeface="Arial" panose="020B0604020202020204" pitchFamily="34" charset="0"/>
                        <a:buNone/>
                      </a:pPr>
                      <a:endParaRPr lang="sv-SE" sz="1800" b="1" i="0" u="none" strike="noStrike" noProof="0">
                        <a:latin typeface="+mn-lt"/>
                      </a:endParaRPr>
                    </a:p>
                  </a:txBody>
                  <a:tcPr/>
                </a:tc>
                <a:tc>
                  <a:txBody>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sz="1400"/>
                        <a:t>Hur kan vi påverka attityder från politiker och tjänstemän?</a:t>
                      </a:r>
                    </a:p>
                    <a:p>
                      <a:pPr marL="228600" marR="0" lvl="0" indent="-228600" algn="l">
                        <a:lnSpc>
                          <a:spcPct val="100000"/>
                        </a:lnSpc>
                        <a:spcBef>
                          <a:spcPts val="0"/>
                        </a:spcBef>
                        <a:spcAft>
                          <a:spcPts val="0"/>
                        </a:spcAft>
                        <a:buFont typeface="+mj-lt"/>
                        <a:buAutoNum type="arabicPeriod"/>
                      </a:pPr>
                      <a:r>
                        <a:rPr lang="sv-SE" sz="1400"/>
                        <a:t>Hur kan vi öka kundnöjdheten hos de företag som har kontakt med staden?</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sz="1400"/>
                    </a:p>
                  </a:txBody>
                  <a:tcPr/>
                </a:tc>
                <a:tc>
                  <a: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sz="1000"/>
                    </a:p>
                  </a:txBody>
                  <a:tcPr/>
                </a:tc>
                <a:extLst>
                  <a:ext uri="{0D108BD9-81ED-4DB2-BD59-A6C34878D82A}">
                    <a16:rowId xmlns:a16="http://schemas.microsoft.com/office/drawing/2014/main" val="2397477610"/>
                  </a:ext>
                </a:extLst>
              </a:tr>
              <a:tr h="4631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a:t>Innovationskraft</a:t>
                      </a:r>
                    </a:p>
                    <a:p>
                      <a:pPr marL="0" marR="0" lvl="0" indent="0" algn="l" rtl="0" eaLnBrk="1" fontAlgn="auto" latinLnBrk="0" hangingPunct="1">
                        <a:lnSpc>
                          <a:spcPct val="100000"/>
                        </a:lnSpc>
                        <a:spcBef>
                          <a:spcPts val="0"/>
                        </a:spcBef>
                        <a:spcAft>
                          <a:spcPts val="0"/>
                        </a:spcAft>
                        <a:buFontTx/>
                        <a:buNone/>
                      </a:pPr>
                      <a:endParaRPr lang="sv-SE" sz="1800" b="1"/>
                    </a:p>
                  </a:txBody>
                  <a:tcPr/>
                </a:tc>
                <a:tc>
                  <a:txBody>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sz="1400"/>
                        <a:t>Hur kan vi fortsätta utveckla arbetssätt för innovations/funktionsupphandling i staden?</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sz="1400"/>
                        <a:t>Hur skalar vi upp innovationer från test och pilotnivå till storskalighet inom stadens olika ansvarområden?</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sz="1000"/>
                    </a:p>
                  </a:txBody>
                  <a:tcPr/>
                </a:tc>
                <a:tc>
                  <a: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sz="1000"/>
                    </a:p>
                  </a:txBody>
                  <a:tcPr/>
                </a:tc>
                <a:extLst>
                  <a:ext uri="{0D108BD9-81ED-4DB2-BD59-A6C34878D82A}">
                    <a16:rowId xmlns:a16="http://schemas.microsoft.com/office/drawing/2014/main" val="3786280429"/>
                  </a:ext>
                </a:extLst>
              </a:tr>
              <a:tr h="0">
                <a:tc>
                  <a:txBody>
                    <a:bodyPr/>
                    <a:lstStyle/>
                    <a:p>
                      <a:pPr lvl="0">
                        <a:buNone/>
                      </a:pPr>
                      <a:endParaRPr lang="sv-SE" sz="1800" b="1"/>
                    </a:p>
                  </a:txBody>
                  <a:tcPr/>
                </a:tc>
                <a:tc>
                  <a: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sz="1000">
                        <a:solidFill>
                          <a:srgbClr val="FFFF00"/>
                        </a:solidFill>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sz="1000"/>
                    </a:p>
                  </a:txBody>
                  <a:tcPr/>
                </a:tc>
                <a:extLst>
                  <a:ext uri="{0D108BD9-81ED-4DB2-BD59-A6C34878D82A}">
                    <a16:rowId xmlns:a16="http://schemas.microsoft.com/office/drawing/2014/main" val="3093126481"/>
                  </a:ext>
                </a:extLst>
              </a:tr>
              <a:tr h="1218372">
                <a:tc>
                  <a:txBody>
                    <a:bodyPr/>
                    <a:lstStyle/>
                    <a:p>
                      <a:endParaRPr lang="sv-SE" sz="1600" b="1"/>
                    </a:p>
                  </a:txBody>
                  <a:tcPr/>
                </a:tc>
                <a:tc>
                  <a: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sz="1000"/>
                    </a:p>
                  </a:txBody>
                  <a:tcPr/>
                </a:tc>
                <a:tc>
                  <a: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sz="1000"/>
                    </a:p>
                  </a:txBody>
                  <a:tcPr/>
                </a:tc>
                <a:extLst>
                  <a:ext uri="{0D108BD9-81ED-4DB2-BD59-A6C34878D82A}">
                    <a16:rowId xmlns:a16="http://schemas.microsoft.com/office/drawing/2014/main" val="2495154080"/>
                  </a:ext>
                </a:extLst>
              </a:tr>
            </a:tbl>
          </a:graphicData>
        </a:graphic>
      </p:graphicFrame>
    </p:spTree>
    <p:extLst>
      <p:ext uri="{BB962C8B-B14F-4D97-AF65-F5344CB8AC3E}">
        <p14:creationId xmlns:p14="http://schemas.microsoft.com/office/powerpoint/2010/main" val="22124614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BD3EA395-297D-27A5-935C-BD3934BADEC9}"/>
              </a:ext>
            </a:extLst>
          </p:cNvPr>
          <p:cNvSpPr>
            <a:spLocks noGrp="1"/>
          </p:cNvSpPr>
          <p:nvPr>
            <p:ph type="title"/>
          </p:nvPr>
        </p:nvSpPr>
        <p:spPr/>
        <p:txBody>
          <a:bodyPr/>
          <a:lstStyle/>
          <a:p>
            <a:r>
              <a:rPr lang="sv-SE"/>
              <a:t>Önskemål och perspektiv</a:t>
            </a:r>
          </a:p>
        </p:txBody>
      </p:sp>
      <p:sp>
        <p:nvSpPr>
          <p:cNvPr id="4" name="Platshållare för innehåll 3">
            <a:extLst>
              <a:ext uri="{FF2B5EF4-FFF2-40B4-BE49-F238E27FC236}">
                <a16:creationId xmlns:a16="http://schemas.microsoft.com/office/drawing/2014/main" id="{6C50B9D1-357B-4A20-1542-5652E7662452}"/>
              </a:ext>
            </a:extLst>
          </p:cNvPr>
          <p:cNvSpPr>
            <a:spLocks noGrp="1"/>
          </p:cNvSpPr>
          <p:nvPr>
            <p:ph sz="half" idx="1"/>
          </p:nvPr>
        </p:nvSpPr>
        <p:spPr/>
        <p:txBody>
          <a:bodyPr vert="horz" lIns="91440" tIns="45720" rIns="91440" bIns="45720" rtlCol="0" anchor="t">
            <a:normAutofit/>
          </a:bodyPr>
          <a:lstStyle/>
          <a:p>
            <a:pPr marL="0" indent="0">
              <a:buNone/>
            </a:pPr>
            <a:r>
              <a:rPr lang="sv-SE" b="1" dirty="0"/>
              <a:t>A. Förvalta </a:t>
            </a:r>
            <a:r>
              <a:rPr lang="sv-SE" b="1" dirty="0" err="1"/>
              <a:t>BRG:s</a:t>
            </a:r>
            <a:r>
              <a:rPr lang="sv-SE" b="1" dirty="0"/>
              <a:t> kunskap bättre in i HP4 </a:t>
            </a:r>
            <a:br>
              <a:rPr lang="sv-SE" dirty="0"/>
            </a:br>
            <a:r>
              <a:rPr lang="sv-SE" dirty="0"/>
              <a:t>Vad skulle tex avdelningen Samverkan och innovation vilja att vi kraftsamlar kring i staden och regionen inom strategiskt område innovationskraft för bättre framdrift av våra frågor?</a:t>
            </a:r>
          </a:p>
          <a:p>
            <a:pPr marL="0" indent="0">
              <a:buNone/>
            </a:pPr>
            <a:r>
              <a:rPr lang="sv-SE" b="1" dirty="0"/>
              <a:t>B. Bättre förankring i staden?</a:t>
            </a:r>
            <a:br>
              <a:rPr lang="sv-SE" b="1" dirty="0"/>
            </a:br>
            <a:r>
              <a:rPr lang="sv-SE" b="1" i="1" dirty="0"/>
              <a:t>Vilka</a:t>
            </a:r>
            <a:r>
              <a:rPr lang="sv-SE" i="1" dirty="0"/>
              <a:t> </a:t>
            </a:r>
            <a:r>
              <a:rPr lang="sv-SE" dirty="0"/>
              <a:t>bör delta i att sätta avgränsningarna inför nästa HP?</a:t>
            </a:r>
          </a:p>
        </p:txBody>
      </p:sp>
      <p:sp>
        <p:nvSpPr>
          <p:cNvPr id="5" name="Platshållare för innehåll 4">
            <a:extLst>
              <a:ext uri="{FF2B5EF4-FFF2-40B4-BE49-F238E27FC236}">
                <a16:creationId xmlns:a16="http://schemas.microsoft.com/office/drawing/2014/main" id="{14DA032B-C358-15CF-F0AA-824632A99580}"/>
              </a:ext>
            </a:extLst>
          </p:cNvPr>
          <p:cNvSpPr>
            <a:spLocks noGrp="1"/>
          </p:cNvSpPr>
          <p:nvPr>
            <p:ph sz="half" idx="2"/>
          </p:nvPr>
        </p:nvSpPr>
        <p:spPr/>
        <p:txBody>
          <a:bodyPr/>
          <a:lstStyle/>
          <a:p>
            <a:pPr marL="0" indent="0">
              <a:buNone/>
            </a:pPr>
            <a:r>
              <a:rPr lang="sv-SE" b="1" dirty="0"/>
              <a:t>C. Bättre förankring i näringslivet?</a:t>
            </a:r>
            <a:br>
              <a:rPr lang="sv-SE" b="1" dirty="0"/>
            </a:br>
            <a:r>
              <a:rPr lang="sv-SE" b="1" i="1" dirty="0"/>
              <a:t>Vilka</a:t>
            </a:r>
            <a:r>
              <a:rPr lang="sv-SE" dirty="0"/>
              <a:t> bör delta i att sätta avgränsningarna inför nästa HP?</a:t>
            </a:r>
          </a:p>
          <a:p>
            <a:pPr marL="0" indent="0">
              <a:buNone/>
            </a:pPr>
            <a:endParaRPr lang="sv-SE" dirty="0"/>
          </a:p>
          <a:p>
            <a:pPr marL="0" indent="0">
              <a:buNone/>
            </a:pPr>
            <a:endParaRPr lang="sv-SE"/>
          </a:p>
          <a:p>
            <a:pPr marL="0" indent="0">
              <a:buNone/>
            </a:pPr>
            <a:r>
              <a:rPr lang="sv-SE"/>
              <a:t>Vad </a:t>
            </a:r>
            <a:r>
              <a:rPr lang="sv-SE" dirty="0"/>
              <a:t>för </a:t>
            </a:r>
            <a:r>
              <a:rPr lang="sv-SE" i="1" u="sng" dirty="0"/>
              <a:t>slags</a:t>
            </a:r>
            <a:r>
              <a:rPr lang="sv-SE" dirty="0"/>
              <a:t> avgränsningar skulle hjälpa oss att prioritera? Hur påverkar vi på systemnivå? </a:t>
            </a:r>
          </a:p>
        </p:txBody>
      </p:sp>
    </p:spTree>
    <p:extLst>
      <p:ext uri="{BB962C8B-B14F-4D97-AF65-F5344CB8AC3E}">
        <p14:creationId xmlns:p14="http://schemas.microsoft.com/office/powerpoint/2010/main" val="10249068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32C432BE-C071-6257-FC5C-B91F2BE21087}"/>
              </a:ext>
            </a:extLst>
          </p:cNvPr>
          <p:cNvSpPr>
            <a:spLocks noGrp="1"/>
          </p:cNvSpPr>
          <p:nvPr>
            <p:ph type="title"/>
          </p:nvPr>
        </p:nvSpPr>
        <p:spPr/>
        <p:txBody>
          <a:bodyPr/>
          <a:lstStyle/>
          <a:p>
            <a:r>
              <a:rPr lang="sv-SE" dirty="0"/>
              <a:t>3. Företagsbesöksdagen 8 oktober</a:t>
            </a:r>
          </a:p>
        </p:txBody>
      </p:sp>
      <p:sp>
        <p:nvSpPr>
          <p:cNvPr id="5" name="Platshållare för innehåll 4">
            <a:extLst>
              <a:ext uri="{FF2B5EF4-FFF2-40B4-BE49-F238E27FC236}">
                <a16:creationId xmlns:a16="http://schemas.microsoft.com/office/drawing/2014/main" id="{82E82A86-C7F9-B1F9-5C24-C79D2D0C9712}"/>
              </a:ext>
            </a:extLst>
          </p:cNvPr>
          <p:cNvSpPr>
            <a:spLocks noGrp="1"/>
          </p:cNvSpPr>
          <p:nvPr>
            <p:ph sz="half" idx="1"/>
          </p:nvPr>
        </p:nvSpPr>
        <p:spPr/>
        <p:txBody>
          <a:bodyPr/>
          <a:lstStyle/>
          <a:p>
            <a:r>
              <a:rPr lang="sv-SE" dirty="0"/>
              <a:t>25 grupper</a:t>
            </a:r>
          </a:p>
          <a:p>
            <a:r>
              <a:rPr lang="sv-SE" dirty="0"/>
              <a:t>85 politiker samt 40 tjänstepersoner från 23 </a:t>
            </a:r>
            <a:r>
              <a:rPr lang="sv-SE" dirty="0" err="1"/>
              <a:t>förv</a:t>
            </a:r>
            <a:r>
              <a:rPr lang="sv-SE" dirty="0"/>
              <a:t>/bolag</a:t>
            </a:r>
          </a:p>
          <a:p>
            <a:r>
              <a:rPr lang="sv-SE" dirty="0"/>
              <a:t>Stort intresse ger stora grupper</a:t>
            </a:r>
          </a:p>
        </p:txBody>
      </p:sp>
      <p:pic>
        <p:nvPicPr>
          <p:cNvPr id="9" name="Platshållare för bild 8" descr="En bild som visar klädsel, inomhus, person, Människoansikte&#10;&#10;Automatiskt genererad beskrivning">
            <a:extLst>
              <a:ext uri="{FF2B5EF4-FFF2-40B4-BE49-F238E27FC236}">
                <a16:creationId xmlns:a16="http://schemas.microsoft.com/office/drawing/2014/main" id="{9C78D360-FBF1-0626-4CFB-C46BF83C0250}"/>
              </a:ext>
            </a:extLst>
          </p:cNvPr>
          <p:cNvPicPr>
            <a:picLocks noGrp="1" noChangeAspect="1"/>
          </p:cNvPicPr>
          <p:nvPr>
            <p:ph type="pic" sz="quarter" idx="13"/>
          </p:nvPr>
        </p:nvPicPr>
        <p:blipFill>
          <a:blip r:embed="rId2"/>
          <a:srcRect t="11914" b="11914"/>
          <a:stretch>
            <a:fillRect/>
          </a:stretch>
        </p:blipFill>
        <p:spPr/>
      </p:pic>
      <p:sp>
        <p:nvSpPr>
          <p:cNvPr id="6" name="Platshållare för bild 5">
            <a:extLst>
              <a:ext uri="{FF2B5EF4-FFF2-40B4-BE49-F238E27FC236}">
                <a16:creationId xmlns:a16="http://schemas.microsoft.com/office/drawing/2014/main" id="{F0B02831-4EC9-1B22-A247-0E67B78D8992}"/>
              </a:ext>
            </a:extLst>
          </p:cNvPr>
          <p:cNvSpPr>
            <a:spLocks noGrp="1"/>
          </p:cNvSpPr>
          <p:nvPr>
            <p:ph type="pic" sz="quarter" idx="11"/>
          </p:nvPr>
        </p:nvSpPr>
        <p:spPr/>
        <p:txBody>
          <a:bodyPr/>
          <a:lstStyle/>
          <a:p>
            <a:endParaRPr lang="sv-SE"/>
          </a:p>
        </p:txBody>
      </p:sp>
    </p:spTree>
    <p:extLst>
      <p:ext uri="{BB962C8B-B14F-4D97-AF65-F5344CB8AC3E}">
        <p14:creationId xmlns:p14="http://schemas.microsoft.com/office/powerpoint/2010/main" val="2552235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1A49A24-A8A7-0505-AAEC-765B154A8FC4}"/>
              </a:ext>
            </a:extLst>
          </p:cNvPr>
          <p:cNvSpPr>
            <a:spLocks noGrp="1"/>
          </p:cNvSpPr>
          <p:nvPr>
            <p:ph type="title"/>
          </p:nvPr>
        </p:nvSpPr>
        <p:spPr/>
        <p:txBody>
          <a:bodyPr/>
          <a:lstStyle/>
          <a:p>
            <a:r>
              <a:rPr lang="sv-SE" dirty="0"/>
              <a:t>4. SND</a:t>
            </a:r>
          </a:p>
        </p:txBody>
      </p:sp>
      <p:sp>
        <p:nvSpPr>
          <p:cNvPr id="6" name="Platshållare för innehåll 5">
            <a:extLst>
              <a:ext uri="{FF2B5EF4-FFF2-40B4-BE49-F238E27FC236}">
                <a16:creationId xmlns:a16="http://schemas.microsoft.com/office/drawing/2014/main" id="{F8EBD43C-D6BE-F6D4-6890-17B1D5FEC0AB}"/>
              </a:ext>
            </a:extLst>
          </p:cNvPr>
          <p:cNvSpPr>
            <a:spLocks noGrp="1"/>
          </p:cNvSpPr>
          <p:nvPr>
            <p:ph sz="half" idx="1"/>
          </p:nvPr>
        </p:nvSpPr>
        <p:spPr/>
        <p:txBody>
          <a:bodyPr/>
          <a:lstStyle/>
          <a:p>
            <a:r>
              <a:rPr lang="sv-SE" dirty="0"/>
              <a:t>11 sep Företagsklimat</a:t>
            </a:r>
            <a:br>
              <a:rPr lang="sv-SE" dirty="0"/>
            </a:br>
            <a:r>
              <a:rPr lang="sv-SE" dirty="0"/>
              <a:t>Pernilla Blom modererar</a:t>
            </a:r>
            <a:br>
              <a:rPr lang="sv-SE" dirty="0"/>
            </a:br>
            <a:br>
              <a:rPr lang="sv-SE" dirty="0"/>
            </a:br>
            <a:br>
              <a:rPr lang="sv-SE" dirty="0"/>
            </a:br>
            <a:r>
              <a:rPr lang="sv-SE" dirty="0"/>
              <a:t>Hur kraftsamlar vi för bättre företagsklimat i Göteborg ? </a:t>
            </a:r>
            <a:br>
              <a:rPr lang="sv-SE" dirty="0"/>
            </a:br>
            <a:r>
              <a:rPr lang="sv-SE" dirty="0"/>
              <a:t>Vad gör staden, näringslivet och akademin och vad gör vi tillsammans? </a:t>
            </a:r>
          </a:p>
          <a:p>
            <a:endParaRPr lang="sv-SE" dirty="0"/>
          </a:p>
        </p:txBody>
      </p:sp>
      <p:sp>
        <p:nvSpPr>
          <p:cNvPr id="7" name="Platshållare för innehåll 6">
            <a:extLst>
              <a:ext uri="{FF2B5EF4-FFF2-40B4-BE49-F238E27FC236}">
                <a16:creationId xmlns:a16="http://schemas.microsoft.com/office/drawing/2014/main" id="{1BBBB8BF-0DC1-13EA-6584-A75A2C164286}"/>
              </a:ext>
            </a:extLst>
          </p:cNvPr>
          <p:cNvSpPr>
            <a:spLocks noGrp="1"/>
          </p:cNvSpPr>
          <p:nvPr>
            <p:ph sz="half" idx="2"/>
          </p:nvPr>
        </p:nvSpPr>
        <p:spPr/>
        <p:txBody>
          <a:bodyPr/>
          <a:lstStyle/>
          <a:p>
            <a:r>
              <a:rPr lang="sv-SE" dirty="0"/>
              <a:t>20 nov Infrastruktur</a:t>
            </a:r>
            <a:br>
              <a:rPr lang="sv-SE" dirty="0"/>
            </a:br>
            <a:r>
              <a:rPr lang="sv-SE" dirty="0"/>
              <a:t>Per Österström modererar</a:t>
            </a:r>
          </a:p>
          <a:p>
            <a:endParaRPr lang="sv-SE" dirty="0"/>
          </a:p>
          <a:p>
            <a:r>
              <a:rPr lang="sv-SE" dirty="0"/>
              <a:t>Hur säkerställer vi kapacitet och god tillgänglighet för arbetspendling till, från och mellan noder för boenden och företag samt hur ser morgondagens mobilitet ut? </a:t>
            </a:r>
            <a:br>
              <a:rPr lang="sv-SE" dirty="0"/>
            </a:br>
            <a:r>
              <a:rPr lang="sv-SE" dirty="0"/>
              <a:t>Vad gör staden, näringslivet och akademin och vad gör vi tillsammans?</a:t>
            </a:r>
          </a:p>
        </p:txBody>
      </p:sp>
    </p:spTree>
    <p:extLst>
      <p:ext uri="{BB962C8B-B14F-4D97-AF65-F5344CB8AC3E}">
        <p14:creationId xmlns:p14="http://schemas.microsoft.com/office/powerpoint/2010/main" val="18349027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derrubrik 3">
            <a:extLst>
              <a:ext uri="{FF2B5EF4-FFF2-40B4-BE49-F238E27FC236}">
                <a16:creationId xmlns:a16="http://schemas.microsoft.com/office/drawing/2014/main" id="{1F07CCA7-00F9-40E8-9D76-1D768A6838A2}"/>
              </a:ext>
            </a:extLst>
          </p:cNvPr>
          <p:cNvSpPr>
            <a:spLocks noGrp="1"/>
          </p:cNvSpPr>
          <p:nvPr>
            <p:ph type="subTitle" idx="1"/>
          </p:nvPr>
        </p:nvSpPr>
        <p:spPr/>
        <p:txBody>
          <a:bodyPr/>
          <a:lstStyle/>
          <a:p>
            <a:r>
              <a:rPr lang="sv-SE"/>
              <a:t>Pia Areblad</a:t>
            </a:r>
          </a:p>
        </p:txBody>
      </p:sp>
      <p:sp>
        <p:nvSpPr>
          <p:cNvPr id="5" name="Platshållare för text 4">
            <a:extLst>
              <a:ext uri="{FF2B5EF4-FFF2-40B4-BE49-F238E27FC236}">
                <a16:creationId xmlns:a16="http://schemas.microsoft.com/office/drawing/2014/main" id="{862B798F-953C-4BEC-A5FA-6585B90BD874}"/>
              </a:ext>
            </a:extLst>
          </p:cNvPr>
          <p:cNvSpPr>
            <a:spLocks noGrp="1"/>
          </p:cNvSpPr>
          <p:nvPr>
            <p:ph type="body" sz="quarter" idx="10"/>
          </p:nvPr>
        </p:nvSpPr>
        <p:spPr/>
        <p:txBody>
          <a:bodyPr/>
          <a:lstStyle/>
          <a:p>
            <a:endParaRPr lang="sv-SE"/>
          </a:p>
        </p:txBody>
      </p:sp>
    </p:spTree>
    <p:extLst>
      <p:ext uri="{BB962C8B-B14F-4D97-AF65-F5344CB8AC3E}">
        <p14:creationId xmlns:p14="http://schemas.microsoft.com/office/powerpoint/2010/main" val="32181913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ADEFB07A-E311-646E-E341-80D1A585BED4}"/>
              </a:ext>
            </a:extLst>
          </p:cNvPr>
          <p:cNvSpPr>
            <a:spLocks noGrp="1"/>
          </p:cNvSpPr>
          <p:nvPr>
            <p:ph type="ctrTitle"/>
          </p:nvPr>
        </p:nvSpPr>
        <p:spPr/>
        <p:txBody>
          <a:bodyPr/>
          <a:lstStyle/>
          <a:p>
            <a:r>
              <a:rPr lang="sv-SE" dirty="0"/>
              <a:t>1.Status/utfall HP 3</a:t>
            </a:r>
          </a:p>
        </p:txBody>
      </p:sp>
      <p:sp>
        <p:nvSpPr>
          <p:cNvPr id="6" name="Underrubrik 5">
            <a:extLst>
              <a:ext uri="{FF2B5EF4-FFF2-40B4-BE49-F238E27FC236}">
                <a16:creationId xmlns:a16="http://schemas.microsoft.com/office/drawing/2014/main" id="{466F0602-210A-0146-5D20-E5626E836B09}"/>
              </a:ext>
            </a:extLst>
          </p:cNvPr>
          <p:cNvSpPr>
            <a:spLocks noGrp="1"/>
          </p:cNvSpPr>
          <p:nvPr>
            <p:ph type="subTitle" idx="1"/>
          </p:nvPr>
        </p:nvSpPr>
        <p:spPr/>
        <p:txBody>
          <a:bodyPr/>
          <a:lstStyle/>
          <a:p>
            <a:endParaRPr lang="sv-SE"/>
          </a:p>
        </p:txBody>
      </p:sp>
      <p:sp>
        <p:nvSpPr>
          <p:cNvPr id="7" name="Platshållare för text 6">
            <a:extLst>
              <a:ext uri="{FF2B5EF4-FFF2-40B4-BE49-F238E27FC236}">
                <a16:creationId xmlns:a16="http://schemas.microsoft.com/office/drawing/2014/main" id="{EBD74326-37B1-736C-4CB5-536DDC0A17EE}"/>
              </a:ext>
            </a:extLst>
          </p:cNvPr>
          <p:cNvSpPr>
            <a:spLocks noGrp="1"/>
          </p:cNvSpPr>
          <p:nvPr>
            <p:ph type="body" sz="quarter" idx="10"/>
          </p:nvPr>
        </p:nvSpPr>
        <p:spPr/>
        <p:txBody>
          <a:bodyPr/>
          <a:lstStyle/>
          <a:p>
            <a:endParaRPr lang="sv-SE"/>
          </a:p>
        </p:txBody>
      </p:sp>
    </p:spTree>
    <p:extLst>
      <p:ext uri="{BB962C8B-B14F-4D97-AF65-F5344CB8AC3E}">
        <p14:creationId xmlns:p14="http://schemas.microsoft.com/office/powerpoint/2010/main" val="19718504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BC67836-340F-12DC-7E0A-90E730C6E070}"/>
              </a:ext>
            </a:extLst>
          </p:cNvPr>
          <p:cNvSpPr>
            <a:spLocks noGrp="1"/>
          </p:cNvSpPr>
          <p:nvPr>
            <p:ph type="title"/>
          </p:nvPr>
        </p:nvSpPr>
        <p:spPr/>
        <p:txBody>
          <a:bodyPr/>
          <a:lstStyle/>
          <a:p>
            <a:r>
              <a:rPr lang="sv-SE" dirty="0"/>
              <a:t>Utfall handlingsplan 3, 240630</a:t>
            </a:r>
          </a:p>
        </p:txBody>
      </p:sp>
      <p:sp>
        <p:nvSpPr>
          <p:cNvPr id="4" name="Platshållare för innehåll 3">
            <a:extLst>
              <a:ext uri="{FF2B5EF4-FFF2-40B4-BE49-F238E27FC236}">
                <a16:creationId xmlns:a16="http://schemas.microsoft.com/office/drawing/2014/main" id="{7110297A-02DB-7EB4-1DD1-DB2008849B00}"/>
              </a:ext>
            </a:extLst>
          </p:cNvPr>
          <p:cNvSpPr>
            <a:spLocks noGrp="1"/>
          </p:cNvSpPr>
          <p:nvPr>
            <p:ph sz="half" idx="2"/>
          </p:nvPr>
        </p:nvSpPr>
        <p:spPr>
          <a:xfrm>
            <a:off x="6172200" y="1825625"/>
            <a:ext cx="5123510" cy="4659171"/>
          </a:xfrm>
        </p:spPr>
        <p:txBody>
          <a:bodyPr>
            <a:normAutofit fontScale="92500" lnSpcReduction="20000"/>
          </a:bodyPr>
          <a:lstStyle/>
          <a:p>
            <a:r>
              <a:rPr lang="sv-SE" dirty="0"/>
              <a:t>Grönt - enligt plan</a:t>
            </a:r>
          </a:p>
          <a:p>
            <a:r>
              <a:rPr lang="sv-SE" dirty="0"/>
              <a:t>Gult - mindre avvikelse på förväntat utfall. </a:t>
            </a:r>
          </a:p>
          <a:p>
            <a:r>
              <a:rPr lang="sv-SE" dirty="0"/>
              <a:t>Rött - stor avvikelse på förväntat utfall.</a:t>
            </a:r>
          </a:p>
          <a:p>
            <a:endParaRPr lang="sv-SE" dirty="0"/>
          </a:p>
          <a:p>
            <a:pPr marL="0" indent="0">
              <a:buNone/>
            </a:pPr>
            <a:r>
              <a:rPr lang="sv-SE" b="1" dirty="0">
                <a:cs typeface="Arial"/>
              </a:rPr>
              <a:t>Röd aktivitet inom Företagsklimat</a:t>
            </a:r>
            <a:br>
              <a:rPr lang="sv-SE" dirty="0">
                <a:cs typeface="Arial"/>
              </a:rPr>
            </a:br>
            <a:r>
              <a:rPr lang="sv-SE" dirty="0"/>
              <a:t>Definiera nästa steg för Digital företagstjänst för att starta restaurang</a:t>
            </a:r>
            <a:br>
              <a:rPr lang="sv-SE" dirty="0"/>
            </a:br>
            <a:r>
              <a:rPr lang="sv-SE" i="1" dirty="0"/>
              <a:t>Förväntat utfall:</a:t>
            </a:r>
            <a:br>
              <a:rPr lang="sv-SE" dirty="0"/>
            </a:br>
            <a:r>
              <a:rPr lang="sv-SE" dirty="0">
                <a:cs typeface="Arial"/>
              </a:rPr>
              <a:t>Ägandeskap, finansiering, informationssäkerhet och plattformar är tydliggjort för att kunna leverera tjänsten</a:t>
            </a:r>
            <a:br>
              <a:rPr lang="sv-SE" dirty="0">
                <a:cs typeface="Arial"/>
              </a:rPr>
            </a:br>
            <a:r>
              <a:rPr lang="sv-SE" i="1" dirty="0">
                <a:cs typeface="Arial"/>
              </a:rPr>
              <a:t>Status:</a:t>
            </a:r>
            <a:br>
              <a:rPr lang="sv-SE" dirty="0">
                <a:cs typeface="Arial"/>
              </a:rPr>
            </a:br>
            <a:r>
              <a:rPr lang="sv-SE" dirty="0">
                <a:cs typeface="Arial"/>
              </a:rPr>
              <a:t>Aktiviteten nedlagd/avbruten</a:t>
            </a:r>
          </a:p>
          <a:p>
            <a:pPr marL="0" indent="0">
              <a:buNone/>
            </a:pPr>
            <a:br>
              <a:rPr lang="sv-SE" dirty="0"/>
            </a:br>
            <a:br>
              <a:rPr lang="sv-SE" dirty="0"/>
            </a:br>
            <a:endParaRPr lang="sv-SE" dirty="0"/>
          </a:p>
        </p:txBody>
      </p:sp>
      <p:graphicFrame>
        <p:nvGraphicFramePr>
          <p:cNvPr id="7" name="Platshållare för innehåll 6">
            <a:extLst>
              <a:ext uri="{FF2B5EF4-FFF2-40B4-BE49-F238E27FC236}">
                <a16:creationId xmlns:a16="http://schemas.microsoft.com/office/drawing/2014/main" id="{E6B93D95-524C-8B2E-12D6-BE00B08AE148}"/>
              </a:ext>
            </a:extLst>
          </p:cNvPr>
          <p:cNvGraphicFramePr>
            <a:graphicFrameLocks noGrp="1"/>
          </p:cNvGraphicFramePr>
          <p:nvPr>
            <p:ph sz="half" idx="1"/>
            <p:extLst>
              <p:ext uri="{D42A27DB-BD31-4B8C-83A1-F6EECF244321}">
                <p14:modId xmlns:p14="http://schemas.microsoft.com/office/powerpoint/2010/main" val="499091930"/>
              </p:ext>
            </p:extLst>
          </p:nvPr>
        </p:nvGraphicFramePr>
        <p:xfrm>
          <a:off x="838201" y="2100943"/>
          <a:ext cx="4800600" cy="3668485"/>
        </p:xfrm>
        <a:graphic>
          <a:graphicData uri="http://schemas.openxmlformats.org/drawingml/2006/table">
            <a:tbl>
              <a:tblPr/>
              <a:tblGrid>
                <a:gridCol w="3022600">
                  <a:extLst>
                    <a:ext uri="{9D8B030D-6E8A-4147-A177-3AD203B41FA5}">
                      <a16:colId xmlns:a16="http://schemas.microsoft.com/office/drawing/2014/main" val="1052555344"/>
                    </a:ext>
                  </a:extLst>
                </a:gridCol>
                <a:gridCol w="1778000">
                  <a:extLst>
                    <a:ext uri="{9D8B030D-6E8A-4147-A177-3AD203B41FA5}">
                      <a16:colId xmlns:a16="http://schemas.microsoft.com/office/drawing/2014/main" val="2676007821"/>
                    </a:ext>
                  </a:extLst>
                </a:gridCol>
              </a:tblGrid>
              <a:tr h="413106">
                <a:tc>
                  <a:txBody>
                    <a:bodyPr/>
                    <a:lstStyle/>
                    <a:p>
                      <a:pPr algn="l" fontAlgn="b"/>
                      <a:endParaRPr lang="sv-SE" sz="1800" b="0" i="0" u="none" strike="noStrike" dirty="0">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c>
                  <a:txBody>
                    <a:bodyPr/>
                    <a:lstStyle/>
                    <a:p>
                      <a:pPr algn="ctr" fontAlgn="b"/>
                      <a:endParaRPr lang="sv-SE" sz="1800" b="1" i="0" u="none" strike="noStrike" dirty="0">
                        <a:solidFill>
                          <a:srgbClr val="000000"/>
                        </a:solidFill>
                        <a:effectLst/>
                        <a:latin typeface="Calibri" panose="020F0502020204030204" pitchFamily="34" charset="0"/>
                      </a:endParaRPr>
                    </a:p>
                  </a:txBody>
                  <a:tcPr marL="7620" marR="7620" marT="7620" marB="0" anchor="b">
                    <a:lnL>
                      <a:noFill/>
                    </a:lnL>
                    <a:lnR>
                      <a:noFill/>
                    </a:lnR>
                    <a:lnT>
                      <a:noFill/>
                    </a:lnT>
                    <a:lnB>
                      <a:noFill/>
                    </a:lnB>
                  </a:tcPr>
                </a:tc>
                <a:extLst>
                  <a:ext uri="{0D108BD9-81ED-4DB2-BD59-A6C34878D82A}">
                    <a16:rowId xmlns:a16="http://schemas.microsoft.com/office/drawing/2014/main" val="2386072763"/>
                  </a:ext>
                </a:extLst>
              </a:tr>
              <a:tr h="1319135">
                <a:tc>
                  <a:txBody>
                    <a:bodyPr/>
                    <a:lstStyle/>
                    <a:p>
                      <a:pPr algn="ctr" fontAlgn="ctr"/>
                      <a:r>
                        <a:rPr lang="sv-SE" sz="1800" b="1" i="0" u="none" strike="noStrike" dirty="0">
                          <a:solidFill>
                            <a:srgbClr val="000000"/>
                          </a:solidFill>
                          <a:effectLst/>
                          <a:latin typeface="Calibri" panose="020F0502020204030204" pitchFamily="34" charset="0"/>
                        </a:rPr>
                        <a:t>Grön</a:t>
                      </a:r>
                    </a:p>
                  </a:txBody>
                  <a:tcPr marL="7620" marR="7620" marT="7620" marB="0" anchor="ctr">
                    <a:lnL>
                      <a:noFill/>
                    </a:lnL>
                    <a:lnR>
                      <a:noFill/>
                    </a:lnR>
                    <a:lnT>
                      <a:noFill/>
                    </a:lnT>
                    <a:lnB>
                      <a:noFill/>
                    </a:lnB>
                    <a:solidFill>
                      <a:srgbClr val="92D050"/>
                    </a:solidFill>
                  </a:tcPr>
                </a:tc>
                <a:tc>
                  <a:txBody>
                    <a:bodyPr/>
                    <a:lstStyle/>
                    <a:p>
                      <a:pPr algn="ctr" fontAlgn="ctr"/>
                      <a:r>
                        <a:rPr lang="sv-SE" sz="1800" b="0" i="0" u="none" strike="noStrike" dirty="0">
                          <a:solidFill>
                            <a:srgbClr val="000000"/>
                          </a:solidFill>
                          <a:effectLst/>
                          <a:latin typeface="Calibri" panose="020F0502020204030204" pitchFamily="34" charset="0"/>
                        </a:rPr>
                        <a:t>45 (82 %)</a:t>
                      </a:r>
                    </a:p>
                  </a:txBody>
                  <a:tcPr marL="7620" marR="7620" marT="7620" marB="0" anchor="ctr">
                    <a:lnL>
                      <a:noFill/>
                    </a:lnL>
                    <a:lnR>
                      <a:noFill/>
                    </a:lnR>
                    <a:lnT>
                      <a:noFill/>
                    </a:lnT>
                    <a:lnB>
                      <a:noFill/>
                    </a:lnB>
                    <a:solidFill>
                      <a:srgbClr val="92D050"/>
                    </a:solidFill>
                  </a:tcPr>
                </a:tc>
                <a:extLst>
                  <a:ext uri="{0D108BD9-81ED-4DB2-BD59-A6C34878D82A}">
                    <a16:rowId xmlns:a16="http://schemas.microsoft.com/office/drawing/2014/main" val="3822377152"/>
                  </a:ext>
                </a:extLst>
              </a:tr>
              <a:tr h="968122">
                <a:tc>
                  <a:txBody>
                    <a:bodyPr/>
                    <a:lstStyle/>
                    <a:p>
                      <a:pPr algn="ctr" fontAlgn="ctr"/>
                      <a:r>
                        <a:rPr lang="sv-SE" sz="1800" b="1" i="0" u="none" strike="noStrike" dirty="0">
                          <a:solidFill>
                            <a:srgbClr val="000000"/>
                          </a:solidFill>
                          <a:effectLst/>
                          <a:latin typeface="Calibri" panose="020F0502020204030204" pitchFamily="34" charset="0"/>
                        </a:rPr>
                        <a:t>Gul</a:t>
                      </a:r>
                    </a:p>
                  </a:txBody>
                  <a:tcPr marL="7620" marR="7620" marT="7620" marB="0" anchor="ctr">
                    <a:lnL>
                      <a:noFill/>
                    </a:lnL>
                    <a:lnR>
                      <a:noFill/>
                    </a:lnR>
                    <a:lnT>
                      <a:noFill/>
                    </a:lnT>
                    <a:lnB>
                      <a:noFill/>
                    </a:lnB>
                    <a:solidFill>
                      <a:srgbClr val="FFFF00"/>
                    </a:solidFill>
                  </a:tcPr>
                </a:tc>
                <a:tc>
                  <a:txBody>
                    <a:bodyPr/>
                    <a:lstStyle/>
                    <a:p>
                      <a:pPr algn="ctr" fontAlgn="ctr"/>
                      <a:r>
                        <a:rPr lang="sv-SE" sz="1800" b="0" i="0" u="none" strike="noStrike" dirty="0">
                          <a:solidFill>
                            <a:srgbClr val="000000"/>
                          </a:solidFill>
                          <a:effectLst/>
                          <a:latin typeface="Calibri" panose="020F0502020204030204" pitchFamily="34" charset="0"/>
                        </a:rPr>
                        <a:t>9 (16 %)</a:t>
                      </a:r>
                    </a:p>
                  </a:txBody>
                  <a:tcPr marL="7620" marR="7620" marT="7620" marB="0" anchor="ctr">
                    <a:lnL>
                      <a:noFill/>
                    </a:lnL>
                    <a:lnR>
                      <a:noFill/>
                    </a:lnR>
                    <a:lnT>
                      <a:noFill/>
                    </a:lnT>
                    <a:lnB>
                      <a:noFill/>
                    </a:lnB>
                    <a:solidFill>
                      <a:srgbClr val="FFFF00"/>
                    </a:solidFill>
                  </a:tcPr>
                </a:tc>
                <a:extLst>
                  <a:ext uri="{0D108BD9-81ED-4DB2-BD59-A6C34878D82A}">
                    <a16:rowId xmlns:a16="http://schemas.microsoft.com/office/drawing/2014/main" val="600161027"/>
                  </a:ext>
                </a:extLst>
              </a:tr>
              <a:tr h="968122">
                <a:tc>
                  <a:txBody>
                    <a:bodyPr/>
                    <a:lstStyle/>
                    <a:p>
                      <a:pPr algn="ctr" fontAlgn="ctr"/>
                      <a:r>
                        <a:rPr lang="sv-SE" sz="1800" b="1" i="0" u="none" strike="noStrike" dirty="0">
                          <a:solidFill>
                            <a:srgbClr val="000000"/>
                          </a:solidFill>
                          <a:effectLst/>
                          <a:latin typeface="Calibri" panose="020F0502020204030204" pitchFamily="34" charset="0"/>
                        </a:rPr>
                        <a:t>Röd</a:t>
                      </a:r>
                    </a:p>
                  </a:txBody>
                  <a:tcPr marL="7620" marR="7620" marT="7620" marB="0" anchor="ctr">
                    <a:lnL w="6350" cap="flat" cmpd="sng" algn="ctr">
                      <a:solidFill>
                        <a:srgbClr val="000000"/>
                      </a:solidFill>
                      <a:prstDash val="solid"/>
                      <a:round/>
                      <a:headEnd type="none" w="med" len="med"/>
                      <a:tailEnd type="none" w="med" len="med"/>
                    </a:lnL>
                    <a:lnR>
                      <a:noFill/>
                    </a:lnR>
                    <a:lnT>
                      <a:noFill/>
                    </a:lnT>
                    <a:lnB>
                      <a:noFill/>
                    </a:lnB>
                    <a:solidFill>
                      <a:srgbClr val="FF0000"/>
                    </a:solidFill>
                  </a:tcPr>
                </a:tc>
                <a:tc>
                  <a:txBody>
                    <a:bodyPr/>
                    <a:lstStyle/>
                    <a:p>
                      <a:pPr algn="ctr" fontAlgn="ctr"/>
                      <a:r>
                        <a:rPr lang="sv-SE" sz="1800" b="0" i="0" u="none" strike="noStrike" dirty="0">
                          <a:solidFill>
                            <a:srgbClr val="000000"/>
                          </a:solidFill>
                          <a:effectLst/>
                          <a:latin typeface="Calibri" panose="020F0502020204030204" pitchFamily="34" charset="0"/>
                        </a:rPr>
                        <a:t> 1 (2 %)</a:t>
                      </a:r>
                    </a:p>
                  </a:txBody>
                  <a:tcPr marL="7620" marR="7620" marT="7620" marB="0" anchor="ctr">
                    <a:lnL>
                      <a:noFill/>
                    </a:lnL>
                    <a:lnR>
                      <a:noFill/>
                    </a:lnR>
                    <a:lnT>
                      <a:noFill/>
                    </a:lnT>
                    <a:lnB>
                      <a:noFill/>
                    </a:lnB>
                    <a:solidFill>
                      <a:srgbClr val="FF0000"/>
                    </a:solidFill>
                  </a:tcPr>
                </a:tc>
                <a:extLst>
                  <a:ext uri="{0D108BD9-81ED-4DB2-BD59-A6C34878D82A}">
                    <a16:rowId xmlns:a16="http://schemas.microsoft.com/office/drawing/2014/main" val="264782729"/>
                  </a:ext>
                </a:extLst>
              </a:tr>
            </a:tbl>
          </a:graphicData>
        </a:graphic>
      </p:graphicFrame>
    </p:spTree>
    <p:extLst>
      <p:ext uri="{BB962C8B-B14F-4D97-AF65-F5344CB8AC3E}">
        <p14:creationId xmlns:p14="http://schemas.microsoft.com/office/powerpoint/2010/main" val="19319492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491A866-77CD-20DC-3A82-879AC11AE0AC}"/>
              </a:ext>
            </a:extLst>
          </p:cNvPr>
          <p:cNvSpPr>
            <a:spLocks noGrp="1"/>
          </p:cNvSpPr>
          <p:nvPr>
            <p:ph type="title"/>
          </p:nvPr>
        </p:nvSpPr>
        <p:spPr/>
        <p:txBody>
          <a:bodyPr/>
          <a:lstStyle/>
          <a:p>
            <a:r>
              <a:rPr lang="sv-SE" dirty="0"/>
              <a:t>Kompetensförsörjning</a:t>
            </a:r>
          </a:p>
        </p:txBody>
      </p:sp>
      <p:sp>
        <p:nvSpPr>
          <p:cNvPr id="4" name="Platshållare för innehåll 3">
            <a:extLst>
              <a:ext uri="{FF2B5EF4-FFF2-40B4-BE49-F238E27FC236}">
                <a16:creationId xmlns:a16="http://schemas.microsoft.com/office/drawing/2014/main" id="{AB46D62C-F262-9E08-32C5-440BDAB63205}"/>
              </a:ext>
            </a:extLst>
          </p:cNvPr>
          <p:cNvSpPr>
            <a:spLocks noGrp="1"/>
          </p:cNvSpPr>
          <p:nvPr>
            <p:ph sz="half" idx="2"/>
          </p:nvPr>
        </p:nvSpPr>
        <p:spPr/>
        <p:txBody>
          <a:bodyPr/>
          <a:lstStyle/>
          <a:p>
            <a:pPr marL="0" indent="0">
              <a:buNone/>
            </a:pPr>
            <a:r>
              <a:rPr lang="sv-SE" b="1" dirty="0"/>
              <a:t>Gul</a:t>
            </a:r>
          </a:p>
          <a:p>
            <a:r>
              <a:rPr lang="sv-SE" dirty="0"/>
              <a:t>Genomföra omställnings-/fortbildningsinsatser via framtagna branschstrategier- endast 250 beräknas delta mot planerade 1400 </a:t>
            </a:r>
            <a:r>
              <a:rPr lang="sv-SE" dirty="0" err="1"/>
              <a:t>pga</a:t>
            </a:r>
            <a:r>
              <a:rPr lang="sv-SE" dirty="0"/>
              <a:t> minskad budget</a:t>
            </a:r>
          </a:p>
        </p:txBody>
      </p:sp>
      <p:graphicFrame>
        <p:nvGraphicFramePr>
          <p:cNvPr id="8" name="Platshållare för innehåll 7">
            <a:extLst>
              <a:ext uri="{FF2B5EF4-FFF2-40B4-BE49-F238E27FC236}">
                <a16:creationId xmlns:a16="http://schemas.microsoft.com/office/drawing/2014/main" id="{EA91A127-2317-1B97-60DB-D5F7E7C5ABF3}"/>
              </a:ext>
            </a:extLst>
          </p:cNvPr>
          <p:cNvGraphicFramePr>
            <a:graphicFrameLocks noGrp="1"/>
          </p:cNvGraphicFramePr>
          <p:nvPr>
            <p:ph sz="half" idx="1"/>
            <p:extLst>
              <p:ext uri="{D42A27DB-BD31-4B8C-83A1-F6EECF244321}">
                <p14:modId xmlns:p14="http://schemas.microsoft.com/office/powerpoint/2010/main" val="2955340302"/>
              </p:ext>
            </p:extLst>
          </p:nvPr>
        </p:nvGraphicFramePr>
        <p:xfrm>
          <a:off x="838200" y="2111022"/>
          <a:ext cx="5246511" cy="2540000"/>
        </p:xfrm>
        <a:graphic>
          <a:graphicData uri="http://schemas.openxmlformats.org/drawingml/2006/table">
            <a:tbl>
              <a:tblPr/>
              <a:tblGrid>
                <a:gridCol w="2379784">
                  <a:extLst>
                    <a:ext uri="{9D8B030D-6E8A-4147-A177-3AD203B41FA5}">
                      <a16:colId xmlns:a16="http://schemas.microsoft.com/office/drawing/2014/main" val="2350934457"/>
                    </a:ext>
                  </a:extLst>
                </a:gridCol>
                <a:gridCol w="984739">
                  <a:extLst>
                    <a:ext uri="{9D8B030D-6E8A-4147-A177-3AD203B41FA5}">
                      <a16:colId xmlns:a16="http://schemas.microsoft.com/office/drawing/2014/main" val="2653667869"/>
                    </a:ext>
                  </a:extLst>
                </a:gridCol>
                <a:gridCol w="984739">
                  <a:extLst>
                    <a:ext uri="{9D8B030D-6E8A-4147-A177-3AD203B41FA5}">
                      <a16:colId xmlns:a16="http://schemas.microsoft.com/office/drawing/2014/main" val="503791847"/>
                    </a:ext>
                  </a:extLst>
                </a:gridCol>
                <a:gridCol w="897249">
                  <a:extLst>
                    <a:ext uri="{9D8B030D-6E8A-4147-A177-3AD203B41FA5}">
                      <a16:colId xmlns:a16="http://schemas.microsoft.com/office/drawing/2014/main" val="3223678205"/>
                    </a:ext>
                  </a:extLst>
                </a:gridCol>
              </a:tblGrid>
              <a:tr h="1270000">
                <a:tc>
                  <a:txBody>
                    <a:bodyPr/>
                    <a:lstStyle/>
                    <a:p>
                      <a:pPr algn="ctr" fontAlgn="ctr"/>
                      <a:r>
                        <a:rPr lang="sv-SE" sz="1800" b="1" i="0" u="none" strike="noStrike" dirty="0">
                          <a:solidFill>
                            <a:srgbClr val="000000"/>
                          </a:solidFill>
                          <a:effectLst/>
                          <a:latin typeface="Calibri" panose="020F0502020204030204" pitchFamily="34" charset="0"/>
                        </a:rPr>
                        <a:t>240630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v-SE" sz="1800" b="1" i="0" u="none" strike="noStrike" dirty="0">
                          <a:solidFill>
                            <a:srgbClr val="000000"/>
                          </a:solidFill>
                          <a:effectLst/>
                          <a:latin typeface="Calibri" panose="020F0502020204030204" pitchFamily="34" charset="0"/>
                        </a:rPr>
                        <a:t>Gröna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sv-SE" sz="1800" b="1" i="0" u="none" strike="noStrike" dirty="0">
                          <a:solidFill>
                            <a:srgbClr val="000000"/>
                          </a:solidFill>
                          <a:effectLst/>
                          <a:latin typeface="Calibri" panose="020F0502020204030204" pitchFamily="34" charset="0"/>
                        </a:rPr>
                        <a:t>Gula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sv-SE" sz="1800" b="1" i="0" u="none" strike="noStrike" dirty="0">
                          <a:solidFill>
                            <a:srgbClr val="000000"/>
                          </a:solidFill>
                          <a:effectLst/>
                          <a:latin typeface="Calibri" panose="020F0502020204030204" pitchFamily="34" charset="0"/>
                        </a:rPr>
                        <a:t>Röda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853259161"/>
                  </a:ext>
                </a:extLst>
              </a:tr>
              <a:tr h="1270000">
                <a:tc>
                  <a:txBody>
                    <a:bodyPr/>
                    <a:lstStyle/>
                    <a:p>
                      <a:pPr algn="l" fontAlgn="t"/>
                      <a:r>
                        <a:rPr lang="sv-SE" sz="1800" b="1" i="0" u="none" strike="noStrike" dirty="0">
                          <a:solidFill>
                            <a:srgbClr val="000000"/>
                          </a:solidFill>
                          <a:effectLst/>
                          <a:latin typeface="Calibri" panose="020F0502020204030204" pitchFamily="34" charset="0"/>
                        </a:rPr>
                        <a:t>  Kompetensförsörjning</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sv-SE" sz="1800" b="0" i="0" u="none" strike="noStrike" dirty="0">
                          <a:solidFill>
                            <a:srgbClr val="000000"/>
                          </a:solidFill>
                          <a:effectLst/>
                          <a:latin typeface="Calibri" panose="020F0502020204030204" pitchFamily="34" charset="0"/>
                        </a:rPr>
                        <a:t>13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sv-SE" sz="1800" b="0" i="0" u="none" strike="noStrike" dirty="0">
                          <a:solidFill>
                            <a:srgbClr val="000000"/>
                          </a:solidFill>
                          <a:effectLst/>
                          <a:latin typeface="Calibri" panose="020F0502020204030204" pitchFamily="34" charset="0"/>
                        </a:rPr>
                        <a:t>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sv-SE" sz="1800" b="0" i="0" u="none" strike="noStrike" dirty="0">
                        <a:solidFill>
                          <a:srgbClr val="000000"/>
                        </a:solidFill>
                        <a:effectLs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98684176"/>
                  </a:ext>
                </a:extLst>
              </a:tr>
            </a:tbl>
          </a:graphicData>
        </a:graphic>
      </p:graphicFrame>
    </p:spTree>
    <p:extLst>
      <p:ext uri="{BB962C8B-B14F-4D97-AF65-F5344CB8AC3E}">
        <p14:creationId xmlns:p14="http://schemas.microsoft.com/office/powerpoint/2010/main" val="30509881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D95F01C-3FAB-2F81-5551-63F7EEEB7897}"/>
              </a:ext>
            </a:extLst>
          </p:cNvPr>
          <p:cNvSpPr>
            <a:spLocks noGrp="1"/>
          </p:cNvSpPr>
          <p:nvPr>
            <p:ph type="title"/>
          </p:nvPr>
        </p:nvSpPr>
        <p:spPr/>
        <p:txBody>
          <a:bodyPr/>
          <a:lstStyle/>
          <a:p>
            <a:r>
              <a:rPr lang="sv-SE" dirty="0"/>
              <a:t>Attraktionskraft</a:t>
            </a:r>
          </a:p>
        </p:txBody>
      </p:sp>
      <p:sp>
        <p:nvSpPr>
          <p:cNvPr id="4" name="Platshållare för innehåll 3">
            <a:extLst>
              <a:ext uri="{FF2B5EF4-FFF2-40B4-BE49-F238E27FC236}">
                <a16:creationId xmlns:a16="http://schemas.microsoft.com/office/drawing/2014/main" id="{607F9B68-AD4D-1DBC-5AA0-929D80128E5C}"/>
              </a:ext>
            </a:extLst>
          </p:cNvPr>
          <p:cNvSpPr>
            <a:spLocks noGrp="1"/>
          </p:cNvSpPr>
          <p:nvPr>
            <p:ph sz="half" idx="2"/>
          </p:nvPr>
        </p:nvSpPr>
        <p:spPr/>
        <p:txBody>
          <a:bodyPr>
            <a:normAutofit/>
          </a:bodyPr>
          <a:lstStyle/>
          <a:p>
            <a:pPr marL="0" indent="0">
              <a:buNone/>
            </a:pPr>
            <a:r>
              <a:rPr lang="sv-SE" b="1" dirty="0"/>
              <a:t>Gul</a:t>
            </a:r>
            <a:br>
              <a:rPr lang="sv-SE" b="1" dirty="0"/>
            </a:br>
            <a:r>
              <a:rPr lang="sv-SE" sz="2000" b="0" i="0" u="none" strike="noStrike" dirty="0">
                <a:solidFill>
                  <a:srgbClr val="000000"/>
                </a:solidFill>
                <a:effectLst/>
                <a:latin typeface="Calibri" panose="020F0502020204030204" pitchFamily="34" charset="0"/>
              </a:rPr>
              <a:t>målgruppsstrategi till stöd för effektivare</a:t>
            </a:r>
            <a:br>
              <a:rPr lang="sv-SE" sz="2000" b="0" i="0" u="none" strike="noStrike" dirty="0">
                <a:solidFill>
                  <a:srgbClr val="000000"/>
                </a:solidFill>
                <a:effectLst/>
                <a:latin typeface="Calibri" panose="020F0502020204030204" pitchFamily="34" charset="0"/>
              </a:rPr>
            </a:br>
            <a:r>
              <a:rPr lang="sv-SE" sz="2000" b="0" i="0" u="none" strike="noStrike" dirty="0">
                <a:solidFill>
                  <a:srgbClr val="000000"/>
                </a:solidFill>
                <a:effectLst/>
                <a:latin typeface="Calibri" panose="020F0502020204030204" pitchFamily="34" charset="0"/>
              </a:rPr>
              <a:t>etableringsprocess.</a:t>
            </a:r>
            <a:r>
              <a:rPr lang="sv-SE" dirty="0"/>
              <a:t> </a:t>
            </a:r>
            <a:endParaRPr lang="sv-SE" b="1" dirty="0"/>
          </a:p>
        </p:txBody>
      </p:sp>
      <p:graphicFrame>
        <p:nvGraphicFramePr>
          <p:cNvPr id="9" name="Platshållare för innehåll 8">
            <a:extLst>
              <a:ext uri="{FF2B5EF4-FFF2-40B4-BE49-F238E27FC236}">
                <a16:creationId xmlns:a16="http://schemas.microsoft.com/office/drawing/2014/main" id="{4A5C82CE-F5E4-7BE3-0E30-F510BAA0D074}"/>
              </a:ext>
            </a:extLst>
          </p:cNvPr>
          <p:cNvGraphicFramePr>
            <a:graphicFrameLocks noGrp="1"/>
          </p:cNvGraphicFramePr>
          <p:nvPr>
            <p:ph sz="half" idx="1"/>
            <p:extLst>
              <p:ext uri="{D42A27DB-BD31-4B8C-83A1-F6EECF244321}">
                <p14:modId xmlns:p14="http://schemas.microsoft.com/office/powerpoint/2010/main" val="811456217"/>
              </p:ext>
            </p:extLst>
          </p:nvPr>
        </p:nvGraphicFramePr>
        <p:xfrm>
          <a:off x="838200" y="2246488"/>
          <a:ext cx="4941710" cy="2449690"/>
        </p:xfrm>
        <a:graphic>
          <a:graphicData uri="http://schemas.openxmlformats.org/drawingml/2006/table">
            <a:tbl>
              <a:tblPr/>
              <a:tblGrid>
                <a:gridCol w="2204762">
                  <a:extLst>
                    <a:ext uri="{9D8B030D-6E8A-4147-A177-3AD203B41FA5}">
                      <a16:colId xmlns:a16="http://schemas.microsoft.com/office/drawing/2014/main" val="3809052373"/>
                    </a:ext>
                  </a:extLst>
                </a:gridCol>
                <a:gridCol w="912316">
                  <a:extLst>
                    <a:ext uri="{9D8B030D-6E8A-4147-A177-3AD203B41FA5}">
                      <a16:colId xmlns:a16="http://schemas.microsoft.com/office/drawing/2014/main" val="88808554"/>
                    </a:ext>
                  </a:extLst>
                </a:gridCol>
                <a:gridCol w="912316">
                  <a:extLst>
                    <a:ext uri="{9D8B030D-6E8A-4147-A177-3AD203B41FA5}">
                      <a16:colId xmlns:a16="http://schemas.microsoft.com/office/drawing/2014/main" val="3323604650"/>
                    </a:ext>
                  </a:extLst>
                </a:gridCol>
                <a:gridCol w="912316">
                  <a:extLst>
                    <a:ext uri="{9D8B030D-6E8A-4147-A177-3AD203B41FA5}">
                      <a16:colId xmlns:a16="http://schemas.microsoft.com/office/drawing/2014/main" val="3651364372"/>
                    </a:ext>
                  </a:extLst>
                </a:gridCol>
              </a:tblGrid>
              <a:tr h="1224845">
                <a:tc>
                  <a:txBody>
                    <a:bodyPr/>
                    <a:lstStyle/>
                    <a:p>
                      <a:pPr algn="ctr" fontAlgn="ctr"/>
                      <a:r>
                        <a:rPr lang="sv-SE" sz="1800" b="1" i="0" u="none" strike="noStrike" dirty="0">
                          <a:solidFill>
                            <a:srgbClr val="000000"/>
                          </a:solidFill>
                          <a:effectLst/>
                          <a:latin typeface="Calibri" panose="020F0502020204030204" pitchFamily="34" charset="0"/>
                        </a:rPr>
                        <a:t>240630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v-SE" sz="1800" b="1" i="0" u="none" strike="noStrike" dirty="0">
                          <a:solidFill>
                            <a:srgbClr val="000000"/>
                          </a:solidFill>
                          <a:effectLst/>
                          <a:latin typeface="Calibri" panose="020F0502020204030204" pitchFamily="34" charset="0"/>
                        </a:rPr>
                        <a:t>Gröna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sv-SE" sz="1800" b="1" i="0" u="none" strike="noStrike" dirty="0">
                          <a:solidFill>
                            <a:srgbClr val="000000"/>
                          </a:solidFill>
                          <a:effectLst/>
                          <a:latin typeface="Calibri" panose="020F0502020204030204" pitchFamily="34" charset="0"/>
                        </a:rPr>
                        <a:t>Gula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sv-SE" sz="1800" b="1" i="0" u="none" strike="noStrike">
                          <a:solidFill>
                            <a:srgbClr val="000000"/>
                          </a:solidFill>
                          <a:effectLst/>
                          <a:latin typeface="Calibri" panose="020F0502020204030204" pitchFamily="34" charset="0"/>
                        </a:rPr>
                        <a:t>Röda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3743350506"/>
                  </a:ext>
                </a:extLst>
              </a:tr>
              <a:tr h="1224845">
                <a:tc>
                  <a:txBody>
                    <a:bodyPr/>
                    <a:lstStyle/>
                    <a:p>
                      <a:pPr algn="l" fontAlgn="t"/>
                      <a:r>
                        <a:rPr lang="sv-SE" sz="1800" b="1" i="0" u="none" strike="noStrike" dirty="0">
                          <a:solidFill>
                            <a:srgbClr val="000000"/>
                          </a:solidFill>
                          <a:effectLst/>
                          <a:latin typeface="Calibri" panose="020F0502020204030204" pitchFamily="34" charset="0"/>
                        </a:rPr>
                        <a:t>  Attraktionskraft</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sv-SE" sz="1800" b="0" i="0" u="none" strike="noStrike" dirty="0">
                          <a:solidFill>
                            <a:srgbClr val="000000"/>
                          </a:solidFill>
                          <a:effectLst/>
                          <a:latin typeface="Calibri" panose="020F0502020204030204" pitchFamily="34" charset="0"/>
                        </a:rPr>
                        <a:t>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sv-SE" sz="1800" b="0" i="0" u="none" strike="noStrike" dirty="0">
                          <a:solidFill>
                            <a:srgbClr val="000000"/>
                          </a:solidFill>
                          <a:effectLst/>
                          <a:latin typeface="Calibri" panose="020F0502020204030204" pitchFamily="34" charset="0"/>
                        </a:rPr>
                        <a:t>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sv-SE" sz="1800" b="0" i="0" u="none" strike="noStrike" dirty="0">
                        <a:solidFill>
                          <a:srgbClr val="000000"/>
                        </a:solidFill>
                        <a:effectLs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74963037"/>
                  </a:ext>
                </a:extLst>
              </a:tr>
            </a:tbl>
          </a:graphicData>
        </a:graphic>
      </p:graphicFrame>
    </p:spTree>
    <p:extLst>
      <p:ext uri="{BB962C8B-B14F-4D97-AF65-F5344CB8AC3E}">
        <p14:creationId xmlns:p14="http://schemas.microsoft.com/office/powerpoint/2010/main" val="38407084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26CC1C7-2673-7E16-99A2-CF55B45AD38F}"/>
              </a:ext>
            </a:extLst>
          </p:cNvPr>
          <p:cNvSpPr>
            <a:spLocks noGrp="1"/>
          </p:cNvSpPr>
          <p:nvPr>
            <p:ph type="title"/>
          </p:nvPr>
        </p:nvSpPr>
        <p:spPr/>
        <p:txBody>
          <a:bodyPr/>
          <a:lstStyle/>
          <a:p>
            <a:r>
              <a:rPr lang="sv-SE" dirty="0"/>
              <a:t>Infrastruktur</a:t>
            </a:r>
          </a:p>
        </p:txBody>
      </p:sp>
      <p:sp>
        <p:nvSpPr>
          <p:cNvPr id="4" name="Platshållare för innehåll 3">
            <a:extLst>
              <a:ext uri="{FF2B5EF4-FFF2-40B4-BE49-F238E27FC236}">
                <a16:creationId xmlns:a16="http://schemas.microsoft.com/office/drawing/2014/main" id="{3B47BD45-12D4-1566-3FB1-DD198F1FA904}"/>
              </a:ext>
            </a:extLst>
          </p:cNvPr>
          <p:cNvSpPr>
            <a:spLocks noGrp="1"/>
          </p:cNvSpPr>
          <p:nvPr>
            <p:ph sz="half" idx="2"/>
          </p:nvPr>
        </p:nvSpPr>
        <p:spPr/>
        <p:txBody>
          <a:bodyPr/>
          <a:lstStyle/>
          <a:p>
            <a:pPr marL="0" indent="0">
              <a:buNone/>
            </a:pPr>
            <a:r>
              <a:rPr lang="sv-SE" b="1" dirty="0"/>
              <a:t>Gul</a:t>
            </a:r>
          </a:p>
          <a:p>
            <a:r>
              <a:rPr lang="sv-SE" dirty="0"/>
              <a:t>Cykelvänligast, effekthandel GE</a:t>
            </a:r>
          </a:p>
        </p:txBody>
      </p:sp>
      <p:graphicFrame>
        <p:nvGraphicFramePr>
          <p:cNvPr id="11" name="Platshållare för innehåll 10">
            <a:extLst>
              <a:ext uri="{FF2B5EF4-FFF2-40B4-BE49-F238E27FC236}">
                <a16:creationId xmlns:a16="http://schemas.microsoft.com/office/drawing/2014/main" id="{3D3E6007-BE5E-66EF-63C2-97C3645D8573}"/>
              </a:ext>
            </a:extLst>
          </p:cNvPr>
          <p:cNvGraphicFramePr>
            <a:graphicFrameLocks noGrp="1"/>
          </p:cNvGraphicFramePr>
          <p:nvPr>
            <p:ph sz="half" idx="1"/>
            <p:extLst>
              <p:ext uri="{D42A27DB-BD31-4B8C-83A1-F6EECF244321}">
                <p14:modId xmlns:p14="http://schemas.microsoft.com/office/powerpoint/2010/main" val="3744375740"/>
              </p:ext>
            </p:extLst>
          </p:nvPr>
        </p:nvGraphicFramePr>
        <p:xfrm>
          <a:off x="643467" y="1919110"/>
          <a:ext cx="5376334" cy="2652890"/>
        </p:xfrm>
        <a:graphic>
          <a:graphicData uri="http://schemas.openxmlformats.org/drawingml/2006/table">
            <a:tbl>
              <a:tblPr/>
              <a:tblGrid>
                <a:gridCol w="2398672">
                  <a:extLst>
                    <a:ext uri="{9D8B030D-6E8A-4147-A177-3AD203B41FA5}">
                      <a16:colId xmlns:a16="http://schemas.microsoft.com/office/drawing/2014/main" val="932960541"/>
                    </a:ext>
                  </a:extLst>
                </a:gridCol>
                <a:gridCol w="992554">
                  <a:extLst>
                    <a:ext uri="{9D8B030D-6E8A-4147-A177-3AD203B41FA5}">
                      <a16:colId xmlns:a16="http://schemas.microsoft.com/office/drawing/2014/main" val="4219114559"/>
                    </a:ext>
                  </a:extLst>
                </a:gridCol>
                <a:gridCol w="992554">
                  <a:extLst>
                    <a:ext uri="{9D8B030D-6E8A-4147-A177-3AD203B41FA5}">
                      <a16:colId xmlns:a16="http://schemas.microsoft.com/office/drawing/2014/main" val="922913662"/>
                    </a:ext>
                  </a:extLst>
                </a:gridCol>
                <a:gridCol w="992554">
                  <a:extLst>
                    <a:ext uri="{9D8B030D-6E8A-4147-A177-3AD203B41FA5}">
                      <a16:colId xmlns:a16="http://schemas.microsoft.com/office/drawing/2014/main" val="463427870"/>
                    </a:ext>
                  </a:extLst>
                </a:gridCol>
              </a:tblGrid>
              <a:tr h="1326445">
                <a:tc>
                  <a:txBody>
                    <a:bodyPr/>
                    <a:lstStyle/>
                    <a:p>
                      <a:pPr algn="ctr" fontAlgn="ctr"/>
                      <a:r>
                        <a:rPr lang="sv-SE" sz="1800" b="0" i="0" u="none" strike="noStrike" dirty="0">
                          <a:solidFill>
                            <a:srgbClr val="000000"/>
                          </a:solidFill>
                          <a:effectLst/>
                          <a:latin typeface="Calibri" panose="020F0502020204030204" pitchFamily="34" charset="0"/>
                        </a:rPr>
                        <a:t>240630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v-SE" sz="1800" b="1" i="0" u="none" strike="noStrike" dirty="0">
                          <a:solidFill>
                            <a:srgbClr val="000000"/>
                          </a:solidFill>
                          <a:effectLst/>
                          <a:latin typeface="Calibri" panose="020F0502020204030204" pitchFamily="34" charset="0"/>
                        </a:rPr>
                        <a:t>Gröna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sv-SE" sz="1800" b="1" i="0" u="none" strike="noStrike" dirty="0">
                          <a:solidFill>
                            <a:srgbClr val="000000"/>
                          </a:solidFill>
                          <a:effectLst/>
                          <a:latin typeface="Calibri" panose="020F0502020204030204" pitchFamily="34" charset="0"/>
                        </a:rPr>
                        <a:t>Gula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sv-SE" sz="1800" b="1" i="0" u="none" strike="noStrike">
                          <a:solidFill>
                            <a:srgbClr val="000000"/>
                          </a:solidFill>
                          <a:effectLst/>
                          <a:latin typeface="Calibri" panose="020F0502020204030204" pitchFamily="34" charset="0"/>
                        </a:rPr>
                        <a:t>Röda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3158893616"/>
                  </a:ext>
                </a:extLst>
              </a:tr>
              <a:tr h="1326445">
                <a:tc>
                  <a:txBody>
                    <a:bodyPr/>
                    <a:lstStyle/>
                    <a:p>
                      <a:pPr algn="l" fontAlgn="t"/>
                      <a:r>
                        <a:rPr lang="sv-SE" sz="1800" b="1" i="0" u="none" strike="noStrike" dirty="0">
                          <a:solidFill>
                            <a:srgbClr val="000000"/>
                          </a:solidFill>
                          <a:effectLst/>
                          <a:latin typeface="Calibri" panose="020F0502020204030204" pitchFamily="34" charset="0"/>
                        </a:rPr>
                        <a:t>  Infrastruktur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sv-SE" sz="1800" b="0" i="0" u="none" strike="noStrike" dirty="0">
                          <a:solidFill>
                            <a:srgbClr val="000000"/>
                          </a:solidFill>
                          <a:effectLst/>
                          <a:latin typeface="Calibri" panose="020F0502020204030204" pitchFamily="34" charset="0"/>
                        </a:rPr>
                        <a:t>7</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sv-SE" sz="1800" b="0" i="0" u="none" strike="noStrike" dirty="0">
                          <a:solidFill>
                            <a:srgbClr val="000000"/>
                          </a:solidFill>
                          <a:effectLst/>
                          <a:latin typeface="Calibri" panose="020F0502020204030204" pitchFamily="34" charset="0"/>
                        </a:rPr>
                        <a:t>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sv-SE" sz="1800" b="0" i="0" u="none" strike="noStrike" dirty="0">
                          <a:solidFill>
                            <a:srgbClr val="000000"/>
                          </a:solidFill>
                          <a:effectLst/>
                          <a:latin typeface="Calibri" panose="020F0502020204030204" pitchFamily="34"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50566214"/>
                  </a:ext>
                </a:extLst>
              </a:tr>
            </a:tbl>
          </a:graphicData>
        </a:graphic>
      </p:graphicFrame>
    </p:spTree>
    <p:extLst>
      <p:ext uri="{BB962C8B-B14F-4D97-AF65-F5344CB8AC3E}">
        <p14:creationId xmlns:p14="http://schemas.microsoft.com/office/powerpoint/2010/main" val="10864021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F2641E2-BB78-831C-BEDB-222495B81232}"/>
              </a:ext>
            </a:extLst>
          </p:cNvPr>
          <p:cNvSpPr>
            <a:spLocks noGrp="1"/>
          </p:cNvSpPr>
          <p:nvPr>
            <p:ph type="title"/>
          </p:nvPr>
        </p:nvSpPr>
        <p:spPr/>
        <p:txBody>
          <a:bodyPr/>
          <a:lstStyle/>
          <a:p>
            <a:r>
              <a:rPr lang="sv-SE" dirty="0"/>
              <a:t>Markberedskap</a:t>
            </a:r>
          </a:p>
        </p:txBody>
      </p:sp>
      <p:sp>
        <p:nvSpPr>
          <p:cNvPr id="4" name="Platshållare för innehåll 3">
            <a:extLst>
              <a:ext uri="{FF2B5EF4-FFF2-40B4-BE49-F238E27FC236}">
                <a16:creationId xmlns:a16="http://schemas.microsoft.com/office/drawing/2014/main" id="{164A805B-2337-3E38-38C7-43DC5E8225DB}"/>
              </a:ext>
            </a:extLst>
          </p:cNvPr>
          <p:cNvSpPr>
            <a:spLocks noGrp="1"/>
          </p:cNvSpPr>
          <p:nvPr>
            <p:ph sz="half" idx="2"/>
          </p:nvPr>
        </p:nvSpPr>
        <p:spPr/>
        <p:txBody>
          <a:bodyPr/>
          <a:lstStyle/>
          <a:p>
            <a:r>
              <a:rPr lang="sv-SE" dirty="0"/>
              <a:t>Gul: </a:t>
            </a:r>
            <a:br>
              <a:rPr lang="sv-SE" dirty="0"/>
            </a:br>
            <a:r>
              <a:rPr lang="sv-SE" dirty="0"/>
              <a:t>Kommunicera kunskapsunderlag Flexibla detaljplaner</a:t>
            </a:r>
            <a:endParaRPr lang="sv-SE" i="1" dirty="0"/>
          </a:p>
        </p:txBody>
      </p:sp>
      <p:graphicFrame>
        <p:nvGraphicFramePr>
          <p:cNvPr id="11" name="Platshållare för innehåll 10">
            <a:extLst>
              <a:ext uri="{FF2B5EF4-FFF2-40B4-BE49-F238E27FC236}">
                <a16:creationId xmlns:a16="http://schemas.microsoft.com/office/drawing/2014/main" id="{7BD47C46-5003-9C02-ED2C-E9119C539D19}"/>
              </a:ext>
            </a:extLst>
          </p:cNvPr>
          <p:cNvGraphicFramePr>
            <a:graphicFrameLocks noGrp="1"/>
          </p:cNvGraphicFramePr>
          <p:nvPr>
            <p:ph sz="half" idx="1"/>
            <p:extLst>
              <p:ext uri="{D42A27DB-BD31-4B8C-83A1-F6EECF244321}">
                <p14:modId xmlns:p14="http://schemas.microsoft.com/office/powerpoint/2010/main" val="1394107904"/>
              </p:ext>
            </p:extLst>
          </p:nvPr>
        </p:nvGraphicFramePr>
        <p:xfrm>
          <a:off x="717630" y="1964267"/>
          <a:ext cx="5096149" cy="2675466"/>
        </p:xfrm>
        <a:graphic>
          <a:graphicData uri="http://schemas.openxmlformats.org/drawingml/2006/table">
            <a:tbl>
              <a:tblPr/>
              <a:tblGrid>
                <a:gridCol w="2273665">
                  <a:extLst>
                    <a:ext uri="{9D8B030D-6E8A-4147-A177-3AD203B41FA5}">
                      <a16:colId xmlns:a16="http://schemas.microsoft.com/office/drawing/2014/main" val="888519195"/>
                    </a:ext>
                  </a:extLst>
                </a:gridCol>
                <a:gridCol w="940828">
                  <a:extLst>
                    <a:ext uri="{9D8B030D-6E8A-4147-A177-3AD203B41FA5}">
                      <a16:colId xmlns:a16="http://schemas.microsoft.com/office/drawing/2014/main" val="2568610487"/>
                    </a:ext>
                  </a:extLst>
                </a:gridCol>
                <a:gridCol w="940828">
                  <a:extLst>
                    <a:ext uri="{9D8B030D-6E8A-4147-A177-3AD203B41FA5}">
                      <a16:colId xmlns:a16="http://schemas.microsoft.com/office/drawing/2014/main" val="2598933296"/>
                    </a:ext>
                  </a:extLst>
                </a:gridCol>
                <a:gridCol w="940828">
                  <a:extLst>
                    <a:ext uri="{9D8B030D-6E8A-4147-A177-3AD203B41FA5}">
                      <a16:colId xmlns:a16="http://schemas.microsoft.com/office/drawing/2014/main" val="2902514423"/>
                    </a:ext>
                  </a:extLst>
                </a:gridCol>
              </a:tblGrid>
              <a:tr h="1337733">
                <a:tc>
                  <a:txBody>
                    <a:bodyPr/>
                    <a:lstStyle/>
                    <a:p>
                      <a:pPr algn="ctr" fontAlgn="ctr"/>
                      <a:r>
                        <a:rPr lang="sv-SE" sz="1800" b="0" i="0" u="none" strike="noStrike" dirty="0">
                          <a:solidFill>
                            <a:srgbClr val="000000"/>
                          </a:solidFill>
                          <a:effectLst/>
                          <a:latin typeface="Calibri" panose="020F0502020204030204" pitchFamily="34" charset="0"/>
                        </a:rPr>
                        <a:t>240630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v-SE" sz="1800" b="1" i="0" u="none" strike="noStrike" dirty="0">
                          <a:solidFill>
                            <a:srgbClr val="000000"/>
                          </a:solidFill>
                          <a:effectLst/>
                          <a:latin typeface="Calibri" panose="020F0502020204030204" pitchFamily="34" charset="0"/>
                        </a:rPr>
                        <a:t>Gröna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sv-SE" sz="1800" b="1" i="0" u="none" strike="noStrike" dirty="0">
                          <a:solidFill>
                            <a:srgbClr val="000000"/>
                          </a:solidFill>
                          <a:effectLst/>
                          <a:latin typeface="Calibri" panose="020F0502020204030204" pitchFamily="34" charset="0"/>
                        </a:rPr>
                        <a:t>Gula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sv-SE" sz="1800" b="1" i="0" u="none" strike="noStrike" dirty="0">
                          <a:solidFill>
                            <a:srgbClr val="000000"/>
                          </a:solidFill>
                          <a:effectLst/>
                          <a:latin typeface="Calibri" panose="020F0502020204030204" pitchFamily="34" charset="0"/>
                        </a:rPr>
                        <a:t>Röda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3628294841"/>
                  </a:ext>
                </a:extLst>
              </a:tr>
              <a:tr h="1337733">
                <a:tc>
                  <a:txBody>
                    <a:bodyPr/>
                    <a:lstStyle/>
                    <a:p>
                      <a:pPr algn="l" fontAlgn="t"/>
                      <a:r>
                        <a:rPr lang="sv-SE" sz="1800" b="1" i="0" u="none" strike="noStrike" dirty="0">
                          <a:solidFill>
                            <a:srgbClr val="000000"/>
                          </a:solidFill>
                          <a:effectLst/>
                          <a:latin typeface="Calibri" panose="020F0502020204030204" pitchFamily="34" charset="0"/>
                        </a:rPr>
                        <a:t>  Markberedskap</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sv-SE" sz="1800" b="0" i="0" u="none" strike="noStrike" dirty="0">
                          <a:solidFill>
                            <a:srgbClr val="000000"/>
                          </a:solidFill>
                          <a:effectLst/>
                          <a:latin typeface="Calibri" panose="020F0502020204030204" pitchFamily="34" charset="0"/>
                        </a:rPr>
                        <a:t> 4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v-SE" sz="1800" b="0" i="0" u="none" strike="noStrike" dirty="0">
                          <a:solidFill>
                            <a:srgbClr val="000000"/>
                          </a:solidFill>
                          <a:effectLst/>
                          <a:latin typeface="Calibri" panose="020F0502020204030204" pitchFamily="34" charset="0"/>
                        </a:rPr>
                        <a:t>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sv-SE" sz="1800" b="0" i="0" u="none" strike="noStrike" dirty="0">
                        <a:solidFill>
                          <a:srgbClr val="000000"/>
                        </a:solidFill>
                        <a:effectLs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32488250"/>
                  </a:ext>
                </a:extLst>
              </a:tr>
            </a:tbl>
          </a:graphicData>
        </a:graphic>
      </p:graphicFrame>
    </p:spTree>
    <p:extLst>
      <p:ext uri="{BB962C8B-B14F-4D97-AF65-F5344CB8AC3E}">
        <p14:creationId xmlns:p14="http://schemas.microsoft.com/office/powerpoint/2010/main" val="1984401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B786AA7-5B06-7588-048F-AB314C6E0ACD}"/>
              </a:ext>
            </a:extLst>
          </p:cNvPr>
          <p:cNvSpPr>
            <a:spLocks noGrp="1"/>
          </p:cNvSpPr>
          <p:nvPr>
            <p:ph type="title"/>
          </p:nvPr>
        </p:nvSpPr>
        <p:spPr/>
        <p:txBody>
          <a:bodyPr/>
          <a:lstStyle/>
          <a:p>
            <a:r>
              <a:rPr lang="sv-SE" dirty="0"/>
              <a:t>Företagsklimat</a:t>
            </a:r>
          </a:p>
        </p:txBody>
      </p:sp>
      <p:graphicFrame>
        <p:nvGraphicFramePr>
          <p:cNvPr id="9" name="Platshållare för innehåll 8">
            <a:extLst>
              <a:ext uri="{FF2B5EF4-FFF2-40B4-BE49-F238E27FC236}">
                <a16:creationId xmlns:a16="http://schemas.microsoft.com/office/drawing/2014/main" id="{65687B78-C429-5FE3-0BF1-3951A852D185}"/>
              </a:ext>
            </a:extLst>
          </p:cNvPr>
          <p:cNvGraphicFramePr>
            <a:graphicFrameLocks noGrp="1"/>
          </p:cNvGraphicFramePr>
          <p:nvPr>
            <p:ph sz="half" idx="1"/>
            <p:extLst>
              <p:ext uri="{D42A27DB-BD31-4B8C-83A1-F6EECF244321}">
                <p14:modId xmlns:p14="http://schemas.microsoft.com/office/powerpoint/2010/main" val="2591086017"/>
              </p:ext>
            </p:extLst>
          </p:nvPr>
        </p:nvGraphicFramePr>
        <p:xfrm>
          <a:off x="838200" y="1825625"/>
          <a:ext cx="5181599" cy="2743200"/>
        </p:xfrm>
        <a:graphic>
          <a:graphicData uri="http://schemas.openxmlformats.org/drawingml/2006/table">
            <a:tbl>
              <a:tblPr/>
              <a:tblGrid>
                <a:gridCol w="2311790">
                  <a:extLst>
                    <a:ext uri="{9D8B030D-6E8A-4147-A177-3AD203B41FA5}">
                      <a16:colId xmlns:a16="http://schemas.microsoft.com/office/drawing/2014/main" val="2040838802"/>
                    </a:ext>
                  </a:extLst>
                </a:gridCol>
                <a:gridCol w="956603">
                  <a:extLst>
                    <a:ext uri="{9D8B030D-6E8A-4147-A177-3AD203B41FA5}">
                      <a16:colId xmlns:a16="http://schemas.microsoft.com/office/drawing/2014/main" val="1587896994"/>
                    </a:ext>
                  </a:extLst>
                </a:gridCol>
                <a:gridCol w="956603">
                  <a:extLst>
                    <a:ext uri="{9D8B030D-6E8A-4147-A177-3AD203B41FA5}">
                      <a16:colId xmlns:a16="http://schemas.microsoft.com/office/drawing/2014/main" val="621246565"/>
                    </a:ext>
                  </a:extLst>
                </a:gridCol>
                <a:gridCol w="956603">
                  <a:extLst>
                    <a:ext uri="{9D8B030D-6E8A-4147-A177-3AD203B41FA5}">
                      <a16:colId xmlns:a16="http://schemas.microsoft.com/office/drawing/2014/main" val="702057645"/>
                    </a:ext>
                  </a:extLst>
                </a:gridCol>
              </a:tblGrid>
              <a:tr h="1371600">
                <a:tc>
                  <a:txBody>
                    <a:bodyPr/>
                    <a:lstStyle/>
                    <a:p>
                      <a:pPr algn="ctr" fontAlgn="ctr"/>
                      <a:r>
                        <a:rPr lang="sv-SE" sz="1800" b="1" i="0" u="none" strike="noStrike" dirty="0">
                          <a:solidFill>
                            <a:srgbClr val="000000"/>
                          </a:solidFill>
                          <a:effectLst/>
                          <a:latin typeface="Calibri" panose="020F0502020204030204" pitchFamily="34" charset="0"/>
                        </a:rPr>
                        <a:t>231231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v-SE" sz="1800" b="1" i="0" u="none" strike="noStrike" dirty="0">
                          <a:solidFill>
                            <a:srgbClr val="000000"/>
                          </a:solidFill>
                          <a:effectLst/>
                          <a:latin typeface="Calibri" panose="020F0502020204030204" pitchFamily="34" charset="0"/>
                        </a:rPr>
                        <a:t>Gröna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sv-SE" sz="1800" b="1" i="0" u="none" strike="noStrike" dirty="0">
                          <a:solidFill>
                            <a:srgbClr val="000000"/>
                          </a:solidFill>
                          <a:effectLst/>
                          <a:latin typeface="Calibri" panose="020F0502020204030204" pitchFamily="34" charset="0"/>
                        </a:rPr>
                        <a:t>Gula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sv-SE" sz="1800" b="1" i="0" u="none" strike="noStrike" dirty="0">
                          <a:solidFill>
                            <a:srgbClr val="000000"/>
                          </a:solidFill>
                          <a:effectLst/>
                          <a:latin typeface="Calibri" panose="020F0502020204030204" pitchFamily="34" charset="0"/>
                        </a:rPr>
                        <a:t>Röda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402288650"/>
                  </a:ext>
                </a:extLst>
              </a:tr>
              <a:tr h="1371600">
                <a:tc>
                  <a:txBody>
                    <a:bodyPr/>
                    <a:lstStyle/>
                    <a:p>
                      <a:pPr algn="l" fontAlgn="t"/>
                      <a:r>
                        <a:rPr lang="sv-SE" sz="1800" b="1" i="0" u="none" strike="noStrike" dirty="0">
                          <a:solidFill>
                            <a:srgbClr val="000000"/>
                          </a:solidFill>
                          <a:effectLst/>
                          <a:latin typeface="Calibri" panose="020F0502020204030204" pitchFamily="34" charset="0"/>
                        </a:rPr>
                        <a:t>  Företagsklimat</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sv-SE" sz="1800" b="0" i="0" u="none" strike="noStrike" dirty="0">
                          <a:solidFill>
                            <a:srgbClr val="000000"/>
                          </a:solidFill>
                          <a:effectLst/>
                          <a:latin typeface="Calibri" panose="020F0502020204030204" pitchFamily="34" charset="0"/>
                        </a:rPr>
                        <a:t>5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v-SE" sz="1800" b="0" i="0" u="none" strike="noStrike" dirty="0">
                          <a:solidFill>
                            <a:srgbClr val="000000"/>
                          </a:solidFill>
                          <a:effectLst/>
                          <a:latin typeface="Calibri" panose="020F0502020204030204" pitchFamily="34" charset="0"/>
                        </a:rPr>
                        <a:t>3 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sv-SE" sz="1800" b="0" i="0" u="none" strike="noStrike" dirty="0">
                          <a:solidFill>
                            <a:srgbClr val="000000"/>
                          </a:solidFill>
                          <a:effectLst/>
                          <a:latin typeface="Calibri" panose="020F0502020204030204" pitchFamily="34" charset="0"/>
                        </a:rPr>
                        <a:t>1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45034645"/>
                  </a:ext>
                </a:extLst>
              </a:tr>
            </a:tbl>
          </a:graphicData>
        </a:graphic>
      </p:graphicFrame>
      <p:sp>
        <p:nvSpPr>
          <p:cNvPr id="4" name="Platshållare för innehåll 3">
            <a:extLst>
              <a:ext uri="{FF2B5EF4-FFF2-40B4-BE49-F238E27FC236}">
                <a16:creationId xmlns:a16="http://schemas.microsoft.com/office/drawing/2014/main" id="{A6E49A97-057B-2F64-C9E1-BE58C758DB93}"/>
              </a:ext>
            </a:extLst>
          </p:cNvPr>
          <p:cNvSpPr>
            <a:spLocks noGrp="1"/>
          </p:cNvSpPr>
          <p:nvPr>
            <p:ph sz="half" idx="2"/>
          </p:nvPr>
        </p:nvSpPr>
        <p:spPr/>
        <p:txBody>
          <a:bodyPr vert="horz" lIns="91440" tIns="45720" rIns="91440" bIns="45720" rtlCol="0" anchor="t">
            <a:normAutofit/>
          </a:bodyPr>
          <a:lstStyle/>
          <a:p>
            <a:pPr marL="0" indent="0">
              <a:buNone/>
            </a:pPr>
            <a:r>
              <a:rPr lang="sv-SE" b="1" dirty="0">
                <a:cs typeface="Arial"/>
              </a:rPr>
              <a:t>Röd:</a:t>
            </a:r>
            <a:br>
              <a:rPr lang="sv-SE" dirty="0">
                <a:cs typeface="Arial"/>
              </a:rPr>
            </a:br>
            <a:r>
              <a:rPr lang="sv-SE" dirty="0"/>
              <a:t>Definiera nästa steg för Digital företagstjänst för att starta restaurang</a:t>
            </a:r>
            <a:br>
              <a:rPr lang="sv-SE" dirty="0"/>
            </a:br>
            <a:r>
              <a:rPr lang="sv-SE" dirty="0"/>
              <a:t>Förväntat utfall:</a:t>
            </a:r>
          </a:p>
          <a:p>
            <a:pPr marL="0" indent="0">
              <a:buNone/>
            </a:pPr>
            <a:r>
              <a:rPr lang="sv-SE" dirty="0">
                <a:cs typeface="Arial"/>
              </a:rPr>
              <a:t>Ägandeskap, finansiering, informationssäkerhet och plattformar är tydliggjort för att kunna leverera tjänsten</a:t>
            </a:r>
          </a:p>
        </p:txBody>
      </p:sp>
    </p:spTree>
    <p:extLst>
      <p:ext uri="{BB962C8B-B14F-4D97-AF65-F5344CB8AC3E}">
        <p14:creationId xmlns:p14="http://schemas.microsoft.com/office/powerpoint/2010/main" val="905666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C4DF1A1-3B8C-5B0A-6427-F8E102CFAABF}"/>
              </a:ext>
            </a:extLst>
          </p:cNvPr>
          <p:cNvSpPr>
            <a:spLocks noGrp="1"/>
          </p:cNvSpPr>
          <p:nvPr>
            <p:ph type="title"/>
          </p:nvPr>
        </p:nvSpPr>
        <p:spPr/>
        <p:txBody>
          <a:bodyPr/>
          <a:lstStyle/>
          <a:p>
            <a:r>
              <a:rPr lang="sv-SE" dirty="0"/>
              <a:t>Innovationskraft</a:t>
            </a:r>
          </a:p>
        </p:txBody>
      </p:sp>
      <p:graphicFrame>
        <p:nvGraphicFramePr>
          <p:cNvPr id="5" name="Platshållare för innehåll 4">
            <a:extLst>
              <a:ext uri="{FF2B5EF4-FFF2-40B4-BE49-F238E27FC236}">
                <a16:creationId xmlns:a16="http://schemas.microsoft.com/office/drawing/2014/main" id="{F83E729E-E9BE-1A23-3AB0-10475F7ECC9D}"/>
              </a:ext>
            </a:extLst>
          </p:cNvPr>
          <p:cNvGraphicFramePr>
            <a:graphicFrameLocks noGrp="1"/>
          </p:cNvGraphicFramePr>
          <p:nvPr>
            <p:ph sz="half" idx="1"/>
            <p:extLst>
              <p:ext uri="{D42A27DB-BD31-4B8C-83A1-F6EECF244321}">
                <p14:modId xmlns:p14="http://schemas.microsoft.com/office/powerpoint/2010/main" val="1449819691"/>
              </p:ext>
            </p:extLst>
          </p:nvPr>
        </p:nvGraphicFramePr>
        <p:xfrm>
          <a:off x="838200" y="2280355"/>
          <a:ext cx="5181599" cy="2381956"/>
        </p:xfrm>
        <a:graphic>
          <a:graphicData uri="http://schemas.openxmlformats.org/drawingml/2006/table">
            <a:tbl>
              <a:tblPr/>
              <a:tblGrid>
                <a:gridCol w="2311790">
                  <a:extLst>
                    <a:ext uri="{9D8B030D-6E8A-4147-A177-3AD203B41FA5}">
                      <a16:colId xmlns:a16="http://schemas.microsoft.com/office/drawing/2014/main" val="3804786366"/>
                    </a:ext>
                  </a:extLst>
                </a:gridCol>
                <a:gridCol w="956603">
                  <a:extLst>
                    <a:ext uri="{9D8B030D-6E8A-4147-A177-3AD203B41FA5}">
                      <a16:colId xmlns:a16="http://schemas.microsoft.com/office/drawing/2014/main" val="526104445"/>
                    </a:ext>
                  </a:extLst>
                </a:gridCol>
                <a:gridCol w="956603">
                  <a:extLst>
                    <a:ext uri="{9D8B030D-6E8A-4147-A177-3AD203B41FA5}">
                      <a16:colId xmlns:a16="http://schemas.microsoft.com/office/drawing/2014/main" val="2887109367"/>
                    </a:ext>
                  </a:extLst>
                </a:gridCol>
                <a:gridCol w="956603">
                  <a:extLst>
                    <a:ext uri="{9D8B030D-6E8A-4147-A177-3AD203B41FA5}">
                      <a16:colId xmlns:a16="http://schemas.microsoft.com/office/drawing/2014/main" val="4208701282"/>
                    </a:ext>
                  </a:extLst>
                </a:gridCol>
              </a:tblGrid>
              <a:tr h="1190978">
                <a:tc>
                  <a:txBody>
                    <a:bodyPr/>
                    <a:lstStyle/>
                    <a:p>
                      <a:pPr algn="ctr" fontAlgn="ctr"/>
                      <a:r>
                        <a:rPr lang="sv-SE" sz="1800" b="1" i="0" u="none" strike="noStrike" dirty="0">
                          <a:solidFill>
                            <a:srgbClr val="000000"/>
                          </a:solidFill>
                          <a:effectLst/>
                          <a:latin typeface="Calibri" panose="020F0502020204030204" pitchFamily="34" charset="0"/>
                        </a:rPr>
                        <a:t>240630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v-SE" sz="1800" b="1" i="0" u="none" strike="noStrike" dirty="0">
                          <a:solidFill>
                            <a:srgbClr val="000000"/>
                          </a:solidFill>
                          <a:effectLst/>
                          <a:latin typeface="Calibri" panose="020F0502020204030204" pitchFamily="34" charset="0"/>
                        </a:rPr>
                        <a:t>Gröna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sv-SE" sz="1800" b="1" i="0" u="none" strike="noStrike" dirty="0">
                          <a:solidFill>
                            <a:srgbClr val="000000"/>
                          </a:solidFill>
                          <a:effectLst/>
                          <a:latin typeface="Calibri" panose="020F0502020204030204" pitchFamily="34" charset="0"/>
                        </a:rPr>
                        <a:t>Gula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sv-SE" sz="1800" b="1" i="0" u="none" strike="noStrike">
                          <a:solidFill>
                            <a:srgbClr val="000000"/>
                          </a:solidFill>
                          <a:effectLst/>
                          <a:latin typeface="Calibri" panose="020F0502020204030204" pitchFamily="34" charset="0"/>
                        </a:rPr>
                        <a:t>Röda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055409473"/>
                  </a:ext>
                </a:extLst>
              </a:tr>
              <a:tr h="1190978">
                <a:tc>
                  <a:txBody>
                    <a:bodyPr/>
                    <a:lstStyle/>
                    <a:p>
                      <a:pPr algn="l" fontAlgn="t"/>
                      <a:r>
                        <a:rPr lang="sv-SE" sz="1800" b="1" i="0" u="none" strike="noStrike" dirty="0">
                          <a:solidFill>
                            <a:srgbClr val="000000"/>
                          </a:solidFill>
                          <a:effectLst/>
                          <a:latin typeface="Calibri" panose="020F0502020204030204" pitchFamily="34" charset="0"/>
                        </a:rPr>
                        <a:t>  Innovationskraft</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sv-SE" sz="1800" b="0" i="0" u="none" strike="noStrike" dirty="0">
                          <a:solidFill>
                            <a:srgbClr val="000000"/>
                          </a:solidFill>
                          <a:effectLst/>
                          <a:latin typeface="Calibri" panose="020F0502020204030204" pitchFamily="34" charset="0"/>
                        </a:rPr>
                        <a:t>12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v-SE" sz="1800" b="0" i="0" u="none" strike="noStrike" dirty="0">
                          <a:solidFill>
                            <a:srgbClr val="000000"/>
                          </a:solidFill>
                          <a:effectLst/>
                          <a:latin typeface="Calibri" panose="020F0502020204030204" pitchFamily="34"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v-SE" sz="1800" b="0" i="0" u="none" strike="noStrike" dirty="0">
                          <a:solidFill>
                            <a:srgbClr val="000000"/>
                          </a:solidFill>
                          <a:effectLst/>
                          <a:latin typeface="Calibri" panose="020F0502020204030204" pitchFamily="34"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65041222"/>
                  </a:ext>
                </a:extLst>
              </a:tr>
            </a:tbl>
          </a:graphicData>
        </a:graphic>
      </p:graphicFrame>
      <p:sp>
        <p:nvSpPr>
          <p:cNvPr id="4" name="Platshållare för innehåll 3">
            <a:extLst>
              <a:ext uri="{FF2B5EF4-FFF2-40B4-BE49-F238E27FC236}">
                <a16:creationId xmlns:a16="http://schemas.microsoft.com/office/drawing/2014/main" id="{529E60C8-F256-3167-8EC3-48B6C3755865}"/>
              </a:ext>
            </a:extLst>
          </p:cNvPr>
          <p:cNvSpPr>
            <a:spLocks noGrp="1"/>
          </p:cNvSpPr>
          <p:nvPr>
            <p:ph sz="half" idx="2"/>
          </p:nvPr>
        </p:nvSpPr>
        <p:spPr/>
        <p:txBody>
          <a:bodyPr/>
          <a:lstStyle/>
          <a:p>
            <a:endParaRPr lang="sv-SE"/>
          </a:p>
        </p:txBody>
      </p:sp>
    </p:spTree>
    <p:extLst>
      <p:ext uri="{BB962C8B-B14F-4D97-AF65-F5344CB8AC3E}">
        <p14:creationId xmlns:p14="http://schemas.microsoft.com/office/powerpoint/2010/main" val="245196704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D8ENucILuI1MV_9EwYHEWQ"/>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D8ENucILuI1MV_9EwYHEWQ"/>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d4D8URRfBtC07JDGolJ3jA"/>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d4D8URRfBtC07JDGolJ3jA"/>
</p:tagLst>
</file>

<file path=ppt/theme/theme1.xml><?xml version="1.0" encoding="utf-8"?>
<a:theme xmlns:a="http://schemas.openxmlformats.org/drawingml/2006/main" name="BRG Basic">
  <a:themeElements>
    <a:clrScheme name="Anpassat 106">
      <a:dk1>
        <a:sysClr val="windowText" lastClr="000000"/>
      </a:dk1>
      <a:lt1>
        <a:sysClr val="window" lastClr="FFFFFF"/>
      </a:lt1>
      <a:dk2>
        <a:srgbClr val="3B5776"/>
      </a:dk2>
      <a:lt2>
        <a:srgbClr val="EDEBE3"/>
      </a:lt2>
      <a:accent1>
        <a:srgbClr val="8FB8CA"/>
      </a:accent1>
      <a:accent2>
        <a:srgbClr val="D36248"/>
      </a:accent2>
      <a:accent3>
        <a:srgbClr val="36646B"/>
      </a:accent3>
      <a:accent4>
        <a:srgbClr val="EAB39E"/>
      </a:accent4>
      <a:accent5>
        <a:srgbClr val="7DB094"/>
      </a:accent5>
      <a:accent6>
        <a:srgbClr val="909090"/>
      </a:accent6>
      <a:hlink>
        <a:srgbClr val="0563C1"/>
      </a:hlink>
      <a:folHlink>
        <a:srgbClr val="954F72"/>
      </a:folHlink>
    </a:clrScheme>
    <a:fontScheme name="Anpassat 1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G PPT mall.potx" id="{431757C3-2CB9-42E5-A312-9E227955CC5C}" vid="{DDC2BCFA-9A53-4902-BE0C-BE297FF3B5A9}"/>
    </a:ext>
  </a:extLst>
</a:theme>
</file>

<file path=ppt/theme/theme10.xml><?xml version="1.0" encoding="utf-8"?>
<a:theme xmlns:a="http://schemas.openxmlformats.org/drawingml/2006/main" name="3_BRG Basic">
  <a:themeElements>
    <a:clrScheme name="Anpassat 106">
      <a:dk1>
        <a:sysClr val="windowText" lastClr="000000"/>
      </a:dk1>
      <a:lt1>
        <a:sysClr val="window" lastClr="FFFFFF"/>
      </a:lt1>
      <a:dk2>
        <a:srgbClr val="3B5776"/>
      </a:dk2>
      <a:lt2>
        <a:srgbClr val="EDEBE3"/>
      </a:lt2>
      <a:accent1>
        <a:srgbClr val="8FB8CA"/>
      </a:accent1>
      <a:accent2>
        <a:srgbClr val="D36248"/>
      </a:accent2>
      <a:accent3>
        <a:srgbClr val="36646B"/>
      </a:accent3>
      <a:accent4>
        <a:srgbClr val="EAB39E"/>
      </a:accent4>
      <a:accent5>
        <a:srgbClr val="7DB094"/>
      </a:accent5>
      <a:accent6>
        <a:srgbClr val="909090"/>
      </a:accent6>
      <a:hlink>
        <a:srgbClr val="0563C1"/>
      </a:hlink>
      <a:folHlink>
        <a:srgbClr val="954F72"/>
      </a:folHlink>
    </a:clrScheme>
    <a:fontScheme name="Anpassat 1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G PPT mall.potx" id="{431757C3-2CB9-42E5-A312-9E227955CC5C}" vid="{DDC2BCFA-9A53-4902-BE0C-BE297FF3B5A9}"/>
    </a:ext>
  </a:extLst>
</a:theme>
</file>

<file path=ppt/theme/theme11.xml><?xml version="1.0" encoding="utf-8"?>
<a:theme xmlns:a="http://schemas.openxmlformats.org/drawingml/2006/main" name="4_BRG Basic">
  <a:themeElements>
    <a:clrScheme name="Anpassat 106">
      <a:dk1>
        <a:sysClr val="windowText" lastClr="000000"/>
      </a:dk1>
      <a:lt1>
        <a:sysClr val="window" lastClr="FFFFFF"/>
      </a:lt1>
      <a:dk2>
        <a:srgbClr val="3B5776"/>
      </a:dk2>
      <a:lt2>
        <a:srgbClr val="EDEBE3"/>
      </a:lt2>
      <a:accent1>
        <a:srgbClr val="8FB8CA"/>
      </a:accent1>
      <a:accent2>
        <a:srgbClr val="D36248"/>
      </a:accent2>
      <a:accent3>
        <a:srgbClr val="36646B"/>
      </a:accent3>
      <a:accent4>
        <a:srgbClr val="EAB39E"/>
      </a:accent4>
      <a:accent5>
        <a:srgbClr val="7DB094"/>
      </a:accent5>
      <a:accent6>
        <a:srgbClr val="909090"/>
      </a:accent6>
      <a:hlink>
        <a:srgbClr val="0563C1"/>
      </a:hlink>
      <a:folHlink>
        <a:srgbClr val="954F72"/>
      </a:folHlink>
    </a:clrScheme>
    <a:fontScheme name="Anpassat 1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4F745506-321D-4D15-90EB-C111E9433143}" vid="{BA2A30B1-F3DC-4468-B696-E028C913C71C}"/>
    </a:ext>
  </a:extLst>
</a:theme>
</file>

<file path=ppt/theme/theme12.xml><?xml version="1.0" encoding="utf-8"?>
<a:theme xmlns:a="http://schemas.openxmlformats.org/drawingml/2006/main" name="1_BRG Advanced">
  <a:themeElements>
    <a:clrScheme name="BRG final">
      <a:dk1>
        <a:sysClr val="windowText" lastClr="000000"/>
      </a:dk1>
      <a:lt1>
        <a:sysClr val="window" lastClr="FFFFFF"/>
      </a:lt1>
      <a:dk2>
        <a:srgbClr val="3B5776"/>
      </a:dk2>
      <a:lt2>
        <a:srgbClr val="EDEBE3"/>
      </a:lt2>
      <a:accent1>
        <a:srgbClr val="8FB8CA"/>
      </a:accent1>
      <a:accent2>
        <a:srgbClr val="D36248"/>
      </a:accent2>
      <a:accent3>
        <a:srgbClr val="36646B"/>
      </a:accent3>
      <a:accent4>
        <a:srgbClr val="EAB39E"/>
      </a:accent4>
      <a:accent5>
        <a:srgbClr val="7DB094"/>
      </a:accent5>
      <a:accent6>
        <a:srgbClr val="909090"/>
      </a:accent6>
      <a:hlink>
        <a:srgbClr val="0563C1"/>
      </a:hlink>
      <a:folHlink>
        <a:srgbClr val="954F72"/>
      </a:folHlink>
    </a:clrScheme>
    <a:fontScheme name="Anpassat 1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4F745506-321D-4D15-90EB-C111E9433143}" vid="{EE59F361-2757-443E-B499-460D6E7A789B}"/>
    </a:ext>
  </a:extLst>
</a:theme>
</file>

<file path=ppt/theme/theme13.xml><?xml version="1.0" encoding="utf-8"?>
<a:theme xmlns:a="http://schemas.openxmlformats.org/drawingml/2006/main" name="2_BRG Advanced">
  <a:themeElements>
    <a:clrScheme name="BRG final">
      <a:dk1>
        <a:sysClr val="windowText" lastClr="000000"/>
      </a:dk1>
      <a:lt1>
        <a:sysClr val="window" lastClr="FFFFFF"/>
      </a:lt1>
      <a:dk2>
        <a:srgbClr val="3B5776"/>
      </a:dk2>
      <a:lt2>
        <a:srgbClr val="EDEBE3"/>
      </a:lt2>
      <a:accent1>
        <a:srgbClr val="8FB8CA"/>
      </a:accent1>
      <a:accent2>
        <a:srgbClr val="D36248"/>
      </a:accent2>
      <a:accent3>
        <a:srgbClr val="36646B"/>
      </a:accent3>
      <a:accent4>
        <a:srgbClr val="EAB39E"/>
      </a:accent4>
      <a:accent5>
        <a:srgbClr val="7DB094"/>
      </a:accent5>
      <a:accent6>
        <a:srgbClr val="909090"/>
      </a:accent6>
      <a:hlink>
        <a:srgbClr val="0563C1"/>
      </a:hlink>
      <a:folHlink>
        <a:srgbClr val="954F72"/>
      </a:folHlink>
    </a:clrScheme>
    <a:fontScheme name="Anpassat 1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6" id="{03A88748-06A1-41F9-883A-F467108201EC}" vid="{EA6726F2-1632-4ABA-B6B0-C4D705E0831D}"/>
    </a:ext>
  </a:extLst>
</a:theme>
</file>

<file path=ppt/theme/theme14.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RG Blue">
  <a:themeElements>
    <a:clrScheme name="Anpassat 104">
      <a:dk1>
        <a:sysClr val="windowText" lastClr="000000"/>
      </a:dk1>
      <a:lt1>
        <a:sysClr val="window" lastClr="FFFFFF"/>
      </a:lt1>
      <a:dk2>
        <a:srgbClr val="D36248"/>
      </a:dk2>
      <a:lt2>
        <a:srgbClr val="E7B39E"/>
      </a:lt2>
      <a:accent1>
        <a:srgbClr val="C6D7E2"/>
      </a:accent1>
      <a:accent2>
        <a:srgbClr val="8AAEC4"/>
      </a:accent2>
      <a:accent3>
        <a:srgbClr val="6997B3"/>
      </a:accent3>
      <a:accent4>
        <a:srgbClr val="47748F"/>
      </a:accent4>
      <a:accent5>
        <a:srgbClr val="335367"/>
      </a:accent5>
      <a:accent6>
        <a:srgbClr val="223542"/>
      </a:accent6>
      <a:hlink>
        <a:srgbClr val="0563C1"/>
      </a:hlink>
      <a:folHlink>
        <a:srgbClr val="954F72"/>
      </a:folHlink>
    </a:clrScheme>
    <a:fontScheme name="Anpassat 1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G PPT mall.potx" id="{431757C3-2CB9-42E5-A312-9E227955CC5C}" vid="{16C99662-BD46-436F-821A-66824B2F3367}"/>
    </a:ext>
  </a:extLst>
</a:theme>
</file>

<file path=ppt/theme/theme3.xml><?xml version="1.0" encoding="utf-8"?>
<a:theme xmlns:a="http://schemas.openxmlformats.org/drawingml/2006/main" name="BRG Green">
  <a:themeElements>
    <a:clrScheme name="Anpassat 101">
      <a:dk1>
        <a:sysClr val="windowText" lastClr="000000"/>
      </a:dk1>
      <a:lt1>
        <a:sysClr val="window" lastClr="FFFFFF"/>
      </a:lt1>
      <a:dk2>
        <a:srgbClr val="D36248"/>
      </a:dk2>
      <a:lt2>
        <a:srgbClr val="E7B39E"/>
      </a:lt2>
      <a:accent1>
        <a:srgbClr val="B7D1C0"/>
      </a:accent1>
      <a:accent2>
        <a:srgbClr val="8FBB9F"/>
      </a:accent2>
      <a:accent3>
        <a:srgbClr val="6AA27E"/>
      </a:accent3>
      <a:accent4>
        <a:srgbClr val="548666"/>
      </a:accent4>
      <a:accent5>
        <a:srgbClr val="2C5A58"/>
      </a:accent5>
      <a:accent6>
        <a:srgbClr val="1B3235"/>
      </a:accent6>
      <a:hlink>
        <a:srgbClr val="0563C1"/>
      </a:hlink>
      <a:folHlink>
        <a:srgbClr val="954F72"/>
      </a:folHlink>
    </a:clrScheme>
    <a:fontScheme name="Anpassat 1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G PPT mall.potx" id="{431757C3-2CB9-42E5-A312-9E227955CC5C}" vid="{3306ED6A-1664-4732-9192-47A1979A9627}"/>
    </a:ext>
  </a:extLst>
</a:theme>
</file>

<file path=ppt/theme/theme4.xml><?xml version="1.0" encoding="utf-8"?>
<a:theme xmlns:a="http://schemas.openxmlformats.org/drawingml/2006/main" name="BRG Red">
  <a:themeElements>
    <a:clrScheme name="Anpassat 105">
      <a:dk1>
        <a:sysClr val="windowText" lastClr="000000"/>
      </a:dk1>
      <a:lt1>
        <a:sysClr val="window" lastClr="FFFFFF"/>
      </a:lt1>
      <a:dk2>
        <a:srgbClr val="2B4158"/>
      </a:dk2>
      <a:lt2>
        <a:srgbClr val="7899BC"/>
      </a:lt2>
      <a:accent1>
        <a:srgbClr val="EEC7B8"/>
      </a:accent1>
      <a:accent2>
        <a:srgbClr val="E2A38A"/>
      </a:accent2>
      <a:accent3>
        <a:srgbClr val="DB8B6B"/>
      </a:accent3>
      <a:accent4>
        <a:srgbClr val="CD5F33"/>
      </a:accent4>
      <a:accent5>
        <a:srgbClr val="9B4826"/>
      </a:accent5>
      <a:accent6>
        <a:srgbClr val="722B1B"/>
      </a:accent6>
      <a:hlink>
        <a:srgbClr val="0563C1"/>
      </a:hlink>
      <a:folHlink>
        <a:srgbClr val="954F72"/>
      </a:folHlink>
    </a:clrScheme>
    <a:fontScheme name="Anpassat 1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G PPT mall.potx" id="{431757C3-2CB9-42E5-A312-9E227955CC5C}" vid="{9A94F675-6BC0-400A-B0CB-130DA95789E5}"/>
    </a:ext>
  </a:extLst>
</a:theme>
</file>

<file path=ppt/theme/theme5.xml><?xml version="1.0" encoding="utf-8"?>
<a:theme xmlns:a="http://schemas.openxmlformats.org/drawingml/2006/main" name="BRG Advanced">
  <a:themeElements>
    <a:clrScheme name="BRG">
      <a:dk1>
        <a:sysClr val="windowText" lastClr="000000"/>
      </a:dk1>
      <a:lt1>
        <a:sysClr val="window" lastClr="FFFFFF"/>
      </a:lt1>
      <a:dk2>
        <a:srgbClr val="3B5776"/>
      </a:dk2>
      <a:lt2>
        <a:srgbClr val="EDEBE3"/>
      </a:lt2>
      <a:accent1>
        <a:srgbClr val="8FB8CA"/>
      </a:accent1>
      <a:accent2>
        <a:srgbClr val="D36248"/>
      </a:accent2>
      <a:accent3>
        <a:srgbClr val="36646B"/>
      </a:accent3>
      <a:accent4>
        <a:srgbClr val="EAB39E"/>
      </a:accent4>
      <a:accent5>
        <a:srgbClr val="98ADAE"/>
      </a:accent5>
      <a:accent6>
        <a:srgbClr val="E5EDF2"/>
      </a:accent6>
      <a:hlink>
        <a:srgbClr val="0563C1"/>
      </a:hlink>
      <a:folHlink>
        <a:srgbClr val="954F72"/>
      </a:folHlink>
    </a:clrScheme>
    <a:fontScheme name="Anpassat 1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G PPT mall.potx" id="{431757C3-2CB9-42E5-A312-9E227955CC5C}" vid="{5E7054B6-B624-489E-9A3B-C618394B5944}"/>
    </a:ext>
  </a:extLst>
</a:theme>
</file>

<file path=ppt/theme/theme6.xml><?xml version="1.0" encoding="utf-8"?>
<a:theme xmlns:a="http://schemas.openxmlformats.org/drawingml/2006/main" name="BRG Utfallande bild">
  <a:themeElements>
    <a:clrScheme name="BRG">
      <a:dk1>
        <a:sysClr val="windowText" lastClr="000000"/>
      </a:dk1>
      <a:lt1>
        <a:sysClr val="window" lastClr="FFFFFF"/>
      </a:lt1>
      <a:dk2>
        <a:srgbClr val="3B5776"/>
      </a:dk2>
      <a:lt2>
        <a:srgbClr val="EDEBE3"/>
      </a:lt2>
      <a:accent1>
        <a:srgbClr val="8FB8CA"/>
      </a:accent1>
      <a:accent2>
        <a:srgbClr val="D36248"/>
      </a:accent2>
      <a:accent3>
        <a:srgbClr val="36646B"/>
      </a:accent3>
      <a:accent4>
        <a:srgbClr val="EAB39E"/>
      </a:accent4>
      <a:accent5>
        <a:srgbClr val="98ADAE"/>
      </a:accent5>
      <a:accent6>
        <a:srgbClr val="E5EDF2"/>
      </a:accent6>
      <a:hlink>
        <a:srgbClr val="0563C1"/>
      </a:hlink>
      <a:folHlink>
        <a:srgbClr val="954F72"/>
      </a:folHlink>
    </a:clrScheme>
    <a:fontScheme name="Anpassat 1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G PPT mall.potx" id="{431757C3-2CB9-42E5-A312-9E227955CC5C}" vid="{E9931B19-2F70-45CF-B58A-C94907540A5A}"/>
    </a:ext>
  </a:extLst>
</a:theme>
</file>

<file path=ppt/theme/theme7.xml><?xml version="1.0" encoding="utf-8"?>
<a:theme xmlns:a="http://schemas.openxmlformats.org/drawingml/2006/main" name="Göteborgs Stad – Lila dekor">
  <a:themeElements>
    <a:clrScheme name="Göteborgs Stad färgpalett">
      <a:dk1>
        <a:sysClr val="windowText" lastClr="000000"/>
      </a:dk1>
      <a:lt1>
        <a:sysClr val="window" lastClr="FFFFFF"/>
      </a:lt1>
      <a:dk2>
        <a:srgbClr val="495663"/>
      </a:dk2>
      <a:lt2>
        <a:srgbClr val="FFCD37"/>
      </a:lt2>
      <a:accent1>
        <a:srgbClr val="0077BC"/>
      </a:accent1>
      <a:accent2>
        <a:srgbClr val="D24723"/>
      </a:accent2>
      <a:accent3>
        <a:srgbClr val="008391"/>
      </a:accent3>
      <a:accent4>
        <a:srgbClr val="D53878"/>
      </a:accent4>
      <a:accent5>
        <a:srgbClr val="008868"/>
      </a:accent5>
      <a:accent6>
        <a:srgbClr val="674B99"/>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pPr>
      <a:bodyPr rtlCol="0" anchor="ctr"/>
      <a:lstStyle>
        <a:defPPr algn="ctr">
          <a:defRPr dirty="0" smtClean="0"/>
        </a:defPPr>
      </a:lstStyle>
      <a:style>
        <a:lnRef idx="3">
          <a:schemeClr val="lt1"/>
        </a:lnRef>
        <a:fillRef idx="1">
          <a:schemeClr val="accent1"/>
        </a:fillRef>
        <a:effectRef idx="1">
          <a:schemeClr val="accent1"/>
        </a:effectRef>
        <a:fontRef idx="minor">
          <a:schemeClr val="lt1"/>
        </a:fontRef>
      </a:style>
    </a:spDef>
  </a:objectDefaults>
  <a:extraClrSchemeLst/>
  <a:extLst>
    <a:ext uri="{05A4C25C-085E-4340-85A3-A5531E510DB2}">
      <thm15:themeFamily xmlns:thm15="http://schemas.microsoft.com/office/thememl/2012/main" name="GBG NSP - lansering" id="{21191EEB-6A5D-4E77-BCD0-C7C59AABACA6}" vid="{D34DF0D5-D006-4A97-BABE-6354848F2534}"/>
    </a:ext>
  </a:extLst>
</a:theme>
</file>

<file path=ppt/theme/theme8.xml><?xml version="1.0" encoding="utf-8"?>
<a:theme xmlns:a="http://schemas.openxmlformats.org/drawingml/2006/main" name="1_BRG Basic">
  <a:themeElements>
    <a:clrScheme name="Anpassat 106">
      <a:dk1>
        <a:sysClr val="windowText" lastClr="000000"/>
      </a:dk1>
      <a:lt1>
        <a:sysClr val="window" lastClr="FFFFFF"/>
      </a:lt1>
      <a:dk2>
        <a:srgbClr val="3B5776"/>
      </a:dk2>
      <a:lt2>
        <a:srgbClr val="EDEBE3"/>
      </a:lt2>
      <a:accent1>
        <a:srgbClr val="8FB8CA"/>
      </a:accent1>
      <a:accent2>
        <a:srgbClr val="D36248"/>
      </a:accent2>
      <a:accent3>
        <a:srgbClr val="36646B"/>
      </a:accent3>
      <a:accent4>
        <a:srgbClr val="EAB39E"/>
      </a:accent4>
      <a:accent5>
        <a:srgbClr val="7DB094"/>
      </a:accent5>
      <a:accent6>
        <a:srgbClr val="909090"/>
      </a:accent6>
      <a:hlink>
        <a:srgbClr val="0563C1"/>
      </a:hlink>
      <a:folHlink>
        <a:srgbClr val="954F72"/>
      </a:folHlink>
    </a:clrScheme>
    <a:fontScheme name="Anpassat 1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G PPT mall_till Pia" id="{2273F856-F35E-421D-879E-B18E362874C6}" vid="{0D97625F-4633-47C1-ACAA-32297BBAC09C}"/>
    </a:ext>
  </a:extLst>
</a:theme>
</file>

<file path=ppt/theme/theme9.xml><?xml version="1.0" encoding="utf-8"?>
<a:theme xmlns:a="http://schemas.openxmlformats.org/drawingml/2006/main" name="2_BRG Basic">
  <a:themeElements>
    <a:clrScheme name="Anpassat 106">
      <a:dk1>
        <a:sysClr val="windowText" lastClr="000000"/>
      </a:dk1>
      <a:lt1>
        <a:sysClr val="window" lastClr="FFFFFF"/>
      </a:lt1>
      <a:dk2>
        <a:srgbClr val="3B5776"/>
      </a:dk2>
      <a:lt2>
        <a:srgbClr val="EDEBE3"/>
      </a:lt2>
      <a:accent1>
        <a:srgbClr val="8FB8CA"/>
      </a:accent1>
      <a:accent2>
        <a:srgbClr val="D36248"/>
      </a:accent2>
      <a:accent3>
        <a:srgbClr val="36646B"/>
      </a:accent3>
      <a:accent4>
        <a:srgbClr val="EAB39E"/>
      </a:accent4>
      <a:accent5>
        <a:srgbClr val="7DB094"/>
      </a:accent5>
      <a:accent6>
        <a:srgbClr val="909090"/>
      </a:accent6>
      <a:hlink>
        <a:srgbClr val="0563C1"/>
      </a:hlink>
      <a:folHlink>
        <a:srgbClr val="954F72"/>
      </a:folHlink>
    </a:clrScheme>
    <a:fontScheme name="Anpassat 1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G PPT mall_maj 2020.potx" id="{6AF5B1D3-C238-4FCE-B116-ED49026FADFA}" vid="{935413C0-0F16-4FCE-B0F3-6E14CD4DF3D9}"/>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7044DA283EACB04CB3FDB80B7579E6DD" ma:contentTypeVersion="17" ma:contentTypeDescription="Skapa ett nytt dokument." ma:contentTypeScope="" ma:versionID="3c6ed43c84d6cb16112766e6afba9099">
  <xsd:schema xmlns:xsd="http://www.w3.org/2001/XMLSchema" xmlns:xs="http://www.w3.org/2001/XMLSchema" xmlns:p="http://schemas.microsoft.com/office/2006/metadata/properties" xmlns:ns2="18018ebf-c118-4457-bc4c-627bb2cda996" xmlns:ns3="81115a79-ed71-43f8-af43-5c3a25bdf01a" targetNamespace="http://schemas.microsoft.com/office/2006/metadata/properties" ma:root="true" ma:fieldsID="4f604e7b570cd79953a6e874567621b1" ns2:_="" ns3:_="">
    <xsd:import namespace="18018ebf-c118-4457-bc4c-627bb2cda996"/>
    <xsd:import namespace="81115a79-ed71-43f8-af43-5c3a25bdf01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8018ebf-c118-4457-bc4c-627bb2cda99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Bildmarkeringar" ma:readOnly="false" ma:fieldId="{5cf76f15-5ced-4ddc-b409-7134ff3c332f}" ma:taxonomyMulti="true" ma:sspId="bbc6842c-bab5-4d9d-b230-1af466340fa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1115a79-ed71-43f8-af43-5c3a25bdf01a" elementFormDefault="qualified">
    <xsd:import namespace="http://schemas.microsoft.com/office/2006/documentManagement/types"/>
    <xsd:import namespace="http://schemas.microsoft.com/office/infopath/2007/PartnerControls"/>
    <xsd:element name="SharedWithUsers" ma:index="10"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lat med information" ma:internalName="SharedWithDetails" ma:readOnly="true">
      <xsd:simpleType>
        <xsd:restriction base="dms:Note">
          <xsd:maxLength value="255"/>
        </xsd:restriction>
      </xsd:simpleType>
    </xsd:element>
    <xsd:element name="TaxCatchAll" ma:index="22" nillable="true" ma:displayName="Taxonomy Catch All Column" ma:hidden="true" ma:list="{21b38749-22a3-499a-b32a-c2797ccf6f6a}" ma:internalName="TaxCatchAll" ma:showField="CatchAllData" ma:web="81115a79-ed71-43f8-af43-5c3a25bdf01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81115a79-ed71-43f8-af43-5c3a25bdf01a">
      <UserInfo>
        <DisplayName>Annelie Wignell</DisplayName>
        <AccountId>69</AccountId>
        <AccountType/>
      </UserInfo>
      <UserInfo>
        <DisplayName>Maria Strömberg</DisplayName>
        <AccountId>28</AccountId>
        <AccountType/>
      </UserInfo>
      <UserInfo>
        <DisplayName>Bernt Svensén</DisplayName>
        <AccountId>202</AccountId>
        <AccountType/>
      </UserInfo>
      <UserInfo>
        <DisplayName>Pia Areblad</DisplayName>
        <AccountId>9</AccountId>
        <AccountType/>
      </UserInfo>
      <UserInfo>
        <DisplayName>Dejan Djurkovski</DisplayName>
        <AccountId>181</AccountId>
        <AccountType/>
      </UserInfo>
    </SharedWithUsers>
    <lcf76f155ced4ddcb4097134ff3c332f xmlns="18018ebf-c118-4457-bc4c-627bb2cda996">
      <Terms xmlns="http://schemas.microsoft.com/office/infopath/2007/PartnerControls"/>
    </lcf76f155ced4ddcb4097134ff3c332f>
    <TaxCatchAll xmlns="81115a79-ed71-43f8-af43-5c3a25bdf01a" xsi:nil="true"/>
  </documentManagement>
</p:properties>
</file>

<file path=customXml/itemProps1.xml><?xml version="1.0" encoding="utf-8"?>
<ds:datastoreItem xmlns:ds="http://schemas.openxmlformats.org/officeDocument/2006/customXml" ds:itemID="{4F766D6A-1BC1-42F3-B12A-131FFF15BD01}">
  <ds:schemaRefs>
    <ds:schemaRef ds:uri="http://schemas.microsoft.com/sharepoint/v3/contenttype/forms"/>
  </ds:schemaRefs>
</ds:datastoreItem>
</file>

<file path=customXml/itemProps2.xml><?xml version="1.0" encoding="utf-8"?>
<ds:datastoreItem xmlns:ds="http://schemas.openxmlformats.org/officeDocument/2006/customXml" ds:itemID="{8765EDA2-C973-4451-9B5A-2D81E7235936}">
  <ds:schemaRefs>
    <ds:schemaRef ds:uri="18018ebf-c118-4457-bc4c-627bb2cda996"/>
    <ds:schemaRef ds:uri="81115a79-ed71-43f8-af43-5c3a25bdf01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ECF09E1A-3625-4DBB-A9F8-3437C39EBA16}">
  <ds:schemaRefs>
    <ds:schemaRef ds:uri="18018ebf-c118-4457-bc4c-627bb2cda996"/>
    <ds:schemaRef ds:uri="81115a79-ed71-43f8-af43-5c3a25bdf01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BRG_Mallsidor</Template>
  <TotalTime>0</TotalTime>
  <Words>1409</Words>
  <Application>Microsoft Office PowerPoint</Application>
  <PresentationFormat>Bredbild</PresentationFormat>
  <Paragraphs>222</Paragraphs>
  <Slides>18</Slides>
  <Notes>12</Notes>
  <HiddenSlides>7</HiddenSlides>
  <MMClips>0</MMClips>
  <ScaleCrop>false</ScaleCrop>
  <HeadingPairs>
    <vt:vector size="8" baseType="variant">
      <vt:variant>
        <vt:lpstr>Använt teckensnitt</vt:lpstr>
      </vt:variant>
      <vt:variant>
        <vt:i4>5</vt:i4>
      </vt:variant>
      <vt:variant>
        <vt:lpstr>Tema</vt:lpstr>
      </vt:variant>
      <vt:variant>
        <vt:i4>13</vt:i4>
      </vt:variant>
      <vt:variant>
        <vt:lpstr>Serverprogram för OLE-inbäddning</vt:lpstr>
      </vt:variant>
      <vt:variant>
        <vt:i4>1</vt:i4>
      </vt:variant>
      <vt:variant>
        <vt:lpstr>Bildrubriker</vt:lpstr>
      </vt:variant>
      <vt:variant>
        <vt:i4>18</vt:i4>
      </vt:variant>
    </vt:vector>
  </HeadingPairs>
  <TitlesOfParts>
    <vt:vector size="37" baseType="lpstr">
      <vt:lpstr>Aptos</vt:lpstr>
      <vt:lpstr>Arial</vt:lpstr>
      <vt:lpstr>Arial Black</vt:lpstr>
      <vt:lpstr>Calibri</vt:lpstr>
      <vt:lpstr>Wingdings</vt:lpstr>
      <vt:lpstr>BRG Basic</vt:lpstr>
      <vt:lpstr>BRG Blue</vt:lpstr>
      <vt:lpstr>BRG Green</vt:lpstr>
      <vt:lpstr>BRG Red</vt:lpstr>
      <vt:lpstr>BRG Advanced</vt:lpstr>
      <vt:lpstr>BRG Utfallande bild</vt:lpstr>
      <vt:lpstr>Göteborgs Stad – Lila dekor</vt:lpstr>
      <vt:lpstr>1_BRG Basic</vt:lpstr>
      <vt:lpstr>2_BRG Basic</vt:lpstr>
      <vt:lpstr>3_BRG Basic</vt:lpstr>
      <vt:lpstr>4_BRG Basic</vt:lpstr>
      <vt:lpstr>1_BRG Advanced</vt:lpstr>
      <vt:lpstr>2_BRG Advanced</vt:lpstr>
      <vt:lpstr>think-cell Slide</vt:lpstr>
      <vt:lpstr>Näringslivsstrategiska programmet uppföljning</vt:lpstr>
      <vt:lpstr>1.Status/utfall HP 3</vt:lpstr>
      <vt:lpstr>Utfall handlingsplan 3, 240630</vt:lpstr>
      <vt:lpstr>Kompetensförsörjning</vt:lpstr>
      <vt:lpstr>Attraktionskraft</vt:lpstr>
      <vt:lpstr>Infrastruktur</vt:lpstr>
      <vt:lpstr>Markberedskap</vt:lpstr>
      <vt:lpstr>Företagsklimat</vt:lpstr>
      <vt:lpstr>Innovationskraft</vt:lpstr>
      <vt:lpstr>2.Process framtagande av HP 4</vt:lpstr>
      <vt:lpstr>Program/handlingsplan</vt:lpstr>
      <vt:lpstr>PowerPoint-presentation</vt:lpstr>
      <vt:lpstr> HP 4 – (2026-27) förslag process 2024-25</vt:lpstr>
      <vt:lpstr>PowerPoint-presentation</vt:lpstr>
      <vt:lpstr>Önskemål och perspektiv</vt:lpstr>
      <vt:lpstr>3. Företagsbesöksdagen 8 oktober</vt:lpstr>
      <vt:lpstr>4. SND</vt:lpstr>
      <vt:lpstr>PowerPoint-presentation</vt:lpstr>
    </vt:vector>
  </TitlesOfParts>
  <Company>Business Region Göteborg AB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Instruktion: PowerPoint-mall</dc:title>
  <dc:creator>Pia Areblad</dc:creator>
  <cp:lastModifiedBy>Pia Areblad</cp:lastModifiedBy>
  <cp:revision>3</cp:revision>
  <cp:lastPrinted>2019-11-12T13:56:39Z</cp:lastPrinted>
  <dcterms:created xsi:type="dcterms:W3CDTF">2019-06-05T08:03:35Z</dcterms:created>
  <dcterms:modified xsi:type="dcterms:W3CDTF">2024-08-15T09:21:38Z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0x0101007044DA283EACB04CB3FDB80B7579E6DD</vt:lpwstr>
  </property>
  <property fmtid="{D5CDD505-2E9C-101B-9397-08002B2CF9AE}" pid="3" name="MediaServiceImageTags">
    <vt:lpwstr/>
  </property>
</Properties>
</file>