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90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5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2019-03-26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2019-03-26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278251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04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040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av motion av Karin Pleijel (MP) om att förbättra luftkvalitén i Göteborg genom att införa miljözoner för lätta fordon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Från och med januari 2020 kan kommuner införa miljözoner.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05553"/>
                  </a:ext>
                </a:extLst>
              </a:tr>
              <a:tr h="163425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- Motion av Karin Pleijel (MP) och Åse-Lill Törnqvist (MP) om att införa klimatmål och klimatbudgetar i stadens alla nämnder och 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48353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332656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remisser </a:t>
            </a:r>
            <a:r>
              <a:rPr lang="sv-SE" sz="28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april</a:t>
            </a:r>
            <a:r>
              <a:rPr kumimoji="0" lang="sv-SE" sz="28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808118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515</TotalTime>
  <Words>84</Words>
  <Application>Microsoft Office PowerPoint</Application>
  <PresentationFormat>Bildspel på skärmen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Jeanette Karlsson</cp:lastModifiedBy>
  <cp:revision>27</cp:revision>
  <cp:lastPrinted>2018-10-04T05:41:11Z</cp:lastPrinted>
  <dcterms:created xsi:type="dcterms:W3CDTF">2018-05-02T06:27:24Z</dcterms:created>
  <dcterms:modified xsi:type="dcterms:W3CDTF">2019-03-26T09:12:17Z</dcterms:modified>
</cp:coreProperties>
</file>