
<file path=[Content_Types].xml><?xml version="1.0" encoding="utf-8"?>
<Types xmlns="http://schemas.openxmlformats.org/package/2006/content-types">
  <Default Extension="png" ContentType="image/png"/>
  <Default Extension="emf" ContentType="image/x-emf"/>
  <Default Extension="xls" ContentType="application/vnd.ms-excel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8" r:id="rId1"/>
    <p:sldMasterId id="2147483671" r:id="rId2"/>
  </p:sldMasterIdLst>
  <p:notesMasterIdLst>
    <p:notesMasterId r:id="rId16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9144000" cy="6858000" type="screen4x3"/>
  <p:notesSz cx="6794500" cy="9931400"/>
  <p:defaultTextStyle>
    <a:defPPr>
      <a:defRPr lang="sv-S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Namnlöst avsnitt" id="{48BB0538-0079-6448-BC76-D3A5B2174425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23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2D7"/>
    <a:srgbClr val="1190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34" autoAdjust="0"/>
  </p:normalViewPr>
  <p:slideViewPr>
    <p:cSldViewPr snapToGrid="0" snapToObjects="1">
      <p:cViewPr varScale="1">
        <p:scale>
          <a:sx n="102" d="100"/>
          <a:sy n="102" d="100"/>
        </p:scale>
        <p:origin x="835" y="77"/>
      </p:cViewPr>
      <p:guideLst>
        <p:guide orient="horz" pos="2232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B98CA9-DE57-B14F-A397-678D974D9635}" type="datetimeFigureOut">
              <a:rPr lang="sv-SE" smtClean="0"/>
              <a:t>2016-02-01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6D634F-C970-DB40-B753-1075062780E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810121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tshållare för text 15"/>
          <p:cNvSpPr>
            <a:spLocks noGrp="1"/>
          </p:cNvSpPr>
          <p:nvPr>
            <p:ph type="body" sz="quarter" idx="10" hasCustomPrompt="1"/>
          </p:nvPr>
        </p:nvSpPr>
        <p:spPr>
          <a:xfrm>
            <a:off x="1169882" y="2218879"/>
            <a:ext cx="6804236" cy="738664"/>
          </a:xfrm>
          <a:prstGeom prst="rect">
            <a:avLst/>
          </a:prstGeom>
        </p:spPr>
        <p:txBody>
          <a:bodyPr/>
          <a:lstStyle>
            <a:lvl1pPr>
              <a:defRPr sz="4800" b="1" i="0" kern="1200" cap="all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Lägg till rubrik</a:t>
            </a:r>
          </a:p>
        </p:txBody>
      </p:sp>
    </p:spTree>
    <p:extLst>
      <p:ext uri="{BB962C8B-B14F-4D97-AF65-F5344CB8AC3E}">
        <p14:creationId xmlns:p14="http://schemas.microsoft.com/office/powerpoint/2010/main" val="15836106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text 7"/>
          <p:cNvSpPr>
            <a:spLocks noGrp="1"/>
          </p:cNvSpPr>
          <p:nvPr>
            <p:ph type="body" sz="quarter" idx="10" hasCustomPrompt="1"/>
          </p:nvPr>
        </p:nvSpPr>
        <p:spPr>
          <a:xfrm>
            <a:off x="488950" y="742713"/>
            <a:ext cx="8101220" cy="707886"/>
          </a:xfrm>
          <a:prstGeom prst="rect">
            <a:avLst/>
          </a:prstGeom>
        </p:spPr>
        <p:txBody>
          <a:bodyPr vert="horz">
            <a:spAutoFit/>
          </a:bodyPr>
          <a:lstStyle>
            <a:lvl1pPr marL="0" indent="0" algn="l">
              <a:buNone/>
              <a:defRPr sz="4000" b="1" i="0" cap="none">
                <a:solidFill>
                  <a:srgbClr val="00A2D7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Markeringsrubrik</a:t>
            </a:r>
            <a:endParaRPr lang="sv-SE" dirty="0"/>
          </a:p>
        </p:txBody>
      </p:sp>
      <p:sp>
        <p:nvSpPr>
          <p:cNvPr id="15" name="Platshållare för text 13"/>
          <p:cNvSpPr>
            <a:spLocks noGrp="1"/>
          </p:cNvSpPr>
          <p:nvPr>
            <p:ph type="body" sz="quarter" idx="12" hasCustomPrompt="1"/>
          </p:nvPr>
        </p:nvSpPr>
        <p:spPr>
          <a:xfrm>
            <a:off x="488950" y="1992143"/>
            <a:ext cx="6017889" cy="2763834"/>
          </a:xfrm>
          <a:prstGeom prst="rect">
            <a:avLst/>
          </a:prstGeom>
        </p:spPr>
        <p:txBody>
          <a:bodyPr vert="horz">
            <a:spAutoFit/>
          </a:bodyPr>
          <a:lstStyle>
            <a:lvl1pPr marL="285750" marR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Tx/>
              <a:buSzTx/>
              <a:buFont typeface="Arial"/>
              <a:buChar char="•"/>
              <a:tabLst/>
              <a:defRPr sz="2400" b="0" i="0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Text text text text text text text</a:t>
            </a:r>
            <a:br>
              <a:rPr lang="sv-SE" dirty="0" smtClean="0"/>
            </a:br>
            <a:r>
              <a:rPr lang="sv-SE" dirty="0" smtClean="0"/>
              <a:t>text text text text text</a:t>
            </a:r>
          </a:p>
          <a:p>
            <a:pPr lvl="0"/>
            <a:r>
              <a:rPr lang="sv-SE" dirty="0" smtClean="0"/>
              <a:t>Text text text text text text text</a:t>
            </a:r>
            <a:br>
              <a:rPr lang="sv-SE" dirty="0" smtClean="0"/>
            </a:br>
            <a:r>
              <a:rPr lang="sv-SE" dirty="0" smtClean="0"/>
              <a:t>text text text text text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sv-SE" dirty="0" smtClean="0"/>
              <a:t>Text text text text text text text</a:t>
            </a:r>
            <a:br>
              <a:rPr lang="sv-SE" dirty="0" smtClean="0"/>
            </a:br>
            <a:r>
              <a:rPr lang="sv-SE" dirty="0" smtClean="0"/>
              <a:t>text text text text text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2694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text 7"/>
          <p:cNvSpPr>
            <a:spLocks noGrp="1"/>
          </p:cNvSpPr>
          <p:nvPr>
            <p:ph type="body" sz="quarter" idx="10" hasCustomPrompt="1"/>
          </p:nvPr>
        </p:nvSpPr>
        <p:spPr>
          <a:xfrm>
            <a:off x="488949" y="741600"/>
            <a:ext cx="8215375" cy="707886"/>
          </a:xfrm>
          <a:prstGeom prst="rect">
            <a:avLst/>
          </a:prstGeom>
        </p:spPr>
        <p:txBody>
          <a:bodyPr vert="horz">
            <a:spAutoFit/>
          </a:bodyPr>
          <a:lstStyle>
            <a:lvl1pPr marL="0" indent="0" algn="l">
              <a:buNone/>
              <a:defRPr sz="4000" b="1" i="0" cap="none">
                <a:solidFill>
                  <a:srgbClr val="00A2D7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Markeringsrubrik</a:t>
            </a:r>
            <a:endParaRPr lang="sv-SE" dirty="0"/>
          </a:p>
        </p:txBody>
      </p:sp>
      <p:sp>
        <p:nvSpPr>
          <p:cNvPr id="3" name="Platshållare för bild 20"/>
          <p:cNvSpPr>
            <a:spLocks noGrp="1"/>
          </p:cNvSpPr>
          <p:nvPr>
            <p:ph type="pic" sz="quarter" idx="13"/>
          </p:nvPr>
        </p:nvSpPr>
        <p:spPr>
          <a:xfrm>
            <a:off x="488950" y="1990800"/>
            <a:ext cx="5632616" cy="3163888"/>
          </a:xfrm>
          <a:prstGeom prst="rect">
            <a:avLst/>
          </a:prstGeom>
          <a:noFill/>
        </p:spPr>
        <p:txBody>
          <a:bodyPr vert="horz"/>
          <a:lstStyle>
            <a:lvl1pPr marL="0" indent="0">
              <a:buNone/>
              <a:defRPr sz="1800">
                <a:latin typeface=""/>
              </a:defRPr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921070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text 7"/>
          <p:cNvSpPr>
            <a:spLocks noGrp="1"/>
          </p:cNvSpPr>
          <p:nvPr>
            <p:ph type="body" sz="quarter" idx="10" hasCustomPrompt="1"/>
          </p:nvPr>
        </p:nvSpPr>
        <p:spPr>
          <a:xfrm>
            <a:off x="488950" y="741600"/>
            <a:ext cx="8139422" cy="707886"/>
          </a:xfrm>
          <a:prstGeom prst="rect">
            <a:avLst/>
          </a:prstGeom>
        </p:spPr>
        <p:txBody>
          <a:bodyPr vert="horz">
            <a:spAutoFit/>
          </a:bodyPr>
          <a:lstStyle>
            <a:lvl1pPr marL="0" indent="0" algn="l">
              <a:buNone/>
              <a:defRPr sz="4000" b="1" i="0" cap="none">
                <a:solidFill>
                  <a:srgbClr val="00A2D7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Markeringsrubrik</a:t>
            </a:r>
            <a:endParaRPr lang="sv-SE" dirty="0"/>
          </a:p>
        </p:txBody>
      </p:sp>
      <p:sp>
        <p:nvSpPr>
          <p:cNvPr id="5" name="Platshållare för text 13"/>
          <p:cNvSpPr>
            <a:spLocks noGrp="1"/>
          </p:cNvSpPr>
          <p:nvPr>
            <p:ph type="body" sz="quarter" idx="12" hasCustomPrompt="1"/>
          </p:nvPr>
        </p:nvSpPr>
        <p:spPr>
          <a:xfrm>
            <a:off x="488951" y="1990800"/>
            <a:ext cx="4497046" cy="1797415"/>
          </a:xfrm>
          <a:prstGeom prst="rect">
            <a:avLst/>
          </a:prstGeom>
        </p:spPr>
        <p:txBody>
          <a:bodyPr vert="horz" wrap="square">
            <a:sp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Tx/>
              <a:buSzTx/>
              <a:buFont typeface="Arial"/>
              <a:buNone/>
              <a:tabLst/>
              <a:defRPr sz="2400" b="0" i="0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Text text text text text text text</a:t>
            </a:r>
            <a:br>
              <a:rPr lang="sv-SE" dirty="0" smtClean="0"/>
            </a:br>
            <a:r>
              <a:rPr lang="sv-SE" dirty="0" smtClean="0"/>
              <a:t>text text text text text</a:t>
            </a:r>
          </a:p>
          <a:p>
            <a:pPr lvl="0"/>
            <a:r>
              <a:rPr lang="sv-SE" dirty="0" smtClean="0"/>
              <a:t>Text text text text text text text</a:t>
            </a:r>
            <a:br>
              <a:rPr lang="sv-SE" dirty="0" smtClean="0"/>
            </a:br>
            <a:r>
              <a:rPr lang="sv-SE" dirty="0" smtClean="0"/>
              <a:t>text text text text text</a:t>
            </a:r>
          </a:p>
        </p:txBody>
      </p:sp>
      <p:sp>
        <p:nvSpPr>
          <p:cNvPr id="6" name="Platshållare för bild 20"/>
          <p:cNvSpPr>
            <a:spLocks noGrp="1"/>
          </p:cNvSpPr>
          <p:nvPr>
            <p:ph type="pic" sz="quarter" idx="13"/>
          </p:nvPr>
        </p:nvSpPr>
        <p:spPr>
          <a:xfrm>
            <a:off x="5243822" y="1990800"/>
            <a:ext cx="3384550" cy="1900263"/>
          </a:xfrm>
          <a:prstGeom prst="rect">
            <a:avLst/>
          </a:prstGeom>
          <a:noFill/>
        </p:spPr>
        <p:txBody>
          <a:bodyPr vert="horz"/>
          <a:lstStyle>
            <a:lvl1pPr marL="0" indent="0">
              <a:buNone/>
              <a:defRPr sz="1800">
                <a:latin typeface=""/>
              </a:defRPr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530860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text 7"/>
          <p:cNvSpPr>
            <a:spLocks noGrp="1"/>
          </p:cNvSpPr>
          <p:nvPr>
            <p:ph type="body" sz="quarter" idx="10" hasCustomPrompt="1"/>
          </p:nvPr>
        </p:nvSpPr>
        <p:spPr>
          <a:xfrm>
            <a:off x="488950" y="741600"/>
            <a:ext cx="8158297" cy="707886"/>
          </a:xfrm>
          <a:prstGeom prst="rect">
            <a:avLst/>
          </a:prstGeom>
        </p:spPr>
        <p:txBody>
          <a:bodyPr vert="horz">
            <a:spAutoFit/>
          </a:bodyPr>
          <a:lstStyle>
            <a:lvl1pPr marL="0" indent="0" algn="l">
              <a:buNone/>
              <a:defRPr sz="4000" b="1" i="0" cap="none">
                <a:solidFill>
                  <a:srgbClr val="00A2D7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Markeringsrubrik</a:t>
            </a:r>
            <a:endParaRPr lang="sv-SE" dirty="0"/>
          </a:p>
        </p:txBody>
      </p:sp>
      <p:sp>
        <p:nvSpPr>
          <p:cNvPr id="5" name="Platshållare för text 13"/>
          <p:cNvSpPr>
            <a:spLocks noGrp="1"/>
          </p:cNvSpPr>
          <p:nvPr>
            <p:ph type="body" sz="quarter" idx="12" hasCustomPrompt="1"/>
          </p:nvPr>
        </p:nvSpPr>
        <p:spPr>
          <a:xfrm>
            <a:off x="488950" y="1990800"/>
            <a:ext cx="6017889" cy="1797415"/>
          </a:xfrm>
          <a:prstGeom prst="rect">
            <a:avLst/>
          </a:prstGeom>
        </p:spPr>
        <p:txBody>
          <a:bodyPr vert="horz">
            <a:sp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Tx/>
              <a:buSzTx/>
              <a:buFont typeface="Arial"/>
              <a:buNone/>
              <a:tabLst/>
              <a:defRPr sz="2400" b="0" i="0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Text text text text text text text text text text text text text text text text</a:t>
            </a:r>
          </a:p>
          <a:p>
            <a:pPr lvl="0"/>
            <a:r>
              <a:rPr lang="sv-SE" dirty="0" smtClean="0"/>
              <a:t>Text text text text text text text text text text text text text text text text</a:t>
            </a:r>
          </a:p>
        </p:txBody>
      </p:sp>
    </p:spTree>
    <p:extLst>
      <p:ext uri="{BB962C8B-B14F-4D97-AF65-F5344CB8AC3E}">
        <p14:creationId xmlns:p14="http://schemas.microsoft.com/office/powerpoint/2010/main" val="17601257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tvåsp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text 7"/>
          <p:cNvSpPr>
            <a:spLocks noGrp="1"/>
          </p:cNvSpPr>
          <p:nvPr>
            <p:ph type="body" sz="quarter" idx="10" hasCustomPrompt="1"/>
          </p:nvPr>
        </p:nvSpPr>
        <p:spPr>
          <a:xfrm>
            <a:off x="488950" y="741600"/>
            <a:ext cx="7680272" cy="707886"/>
          </a:xfrm>
          <a:prstGeom prst="rect">
            <a:avLst/>
          </a:prstGeom>
        </p:spPr>
        <p:txBody>
          <a:bodyPr vert="horz">
            <a:spAutoFit/>
          </a:bodyPr>
          <a:lstStyle>
            <a:lvl1pPr marL="0" indent="0" algn="l">
              <a:buNone/>
              <a:defRPr sz="4000" b="1" i="0" cap="none">
                <a:solidFill>
                  <a:srgbClr val="00A2D7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Markeringsrubrik</a:t>
            </a:r>
            <a:endParaRPr lang="sv-SE" dirty="0"/>
          </a:p>
        </p:txBody>
      </p:sp>
      <p:sp>
        <p:nvSpPr>
          <p:cNvPr id="5" name="Platshållare för text 13"/>
          <p:cNvSpPr>
            <a:spLocks noGrp="1"/>
          </p:cNvSpPr>
          <p:nvPr>
            <p:ph type="body" sz="quarter" idx="12" hasCustomPrompt="1"/>
          </p:nvPr>
        </p:nvSpPr>
        <p:spPr>
          <a:xfrm>
            <a:off x="488949" y="1990800"/>
            <a:ext cx="7680273" cy="1428083"/>
          </a:xfrm>
          <a:prstGeom prst="rect">
            <a:avLst/>
          </a:prstGeom>
        </p:spPr>
        <p:txBody>
          <a:bodyPr vert="horz" wrap="square" numCol="2">
            <a:sp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Tx/>
              <a:buSzTx/>
              <a:buFont typeface="Arial"/>
              <a:buNone/>
              <a:tabLst/>
              <a:defRPr sz="2400" b="0" i="0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Text </a:t>
            </a:r>
            <a:r>
              <a:rPr lang="sv-SE" dirty="0" err="1" smtClean="0"/>
              <a:t>tvåspalt</a:t>
            </a:r>
            <a:r>
              <a:rPr lang="sv-SE" dirty="0" smtClean="0"/>
              <a:t> text text text text text text text text text</a:t>
            </a:r>
          </a:p>
          <a:p>
            <a:pPr lvl="0"/>
            <a:endParaRPr lang="sv-SE" dirty="0" smtClean="0"/>
          </a:p>
          <a:p>
            <a:pPr lvl="0"/>
            <a:r>
              <a:rPr lang="sv-SE" dirty="0" smtClean="0"/>
              <a:t>Text text text text text text text text text text text text</a:t>
            </a:r>
          </a:p>
        </p:txBody>
      </p:sp>
    </p:spTree>
    <p:extLst>
      <p:ext uri="{BB962C8B-B14F-4D97-AF65-F5344CB8AC3E}">
        <p14:creationId xmlns:p14="http://schemas.microsoft.com/office/powerpoint/2010/main" val="5448624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text 7"/>
          <p:cNvSpPr>
            <a:spLocks noGrp="1"/>
          </p:cNvSpPr>
          <p:nvPr>
            <p:ph type="body" sz="quarter" idx="10" hasCustomPrompt="1"/>
          </p:nvPr>
        </p:nvSpPr>
        <p:spPr>
          <a:xfrm>
            <a:off x="488950" y="741600"/>
            <a:ext cx="7680272" cy="707886"/>
          </a:xfrm>
          <a:prstGeom prst="rect">
            <a:avLst/>
          </a:prstGeom>
        </p:spPr>
        <p:txBody>
          <a:bodyPr vert="horz">
            <a:spAutoFit/>
          </a:bodyPr>
          <a:lstStyle>
            <a:lvl1pPr marL="0" indent="0" algn="l">
              <a:buNone/>
              <a:defRPr sz="4000" b="1" i="0" cap="none">
                <a:solidFill>
                  <a:srgbClr val="00A2D7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Markeringsrubrik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78787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blå startbild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880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600" kern="1200">
          <a:solidFill>
            <a:schemeClr val="bg1"/>
          </a:solidFill>
          <a:latin typeface="Mercedes Serial Bold"/>
          <a:ea typeface="+mj-ea"/>
          <a:cs typeface="Mercedes Serial Bold"/>
        </a:defRPr>
      </a:lvl1pPr>
    </p:titleStyle>
    <p:bodyStyle>
      <a:lvl1pPr marL="0" indent="0" algn="ctr" defTabSz="457200" rtl="0" eaLnBrk="1" latinLnBrk="0" hangingPunct="1">
        <a:spcBef>
          <a:spcPct val="20000"/>
        </a:spcBef>
        <a:buFont typeface="Arial"/>
        <a:buNone/>
        <a:defRPr sz="3400" b="0" i="0" kern="1200">
          <a:solidFill>
            <a:schemeClr val="bg1"/>
          </a:solidFill>
          <a:latin typeface="DINOT"/>
          <a:ea typeface="+mn-ea"/>
          <a:cs typeface="DINOT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 descr="blå sidfot.png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985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1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10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12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11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13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12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14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13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15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2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3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4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5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7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6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8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7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9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8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0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9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324644"/>
              </p:ext>
            </p:extLst>
          </p:nvPr>
        </p:nvGraphicFramePr>
        <p:xfrm>
          <a:off x="1538288" y="1251679"/>
          <a:ext cx="5842978" cy="31187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" name="Worksheet" r:id="rId3" imgW="3528152" imgH="1882194" progId="Excel.Sheet.8">
                  <p:embed/>
                </p:oleObj>
              </mc:Choice>
              <mc:Fallback>
                <p:oleObj name="Worksheet" r:id="rId3" imgW="3528152" imgH="1882194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38288" y="1251679"/>
                        <a:ext cx="5842978" cy="311870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24411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2882192"/>
              </p:ext>
            </p:extLst>
          </p:nvPr>
        </p:nvGraphicFramePr>
        <p:xfrm>
          <a:off x="761471" y="89941"/>
          <a:ext cx="7196668" cy="58461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5" name="Worksheet" r:id="rId3" imgW="6263626" imgH="5036766" progId="Excel.Sheet.8">
                  <p:embed/>
                </p:oleObj>
              </mc:Choice>
              <mc:Fallback>
                <p:oleObj name="Worksheet" r:id="rId3" imgW="6263626" imgH="5036766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61471" y="89941"/>
                        <a:ext cx="7196668" cy="58461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074650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2980688"/>
              </p:ext>
            </p:extLst>
          </p:nvPr>
        </p:nvGraphicFramePr>
        <p:xfrm>
          <a:off x="319107" y="77788"/>
          <a:ext cx="8737581" cy="57833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8" name="Worksheet" r:id="rId3" imgW="8206639" imgH="5433006" progId="Excel.Sheet.8">
                  <p:embed/>
                </p:oleObj>
              </mc:Choice>
              <mc:Fallback>
                <p:oleObj name="Worksheet" r:id="rId3" imgW="8206639" imgH="5433006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19107" y="77788"/>
                        <a:ext cx="8737581" cy="578336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172476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8972581"/>
              </p:ext>
            </p:extLst>
          </p:nvPr>
        </p:nvGraphicFramePr>
        <p:xfrm>
          <a:off x="794473" y="823913"/>
          <a:ext cx="7570066" cy="38163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1" name="Worksheet" r:id="rId3" imgW="4793023" imgH="2415486" progId="Excel.Sheet.8">
                  <p:embed/>
                </p:oleObj>
              </mc:Choice>
              <mc:Fallback>
                <p:oleObj name="Worksheet" r:id="rId3" imgW="4793023" imgH="2415486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94473" y="823913"/>
                        <a:ext cx="7570066" cy="38163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642980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2091056"/>
              </p:ext>
            </p:extLst>
          </p:nvPr>
        </p:nvGraphicFramePr>
        <p:xfrm>
          <a:off x="247837" y="739774"/>
          <a:ext cx="8613588" cy="44018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3" name="Worksheet" r:id="rId3" imgW="6545645" imgH="3345234" progId="Excel.Sheet.8">
                  <p:embed/>
                </p:oleObj>
              </mc:Choice>
              <mc:Fallback>
                <p:oleObj name="Worksheet" r:id="rId3" imgW="6545645" imgH="3345234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7837" y="739774"/>
                        <a:ext cx="8613588" cy="44018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855461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9551737"/>
              </p:ext>
            </p:extLst>
          </p:nvPr>
        </p:nvGraphicFramePr>
        <p:xfrm>
          <a:off x="1288738" y="43123"/>
          <a:ext cx="6220918" cy="60247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3" name="Worksheet" r:id="rId3" imgW="6537865" imgH="7315200" progId="Excel.Sheet.8">
                  <p:embed/>
                </p:oleObj>
              </mc:Choice>
              <mc:Fallback>
                <p:oleObj name="Worksheet" r:id="rId3" imgW="6537865" imgH="731520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88738" y="43123"/>
                        <a:ext cx="6220918" cy="60247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677973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0613049"/>
              </p:ext>
            </p:extLst>
          </p:nvPr>
        </p:nvGraphicFramePr>
        <p:xfrm>
          <a:off x="628650" y="133350"/>
          <a:ext cx="7886700" cy="582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6" name="Worksheet" r:id="rId3" imgW="7886801" imgH="5829246" progId="Excel.Sheet.8">
                  <p:embed/>
                </p:oleObj>
              </mc:Choice>
              <mc:Fallback>
                <p:oleObj name="Worksheet" r:id="rId3" imgW="7886801" imgH="5829246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28650" y="133350"/>
                        <a:ext cx="7886700" cy="5829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2772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4809961"/>
              </p:ext>
            </p:extLst>
          </p:nvPr>
        </p:nvGraphicFramePr>
        <p:xfrm>
          <a:off x="320812" y="104931"/>
          <a:ext cx="8269072" cy="55692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9" name="Worksheet" r:id="rId3" imgW="7886801" imgH="5524446" progId="Excel.Sheet.8">
                  <p:embed/>
                </p:oleObj>
              </mc:Choice>
              <mc:Fallback>
                <p:oleObj name="Worksheet" r:id="rId3" imgW="7886801" imgH="5524446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20812" y="104931"/>
                        <a:ext cx="8269072" cy="556926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20500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7507402"/>
              </p:ext>
            </p:extLst>
          </p:nvPr>
        </p:nvGraphicFramePr>
        <p:xfrm>
          <a:off x="771880" y="87313"/>
          <a:ext cx="7565670" cy="5893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1" name="Worksheet" r:id="rId3" imgW="7277165" imgH="5669280" progId="Excel.Sheet.8">
                  <p:embed/>
                </p:oleObj>
              </mc:Choice>
              <mc:Fallback>
                <p:oleObj name="Worksheet" r:id="rId3" imgW="7277165" imgH="566928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71880" y="87313"/>
                        <a:ext cx="7565670" cy="58937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696402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8054584"/>
              </p:ext>
            </p:extLst>
          </p:nvPr>
        </p:nvGraphicFramePr>
        <p:xfrm>
          <a:off x="607387" y="265112"/>
          <a:ext cx="8111163" cy="5146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4" name="Worksheet" r:id="rId3" imgW="7277165" imgH="4297680" progId="Excel.Sheet.8">
                  <p:embed/>
                </p:oleObj>
              </mc:Choice>
              <mc:Fallback>
                <p:oleObj name="Worksheet" r:id="rId3" imgW="7277165" imgH="429768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07387" y="265112"/>
                        <a:ext cx="8111163" cy="51463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425049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9176437"/>
              </p:ext>
            </p:extLst>
          </p:nvPr>
        </p:nvGraphicFramePr>
        <p:xfrm>
          <a:off x="416809" y="534988"/>
          <a:ext cx="8479541" cy="430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7" name="Worksheet" r:id="rId3" imgW="7886801" imgH="4008228" progId="Excel.Sheet.8">
                  <p:embed/>
                </p:oleObj>
              </mc:Choice>
              <mc:Fallback>
                <p:oleObj name="Worksheet" r:id="rId3" imgW="7886801" imgH="4008228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6809" y="534988"/>
                        <a:ext cx="8479541" cy="4309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159737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5564084"/>
              </p:ext>
            </p:extLst>
          </p:nvPr>
        </p:nvGraphicFramePr>
        <p:xfrm>
          <a:off x="1424066" y="52466"/>
          <a:ext cx="6153072" cy="60516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0" name="Worksheet" r:id="rId3" imgW="6263626" imgH="6073086" progId="Excel.Sheet.8">
                  <p:embed/>
                </p:oleObj>
              </mc:Choice>
              <mc:Fallback>
                <p:oleObj name="Worksheet" r:id="rId3" imgW="6263626" imgH="6073086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24066" y="52466"/>
                        <a:ext cx="6153072" cy="605160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482972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3685454"/>
              </p:ext>
            </p:extLst>
          </p:nvPr>
        </p:nvGraphicFramePr>
        <p:xfrm>
          <a:off x="395631" y="60324"/>
          <a:ext cx="8534057" cy="59507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2" name="Worksheet" r:id="rId3" imgW="8206639" imgH="5722674" progId="Excel.Sheet.8">
                  <p:embed/>
                </p:oleObj>
              </mc:Choice>
              <mc:Fallback>
                <p:oleObj name="Worksheet" r:id="rId3" imgW="8206639" imgH="5722674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5631" y="60324"/>
                        <a:ext cx="8534057" cy="59507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26398883"/>
      </p:ext>
    </p:extLst>
  </p:cSld>
  <p:clrMapOvr>
    <a:masterClrMapping/>
  </p:clrMapOvr>
</p:sld>
</file>

<file path=ppt/theme/theme1.xml><?xml version="1.0" encoding="utf-8"?>
<a:theme xmlns:a="http://schemas.openxmlformats.org/drawingml/2006/main" name="Anpassad formgivn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Gårdsten_2015_blå_mall_20150824 (00000003).pptx [Skrivskyddad]" id="{1EAB6242-AE2D-4BB8-9840-0BED38CB1AC1}" vid="{982BEC9E-6935-467E-AC60-AF6E2C3A2E75}"/>
    </a:ext>
  </a:extLst>
</a:theme>
</file>

<file path=ppt/theme/theme2.xml><?xml version="1.0" encoding="utf-8"?>
<a:theme xmlns:a="http://schemas.openxmlformats.org/drawingml/2006/main" name="Sidfo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Gårdsten_2015_blå_mall_20150824 (00000003).pptx [Skrivskyddad]" id="{1EAB6242-AE2D-4BB8-9840-0BED38CB1AC1}" vid="{0029D0E0-3826-4DB4-AA5E-119C41FA7369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Gårdsten_2015_blå_mall</Template>
  <TotalTime>77</TotalTime>
  <Words>0</Words>
  <Application>Microsoft Office PowerPoint</Application>
  <PresentationFormat>Bildspel på skärmen (4:3)</PresentationFormat>
  <Paragraphs>0</Paragraphs>
  <Slides>13</Slides>
  <Notes>0</Notes>
  <HiddenSlides>0</HiddenSlides>
  <MMClips>0</MMClips>
  <ScaleCrop>false</ScaleCrop>
  <HeadingPairs>
    <vt:vector size="8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2</vt:i4>
      </vt:variant>
      <vt:variant>
        <vt:lpstr>Serverprogram för OLE-inbäddning</vt:lpstr>
      </vt:variant>
      <vt:variant>
        <vt:i4>1</vt:i4>
      </vt:variant>
      <vt:variant>
        <vt:lpstr>Bildrubriker</vt:lpstr>
      </vt:variant>
      <vt:variant>
        <vt:i4>13</vt:i4>
      </vt:variant>
    </vt:vector>
  </HeadingPairs>
  <TitlesOfParts>
    <vt:vector size="20" baseType="lpstr">
      <vt:lpstr>Arial</vt:lpstr>
      <vt:lpstr>Calibri</vt:lpstr>
      <vt:lpstr>DINOT</vt:lpstr>
      <vt:lpstr>Mercedes Serial Bold</vt:lpstr>
      <vt:lpstr>Anpassad formgivning</vt:lpstr>
      <vt:lpstr>Sidfot</vt:lpstr>
      <vt:lpstr>Microsoft Excel 97-2003 Worksheet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Manager/>
  <Company/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subject/>
  <dc:creator>Christina Wilhelmsson</dc:creator>
  <cp:keywords/>
  <dc:description/>
  <cp:lastModifiedBy>Christina Wilhelmsson</cp:lastModifiedBy>
  <cp:revision>18</cp:revision>
  <cp:lastPrinted>2016-02-01T11:35:39Z</cp:lastPrinted>
  <dcterms:created xsi:type="dcterms:W3CDTF">2016-02-01T11:15:10Z</dcterms:created>
  <dcterms:modified xsi:type="dcterms:W3CDTF">2016-02-01T12:32:42Z</dcterms:modified>
  <cp:category/>
</cp:coreProperties>
</file>