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144000" cy="6858000" type="screen4x3"/>
  <p:notesSz cx="6797675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98" autoAdjust="0"/>
  </p:normalViewPr>
  <p:slideViewPr>
    <p:cSldViewPr>
      <p:cViewPr varScale="1">
        <p:scale>
          <a:sx n="87" d="100"/>
          <a:sy n="87" d="100"/>
        </p:scale>
        <p:origin x="1267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8" y="4689515"/>
            <a:ext cx="4984961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6782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2020-05-04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2020-05-04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839807"/>
              </p:ext>
            </p:extLst>
          </p:nvPr>
        </p:nvGraphicFramePr>
        <p:xfrm>
          <a:off x="25216" y="764704"/>
          <a:ext cx="9083288" cy="5832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2199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786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Naturvårdsverkets föreskrifter om anteckningsskyldighet och ett digitalt avfallsregister samt konsekvensutredning.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Avfall Sverige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Avslutad  </a:t>
                      </a:r>
                      <a:r>
                        <a:rPr lang="sv-SE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Fredrik Björcke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sv-SE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KL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Digitalt register skulle träda i kraft juli 2020. API:er och listor över behandlare ännu inte kända. Risk för försening.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2584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Hållbar slamhantering, betänkande SOU 2020:3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Miljödepartementet via Avfall Sverige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Mindre relevant </a:t>
                      </a:r>
                      <a:b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Pågår, Avfall Sv. Gruppen för bio-logisk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återvin-ning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Uppdrag att förbjuda slam-spridning. Utred. förordar kretslopp med kvalitetskrav- och kontroll-stationer.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  <a:tr h="1790618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consultation for the EU climate ambition for 2030 and design of certain climate and energy policies.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Frågan är kopplad till EU:s green deal dvs bli ledande inom klimatarbete.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 kommissionen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Ej bedömd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Ska granskas o bedömas i 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Frågorna vänder sig till alla med intresse i klimat och energi-frågorna.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739272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188640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remisser </a:t>
            </a:r>
            <a:r>
              <a:rPr lang="sv-SE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maj</a:t>
            </a: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150480544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1493</TotalTime>
  <Words>152</Words>
  <Application>Microsoft Office PowerPoint</Application>
  <PresentationFormat>Bildspel på skärmen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Presentation</vt:lpstr>
      <vt:lpstr>PowerPoint-presentation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Karin Hjärn</dc:creator>
  <cp:lastModifiedBy>Karin Hjärn</cp:lastModifiedBy>
  <cp:revision>69</cp:revision>
  <cp:lastPrinted>2020-04-29T15:16:20Z</cp:lastPrinted>
  <dcterms:created xsi:type="dcterms:W3CDTF">2018-05-02T06:27:24Z</dcterms:created>
  <dcterms:modified xsi:type="dcterms:W3CDTF">2020-05-04T12:06:20Z</dcterms:modified>
</cp:coreProperties>
</file>