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6"/>
  </p:notesMasterIdLst>
  <p:handoutMasterIdLst>
    <p:handoutMasterId r:id="rId7"/>
  </p:handoutMasterIdLst>
  <p:sldIdLst>
    <p:sldId id="268" r:id="rId2"/>
    <p:sldId id="269" r:id="rId3"/>
    <p:sldId id="271" r:id="rId4"/>
    <p:sldId id="270" r:id="rId5"/>
  </p:sldIdLst>
  <p:sldSz cx="9144000" cy="6858000" type="screen4x3"/>
  <p:notesSz cx="6858000" cy="9144000"/>
  <p:defaultTextStyle>
    <a:defPPr>
      <a:defRPr lang="sv-SE"/>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7200" algn="l" rtl="0" eaLnBrk="0" fontAlgn="base" hangingPunct="0">
      <a:spcBef>
        <a:spcPct val="0"/>
      </a:spcBef>
      <a:spcAft>
        <a:spcPct val="0"/>
      </a:spcAft>
      <a:defRPr sz="2400" kern="1200">
        <a:solidFill>
          <a:schemeClr val="tx1"/>
        </a:solidFill>
        <a:latin typeface="Arial" charset="0"/>
        <a:ea typeface="+mn-ea"/>
        <a:cs typeface="+mn-cs"/>
      </a:defRPr>
    </a:lvl2pPr>
    <a:lvl3pPr marL="914400" algn="l" rtl="0" eaLnBrk="0" fontAlgn="base" hangingPunct="0">
      <a:spcBef>
        <a:spcPct val="0"/>
      </a:spcBef>
      <a:spcAft>
        <a:spcPct val="0"/>
      </a:spcAft>
      <a:defRPr sz="2400" kern="1200">
        <a:solidFill>
          <a:schemeClr val="tx1"/>
        </a:solidFill>
        <a:latin typeface="Arial" charset="0"/>
        <a:ea typeface="+mn-ea"/>
        <a:cs typeface="+mn-cs"/>
      </a:defRPr>
    </a:lvl3pPr>
    <a:lvl4pPr marL="1371600" algn="l" rtl="0" eaLnBrk="0" fontAlgn="base" hangingPunct="0">
      <a:spcBef>
        <a:spcPct val="0"/>
      </a:spcBef>
      <a:spcAft>
        <a:spcPct val="0"/>
      </a:spcAft>
      <a:defRPr sz="2400" kern="1200">
        <a:solidFill>
          <a:schemeClr val="tx1"/>
        </a:solidFill>
        <a:latin typeface="Arial" charset="0"/>
        <a:ea typeface="+mn-ea"/>
        <a:cs typeface="+mn-cs"/>
      </a:defRPr>
    </a:lvl4pPr>
    <a:lvl5pPr marL="1828800" algn="l"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ECEC"/>
    <a:srgbClr val="E2E2E2"/>
    <a:srgbClr val="D3D3D3"/>
    <a:srgbClr val="000099"/>
    <a:srgbClr val="FF9900"/>
    <a:srgbClr val="808080"/>
    <a:srgbClr val="292929"/>
    <a:srgbClr val="FE5A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0" autoAdjust="0"/>
    <p:restoredTop sz="94698" autoAdjust="0"/>
  </p:normalViewPr>
  <p:slideViewPr>
    <p:cSldViewPr>
      <p:cViewPr varScale="1">
        <p:scale>
          <a:sx n="102" d="100"/>
          <a:sy n="102" d="100"/>
        </p:scale>
        <p:origin x="126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C789770-3AEC-4747-B9F0-BC00EAFC5AAC}"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sv-SE"/>
        </a:p>
      </dgm:t>
    </dgm:pt>
    <dgm:pt modelId="{062F3148-E7D8-48D6-ADE0-AB0602E57506}">
      <dgm:prSet phldrT="[Text]" custT="1"/>
      <dgm:spPr/>
      <dgm:t>
        <a:bodyPr/>
        <a:lstStyle/>
        <a:p>
          <a:r>
            <a:rPr lang="sv-SE" sz="1400" dirty="0"/>
            <a:t>Tar fram  riskanalys för Renova </a:t>
          </a:r>
        </a:p>
      </dgm:t>
    </dgm:pt>
    <dgm:pt modelId="{C7CB6016-9328-4F7B-B18B-20D75BE3DA75}" type="parTrans" cxnId="{0A16B626-DAD9-4888-B124-AAE194D0F217}">
      <dgm:prSet/>
      <dgm:spPr/>
      <dgm:t>
        <a:bodyPr/>
        <a:lstStyle/>
        <a:p>
          <a:endParaRPr lang="sv-SE" sz="3200"/>
        </a:p>
      </dgm:t>
    </dgm:pt>
    <dgm:pt modelId="{75D3170F-2B91-4E4D-BB96-98F0A26387AF}" type="sibTrans" cxnId="{0A16B626-DAD9-4888-B124-AAE194D0F217}">
      <dgm:prSet custT="1"/>
      <dgm:spPr/>
      <dgm:t>
        <a:bodyPr/>
        <a:lstStyle/>
        <a:p>
          <a:endParaRPr lang="sv-SE" sz="1100"/>
        </a:p>
      </dgm:t>
    </dgm:pt>
    <dgm:pt modelId="{BE0CCFE3-33F1-4E24-86F5-01AF0AD384E3}">
      <dgm:prSet phldrT="[Text]" custT="1"/>
      <dgm:spPr/>
      <dgm:t>
        <a:bodyPr/>
        <a:lstStyle/>
        <a:p>
          <a:r>
            <a:rPr lang="sv-SE" sz="1100" dirty="0"/>
            <a:t>Ledningen sammanställer de risker som bör hanteras på koncern nivå</a:t>
          </a:r>
        </a:p>
      </dgm:t>
    </dgm:pt>
    <dgm:pt modelId="{E8347C34-8616-49BA-AEA8-C14DCC051BC6}" type="parTrans" cxnId="{9E151745-709F-4AC9-9033-593B00151EF3}">
      <dgm:prSet/>
      <dgm:spPr/>
      <dgm:t>
        <a:bodyPr/>
        <a:lstStyle/>
        <a:p>
          <a:endParaRPr lang="sv-SE" sz="3200"/>
        </a:p>
      </dgm:t>
    </dgm:pt>
    <dgm:pt modelId="{13FC65C8-1BD9-4219-9AB5-1F157E767B4C}" type="sibTrans" cxnId="{9E151745-709F-4AC9-9033-593B00151EF3}">
      <dgm:prSet/>
      <dgm:spPr/>
      <dgm:t>
        <a:bodyPr/>
        <a:lstStyle/>
        <a:p>
          <a:endParaRPr lang="sv-SE" sz="3200"/>
        </a:p>
      </dgm:t>
    </dgm:pt>
    <dgm:pt modelId="{1FAAA0F4-5086-4492-8276-448FA85B8188}">
      <dgm:prSet phldrT="[Text]" custT="1"/>
      <dgm:spPr/>
      <dgm:t>
        <a:bodyPr/>
        <a:lstStyle/>
        <a:p>
          <a:r>
            <a:rPr lang="sv-SE" sz="1400" dirty="0"/>
            <a:t>Fastställer internt kontroll program</a:t>
          </a:r>
        </a:p>
      </dgm:t>
    </dgm:pt>
    <dgm:pt modelId="{5AE38CAC-EC0F-4247-9408-BD8F1488A2B7}" type="parTrans" cxnId="{4AF85D3D-7B5C-4BF1-B121-6393436BB9D9}">
      <dgm:prSet/>
      <dgm:spPr/>
      <dgm:t>
        <a:bodyPr/>
        <a:lstStyle/>
        <a:p>
          <a:endParaRPr lang="sv-SE" sz="3200"/>
        </a:p>
      </dgm:t>
    </dgm:pt>
    <dgm:pt modelId="{BA0E6856-42FE-4874-A6D6-F832BA9A6077}" type="sibTrans" cxnId="{4AF85D3D-7B5C-4BF1-B121-6393436BB9D9}">
      <dgm:prSet custT="1"/>
      <dgm:spPr/>
      <dgm:t>
        <a:bodyPr/>
        <a:lstStyle/>
        <a:p>
          <a:endParaRPr lang="sv-SE" sz="1100"/>
        </a:p>
      </dgm:t>
    </dgm:pt>
    <dgm:pt modelId="{85A9190A-765E-41D8-9DFD-DCA7DE4C76E3}">
      <dgm:prSet phldrT="[Text]" custT="1"/>
      <dgm:spPr/>
      <dgm:t>
        <a:bodyPr/>
        <a:lstStyle/>
        <a:p>
          <a:r>
            <a:rPr lang="sv-SE" sz="1100" dirty="0"/>
            <a:t>Styrelsen ser över förslaget på internt kontroll program, samt fastställer detta. </a:t>
          </a:r>
        </a:p>
      </dgm:t>
    </dgm:pt>
    <dgm:pt modelId="{61285478-BF15-4872-8237-9C2F6264B51A}" type="parTrans" cxnId="{F49D586D-A70C-4DEC-83AB-E490DA5B49A9}">
      <dgm:prSet/>
      <dgm:spPr/>
      <dgm:t>
        <a:bodyPr/>
        <a:lstStyle/>
        <a:p>
          <a:endParaRPr lang="sv-SE" sz="3200"/>
        </a:p>
      </dgm:t>
    </dgm:pt>
    <dgm:pt modelId="{854A184F-CCE1-4028-8AAE-429A7AD16ECD}" type="sibTrans" cxnId="{F49D586D-A70C-4DEC-83AB-E490DA5B49A9}">
      <dgm:prSet/>
      <dgm:spPr/>
      <dgm:t>
        <a:bodyPr/>
        <a:lstStyle/>
        <a:p>
          <a:endParaRPr lang="sv-SE" sz="3200"/>
        </a:p>
      </dgm:t>
    </dgm:pt>
    <dgm:pt modelId="{FC4FBF23-D1A2-4B37-A2FF-57B22905E15D}">
      <dgm:prSet custT="1"/>
      <dgm:spPr/>
      <dgm:t>
        <a:bodyPr/>
        <a:lstStyle/>
        <a:p>
          <a:r>
            <a:rPr lang="sv-SE" sz="1400" dirty="0"/>
            <a:t>Ger förslag på internt kontroll program</a:t>
          </a:r>
        </a:p>
      </dgm:t>
    </dgm:pt>
    <dgm:pt modelId="{D0C7FD7B-BF48-45A4-99E8-E16C648DD62D}" type="parTrans" cxnId="{685B97BE-3739-454C-AEE0-AECBC9F7C46F}">
      <dgm:prSet/>
      <dgm:spPr/>
      <dgm:t>
        <a:bodyPr/>
        <a:lstStyle/>
        <a:p>
          <a:endParaRPr lang="sv-SE" sz="3200"/>
        </a:p>
      </dgm:t>
    </dgm:pt>
    <dgm:pt modelId="{CAC8BE89-D496-4999-A851-3779485E7F1F}" type="sibTrans" cxnId="{685B97BE-3739-454C-AEE0-AECBC9F7C46F}">
      <dgm:prSet custT="1"/>
      <dgm:spPr/>
      <dgm:t>
        <a:bodyPr/>
        <a:lstStyle/>
        <a:p>
          <a:endParaRPr lang="sv-SE" sz="1100"/>
        </a:p>
      </dgm:t>
    </dgm:pt>
    <dgm:pt modelId="{F21F8B42-C99E-46BF-99CC-6DDA58AF657D}">
      <dgm:prSet custT="1"/>
      <dgm:spPr/>
      <dgm:t>
        <a:bodyPr/>
        <a:lstStyle/>
        <a:p>
          <a:r>
            <a:rPr lang="sv-SE" sz="1100" dirty="0"/>
            <a:t>Ledningen ger förslag till styrelsen på vilka risker som ska följas upp i ett internt kontroll program</a:t>
          </a:r>
        </a:p>
      </dgm:t>
    </dgm:pt>
    <dgm:pt modelId="{0CC36410-C583-4024-873E-B3B940AF859C}" type="parTrans" cxnId="{B8FF5D1A-4B9D-4D6F-80E4-104B48122814}">
      <dgm:prSet/>
      <dgm:spPr/>
      <dgm:t>
        <a:bodyPr/>
        <a:lstStyle/>
        <a:p>
          <a:endParaRPr lang="sv-SE" sz="3200"/>
        </a:p>
      </dgm:t>
    </dgm:pt>
    <dgm:pt modelId="{B16E786D-EE9D-444E-AB3E-DDD974937B60}" type="sibTrans" cxnId="{B8FF5D1A-4B9D-4D6F-80E4-104B48122814}">
      <dgm:prSet/>
      <dgm:spPr/>
      <dgm:t>
        <a:bodyPr/>
        <a:lstStyle/>
        <a:p>
          <a:endParaRPr lang="sv-SE" sz="3200"/>
        </a:p>
      </dgm:t>
    </dgm:pt>
    <dgm:pt modelId="{C914EEE5-709E-4002-868A-F038393AD4FB}">
      <dgm:prSet custT="1"/>
      <dgm:spPr/>
      <dgm:t>
        <a:bodyPr/>
        <a:lstStyle/>
        <a:p>
          <a:r>
            <a:rPr lang="sv-SE" sz="1400" dirty="0"/>
            <a:t>Följer upp internt kontroll program</a:t>
          </a:r>
        </a:p>
      </dgm:t>
    </dgm:pt>
    <dgm:pt modelId="{177D687D-D352-4362-B1D0-A550F52257B5}" type="parTrans" cxnId="{0639E775-2754-4BA1-BA71-FBF14108357A}">
      <dgm:prSet/>
      <dgm:spPr/>
      <dgm:t>
        <a:bodyPr/>
        <a:lstStyle/>
        <a:p>
          <a:endParaRPr lang="sv-SE" sz="3200"/>
        </a:p>
      </dgm:t>
    </dgm:pt>
    <dgm:pt modelId="{90B19044-272B-4063-8EDE-91829552F251}" type="sibTrans" cxnId="{0639E775-2754-4BA1-BA71-FBF14108357A}">
      <dgm:prSet/>
      <dgm:spPr/>
      <dgm:t>
        <a:bodyPr/>
        <a:lstStyle/>
        <a:p>
          <a:endParaRPr lang="sv-SE" sz="3200"/>
        </a:p>
      </dgm:t>
    </dgm:pt>
    <dgm:pt modelId="{29C52205-3616-45F4-84A2-2832C99A1384}">
      <dgm:prSet custT="1"/>
      <dgm:spPr/>
      <dgm:t>
        <a:bodyPr/>
        <a:lstStyle/>
        <a:p>
          <a:r>
            <a:rPr lang="sv-SE" sz="1100" dirty="0"/>
            <a:t>Av styrelsen utsedd person följer upp kontroll programmet och redovisar till styrelsen. </a:t>
          </a:r>
        </a:p>
      </dgm:t>
    </dgm:pt>
    <dgm:pt modelId="{63E31655-0A9C-44F4-AF46-21AB76D95312}" type="parTrans" cxnId="{48C8D4AA-2244-458E-B928-22590301B5F6}">
      <dgm:prSet/>
      <dgm:spPr/>
      <dgm:t>
        <a:bodyPr/>
        <a:lstStyle/>
        <a:p>
          <a:endParaRPr lang="sv-SE" sz="3200"/>
        </a:p>
      </dgm:t>
    </dgm:pt>
    <dgm:pt modelId="{7311C9E3-9E78-4B86-A093-7DEAC377F5A0}" type="sibTrans" cxnId="{48C8D4AA-2244-458E-B928-22590301B5F6}">
      <dgm:prSet/>
      <dgm:spPr/>
      <dgm:t>
        <a:bodyPr/>
        <a:lstStyle/>
        <a:p>
          <a:endParaRPr lang="sv-SE" sz="3200"/>
        </a:p>
      </dgm:t>
    </dgm:pt>
    <dgm:pt modelId="{9868CD56-7B6B-42FB-BA1D-79B7C1A653F6}">
      <dgm:prSet custT="1"/>
      <dgm:spPr/>
      <dgm:t>
        <a:bodyPr/>
        <a:lstStyle/>
        <a:p>
          <a:r>
            <a:rPr lang="sv-SE" sz="1100" dirty="0"/>
            <a:t>Beslut om vidare åtgärder tas vid behov</a:t>
          </a:r>
        </a:p>
      </dgm:t>
    </dgm:pt>
    <dgm:pt modelId="{83A11235-D68A-4296-B579-AB5A5C216F74}" type="parTrans" cxnId="{5EE4570F-065C-4219-8340-6E135BB32C14}">
      <dgm:prSet/>
      <dgm:spPr/>
      <dgm:t>
        <a:bodyPr/>
        <a:lstStyle/>
        <a:p>
          <a:endParaRPr lang="sv-SE" sz="3200"/>
        </a:p>
      </dgm:t>
    </dgm:pt>
    <dgm:pt modelId="{9BBAEBD8-35B4-4E9F-AD46-1F054B972FBB}" type="sibTrans" cxnId="{5EE4570F-065C-4219-8340-6E135BB32C14}">
      <dgm:prSet/>
      <dgm:spPr/>
      <dgm:t>
        <a:bodyPr/>
        <a:lstStyle/>
        <a:p>
          <a:endParaRPr lang="sv-SE" sz="3200"/>
        </a:p>
      </dgm:t>
    </dgm:pt>
    <dgm:pt modelId="{45F1276F-7567-492E-8AAD-111E4EFC3476}" type="pres">
      <dgm:prSet presAssocID="{6C789770-3AEC-4747-B9F0-BC00EAFC5AAC}" presName="Name0" presStyleCnt="0">
        <dgm:presLayoutVars>
          <dgm:dir/>
          <dgm:resizeHandles val="exact"/>
        </dgm:presLayoutVars>
      </dgm:prSet>
      <dgm:spPr/>
    </dgm:pt>
    <dgm:pt modelId="{6C4F578D-8204-4185-82F2-DF5287419D21}" type="pres">
      <dgm:prSet presAssocID="{062F3148-E7D8-48D6-ADE0-AB0602E57506}" presName="node" presStyleLbl="node1" presStyleIdx="0" presStyleCnt="4">
        <dgm:presLayoutVars>
          <dgm:bulletEnabled val="1"/>
        </dgm:presLayoutVars>
      </dgm:prSet>
      <dgm:spPr/>
    </dgm:pt>
    <dgm:pt modelId="{33A8A82A-3727-46D3-ADC6-82188ACDFBDB}" type="pres">
      <dgm:prSet presAssocID="{75D3170F-2B91-4E4D-BB96-98F0A26387AF}" presName="sibTrans" presStyleLbl="sibTrans2D1" presStyleIdx="0" presStyleCnt="3"/>
      <dgm:spPr/>
    </dgm:pt>
    <dgm:pt modelId="{AFD57CB7-C53F-473E-B6B7-D01583C89523}" type="pres">
      <dgm:prSet presAssocID="{75D3170F-2B91-4E4D-BB96-98F0A26387AF}" presName="connectorText" presStyleLbl="sibTrans2D1" presStyleIdx="0" presStyleCnt="3"/>
      <dgm:spPr/>
    </dgm:pt>
    <dgm:pt modelId="{33B05F5A-166F-4B12-8731-6B27C611DCCB}" type="pres">
      <dgm:prSet presAssocID="{FC4FBF23-D1A2-4B37-A2FF-57B22905E15D}" presName="node" presStyleLbl="node1" presStyleIdx="1" presStyleCnt="4">
        <dgm:presLayoutVars>
          <dgm:bulletEnabled val="1"/>
        </dgm:presLayoutVars>
      </dgm:prSet>
      <dgm:spPr/>
    </dgm:pt>
    <dgm:pt modelId="{CF47D8A9-646E-4E55-A3DC-82E87629ECA7}" type="pres">
      <dgm:prSet presAssocID="{CAC8BE89-D496-4999-A851-3779485E7F1F}" presName="sibTrans" presStyleLbl="sibTrans2D1" presStyleIdx="1" presStyleCnt="3"/>
      <dgm:spPr/>
    </dgm:pt>
    <dgm:pt modelId="{BE3491F0-A4F7-4AF2-915B-ED5851DA862E}" type="pres">
      <dgm:prSet presAssocID="{CAC8BE89-D496-4999-A851-3779485E7F1F}" presName="connectorText" presStyleLbl="sibTrans2D1" presStyleIdx="1" presStyleCnt="3"/>
      <dgm:spPr/>
    </dgm:pt>
    <dgm:pt modelId="{D0E7BADD-E673-4CDF-A3AB-ADCC2003C620}" type="pres">
      <dgm:prSet presAssocID="{1FAAA0F4-5086-4492-8276-448FA85B8188}" presName="node" presStyleLbl="node1" presStyleIdx="2" presStyleCnt="4">
        <dgm:presLayoutVars>
          <dgm:bulletEnabled val="1"/>
        </dgm:presLayoutVars>
      </dgm:prSet>
      <dgm:spPr/>
    </dgm:pt>
    <dgm:pt modelId="{14BD229C-72A5-46CB-A02A-BD9CB2081D1A}" type="pres">
      <dgm:prSet presAssocID="{BA0E6856-42FE-4874-A6D6-F832BA9A6077}" presName="sibTrans" presStyleLbl="sibTrans2D1" presStyleIdx="2" presStyleCnt="3"/>
      <dgm:spPr/>
    </dgm:pt>
    <dgm:pt modelId="{36882DC3-10A7-456F-BF00-AF7C0AF5BAAE}" type="pres">
      <dgm:prSet presAssocID="{BA0E6856-42FE-4874-A6D6-F832BA9A6077}" presName="connectorText" presStyleLbl="sibTrans2D1" presStyleIdx="2" presStyleCnt="3"/>
      <dgm:spPr/>
    </dgm:pt>
    <dgm:pt modelId="{3F24BF88-CEA3-40C6-93E6-D4AAF7A81087}" type="pres">
      <dgm:prSet presAssocID="{C914EEE5-709E-4002-868A-F038393AD4FB}" presName="node" presStyleLbl="node1" presStyleIdx="3" presStyleCnt="4">
        <dgm:presLayoutVars>
          <dgm:bulletEnabled val="1"/>
        </dgm:presLayoutVars>
      </dgm:prSet>
      <dgm:spPr/>
    </dgm:pt>
  </dgm:ptLst>
  <dgm:cxnLst>
    <dgm:cxn modelId="{6D74870C-F76C-4248-918D-BB939E0BCCA6}" type="presOf" srcId="{6C789770-3AEC-4747-B9F0-BC00EAFC5AAC}" destId="{45F1276F-7567-492E-8AAD-111E4EFC3476}" srcOrd="0" destOrd="0" presId="urn:microsoft.com/office/officeart/2005/8/layout/process1"/>
    <dgm:cxn modelId="{5EE4570F-065C-4219-8340-6E135BB32C14}" srcId="{C914EEE5-709E-4002-868A-F038393AD4FB}" destId="{9868CD56-7B6B-42FB-BA1D-79B7C1A653F6}" srcOrd="1" destOrd="0" parTransId="{83A11235-D68A-4296-B579-AB5A5C216F74}" sibTransId="{9BBAEBD8-35B4-4E9F-AD46-1F054B972FBB}"/>
    <dgm:cxn modelId="{E4A54216-C88E-4B61-A13D-985C74A0E29C}" type="presOf" srcId="{85A9190A-765E-41D8-9DFD-DCA7DE4C76E3}" destId="{D0E7BADD-E673-4CDF-A3AB-ADCC2003C620}" srcOrd="0" destOrd="1" presId="urn:microsoft.com/office/officeart/2005/8/layout/process1"/>
    <dgm:cxn modelId="{B8FF5D1A-4B9D-4D6F-80E4-104B48122814}" srcId="{FC4FBF23-D1A2-4B37-A2FF-57B22905E15D}" destId="{F21F8B42-C99E-46BF-99CC-6DDA58AF657D}" srcOrd="0" destOrd="0" parTransId="{0CC36410-C583-4024-873E-B3B940AF859C}" sibTransId="{B16E786D-EE9D-444E-AB3E-DDD974937B60}"/>
    <dgm:cxn modelId="{0A16B626-DAD9-4888-B124-AAE194D0F217}" srcId="{6C789770-3AEC-4747-B9F0-BC00EAFC5AAC}" destId="{062F3148-E7D8-48D6-ADE0-AB0602E57506}" srcOrd="0" destOrd="0" parTransId="{C7CB6016-9328-4F7B-B18B-20D75BE3DA75}" sibTransId="{75D3170F-2B91-4E4D-BB96-98F0A26387AF}"/>
    <dgm:cxn modelId="{C64BB633-637A-4700-A2B5-2C7D1769DC9A}" type="presOf" srcId="{CAC8BE89-D496-4999-A851-3779485E7F1F}" destId="{CF47D8A9-646E-4E55-A3DC-82E87629ECA7}" srcOrd="0" destOrd="0" presId="urn:microsoft.com/office/officeart/2005/8/layout/process1"/>
    <dgm:cxn modelId="{6267A03A-1741-4E10-92D5-513646A80F46}" type="presOf" srcId="{FC4FBF23-D1A2-4B37-A2FF-57B22905E15D}" destId="{33B05F5A-166F-4B12-8731-6B27C611DCCB}" srcOrd="0" destOrd="0" presId="urn:microsoft.com/office/officeart/2005/8/layout/process1"/>
    <dgm:cxn modelId="{4AF85D3D-7B5C-4BF1-B121-6393436BB9D9}" srcId="{6C789770-3AEC-4747-B9F0-BC00EAFC5AAC}" destId="{1FAAA0F4-5086-4492-8276-448FA85B8188}" srcOrd="2" destOrd="0" parTransId="{5AE38CAC-EC0F-4247-9408-BD8F1488A2B7}" sibTransId="{BA0E6856-42FE-4874-A6D6-F832BA9A6077}"/>
    <dgm:cxn modelId="{342C3A62-A440-40B2-AA04-A7056AC9312E}" type="presOf" srcId="{75D3170F-2B91-4E4D-BB96-98F0A26387AF}" destId="{AFD57CB7-C53F-473E-B6B7-D01583C89523}" srcOrd="1" destOrd="0" presId="urn:microsoft.com/office/officeart/2005/8/layout/process1"/>
    <dgm:cxn modelId="{9E151745-709F-4AC9-9033-593B00151EF3}" srcId="{062F3148-E7D8-48D6-ADE0-AB0602E57506}" destId="{BE0CCFE3-33F1-4E24-86F5-01AF0AD384E3}" srcOrd="0" destOrd="0" parTransId="{E8347C34-8616-49BA-AEA8-C14DCC051BC6}" sibTransId="{13FC65C8-1BD9-4219-9AB5-1F157E767B4C}"/>
    <dgm:cxn modelId="{F49D586D-A70C-4DEC-83AB-E490DA5B49A9}" srcId="{1FAAA0F4-5086-4492-8276-448FA85B8188}" destId="{85A9190A-765E-41D8-9DFD-DCA7DE4C76E3}" srcOrd="0" destOrd="0" parTransId="{61285478-BF15-4872-8237-9C2F6264B51A}" sibTransId="{854A184F-CCE1-4028-8AAE-429A7AD16ECD}"/>
    <dgm:cxn modelId="{7C10AF53-0928-4609-974B-F1A8613EAF57}" type="presOf" srcId="{C914EEE5-709E-4002-868A-F038393AD4FB}" destId="{3F24BF88-CEA3-40C6-93E6-D4AAF7A81087}" srcOrd="0" destOrd="0" presId="urn:microsoft.com/office/officeart/2005/8/layout/process1"/>
    <dgm:cxn modelId="{0639E775-2754-4BA1-BA71-FBF14108357A}" srcId="{6C789770-3AEC-4747-B9F0-BC00EAFC5AAC}" destId="{C914EEE5-709E-4002-868A-F038393AD4FB}" srcOrd="3" destOrd="0" parTransId="{177D687D-D352-4362-B1D0-A550F52257B5}" sibTransId="{90B19044-272B-4063-8EDE-91829552F251}"/>
    <dgm:cxn modelId="{82F13377-A67D-4A9A-9D65-7D644D5D595D}" type="presOf" srcId="{BE0CCFE3-33F1-4E24-86F5-01AF0AD384E3}" destId="{6C4F578D-8204-4185-82F2-DF5287419D21}" srcOrd="0" destOrd="1" presId="urn:microsoft.com/office/officeart/2005/8/layout/process1"/>
    <dgm:cxn modelId="{1907758E-2F95-411D-B669-BA985F7A6C6B}" type="presOf" srcId="{F21F8B42-C99E-46BF-99CC-6DDA58AF657D}" destId="{33B05F5A-166F-4B12-8731-6B27C611DCCB}" srcOrd="0" destOrd="1" presId="urn:microsoft.com/office/officeart/2005/8/layout/process1"/>
    <dgm:cxn modelId="{33C9EB90-BD05-4195-B699-4A742F0A2666}" type="presOf" srcId="{29C52205-3616-45F4-84A2-2832C99A1384}" destId="{3F24BF88-CEA3-40C6-93E6-D4AAF7A81087}" srcOrd="0" destOrd="1" presId="urn:microsoft.com/office/officeart/2005/8/layout/process1"/>
    <dgm:cxn modelId="{48C8D4AA-2244-458E-B928-22590301B5F6}" srcId="{C914EEE5-709E-4002-868A-F038393AD4FB}" destId="{29C52205-3616-45F4-84A2-2832C99A1384}" srcOrd="0" destOrd="0" parTransId="{63E31655-0A9C-44F4-AF46-21AB76D95312}" sibTransId="{7311C9E3-9E78-4B86-A093-7DEAC377F5A0}"/>
    <dgm:cxn modelId="{752F12AB-4BB6-45F3-ADFD-F7C1BFA093D9}" type="presOf" srcId="{BA0E6856-42FE-4874-A6D6-F832BA9A6077}" destId="{14BD229C-72A5-46CB-A02A-BD9CB2081D1A}" srcOrd="0" destOrd="0" presId="urn:microsoft.com/office/officeart/2005/8/layout/process1"/>
    <dgm:cxn modelId="{BEA667B6-2B31-4ACD-84F5-456EC8D466C6}" type="presOf" srcId="{9868CD56-7B6B-42FB-BA1D-79B7C1A653F6}" destId="{3F24BF88-CEA3-40C6-93E6-D4AAF7A81087}" srcOrd="0" destOrd="2" presId="urn:microsoft.com/office/officeart/2005/8/layout/process1"/>
    <dgm:cxn modelId="{685B97BE-3739-454C-AEE0-AECBC9F7C46F}" srcId="{6C789770-3AEC-4747-B9F0-BC00EAFC5AAC}" destId="{FC4FBF23-D1A2-4B37-A2FF-57B22905E15D}" srcOrd="1" destOrd="0" parTransId="{D0C7FD7B-BF48-45A4-99E8-E16C648DD62D}" sibTransId="{CAC8BE89-D496-4999-A851-3779485E7F1F}"/>
    <dgm:cxn modelId="{A5F161C2-BF9D-4B86-A171-EA4CBF42574A}" type="presOf" srcId="{CAC8BE89-D496-4999-A851-3779485E7F1F}" destId="{BE3491F0-A4F7-4AF2-915B-ED5851DA862E}" srcOrd="1" destOrd="0" presId="urn:microsoft.com/office/officeart/2005/8/layout/process1"/>
    <dgm:cxn modelId="{DBD9AAC9-7697-45C5-AA69-BAD8FC1407A1}" type="presOf" srcId="{75D3170F-2B91-4E4D-BB96-98F0A26387AF}" destId="{33A8A82A-3727-46D3-ADC6-82188ACDFBDB}" srcOrd="0" destOrd="0" presId="urn:microsoft.com/office/officeart/2005/8/layout/process1"/>
    <dgm:cxn modelId="{EBFE54CA-3B56-4A75-8D28-A61845EC9957}" type="presOf" srcId="{1FAAA0F4-5086-4492-8276-448FA85B8188}" destId="{D0E7BADD-E673-4CDF-A3AB-ADCC2003C620}" srcOrd="0" destOrd="0" presId="urn:microsoft.com/office/officeart/2005/8/layout/process1"/>
    <dgm:cxn modelId="{08D687F5-5E47-49D5-ACDD-3BDFCF13DC0C}" type="presOf" srcId="{BA0E6856-42FE-4874-A6D6-F832BA9A6077}" destId="{36882DC3-10A7-456F-BF00-AF7C0AF5BAAE}" srcOrd="1" destOrd="0" presId="urn:microsoft.com/office/officeart/2005/8/layout/process1"/>
    <dgm:cxn modelId="{5B450CF9-4211-4A6B-88EE-5693CA1D144B}" type="presOf" srcId="{062F3148-E7D8-48D6-ADE0-AB0602E57506}" destId="{6C4F578D-8204-4185-82F2-DF5287419D21}" srcOrd="0" destOrd="0" presId="urn:microsoft.com/office/officeart/2005/8/layout/process1"/>
    <dgm:cxn modelId="{33673E6D-DFDC-4EEF-902D-42678718E9F7}" type="presParOf" srcId="{45F1276F-7567-492E-8AAD-111E4EFC3476}" destId="{6C4F578D-8204-4185-82F2-DF5287419D21}" srcOrd="0" destOrd="0" presId="urn:microsoft.com/office/officeart/2005/8/layout/process1"/>
    <dgm:cxn modelId="{D7DA0DDC-A521-497F-84A0-E5C1BD019C39}" type="presParOf" srcId="{45F1276F-7567-492E-8AAD-111E4EFC3476}" destId="{33A8A82A-3727-46D3-ADC6-82188ACDFBDB}" srcOrd="1" destOrd="0" presId="urn:microsoft.com/office/officeart/2005/8/layout/process1"/>
    <dgm:cxn modelId="{AE81DF3C-78B0-43A4-AC0D-53EA32561469}" type="presParOf" srcId="{33A8A82A-3727-46D3-ADC6-82188ACDFBDB}" destId="{AFD57CB7-C53F-473E-B6B7-D01583C89523}" srcOrd="0" destOrd="0" presId="urn:microsoft.com/office/officeart/2005/8/layout/process1"/>
    <dgm:cxn modelId="{061201D3-4FE2-448A-B543-B4C429807AA4}" type="presParOf" srcId="{45F1276F-7567-492E-8AAD-111E4EFC3476}" destId="{33B05F5A-166F-4B12-8731-6B27C611DCCB}" srcOrd="2" destOrd="0" presId="urn:microsoft.com/office/officeart/2005/8/layout/process1"/>
    <dgm:cxn modelId="{C4E5DC73-D73D-4BAB-A953-2D2940E7336A}" type="presParOf" srcId="{45F1276F-7567-492E-8AAD-111E4EFC3476}" destId="{CF47D8A9-646E-4E55-A3DC-82E87629ECA7}" srcOrd="3" destOrd="0" presId="urn:microsoft.com/office/officeart/2005/8/layout/process1"/>
    <dgm:cxn modelId="{6CE9F879-0F0F-4DC0-AD5F-930563C6535C}" type="presParOf" srcId="{CF47D8A9-646E-4E55-A3DC-82E87629ECA7}" destId="{BE3491F0-A4F7-4AF2-915B-ED5851DA862E}" srcOrd="0" destOrd="0" presId="urn:microsoft.com/office/officeart/2005/8/layout/process1"/>
    <dgm:cxn modelId="{AC6DFB4B-6F41-4FE7-A62B-478985E9EE37}" type="presParOf" srcId="{45F1276F-7567-492E-8AAD-111E4EFC3476}" destId="{D0E7BADD-E673-4CDF-A3AB-ADCC2003C620}" srcOrd="4" destOrd="0" presId="urn:microsoft.com/office/officeart/2005/8/layout/process1"/>
    <dgm:cxn modelId="{AE575E93-25C4-43F4-8737-DC938D67B10D}" type="presParOf" srcId="{45F1276F-7567-492E-8AAD-111E4EFC3476}" destId="{14BD229C-72A5-46CB-A02A-BD9CB2081D1A}" srcOrd="5" destOrd="0" presId="urn:microsoft.com/office/officeart/2005/8/layout/process1"/>
    <dgm:cxn modelId="{1A82294A-C17A-44E0-906D-BA5FE24423AB}" type="presParOf" srcId="{14BD229C-72A5-46CB-A02A-BD9CB2081D1A}" destId="{36882DC3-10A7-456F-BF00-AF7C0AF5BAAE}" srcOrd="0" destOrd="0" presId="urn:microsoft.com/office/officeart/2005/8/layout/process1"/>
    <dgm:cxn modelId="{DFE59D10-CA00-4C97-B5AE-3BEB4E6D6A15}" type="presParOf" srcId="{45F1276F-7567-492E-8AAD-111E4EFC3476}" destId="{3F24BF88-CEA3-40C6-93E6-D4AAF7A81087}" srcOrd="6"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4F578D-8204-4185-82F2-DF5287419D21}">
      <dsp:nvSpPr>
        <dsp:cNvPr id="0" name=""/>
        <dsp:cNvSpPr/>
      </dsp:nvSpPr>
      <dsp:spPr>
        <a:xfrm>
          <a:off x="2678" y="732228"/>
          <a:ext cx="1171277" cy="259954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sv-SE" sz="1400" kern="1200" dirty="0"/>
            <a:t>Tar fram  riskanalys för Renova </a:t>
          </a:r>
        </a:p>
        <a:p>
          <a:pPr marL="57150" lvl="1" indent="-57150" algn="l" defTabSz="488950">
            <a:lnSpc>
              <a:spcPct val="90000"/>
            </a:lnSpc>
            <a:spcBef>
              <a:spcPct val="0"/>
            </a:spcBef>
            <a:spcAft>
              <a:spcPct val="15000"/>
            </a:spcAft>
            <a:buChar char="•"/>
          </a:pPr>
          <a:r>
            <a:rPr lang="sv-SE" sz="1100" kern="1200" dirty="0"/>
            <a:t>Ledningen sammanställer de risker som bör hanteras på koncern nivå</a:t>
          </a:r>
        </a:p>
      </dsp:txBody>
      <dsp:txXfrm>
        <a:off x="36984" y="766534"/>
        <a:ext cx="1102665" cy="2530930"/>
      </dsp:txXfrm>
    </dsp:sp>
    <dsp:sp modelId="{33A8A82A-3727-46D3-ADC6-82188ACDFBDB}">
      <dsp:nvSpPr>
        <dsp:cNvPr id="0" name=""/>
        <dsp:cNvSpPr/>
      </dsp:nvSpPr>
      <dsp:spPr>
        <a:xfrm>
          <a:off x="1291083" y="1886761"/>
          <a:ext cx="248310" cy="29047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sv-SE" sz="1100" kern="1200"/>
        </a:p>
      </dsp:txBody>
      <dsp:txXfrm>
        <a:off x="1291083" y="1944856"/>
        <a:ext cx="173817" cy="174286"/>
      </dsp:txXfrm>
    </dsp:sp>
    <dsp:sp modelId="{33B05F5A-166F-4B12-8731-6B27C611DCCB}">
      <dsp:nvSpPr>
        <dsp:cNvPr id="0" name=""/>
        <dsp:cNvSpPr/>
      </dsp:nvSpPr>
      <dsp:spPr>
        <a:xfrm>
          <a:off x="1642467" y="732228"/>
          <a:ext cx="1171277" cy="259954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sv-SE" sz="1400" kern="1200" dirty="0"/>
            <a:t>Ger förslag på internt kontroll program</a:t>
          </a:r>
        </a:p>
        <a:p>
          <a:pPr marL="57150" lvl="1" indent="-57150" algn="l" defTabSz="488950">
            <a:lnSpc>
              <a:spcPct val="90000"/>
            </a:lnSpc>
            <a:spcBef>
              <a:spcPct val="0"/>
            </a:spcBef>
            <a:spcAft>
              <a:spcPct val="15000"/>
            </a:spcAft>
            <a:buChar char="•"/>
          </a:pPr>
          <a:r>
            <a:rPr lang="sv-SE" sz="1100" kern="1200" dirty="0"/>
            <a:t>Ledningen ger förslag till styrelsen på vilka risker som ska följas upp i ett internt kontroll program</a:t>
          </a:r>
        </a:p>
      </dsp:txBody>
      <dsp:txXfrm>
        <a:off x="1676773" y="766534"/>
        <a:ext cx="1102665" cy="2530930"/>
      </dsp:txXfrm>
    </dsp:sp>
    <dsp:sp modelId="{CF47D8A9-646E-4E55-A3DC-82E87629ECA7}">
      <dsp:nvSpPr>
        <dsp:cNvPr id="0" name=""/>
        <dsp:cNvSpPr/>
      </dsp:nvSpPr>
      <dsp:spPr>
        <a:xfrm>
          <a:off x="2930872" y="1886761"/>
          <a:ext cx="248310" cy="29047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sv-SE" sz="1100" kern="1200"/>
        </a:p>
      </dsp:txBody>
      <dsp:txXfrm>
        <a:off x="2930872" y="1944856"/>
        <a:ext cx="173817" cy="174286"/>
      </dsp:txXfrm>
    </dsp:sp>
    <dsp:sp modelId="{D0E7BADD-E673-4CDF-A3AB-ADCC2003C620}">
      <dsp:nvSpPr>
        <dsp:cNvPr id="0" name=""/>
        <dsp:cNvSpPr/>
      </dsp:nvSpPr>
      <dsp:spPr>
        <a:xfrm>
          <a:off x="3282255" y="732228"/>
          <a:ext cx="1171277" cy="259954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sv-SE" sz="1400" kern="1200" dirty="0"/>
            <a:t>Fastställer internt kontroll program</a:t>
          </a:r>
        </a:p>
        <a:p>
          <a:pPr marL="57150" lvl="1" indent="-57150" algn="l" defTabSz="488950">
            <a:lnSpc>
              <a:spcPct val="90000"/>
            </a:lnSpc>
            <a:spcBef>
              <a:spcPct val="0"/>
            </a:spcBef>
            <a:spcAft>
              <a:spcPct val="15000"/>
            </a:spcAft>
            <a:buChar char="•"/>
          </a:pPr>
          <a:r>
            <a:rPr lang="sv-SE" sz="1100" kern="1200" dirty="0"/>
            <a:t>Styrelsen ser över förslaget på internt kontroll program, samt fastställer detta. </a:t>
          </a:r>
        </a:p>
      </dsp:txBody>
      <dsp:txXfrm>
        <a:off x="3316561" y="766534"/>
        <a:ext cx="1102665" cy="2530930"/>
      </dsp:txXfrm>
    </dsp:sp>
    <dsp:sp modelId="{14BD229C-72A5-46CB-A02A-BD9CB2081D1A}">
      <dsp:nvSpPr>
        <dsp:cNvPr id="0" name=""/>
        <dsp:cNvSpPr/>
      </dsp:nvSpPr>
      <dsp:spPr>
        <a:xfrm>
          <a:off x="4570660" y="1886761"/>
          <a:ext cx="248310" cy="29047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sv-SE" sz="1100" kern="1200"/>
        </a:p>
      </dsp:txBody>
      <dsp:txXfrm>
        <a:off x="4570660" y="1944856"/>
        <a:ext cx="173817" cy="174286"/>
      </dsp:txXfrm>
    </dsp:sp>
    <dsp:sp modelId="{3F24BF88-CEA3-40C6-93E6-D4AAF7A81087}">
      <dsp:nvSpPr>
        <dsp:cNvPr id="0" name=""/>
        <dsp:cNvSpPr/>
      </dsp:nvSpPr>
      <dsp:spPr>
        <a:xfrm>
          <a:off x="4922043" y="732228"/>
          <a:ext cx="1171277" cy="259954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sv-SE" sz="1400" kern="1200" dirty="0"/>
            <a:t>Följer upp internt kontroll program</a:t>
          </a:r>
        </a:p>
        <a:p>
          <a:pPr marL="57150" lvl="1" indent="-57150" algn="l" defTabSz="488950">
            <a:lnSpc>
              <a:spcPct val="90000"/>
            </a:lnSpc>
            <a:spcBef>
              <a:spcPct val="0"/>
            </a:spcBef>
            <a:spcAft>
              <a:spcPct val="15000"/>
            </a:spcAft>
            <a:buChar char="•"/>
          </a:pPr>
          <a:r>
            <a:rPr lang="sv-SE" sz="1100" kern="1200" dirty="0"/>
            <a:t>Av styrelsen utsedd person följer upp kontroll programmet och redovisar till styrelsen. </a:t>
          </a:r>
        </a:p>
        <a:p>
          <a:pPr marL="57150" lvl="1" indent="-57150" algn="l" defTabSz="488950">
            <a:lnSpc>
              <a:spcPct val="90000"/>
            </a:lnSpc>
            <a:spcBef>
              <a:spcPct val="0"/>
            </a:spcBef>
            <a:spcAft>
              <a:spcPct val="15000"/>
            </a:spcAft>
            <a:buChar char="•"/>
          </a:pPr>
          <a:r>
            <a:rPr lang="sv-SE" sz="1100" kern="1200" dirty="0"/>
            <a:t>Beslut om vidare åtgärder tas vid behov</a:t>
          </a:r>
        </a:p>
      </dsp:txBody>
      <dsp:txXfrm>
        <a:off x="4956349" y="766534"/>
        <a:ext cx="1102665" cy="2530930"/>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sv-SE"/>
          </a:p>
        </p:txBody>
      </p:sp>
      <p:sp>
        <p:nvSpPr>
          <p:cNvPr id="5123"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sv-SE"/>
          </a:p>
        </p:txBody>
      </p:sp>
      <p:sp>
        <p:nvSpPr>
          <p:cNvPr id="5124"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sv-SE"/>
          </a:p>
        </p:txBody>
      </p:sp>
      <p:sp>
        <p:nvSpPr>
          <p:cNvPr id="5125"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600EAA46-3594-4FFD-920F-127D70A056ED}" type="slidenum">
              <a:rPr lang="sv-SE"/>
              <a:pPr/>
              <a:t>‹#›</a:t>
            </a:fld>
            <a:endParaRPr lang="sv-S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endParaRPr lang="sv-SE"/>
          </a:p>
        </p:txBody>
      </p:sp>
      <p:sp>
        <p:nvSpPr>
          <p:cNvPr id="205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sv-SE"/>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05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05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sv-SE"/>
          </a:p>
        </p:txBody>
      </p:sp>
      <p:sp>
        <p:nvSpPr>
          <p:cNvPr id="205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77508569-7ABC-4751-9134-3BFDEE500652}" type="slidenum">
              <a:rPr lang="sv-SE"/>
              <a:pPr/>
              <a:t>‹#›</a:t>
            </a:fld>
            <a:endParaRPr lang="sv-SE"/>
          </a:p>
        </p:txBody>
      </p:sp>
    </p:spTree>
  </p:cSld>
  <p:clrMap bg1="lt1" tx1="dk1" bg2="lt2" tx2="dk2" accent1="accent1" accent2="accent2" accent3="accent3" accent4="accent4" accent5="accent5" accent6="accent6" hlink="hlink" folHlink="folHlink"/>
  <p:notesStyle>
    <a:lvl1pPr algn="l" defTabSz="762000" rtl="0" eaLnBrk="0" fontAlgn="base" hangingPunct="0">
      <a:spcBef>
        <a:spcPct val="30000"/>
      </a:spcBef>
      <a:spcAft>
        <a:spcPct val="0"/>
      </a:spcAft>
      <a:defRPr sz="1200" kern="1200">
        <a:solidFill>
          <a:schemeClr val="tx1"/>
        </a:solidFill>
        <a:latin typeface="Arial" charset="0"/>
        <a:ea typeface="+mn-ea"/>
        <a:cs typeface="+mn-cs"/>
      </a:defRPr>
    </a:lvl1pPr>
    <a:lvl2pPr marL="457200" algn="l" defTabSz="762000" rtl="0" eaLnBrk="0" fontAlgn="base" hangingPunct="0">
      <a:spcBef>
        <a:spcPct val="30000"/>
      </a:spcBef>
      <a:spcAft>
        <a:spcPct val="0"/>
      </a:spcAft>
      <a:defRPr sz="1200" kern="1200">
        <a:solidFill>
          <a:schemeClr val="tx1"/>
        </a:solidFill>
        <a:latin typeface="Arial" charset="0"/>
        <a:ea typeface="+mn-ea"/>
        <a:cs typeface="+mn-cs"/>
      </a:defRPr>
    </a:lvl2pPr>
    <a:lvl3pPr marL="914400" algn="l" defTabSz="762000" rtl="0" eaLnBrk="0" fontAlgn="base" hangingPunct="0">
      <a:spcBef>
        <a:spcPct val="30000"/>
      </a:spcBef>
      <a:spcAft>
        <a:spcPct val="0"/>
      </a:spcAft>
      <a:defRPr sz="1200" kern="1200">
        <a:solidFill>
          <a:schemeClr val="tx1"/>
        </a:solidFill>
        <a:latin typeface="Arial" charset="0"/>
        <a:ea typeface="+mn-ea"/>
        <a:cs typeface="+mn-cs"/>
      </a:defRPr>
    </a:lvl3pPr>
    <a:lvl4pPr marL="1371600" algn="l" defTabSz="762000" rtl="0" eaLnBrk="0" fontAlgn="base" hangingPunct="0">
      <a:spcBef>
        <a:spcPct val="30000"/>
      </a:spcBef>
      <a:spcAft>
        <a:spcPct val="0"/>
      </a:spcAft>
      <a:defRPr sz="1200" kern="1200">
        <a:solidFill>
          <a:schemeClr val="tx1"/>
        </a:solidFill>
        <a:latin typeface="Arial" charset="0"/>
        <a:ea typeface="+mn-ea"/>
        <a:cs typeface="+mn-cs"/>
      </a:defRPr>
    </a:lvl4pPr>
    <a:lvl5pPr marL="1828800" algn="l" defTabSz="762000"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F2BDD8-24FF-443F-8349-2B75ADB308D4}" type="slidenum">
              <a:rPr lang="sv-SE"/>
              <a:pPr/>
              <a:t>1</a:t>
            </a:fld>
            <a:endParaRPr lang="sv-SE"/>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sv-S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a:t>Klicka här för att ändra mall för rubrikformat</a:t>
            </a:r>
          </a:p>
        </p:txBody>
      </p:sp>
      <p:sp>
        <p:nvSpPr>
          <p:cNvPr id="3" name="Underrubrik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a:t>Klicka här för att ändra mall för underrubrikformat</a:t>
            </a:r>
          </a:p>
        </p:txBody>
      </p:sp>
      <p:sp>
        <p:nvSpPr>
          <p:cNvPr id="4" name="Platshållare för datum 3"/>
          <p:cNvSpPr>
            <a:spLocks noGrp="1"/>
          </p:cNvSpPr>
          <p:nvPr>
            <p:ph type="dt" sz="half" idx="10"/>
          </p:nvPr>
        </p:nvSpPr>
        <p:spPr/>
        <p:txBody>
          <a:bodyPr/>
          <a:lstStyle>
            <a:lvl1pPr>
              <a:defRPr/>
            </a:lvl1pPr>
          </a:lstStyle>
          <a:p>
            <a:fld id="{FA92DD9C-B074-45C8-88C7-49332F0C6CAA}" type="datetime1">
              <a:rPr lang="sv-SE"/>
              <a:pPr/>
              <a:t>2020-09-17</a:t>
            </a:fld>
            <a:r>
              <a:rPr lang="sv-SE" sz="900" b="0"/>
              <a:t>/</a:t>
            </a:r>
            <a:fld id="{5D47FFF5-D156-4B3B-9BA9-249B3FEA4F75}" type="slidenum">
              <a:rPr lang="sv-SE"/>
              <a:pPr/>
              <a:t>‹#›</a:t>
            </a:fld>
            <a:endParaRPr lang="sv-S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lvl1pPr>
              <a:defRPr/>
            </a:lvl1pPr>
          </a:lstStyle>
          <a:p>
            <a:fld id="{FA92DD9C-B074-45C8-88C7-49332F0C6CAA}" type="datetime1">
              <a:rPr lang="sv-SE"/>
              <a:pPr/>
              <a:t>2020-09-17</a:t>
            </a:fld>
            <a:r>
              <a:rPr lang="sv-SE" sz="900" b="0"/>
              <a:t>/</a:t>
            </a:r>
            <a:fld id="{4E9FC7C1-136F-4612-BA2B-EC95315A87A3}" type="slidenum">
              <a:rPr lang="sv-SE"/>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43688" y="773113"/>
            <a:ext cx="2105025" cy="5248275"/>
          </a:xfrm>
        </p:spPr>
        <p:txBody>
          <a:bodyPr vert="eaVert"/>
          <a:lstStyle/>
          <a:p>
            <a:r>
              <a:rPr lang="sv-SE"/>
              <a:t>Klicka här för att ändra mall för rubrikformat</a:t>
            </a:r>
          </a:p>
        </p:txBody>
      </p:sp>
      <p:sp>
        <p:nvSpPr>
          <p:cNvPr id="3" name="Platshållare för lodrät text 2"/>
          <p:cNvSpPr>
            <a:spLocks noGrp="1"/>
          </p:cNvSpPr>
          <p:nvPr>
            <p:ph type="body" orient="vert" idx="1"/>
          </p:nvPr>
        </p:nvSpPr>
        <p:spPr>
          <a:xfrm>
            <a:off x="323850" y="773113"/>
            <a:ext cx="6167438" cy="524827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lvl1pPr>
              <a:defRPr/>
            </a:lvl1pPr>
          </a:lstStyle>
          <a:p>
            <a:fld id="{FA92DD9C-B074-45C8-88C7-49332F0C6CAA}" type="datetime1">
              <a:rPr lang="sv-SE"/>
              <a:pPr/>
              <a:t>2020-09-17</a:t>
            </a:fld>
            <a:r>
              <a:rPr lang="sv-SE" sz="900" b="0"/>
              <a:t>/</a:t>
            </a:r>
            <a:fld id="{4FF7342E-EB9F-4C08-81AD-3094CCC9B756}" type="slidenum">
              <a:rPr lang="sv-SE"/>
              <a:pPr/>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lvl1pPr>
              <a:defRPr/>
            </a:lvl1pPr>
          </a:lstStyle>
          <a:p>
            <a:fld id="{FA92DD9C-B074-45C8-88C7-49332F0C6CAA}" type="datetime1">
              <a:rPr lang="sv-SE"/>
              <a:pPr/>
              <a:t>2020-09-17</a:t>
            </a:fld>
            <a:r>
              <a:rPr lang="sv-SE" sz="900" b="0"/>
              <a:t>/</a:t>
            </a:r>
            <a:fld id="{8B3BF6E1-930A-432C-95D9-DDD3B3BA2F07}" type="slidenum">
              <a:rPr lang="sv-SE"/>
              <a:pPr/>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lstStyle>
            <a:lvl1pPr algn="l">
              <a:defRPr sz="4000" b="1" cap="all"/>
            </a:lvl1pPr>
          </a:lstStyle>
          <a:p>
            <a:r>
              <a:rPr lang="sv-SE"/>
              <a:t>Klicka här för att ändra mall för rubrikformat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lvl1pPr>
              <a:defRPr/>
            </a:lvl1pPr>
          </a:lstStyle>
          <a:p>
            <a:fld id="{FA92DD9C-B074-45C8-88C7-49332F0C6CAA}" type="datetime1">
              <a:rPr lang="sv-SE"/>
              <a:pPr/>
              <a:t>2020-09-17</a:t>
            </a:fld>
            <a:r>
              <a:rPr lang="sv-SE" sz="900" b="0"/>
              <a:t>/</a:t>
            </a:r>
            <a:fld id="{B102475E-BCFA-46A5-86B6-D0E90AC56108}" type="slidenum">
              <a:rPr lang="sv-SE"/>
              <a:pPr/>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p>
        </p:txBody>
      </p:sp>
      <p:sp>
        <p:nvSpPr>
          <p:cNvPr id="3" name="Platshållare för innehåll 2"/>
          <p:cNvSpPr>
            <a:spLocks noGrp="1"/>
          </p:cNvSpPr>
          <p:nvPr>
            <p:ph sz="half" idx="1"/>
          </p:nvPr>
        </p:nvSpPr>
        <p:spPr>
          <a:xfrm>
            <a:off x="323850" y="2060575"/>
            <a:ext cx="4135438" cy="39608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11688" y="2060575"/>
            <a:ext cx="4137025" cy="39608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lvl1pPr>
              <a:defRPr/>
            </a:lvl1pPr>
          </a:lstStyle>
          <a:p>
            <a:fld id="{FA92DD9C-B074-45C8-88C7-49332F0C6CAA}" type="datetime1">
              <a:rPr lang="sv-SE"/>
              <a:pPr/>
              <a:t>2020-09-17</a:t>
            </a:fld>
            <a:r>
              <a:rPr lang="sv-SE" sz="900" b="0"/>
              <a:t>/</a:t>
            </a:r>
            <a:fld id="{523EB1D6-8FDC-4F58-9C85-6A2FCFB8A8E2}" type="slidenum">
              <a:rPr lang="sv-SE"/>
              <a:pPr/>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57200" y="274638"/>
            <a:ext cx="8229600" cy="1143000"/>
          </a:xfrm>
        </p:spPr>
        <p:txBody>
          <a:bodyPr/>
          <a:lstStyle>
            <a:lvl1pPr>
              <a:defRPr/>
            </a:lvl1pPr>
          </a:lstStyle>
          <a:p>
            <a:r>
              <a:rPr lang="sv-SE"/>
              <a:t>Klicka här för att ändra mall för rubrikformat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lvl1pPr>
              <a:defRPr/>
            </a:lvl1pPr>
          </a:lstStyle>
          <a:p>
            <a:fld id="{FA92DD9C-B074-45C8-88C7-49332F0C6CAA}" type="datetime1">
              <a:rPr lang="sv-SE"/>
              <a:pPr/>
              <a:t>2020-09-17</a:t>
            </a:fld>
            <a:r>
              <a:rPr lang="sv-SE" sz="900" b="0"/>
              <a:t>/</a:t>
            </a:r>
            <a:fld id="{81E11FF8-2E52-4505-BBCE-894CC9CFD9BE}" type="slidenum">
              <a:rPr lang="sv-SE"/>
              <a:pPr/>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p>
        </p:txBody>
      </p:sp>
      <p:sp>
        <p:nvSpPr>
          <p:cNvPr id="3" name="Platshållare för datum 2"/>
          <p:cNvSpPr>
            <a:spLocks noGrp="1"/>
          </p:cNvSpPr>
          <p:nvPr>
            <p:ph type="dt" sz="half" idx="10"/>
          </p:nvPr>
        </p:nvSpPr>
        <p:spPr/>
        <p:txBody>
          <a:bodyPr/>
          <a:lstStyle>
            <a:lvl1pPr>
              <a:defRPr/>
            </a:lvl1pPr>
          </a:lstStyle>
          <a:p>
            <a:fld id="{FA92DD9C-B074-45C8-88C7-49332F0C6CAA}" type="datetime1">
              <a:rPr lang="sv-SE"/>
              <a:pPr/>
              <a:t>2020-09-17</a:t>
            </a:fld>
            <a:r>
              <a:rPr lang="sv-SE" sz="900" b="0"/>
              <a:t>/</a:t>
            </a:r>
            <a:fld id="{BFC518DD-AB36-4C89-9E87-879F2118F0CE}" type="slidenum">
              <a:rPr lang="sv-SE"/>
              <a:pPr/>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lvl1pPr>
              <a:defRPr/>
            </a:lvl1pPr>
          </a:lstStyle>
          <a:p>
            <a:fld id="{FA92DD9C-B074-45C8-88C7-49332F0C6CAA}" type="datetime1">
              <a:rPr lang="sv-SE"/>
              <a:pPr/>
              <a:t>2020-09-17</a:t>
            </a:fld>
            <a:r>
              <a:rPr lang="sv-SE" sz="900" b="0"/>
              <a:t>/</a:t>
            </a:r>
            <a:fld id="{93E89FD0-B583-4728-85C4-3F11436803F6}" type="slidenum">
              <a:rPr lang="sv-SE"/>
              <a:pPr/>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a:t>Klicka här för att ändra mall för rubrikformat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lvl1pPr>
              <a:defRPr/>
            </a:lvl1pPr>
          </a:lstStyle>
          <a:p>
            <a:fld id="{FA92DD9C-B074-45C8-88C7-49332F0C6CAA}" type="datetime1">
              <a:rPr lang="sv-SE"/>
              <a:pPr/>
              <a:t>2020-09-17</a:t>
            </a:fld>
            <a:r>
              <a:rPr lang="sv-SE" sz="900" b="0"/>
              <a:t>/</a:t>
            </a:r>
            <a:fld id="{CED97C71-7947-4ED1-AB7A-67459759E4A4}" type="slidenum">
              <a:rPr lang="sv-SE"/>
              <a:pPr/>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a:t>Klicka här för att ändra mall för rubrikformat</a:t>
            </a:r>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lvl1pPr>
              <a:defRPr/>
            </a:lvl1pPr>
          </a:lstStyle>
          <a:p>
            <a:fld id="{FA92DD9C-B074-45C8-88C7-49332F0C6CAA}" type="datetime1">
              <a:rPr lang="sv-SE"/>
              <a:pPr/>
              <a:t>2020-09-17</a:t>
            </a:fld>
            <a:r>
              <a:rPr lang="sv-SE" sz="900" b="0"/>
              <a:t>/</a:t>
            </a:r>
            <a:fld id="{597313F0-B01E-4280-8C24-441F285F4F23}" type="slidenum">
              <a:rPr lang="sv-SE"/>
              <a:pPr/>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3850" y="500042"/>
            <a:ext cx="8424863" cy="11430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sv-SE"/>
              <a:t>Klicka ändra format på</a:t>
            </a:r>
          </a:p>
        </p:txBody>
      </p:sp>
      <p:sp>
        <p:nvSpPr>
          <p:cNvPr id="1027" name="Rectangle 3"/>
          <p:cNvSpPr>
            <a:spLocks noGrp="1" noChangeArrowheads="1"/>
          </p:cNvSpPr>
          <p:nvPr>
            <p:ph type="body" idx="1"/>
          </p:nvPr>
        </p:nvSpPr>
        <p:spPr bwMode="auto">
          <a:xfrm>
            <a:off x="323850" y="1785926"/>
            <a:ext cx="8424863" cy="3960813"/>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a:p>
            <a:pPr lvl="0"/>
            <a:endParaRPr lang="sv-SE"/>
          </a:p>
          <a:p>
            <a:pPr lvl="1"/>
            <a:endParaRPr lang="sv-SE"/>
          </a:p>
          <a:p>
            <a:pPr lvl="2"/>
            <a:endParaRPr lang="sv-SE"/>
          </a:p>
          <a:p>
            <a:pPr lvl="0"/>
            <a:endParaRPr lang="sv-SE"/>
          </a:p>
        </p:txBody>
      </p:sp>
      <p:sp>
        <p:nvSpPr>
          <p:cNvPr id="1028" name="Rectangle 4"/>
          <p:cNvSpPr>
            <a:spLocks noGrp="1" noChangeArrowheads="1"/>
          </p:cNvSpPr>
          <p:nvPr>
            <p:ph type="dt" sz="half" idx="2"/>
          </p:nvPr>
        </p:nvSpPr>
        <p:spPr bwMode="auto">
          <a:xfrm>
            <a:off x="323850" y="6453188"/>
            <a:ext cx="1905000" cy="268287"/>
          </a:xfrm>
          <a:prstGeom prst="rect">
            <a:avLst/>
          </a:prstGeom>
          <a:noFill/>
          <a:ln w="9525">
            <a:noFill/>
            <a:miter lim="800000"/>
            <a:headEnd/>
            <a:tailEnd/>
          </a:ln>
          <a:effectLst/>
        </p:spPr>
        <p:txBody>
          <a:bodyPr vert="horz" wrap="none" lIns="92075" tIns="46038" rIns="92075" bIns="46038" numCol="1" anchor="b" anchorCtr="0" compatLnSpc="1">
            <a:prstTxWarp prst="textNoShape">
              <a:avLst/>
            </a:prstTxWarp>
          </a:bodyPr>
          <a:lstStyle>
            <a:lvl1pPr defTabSz="762000">
              <a:defRPr sz="800" b="1">
                <a:solidFill>
                  <a:schemeClr val="bg1"/>
                </a:solidFill>
              </a:defRPr>
            </a:lvl1pPr>
          </a:lstStyle>
          <a:p>
            <a:fld id="{FA92DD9C-B074-45C8-88C7-49332F0C6CAA}" type="datetime1">
              <a:rPr lang="sv-SE"/>
              <a:pPr/>
              <a:t>2020-09-17</a:t>
            </a:fld>
            <a:r>
              <a:rPr lang="sv-SE" sz="900"/>
              <a:t>/</a:t>
            </a:r>
            <a:fld id="{A4C50670-A18A-4F62-84F1-8AF6FE56B6FF}" type="slidenum">
              <a:rPr lang="sv-SE"/>
              <a:pPr/>
              <a:t>‹#›</a:t>
            </a:fld>
            <a:endParaRPr lang="sv-SE"/>
          </a:p>
        </p:txBody>
      </p:sp>
      <p:pic>
        <p:nvPicPr>
          <p:cNvPr id="6" name="Bildobjekt 5" descr="renovalogo_mall2014.jpg"/>
          <p:cNvPicPr>
            <a:picLocks noChangeAspect="1"/>
          </p:cNvPicPr>
          <p:nvPr userDrawn="1"/>
        </p:nvPicPr>
        <p:blipFill>
          <a:blip r:embed="rId13" cstate="print"/>
          <a:stretch>
            <a:fillRect/>
          </a:stretch>
        </p:blipFill>
        <p:spPr>
          <a:xfrm>
            <a:off x="7621704" y="5984050"/>
            <a:ext cx="1257300" cy="644366"/>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l" defTabSz="762000" rtl="0" eaLnBrk="1" fontAlgn="base" hangingPunct="1">
        <a:spcBef>
          <a:spcPct val="0"/>
        </a:spcBef>
        <a:spcAft>
          <a:spcPct val="0"/>
        </a:spcAft>
        <a:defRPr sz="3600" b="1">
          <a:solidFill>
            <a:schemeClr val="tx2"/>
          </a:solidFill>
          <a:latin typeface="+mj-lt"/>
          <a:ea typeface="+mj-ea"/>
          <a:cs typeface="+mj-cs"/>
        </a:defRPr>
      </a:lvl1pPr>
      <a:lvl2pPr algn="l" defTabSz="762000" rtl="0" eaLnBrk="1" fontAlgn="base" hangingPunct="1">
        <a:spcBef>
          <a:spcPct val="0"/>
        </a:spcBef>
        <a:spcAft>
          <a:spcPct val="0"/>
        </a:spcAft>
        <a:defRPr sz="3600" b="1">
          <a:solidFill>
            <a:schemeClr val="tx2"/>
          </a:solidFill>
          <a:latin typeface="Arial" charset="0"/>
        </a:defRPr>
      </a:lvl2pPr>
      <a:lvl3pPr algn="l" defTabSz="762000" rtl="0" eaLnBrk="1" fontAlgn="base" hangingPunct="1">
        <a:spcBef>
          <a:spcPct val="0"/>
        </a:spcBef>
        <a:spcAft>
          <a:spcPct val="0"/>
        </a:spcAft>
        <a:defRPr sz="3600" b="1">
          <a:solidFill>
            <a:schemeClr val="tx2"/>
          </a:solidFill>
          <a:latin typeface="Arial" charset="0"/>
        </a:defRPr>
      </a:lvl3pPr>
      <a:lvl4pPr algn="l" defTabSz="762000" rtl="0" eaLnBrk="1" fontAlgn="base" hangingPunct="1">
        <a:spcBef>
          <a:spcPct val="0"/>
        </a:spcBef>
        <a:spcAft>
          <a:spcPct val="0"/>
        </a:spcAft>
        <a:defRPr sz="3600" b="1">
          <a:solidFill>
            <a:schemeClr val="tx2"/>
          </a:solidFill>
          <a:latin typeface="Arial" charset="0"/>
        </a:defRPr>
      </a:lvl4pPr>
      <a:lvl5pPr algn="l" defTabSz="762000" rtl="0" eaLnBrk="1" fontAlgn="base" hangingPunct="1">
        <a:spcBef>
          <a:spcPct val="0"/>
        </a:spcBef>
        <a:spcAft>
          <a:spcPct val="0"/>
        </a:spcAft>
        <a:defRPr sz="3600" b="1">
          <a:solidFill>
            <a:schemeClr val="tx2"/>
          </a:solidFill>
          <a:latin typeface="Arial" charset="0"/>
        </a:defRPr>
      </a:lvl5pPr>
      <a:lvl6pPr marL="457200" algn="l" defTabSz="762000" rtl="0" eaLnBrk="1" fontAlgn="base" hangingPunct="1">
        <a:spcBef>
          <a:spcPct val="0"/>
        </a:spcBef>
        <a:spcAft>
          <a:spcPct val="0"/>
        </a:spcAft>
        <a:defRPr sz="3600" b="1">
          <a:solidFill>
            <a:schemeClr val="tx2"/>
          </a:solidFill>
          <a:latin typeface="Arial" charset="0"/>
        </a:defRPr>
      </a:lvl6pPr>
      <a:lvl7pPr marL="914400" algn="l" defTabSz="762000" rtl="0" eaLnBrk="1" fontAlgn="base" hangingPunct="1">
        <a:spcBef>
          <a:spcPct val="0"/>
        </a:spcBef>
        <a:spcAft>
          <a:spcPct val="0"/>
        </a:spcAft>
        <a:defRPr sz="3600" b="1">
          <a:solidFill>
            <a:schemeClr val="tx2"/>
          </a:solidFill>
          <a:latin typeface="Arial" charset="0"/>
        </a:defRPr>
      </a:lvl7pPr>
      <a:lvl8pPr marL="1371600" algn="l" defTabSz="762000" rtl="0" eaLnBrk="1" fontAlgn="base" hangingPunct="1">
        <a:spcBef>
          <a:spcPct val="0"/>
        </a:spcBef>
        <a:spcAft>
          <a:spcPct val="0"/>
        </a:spcAft>
        <a:defRPr sz="3600" b="1">
          <a:solidFill>
            <a:schemeClr val="tx2"/>
          </a:solidFill>
          <a:latin typeface="Arial" charset="0"/>
        </a:defRPr>
      </a:lvl8pPr>
      <a:lvl9pPr marL="1828800" algn="l" defTabSz="762000" rtl="0" eaLnBrk="1" fontAlgn="base" hangingPunct="1">
        <a:spcBef>
          <a:spcPct val="0"/>
        </a:spcBef>
        <a:spcAft>
          <a:spcPct val="0"/>
        </a:spcAft>
        <a:defRPr sz="3600" b="1">
          <a:solidFill>
            <a:schemeClr val="tx2"/>
          </a:solidFill>
          <a:latin typeface="Arial" charset="0"/>
        </a:defRPr>
      </a:lvl9pPr>
    </p:titleStyle>
    <p:bodyStyle>
      <a:lvl1pPr marL="381000" indent="-381000" algn="l" defTabSz="762000" rtl="0" eaLnBrk="1" fontAlgn="base" hangingPunct="1">
        <a:lnSpc>
          <a:spcPts val="3000"/>
        </a:lnSpc>
        <a:spcBef>
          <a:spcPct val="20000"/>
        </a:spcBef>
        <a:spcAft>
          <a:spcPct val="0"/>
        </a:spcAft>
        <a:buClr>
          <a:srgbClr val="FE5A1D"/>
        </a:buClr>
        <a:buFont typeface="Wingdings" pitchFamily="2" charset="2"/>
        <a:buChar char="§"/>
        <a:defRPr sz="2000">
          <a:solidFill>
            <a:srgbClr val="292929"/>
          </a:solidFill>
          <a:latin typeface="+mn-lt"/>
          <a:ea typeface="+mn-ea"/>
          <a:cs typeface="+mn-cs"/>
        </a:defRPr>
      </a:lvl1pPr>
      <a:lvl2pPr marL="800100" indent="-342900" algn="l" defTabSz="762000" rtl="0" eaLnBrk="1" fontAlgn="base" hangingPunct="1">
        <a:spcBef>
          <a:spcPct val="20000"/>
        </a:spcBef>
        <a:spcAft>
          <a:spcPct val="0"/>
        </a:spcAft>
        <a:buClr>
          <a:srgbClr val="FE5A1D"/>
        </a:buClr>
        <a:buFont typeface="Wingdings" pitchFamily="2" charset="2"/>
        <a:buChar char="§"/>
        <a:defRPr>
          <a:solidFill>
            <a:srgbClr val="292929"/>
          </a:solidFill>
          <a:latin typeface="+mn-lt"/>
        </a:defRPr>
      </a:lvl2pPr>
      <a:lvl3pPr marL="1219200" indent="-304800" algn="l" defTabSz="762000" rtl="0" eaLnBrk="1" fontAlgn="base" hangingPunct="1">
        <a:spcBef>
          <a:spcPct val="20000"/>
        </a:spcBef>
        <a:spcAft>
          <a:spcPct val="0"/>
        </a:spcAft>
        <a:buClr>
          <a:srgbClr val="FE5A1D"/>
        </a:buClr>
        <a:buFont typeface="Wingdings" pitchFamily="2" charset="2"/>
        <a:buChar char="§"/>
        <a:defRPr sz="1600" i="1">
          <a:solidFill>
            <a:srgbClr val="292929"/>
          </a:solidFill>
          <a:latin typeface="+mn-lt"/>
        </a:defRPr>
      </a:lvl3pPr>
      <a:lvl4pPr marL="1676400" indent="-304800" algn="l" defTabSz="762000" rtl="0" eaLnBrk="1" fontAlgn="base" hangingPunct="1">
        <a:spcBef>
          <a:spcPct val="20000"/>
        </a:spcBef>
        <a:spcAft>
          <a:spcPct val="0"/>
        </a:spcAft>
        <a:buClr>
          <a:srgbClr val="FE5A1D"/>
        </a:buClr>
        <a:buFont typeface="Wingdings" pitchFamily="2" charset="2"/>
        <a:buChar char="§"/>
        <a:defRPr sz="1600">
          <a:solidFill>
            <a:srgbClr val="292929"/>
          </a:solidFill>
          <a:latin typeface="+mn-lt"/>
        </a:defRPr>
      </a:lvl4pPr>
      <a:lvl5pPr marL="2095500" indent="-266700" algn="l" defTabSz="762000" rtl="0" eaLnBrk="1" fontAlgn="base" hangingPunct="1">
        <a:spcBef>
          <a:spcPct val="20000"/>
        </a:spcBef>
        <a:spcAft>
          <a:spcPct val="0"/>
        </a:spcAft>
        <a:buClr>
          <a:srgbClr val="FE5A1D"/>
        </a:buClr>
        <a:buFont typeface="Wingdings" pitchFamily="2" charset="2"/>
        <a:buChar char="§"/>
        <a:defRPr sz="1400">
          <a:solidFill>
            <a:srgbClr val="292929"/>
          </a:solidFill>
          <a:latin typeface="+mn-lt"/>
        </a:defRPr>
      </a:lvl5pPr>
      <a:lvl6pPr marL="2552700" indent="-266700" algn="l" defTabSz="762000" rtl="0" eaLnBrk="1" fontAlgn="base" hangingPunct="1">
        <a:spcBef>
          <a:spcPct val="20000"/>
        </a:spcBef>
        <a:spcAft>
          <a:spcPct val="0"/>
        </a:spcAft>
        <a:buClr>
          <a:srgbClr val="FE5A1D"/>
        </a:buClr>
        <a:buFont typeface="Wingdings" pitchFamily="2" charset="2"/>
        <a:buChar char="§"/>
        <a:defRPr sz="1400">
          <a:solidFill>
            <a:srgbClr val="292929"/>
          </a:solidFill>
          <a:latin typeface="+mn-lt"/>
        </a:defRPr>
      </a:lvl6pPr>
      <a:lvl7pPr marL="3009900" indent="-266700" algn="l" defTabSz="762000" rtl="0" eaLnBrk="1" fontAlgn="base" hangingPunct="1">
        <a:spcBef>
          <a:spcPct val="20000"/>
        </a:spcBef>
        <a:spcAft>
          <a:spcPct val="0"/>
        </a:spcAft>
        <a:buClr>
          <a:srgbClr val="FE5A1D"/>
        </a:buClr>
        <a:buFont typeface="Wingdings" pitchFamily="2" charset="2"/>
        <a:buChar char="§"/>
        <a:defRPr sz="1400">
          <a:solidFill>
            <a:srgbClr val="292929"/>
          </a:solidFill>
          <a:latin typeface="+mn-lt"/>
        </a:defRPr>
      </a:lvl7pPr>
      <a:lvl8pPr marL="3467100" indent="-266700" algn="l" defTabSz="762000" rtl="0" eaLnBrk="1" fontAlgn="base" hangingPunct="1">
        <a:spcBef>
          <a:spcPct val="20000"/>
        </a:spcBef>
        <a:spcAft>
          <a:spcPct val="0"/>
        </a:spcAft>
        <a:buClr>
          <a:srgbClr val="FE5A1D"/>
        </a:buClr>
        <a:buFont typeface="Wingdings" pitchFamily="2" charset="2"/>
        <a:buChar char="§"/>
        <a:defRPr sz="1400">
          <a:solidFill>
            <a:srgbClr val="292929"/>
          </a:solidFill>
          <a:latin typeface="+mn-lt"/>
        </a:defRPr>
      </a:lvl8pPr>
      <a:lvl9pPr marL="3924300" indent="-266700" algn="l" defTabSz="762000" rtl="0" eaLnBrk="1" fontAlgn="base" hangingPunct="1">
        <a:spcBef>
          <a:spcPct val="20000"/>
        </a:spcBef>
        <a:spcAft>
          <a:spcPct val="0"/>
        </a:spcAft>
        <a:buClr>
          <a:srgbClr val="FE5A1D"/>
        </a:buClr>
        <a:buFont typeface="Wingdings" pitchFamily="2" charset="2"/>
        <a:buChar char="§"/>
        <a:defRPr sz="1400">
          <a:solidFill>
            <a:srgbClr val="292929"/>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datum 3"/>
          <p:cNvSpPr>
            <a:spLocks noGrp="1"/>
          </p:cNvSpPr>
          <p:nvPr>
            <p:ph type="dt" sz="half" idx="10"/>
          </p:nvPr>
        </p:nvSpPr>
        <p:spPr/>
        <p:txBody>
          <a:bodyPr/>
          <a:lstStyle/>
          <a:p>
            <a:fld id="{FA92DD9C-B074-45C8-88C7-49332F0C6CAA}" type="datetime1">
              <a:rPr lang="sv-SE"/>
              <a:pPr/>
              <a:t>2020-09-17</a:t>
            </a:fld>
            <a:r>
              <a:rPr lang="sv-SE" sz="900" b="0"/>
              <a:t>/</a:t>
            </a:r>
            <a:fld id="{A0577D02-FA7A-4B1E-BD1F-6F599AD21E4A}" type="slidenum">
              <a:rPr lang="sv-SE"/>
              <a:pPr/>
              <a:t>1</a:t>
            </a:fld>
            <a:endParaRPr lang="sv-SE"/>
          </a:p>
        </p:txBody>
      </p:sp>
      <p:sp>
        <p:nvSpPr>
          <p:cNvPr id="27650" name="Rectangle 2"/>
          <p:cNvSpPr>
            <a:spLocks noGrp="1" noChangeArrowheads="1"/>
          </p:cNvSpPr>
          <p:nvPr>
            <p:ph type="title"/>
          </p:nvPr>
        </p:nvSpPr>
        <p:spPr>
          <a:xfrm>
            <a:off x="323850" y="548680"/>
            <a:ext cx="8424863" cy="1143000"/>
          </a:xfrm>
        </p:spPr>
        <p:txBody>
          <a:bodyPr/>
          <a:lstStyle/>
          <a:p>
            <a:r>
              <a:rPr lang="sv-SE" sz="2000" dirty="0"/>
              <a:t>Betydande risker för bolaget ska hanteras genom att de byggs bort eller kontrolleras. En del av dessa risker ska följas upp och kontrolleras av Koncernledningen, och den kontrollen redovisas till Styrelsen. Översiktlig processbeskrivning nedan.</a:t>
            </a:r>
          </a:p>
        </p:txBody>
      </p:sp>
      <p:graphicFrame>
        <p:nvGraphicFramePr>
          <p:cNvPr id="3" name="Diagram 2">
            <a:extLst>
              <a:ext uri="{FF2B5EF4-FFF2-40B4-BE49-F238E27FC236}">
                <a16:creationId xmlns:a16="http://schemas.microsoft.com/office/drawing/2014/main" id="{5C46128C-F23D-4AC3-AEC6-87AAF8DFC769}"/>
              </a:ext>
            </a:extLst>
          </p:cNvPr>
          <p:cNvGraphicFramePr/>
          <p:nvPr>
            <p:extLst>
              <p:ext uri="{D42A27DB-BD31-4B8C-83A1-F6EECF244321}">
                <p14:modId xmlns:p14="http://schemas.microsoft.com/office/powerpoint/2010/main" val="2534129717"/>
              </p:ext>
            </p:extLst>
          </p:nvPr>
        </p:nvGraphicFramePr>
        <p:xfrm>
          <a:off x="1356320" y="260536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Pil: nedåt 6">
            <a:extLst>
              <a:ext uri="{FF2B5EF4-FFF2-40B4-BE49-F238E27FC236}">
                <a16:creationId xmlns:a16="http://schemas.microsoft.com/office/drawing/2014/main" id="{0AF14121-809B-49C9-A149-F8A36C547716}"/>
              </a:ext>
            </a:extLst>
          </p:cNvPr>
          <p:cNvSpPr/>
          <p:nvPr/>
        </p:nvSpPr>
        <p:spPr bwMode="auto">
          <a:xfrm>
            <a:off x="6684912" y="2776254"/>
            <a:ext cx="288032" cy="360040"/>
          </a:xfrm>
          <a:prstGeom prst="downArrow">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tx1"/>
              </a:solidFill>
              <a:effectLst/>
              <a:latin typeface="Arial" charset="0"/>
            </a:endParaRPr>
          </a:p>
        </p:txBody>
      </p:sp>
      <p:sp>
        <p:nvSpPr>
          <p:cNvPr id="8" name="textruta 7">
            <a:extLst>
              <a:ext uri="{FF2B5EF4-FFF2-40B4-BE49-F238E27FC236}">
                <a16:creationId xmlns:a16="http://schemas.microsoft.com/office/drawing/2014/main" id="{F97BA641-E011-4058-9153-7AF6F9903410}"/>
              </a:ext>
            </a:extLst>
          </p:cNvPr>
          <p:cNvSpPr txBox="1"/>
          <p:nvPr/>
        </p:nvSpPr>
        <p:spPr>
          <a:xfrm>
            <a:off x="6050510" y="2399356"/>
            <a:ext cx="1556836" cy="307777"/>
          </a:xfrm>
          <a:prstGeom prst="rect">
            <a:avLst/>
          </a:prstGeom>
          <a:noFill/>
        </p:spPr>
        <p:txBody>
          <a:bodyPr wrap="none" rtlCol="0">
            <a:spAutoFit/>
          </a:bodyPr>
          <a:lstStyle/>
          <a:p>
            <a:r>
              <a:rPr lang="sv-SE" sz="1400" dirty="0"/>
              <a:t>September mötet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014E2E2-BE8D-44E4-A76D-697B8C5DA221}"/>
              </a:ext>
            </a:extLst>
          </p:cNvPr>
          <p:cNvSpPr>
            <a:spLocks noGrp="1"/>
          </p:cNvSpPr>
          <p:nvPr>
            <p:ph type="title"/>
          </p:nvPr>
        </p:nvSpPr>
        <p:spPr>
          <a:xfrm>
            <a:off x="323850" y="485800"/>
            <a:ext cx="8424863" cy="1143000"/>
          </a:xfrm>
        </p:spPr>
        <p:txBody>
          <a:bodyPr/>
          <a:lstStyle/>
          <a:p>
            <a:r>
              <a:rPr lang="sv-SE" sz="2800" dirty="0"/>
              <a:t>Uppföljning av internt kontroll program 2020</a:t>
            </a:r>
            <a:br>
              <a:rPr lang="sv-SE" sz="2800" dirty="0"/>
            </a:br>
            <a:r>
              <a:rPr lang="sv-SE" sz="1800" dirty="0"/>
              <a:t>-Det som bedöms vara rött eller gult i Dec 2020 kommenteras på nästa sida</a:t>
            </a:r>
            <a:endParaRPr lang="sv-SE" sz="2800" dirty="0"/>
          </a:p>
        </p:txBody>
      </p:sp>
      <p:sp>
        <p:nvSpPr>
          <p:cNvPr id="3" name="Platshållare för innehåll 2">
            <a:extLst>
              <a:ext uri="{FF2B5EF4-FFF2-40B4-BE49-F238E27FC236}">
                <a16:creationId xmlns:a16="http://schemas.microsoft.com/office/drawing/2014/main" id="{AF063439-8BDE-4050-9F3B-61B9245A16D5}"/>
              </a:ext>
            </a:extLst>
          </p:cNvPr>
          <p:cNvSpPr>
            <a:spLocks noGrp="1"/>
          </p:cNvSpPr>
          <p:nvPr>
            <p:ph idx="1"/>
          </p:nvPr>
        </p:nvSpPr>
        <p:spPr/>
        <p:txBody>
          <a:bodyPr/>
          <a:lstStyle/>
          <a:p>
            <a:endParaRPr lang="sv-SE"/>
          </a:p>
        </p:txBody>
      </p:sp>
      <p:sp>
        <p:nvSpPr>
          <p:cNvPr id="4" name="Platshållare för datum 3">
            <a:extLst>
              <a:ext uri="{FF2B5EF4-FFF2-40B4-BE49-F238E27FC236}">
                <a16:creationId xmlns:a16="http://schemas.microsoft.com/office/drawing/2014/main" id="{989DCFC4-85E5-4663-8AA9-EA1B687FBB97}"/>
              </a:ext>
            </a:extLst>
          </p:cNvPr>
          <p:cNvSpPr>
            <a:spLocks noGrp="1"/>
          </p:cNvSpPr>
          <p:nvPr>
            <p:ph type="dt" sz="half" idx="10"/>
          </p:nvPr>
        </p:nvSpPr>
        <p:spPr/>
        <p:txBody>
          <a:bodyPr/>
          <a:lstStyle/>
          <a:p>
            <a:fld id="{FA92DD9C-B074-45C8-88C7-49332F0C6CAA}" type="datetime1">
              <a:rPr lang="sv-SE" smtClean="0"/>
              <a:pPr/>
              <a:t>2020-09-17</a:t>
            </a:fld>
            <a:r>
              <a:rPr lang="sv-SE" sz="900" b="0"/>
              <a:t>/</a:t>
            </a:r>
            <a:fld id="{8B3BF6E1-930A-432C-95D9-DDD3B3BA2F07}" type="slidenum">
              <a:rPr lang="sv-SE" smtClean="0"/>
              <a:pPr/>
              <a:t>2</a:t>
            </a:fld>
            <a:endParaRPr lang="sv-SE"/>
          </a:p>
        </p:txBody>
      </p:sp>
      <p:pic>
        <p:nvPicPr>
          <p:cNvPr id="6" name="Bildobjekt 5">
            <a:extLst>
              <a:ext uri="{FF2B5EF4-FFF2-40B4-BE49-F238E27FC236}">
                <a16:creationId xmlns:a16="http://schemas.microsoft.com/office/drawing/2014/main" id="{B1D60533-163B-4072-B7A1-E1F427916C35}"/>
              </a:ext>
            </a:extLst>
          </p:cNvPr>
          <p:cNvPicPr>
            <a:picLocks noChangeAspect="1"/>
          </p:cNvPicPr>
          <p:nvPr/>
        </p:nvPicPr>
        <p:blipFill>
          <a:blip r:embed="rId2"/>
          <a:stretch>
            <a:fillRect/>
          </a:stretch>
        </p:blipFill>
        <p:spPr>
          <a:xfrm>
            <a:off x="14707" y="1785926"/>
            <a:ext cx="9144000" cy="5079113"/>
          </a:xfrm>
          <a:prstGeom prst="rect">
            <a:avLst/>
          </a:prstGeom>
        </p:spPr>
      </p:pic>
    </p:spTree>
    <p:extLst>
      <p:ext uri="{BB962C8B-B14F-4D97-AF65-F5344CB8AC3E}">
        <p14:creationId xmlns:p14="http://schemas.microsoft.com/office/powerpoint/2010/main" val="2026975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63E78B7-3ACC-474C-8663-91E9B55FAEA2}"/>
              </a:ext>
            </a:extLst>
          </p:cNvPr>
          <p:cNvSpPr>
            <a:spLocks noGrp="1"/>
          </p:cNvSpPr>
          <p:nvPr>
            <p:ph type="title"/>
          </p:nvPr>
        </p:nvSpPr>
        <p:spPr/>
        <p:txBody>
          <a:bodyPr/>
          <a:lstStyle/>
          <a:p>
            <a:r>
              <a:rPr lang="sv-SE" sz="2800" dirty="0"/>
              <a:t>Kommentar till åtgärder i planen för intern kontroll som </a:t>
            </a:r>
            <a:r>
              <a:rPr lang="sv-SE" sz="2800" u="sng" dirty="0"/>
              <a:t>ej</a:t>
            </a:r>
            <a:r>
              <a:rPr lang="sv-SE" sz="2800" dirty="0"/>
              <a:t> kommer att vara klarmarkerade under 2020</a:t>
            </a:r>
          </a:p>
        </p:txBody>
      </p:sp>
      <p:sp>
        <p:nvSpPr>
          <p:cNvPr id="4" name="Platshållare för datum 3">
            <a:extLst>
              <a:ext uri="{FF2B5EF4-FFF2-40B4-BE49-F238E27FC236}">
                <a16:creationId xmlns:a16="http://schemas.microsoft.com/office/drawing/2014/main" id="{DAA2E3CE-C24E-4617-8A1D-A8CB0DF1E08D}"/>
              </a:ext>
            </a:extLst>
          </p:cNvPr>
          <p:cNvSpPr>
            <a:spLocks noGrp="1"/>
          </p:cNvSpPr>
          <p:nvPr>
            <p:ph type="dt" sz="half" idx="10"/>
          </p:nvPr>
        </p:nvSpPr>
        <p:spPr/>
        <p:txBody>
          <a:bodyPr/>
          <a:lstStyle/>
          <a:p>
            <a:fld id="{FA92DD9C-B074-45C8-88C7-49332F0C6CAA}" type="datetime1">
              <a:rPr lang="sv-SE" smtClean="0"/>
              <a:pPr/>
              <a:t>2020-09-17</a:t>
            </a:fld>
            <a:r>
              <a:rPr lang="sv-SE" sz="900" b="0"/>
              <a:t>/</a:t>
            </a:r>
            <a:fld id="{8B3BF6E1-930A-432C-95D9-DDD3B3BA2F07}" type="slidenum">
              <a:rPr lang="sv-SE" smtClean="0"/>
              <a:pPr/>
              <a:t>3</a:t>
            </a:fld>
            <a:endParaRPr lang="sv-SE"/>
          </a:p>
        </p:txBody>
      </p:sp>
      <p:sp>
        <p:nvSpPr>
          <p:cNvPr id="7" name="Pil: nedåt 6">
            <a:extLst>
              <a:ext uri="{FF2B5EF4-FFF2-40B4-BE49-F238E27FC236}">
                <a16:creationId xmlns:a16="http://schemas.microsoft.com/office/drawing/2014/main" id="{EFC96597-E139-46E5-A8B2-892DAB17B506}"/>
              </a:ext>
            </a:extLst>
          </p:cNvPr>
          <p:cNvSpPr/>
          <p:nvPr/>
        </p:nvSpPr>
        <p:spPr bwMode="auto">
          <a:xfrm>
            <a:off x="7164288" y="1916832"/>
            <a:ext cx="504056" cy="648072"/>
          </a:xfrm>
          <a:prstGeom prst="downArrow">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tx1"/>
              </a:solidFill>
              <a:effectLst/>
              <a:latin typeface="Arial" charset="0"/>
            </a:endParaRPr>
          </a:p>
        </p:txBody>
      </p:sp>
      <p:pic>
        <p:nvPicPr>
          <p:cNvPr id="3" name="Bildobjekt 2">
            <a:extLst>
              <a:ext uri="{FF2B5EF4-FFF2-40B4-BE49-F238E27FC236}">
                <a16:creationId xmlns:a16="http://schemas.microsoft.com/office/drawing/2014/main" id="{B4F8ADB4-3FB2-4A0A-B124-DFE78472EF12}"/>
              </a:ext>
            </a:extLst>
          </p:cNvPr>
          <p:cNvPicPr>
            <a:picLocks noChangeAspect="1"/>
          </p:cNvPicPr>
          <p:nvPr/>
        </p:nvPicPr>
        <p:blipFill>
          <a:blip r:embed="rId2"/>
          <a:stretch>
            <a:fillRect/>
          </a:stretch>
        </p:blipFill>
        <p:spPr>
          <a:xfrm>
            <a:off x="214312" y="2727548"/>
            <a:ext cx="8715375" cy="2933700"/>
          </a:xfrm>
          <a:prstGeom prst="rect">
            <a:avLst/>
          </a:prstGeom>
        </p:spPr>
      </p:pic>
    </p:spTree>
    <p:extLst>
      <p:ext uri="{BB962C8B-B14F-4D97-AF65-F5344CB8AC3E}">
        <p14:creationId xmlns:p14="http://schemas.microsoft.com/office/powerpoint/2010/main" val="144112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5AF6910-C990-45AE-B83B-D160FF69D3F8}"/>
              </a:ext>
            </a:extLst>
          </p:cNvPr>
          <p:cNvSpPr>
            <a:spLocks noGrp="1"/>
          </p:cNvSpPr>
          <p:nvPr>
            <p:ph type="title"/>
          </p:nvPr>
        </p:nvSpPr>
        <p:spPr/>
        <p:txBody>
          <a:bodyPr/>
          <a:lstStyle/>
          <a:p>
            <a:r>
              <a:rPr lang="sv-SE" sz="2800" dirty="0"/>
              <a:t>Slutsats, uppföljning av intern kontroll September 2020 </a:t>
            </a:r>
          </a:p>
        </p:txBody>
      </p:sp>
      <p:sp>
        <p:nvSpPr>
          <p:cNvPr id="3" name="Platshållare för innehåll 2">
            <a:extLst>
              <a:ext uri="{FF2B5EF4-FFF2-40B4-BE49-F238E27FC236}">
                <a16:creationId xmlns:a16="http://schemas.microsoft.com/office/drawing/2014/main" id="{AFA0377B-4441-4269-9371-10CCA6FC33B9}"/>
              </a:ext>
            </a:extLst>
          </p:cNvPr>
          <p:cNvSpPr>
            <a:spLocks noGrp="1"/>
          </p:cNvSpPr>
          <p:nvPr>
            <p:ph idx="1"/>
          </p:nvPr>
        </p:nvSpPr>
        <p:spPr/>
        <p:txBody>
          <a:bodyPr/>
          <a:lstStyle/>
          <a:p>
            <a:r>
              <a:rPr lang="sv-SE" sz="1800" dirty="0"/>
              <a:t>Samtliga kontroller har genomförts eller kommer att genomföras under 2020</a:t>
            </a:r>
          </a:p>
          <a:p>
            <a:r>
              <a:rPr lang="sv-SE" sz="1800" dirty="0"/>
              <a:t>Åtgärder som planerats under 2020 har genomförts eller kommer till stor del att genomföras</a:t>
            </a:r>
          </a:p>
          <a:p>
            <a:r>
              <a:rPr lang="sv-SE" sz="1800" dirty="0"/>
              <a:t>De åtgärder som </a:t>
            </a:r>
            <a:r>
              <a:rPr lang="sv-SE" sz="1800" u="sng" dirty="0"/>
              <a:t>inte</a:t>
            </a:r>
            <a:r>
              <a:rPr lang="sv-SE" sz="1800" dirty="0"/>
              <a:t> blivit genomförda är dels kopplade till Corona och dels till att vissa omorganisationer genomförts.  </a:t>
            </a:r>
          </a:p>
          <a:p>
            <a:pPr lvl="1"/>
            <a:r>
              <a:rPr lang="sv-SE" sz="1600" dirty="0"/>
              <a:t>Samtliga åtgärder inom riskområde </a:t>
            </a:r>
            <a:r>
              <a:rPr lang="sv-SE" sz="1600" i="1" dirty="0"/>
              <a:t>Processer och arbetssätt </a:t>
            </a:r>
            <a:r>
              <a:rPr lang="sv-SE" sz="1600" dirty="0"/>
              <a:t>är sena. Dessa är alla kopplade till förbättringsarbete, vilket gör att fokus på detta borde kvarstå under 2021. </a:t>
            </a:r>
          </a:p>
          <a:p>
            <a:pPr lvl="1"/>
            <a:r>
              <a:rPr lang="sv-SE" sz="1600" dirty="0"/>
              <a:t>Det är två åtgärder som realistiskt skulle kunna prioriteras och genomföras under 2020 (övriga är för omfattande): </a:t>
            </a:r>
          </a:p>
          <a:p>
            <a:pPr marL="1257300" lvl="2" indent="-342900">
              <a:buFont typeface="+mj-lt"/>
              <a:buAutoNum type="arabicPeriod"/>
            </a:pPr>
            <a:r>
              <a:rPr lang="sv-SE" sz="1400" dirty="0"/>
              <a:t>Mall för riskanalys. Dock ska den nya mallen användas först under våren 2021. </a:t>
            </a:r>
          </a:p>
          <a:p>
            <a:pPr marL="1257300" lvl="2" indent="-342900">
              <a:buFont typeface="+mj-lt"/>
              <a:buAutoNum type="arabicPeriod"/>
            </a:pPr>
            <a:r>
              <a:rPr lang="sv-SE" sz="1400" dirty="0"/>
              <a:t>Utveckla styrelsens kunskap</a:t>
            </a:r>
          </a:p>
          <a:p>
            <a:pPr marL="838200" lvl="1"/>
            <a:r>
              <a:rPr lang="sv-SE" sz="1600" dirty="0"/>
              <a:t>Beslut bör tas under mötet ifall dessa två aktiviteter ska prioriteras att bli klara under 2020</a:t>
            </a:r>
          </a:p>
        </p:txBody>
      </p:sp>
      <p:sp>
        <p:nvSpPr>
          <p:cNvPr id="4" name="Platshållare för datum 3">
            <a:extLst>
              <a:ext uri="{FF2B5EF4-FFF2-40B4-BE49-F238E27FC236}">
                <a16:creationId xmlns:a16="http://schemas.microsoft.com/office/drawing/2014/main" id="{59570A1E-FAB4-4660-85EF-5E8155781418}"/>
              </a:ext>
            </a:extLst>
          </p:cNvPr>
          <p:cNvSpPr>
            <a:spLocks noGrp="1"/>
          </p:cNvSpPr>
          <p:nvPr>
            <p:ph type="dt" sz="half" idx="10"/>
          </p:nvPr>
        </p:nvSpPr>
        <p:spPr/>
        <p:txBody>
          <a:bodyPr/>
          <a:lstStyle/>
          <a:p>
            <a:fld id="{FA92DD9C-B074-45C8-88C7-49332F0C6CAA}" type="datetime1">
              <a:rPr lang="sv-SE" smtClean="0"/>
              <a:pPr/>
              <a:t>2020-09-17</a:t>
            </a:fld>
            <a:r>
              <a:rPr lang="sv-SE" sz="900" b="0"/>
              <a:t>/</a:t>
            </a:r>
            <a:fld id="{8B3BF6E1-930A-432C-95D9-DDD3B3BA2F07}" type="slidenum">
              <a:rPr lang="sv-SE" smtClean="0"/>
              <a:pPr/>
              <a:t>4</a:t>
            </a:fld>
            <a:endParaRPr lang="sv-SE"/>
          </a:p>
        </p:txBody>
      </p:sp>
    </p:spTree>
    <p:extLst>
      <p:ext uri="{BB962C8B-B14F-4D97-AF65-F5344CB8AC3E}">
        <p14:creationId xmlns:p14="http://schemas.microsoft.com/office/powerpoint/2010/main" val="907669005"/>
      </p:ext>
    </p:extLst>
  </p:cSld>
  <p:clrMapOvr>
    <a:masterClrMapping/>
  </p:clrMapOvr>
</p:sld>
</file>

<file path=ppt/theme/theme1.xml><?xml version="1.0" encoding="utf-8"?>
<a:theme xmlns:a="http://schemas.openxmlformats.org/drawingml/2006/main" name="Presentation">
  <a:themeElements>
    <a:clrScheme name="">
      <a:dk1>
        <a:srgbClr val="000000"/>
      </a:dk1>
      <a:lt1>
        <a:srgbClr val="FFFFFF"/>
      </a:lt1>
      <a:dk2>
        <a:srgbClr val="000000"/>
      </a:dk2>
      <a:lt2>
        <a:srgbClr val="969696"/>
      </a:lt2>
      <a:accent1>
        <a:srgbClr val="FF6633"/>
      </a:accent1>
      <a:accent2>
        <a:srgbClr val="FECC3E"/>
      </a:accent2>
      <a:accent3>
        <a:srgbClr val="FFFFFF"/>
      </a:accent3>
      <a:accent4>
        <a:srgbClr val="000000"/>
      </a:accent4>
      <a:accent5>
        <a:srgbClr val="FFB8AD"/>
      </a:accent5>
      <a:accent6>
        <a:srgbClr val="E6B937"/>
      </a:accent6>
      <a:hlink>
        <a:srgbClr val="3AA06E"/>
      </a:hlink>
      <a:folHlink>
        <a:srgbClr val="FFFFFF"/>
      </a:folHlink>
    </a:clrScheme>
    <a:fontScheme name="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lnDef>
  </a:objectDefaults>
  <a:extraClrSchemeLst>
    <a:extraClrScheme>
      <a:clrScheme name="blank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blank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blank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252</TotalTime>
  <Words>295</Words>
  <Application>Microsoft Office PowerPoint</Application>
  <PresentationFormat>Bildspel på skärmen (4:3)</PresentationFormat>
  <Paragraphs>27</Paragraphs>
  <Slides>4</Slides>
  <Notes>1</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4</vt:i4>
      </vt:variant>
    </vt:vector>
  </HeadingPairs>
  <TitlesOfParts>
    <vt:vector size="8" baseType="lpstr">
      <vt:lpstr>Arial</vt:lpstr>
      <vt:lpstr>Times New Roman</vt:lpstr>
      <vt:lpstr>Wingdings</vt:lpstr>
      <vt:lpstr>Presentation</vt:lpstr>
      <vt:lpstr>Betydande risker för bolaget ska hanteras genom att de byggs bort eller kontrolleras. En del av dessa risker ska följas upp och kontrolleras av Koncernledningen, och den kontrollen redovisas till Styrelsen. Översiktlig processbeskrivning nedan.</vt:lpstr>
      <vt:lpstr>Uppföljning av internt kontroll program 2020 -Det som bedöms vara rött eller gult i Dec 2020 kommenteras på nästa sida</vt:lpstr>
      <vt:lpstr>Kommentar till åtgärder i planen för intern kontroll som ej kommer att vara klarmarkerade under 2020</vt:lpstr>
      <vt:lpstr>Slutsats, uppföljning av intern kontroll September 2020 </vt:lpstr>
    </vt:vector>
  </TitlesOfParts>
  <Company>Renova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Marlene Hedendahl</dc:creator>
  <cp:lastModifiedBy>Karin Hjärn</cp:lastModifiedBy>
  <cp:revision>20</cp:revision>
  <dcterms:created xsi:type="dcterms:W3CDTF">2020-09-16T08:35:06Z</dcterms:created>
  <dcterms:modified xsi:type="dcterms:W3CDTF">2020-09-17T10:07:09Z</dcterms:modified>
</cp:coreProperties>
</file>