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71" r:id="rId2"/>
    <p:sldMasterId id="2147483697" r:id="rId3"/>
  </p:sldMasterIdLst>
  <p:notesMasterIdLst>
    <p:notesMasterId r:id="rId1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794500" cy="99314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48BB0538-0079-6448-BC76-D3A5B2174425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3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7B0B"/>
    <a:srgbClr val="F39E21"/>
    <a:srgbClr val="CF800B"/>
    <a:srgbClr val="F39C1D"/>
    <a:srgbClr val="00A2DF"/>
    <a:srgbClr val="119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34" autoAdjust="0"/>
  </p:normalViewPr>
  <p:slideViewPr>
    <p:cSldViewPr snapToGrid="0" snapToObjects="1">
      <p:cViewPr varScale="1">
        <p:scale>
          <a:sx n="101" d="100"/>
          <a:sy n="101" d="100"/>
        </p:scale>
        <p:origin x="126" y="282"/>
      </p:cViewPr>
      <p:guideLst>
        <p:guide orient="horz" pos="223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4283" cy="496569"/>
          </a:xfrm>
          <a:prstGeom prst="rect">
            <a:avLst/>
          </a:prstGeom>
        </p:spPr>
        <p:txBody>
          <a:bodyPr vert="horz" lIns="90736" tIns="45368" rIns="90736" bIns="45368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6" y="1"/>
            <a:ext cx="2944283" cy="496569"/>
          </a:xfrm>
          <a:prstGeom prst="rect">
            <a:avLst/>
          </a:prstGeom>
        </p:spPr>
        <p:txBody>
          <a:bodyPr vert="horz" lIns="90736" tIns="45368" rIns="90736" bIns="45368" rtlCol="0"/>
          <a:lstStyle>
            <a:lvl1pPr algn="r">
              <a:defRPr sz="1200"/>
            </a:lvl1pPr>
          </a:lstStyle>
          <a:p>
            <a:fld id="{DEB98CA9-DE57-B14F-A397-678D974D9635}" type="datetimeFigureOut">
              <a:rPr lang="sv-SE" smtClean="0"/>
              <a:t>2015-10-27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36" tIns="45368" rIns="90736" bIns="45368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7416"/>
            <a:ext cx="5435600" cy="4469129"/>
          </a:xfrm>
          <a:prstGeom prst="rect">
            <a:avLst/>
          </a:prstGeom>
        </p:spPr>
        <p:txBody>
          <a:bodyPr vert="horz" lIns="90736" tIns="45368" rIns="90736" bIns="45368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3" cy="496569"/>
          </a:xfrm>
          <a:prstGeom prst="rect">
            <a:avLst/>
          </a:prstGeom>
        </p:spPr>
        <p:txBody>
          <a:bodyPr vert="horz" lIns="90736" tIns="45368" rIns="90736" bIns="45368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6" y="9433107"/>
            <a:ext cx="2944283" cy="496569"/>
          </a:xfrm>
          <a:prstGeom prst="rect">
            <a:avLst/>
          </a:prstGeom>
        </p:spPr>
        <p:txBody>
          <a:bodyPr vert="horz" lIns="90736" tIns="45368" rIns="90736" bIns="45368" rtlCol="0" anchor="b"/>
          <a:lstStyle>
            <a:lvl1pPr algn="r">
              <a:defRPr sz="1200"/>
            </a:lvl1pPr>
          </a:lstStyle>
          <a:p>
            <a:fld id="{686D634F-C970-DB40-B753-1075062780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01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69882" y="2218879"/>
            <a:ext cx="6804236" cy="738664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158361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A0542-0339-48CA-A71B-6FD89A5A35E1}" type="datetimeFigureOut">
              <a:rPr lang="sv-SE" smtClean="0"/>
              <a:t>2015-10-27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9146-FC40-4EE4-AE8F-B467EA09BD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616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A0542-0339-48CA-A71B-6FD89A5A35E1}" type="datetimeFigureOut">
              <a:rPr lang="sv-SE" smtClean="0"/>
              <a:t>2015-10-27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9146-FC40-4EE4-AE8F-B467EA09BD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678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A0542-0339-48CA-A71B-6FD89A5A35E1}" type="datetimeFigureOut">
              <a:rPr lang="sv-SE" smtClean="0"/>
              <a:t>2015-10-27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9146-FC40-4EE4-AE8F-B467EA09BD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2410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A0542-0339-48CA-A71B-6FD89A5A35E1}" type="datetimeFigureOut">
              <a:rPr lang="sv-SE" smtClean="0"/>
              <a:t>2015-10-27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9146-FC40-4EE4-AE8F-B467EA09BD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3695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A0542-0339-48CA-A71B-6FD89A5A35E1}" type="datetimeFigureOut">
              <a:rPr lang="sv-SE" smtClean="0"/>
              <a:t>2015-10-27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9146-FC40-4EE4-AE8F-B467EA09BD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0711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A0542-0339-48CA-A71B-6FD89A5A35E1}" type="datetimeFigureOut">
              <a:rPr lang="sv-SE" smtClean="0"/>
              <a:t>2015-10-27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9146-FC40-4EE4-AE8F-B467EA09BD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36673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A0542-0339-48CA-A71B-6FD89A5A35E1}" type="datetimeFigureOut">
              <a:rPr lang="sv-SE" smtClean="0"/>
              <a:t>2015-10-27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9146-FC40-4EE4-AE8F-B467EA09BD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2227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A0542-0339-48CA-A71B-6FD89A5A35E1}" type="datetimeFigureOut">
              <a:rPr lang="sv-SE" smtClean="0"/>
              <a:t>2015-10-27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9146-FC40-4EE4-AE8F-B467EA09BD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5812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A0542-0339-48CA-A71B-6FD89A5A35E1}" type="datetimeFigureOut">
              <a:rPr lang="sv-SE" smtClean="0"/>
              <a:t>2015-10-27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9146-FC40-4EE4-AE8F-B467EA09BD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34433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A0542-0339-48CA-A71B-6FD89A5A35E1}" type="datetimeFigureOut">
              <a:rPr lang="sv-SE" smtClean="0"/>
              <a:t>2015-10-27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9146-FC40-4EE4-AE8F-B467EA09BD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8076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2713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2143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6948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92815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49" y="7416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990800"/>
            <a:ext cx="5632616" cy="3163888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2107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1990800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  <a:p>
            <a:pPr lvl="0"/>
            <a:r>
              <a:rPr lang="sv-SE" dirty="0" smtClean="0"/>
              <a:t>Text text text text text text text</a:t>
            </a:r>
            <a:br>
              <a:rPr lang="sv-SE" dirty="0" smtClean="0"/>
            </a:br>
            <a:r>
              <a:rPr lang="sv-SE" dirty="0" smtClean="0"/>
              <a:t>text text text text text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990800"/>
            <a:ext cx="3384550" cy="1900263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3086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0800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text text text text text text text text text text text text text text text</a:t>
            </a:r>
          </a:p>
          <a:p>
            <a:pPr lvl="0"/>
            <a:r>
              <a:rPr lang="sv-SE" dirty="0" smtClean="0"/>
              <a:t>Text text text text 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1760125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49" y="1990800"/>
            <a:ext cx="7680273" cy="1428083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Text </a:t>
            </a:r>
            <a:r>
              <a:rPr lang="sv-SE" dirty="0" err="1" smtClean="0"/>
              <a:t>tvåspalt</a:t>
            </a:r>
            <a:r>
              <a:rPr lang="sv-SE" dirty="0" smtClean="0"/>
              <a:t> text text text text text text text text text</a:t>
            </a:r>
          </a:p>
          <a:p>
            <a:pPr lvl="0"/>
            <a:endParaRPr lang="sv-SE" dirty="0" smtClean="0"/>
          </a:p>
          <a:p>
            <a:pPr lvl="0"/>
            <a:r>
              <a:rPr lang="sv-SE" dirty="0" smtClean="0"/>
              <a:t>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544862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Markeringsrubrik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878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69882" y="2218879"/>
            <a:ext cx="6804236" cy="738664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890340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A0542-0339-48CA-A71B-6FD89A5A35E1}" type="datetimeFigureOut">
              <a:rPr lang="sv-SE" smtClean="0"/>
              <a:t>2015-10-27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B9146-FC40-4EE4-AE8F-B467EA09BD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8440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Mercedes Serial Bold"/>
          <a:ea typeface="+mj-ea"/>
          <a:cs typeface="Mercedes Serial Bold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3400" b="0" i="0" kern="1200">
          <a:solidFill>
            <a:schemeClr val="bg1"/>
          </a:solidFill>
          <a:latin typeface="DINOT"/>
          <a:ea typeface="+mn-ea"/>
          <a:cs typeface="DINO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blå sidfot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Bildobjekt 1" descr="orange sidfot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8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96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A0542-0339-48CA-A71B-6FD89A5A35E1}" type="datetimeFigureOut">
              <a:rPr lang="sv-SE" smtClean="0"/>
              <a:t>2015-10-27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B9146-FC40-4EE4-AE8F-B467EA09BD55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 descr="blå sidfot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Bildobjekt 7" descr="orange sidfot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7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Microsoft_Excel_97-2003_Worksheet1.xls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Microsoft_Excel_97-2003_Worksheet2.xls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../embeddings/Microsoft_Excel_97-2003_Worksheet3.xls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../embeddings/Microsoft_Excel_97-2003_Worksheet4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emf"/><Relationship Id="rId4" Type="http://schemas.openxmlformats.org/officeDocument/2006/relationships/oleObject" Target="../embeddings/Microsoft_Excel_97-2003_Worksheet5.xls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9.emf"/><Relationship Id="rId4" Type="http://schemas.openxmlformats.org/officeDocument/2006/relationships/oleObject" Target="../embeddings/Microsoft_Excel_97-2003_Worksheet6.xls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0.emf"/><Relationship Id="rId4" Type="http://schemas.openxmlformats.org/officeDocument/2006/relationships/oleObject" Target="../embeddings/Microsoft_Excel_97-2003_Worksheet7.xls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1.emf"/><Relationship Id="rId4" Type="http://schemas.openxmlformats.org/officeDocument/2006/relationships/oleObject" Target="../embeddings/Microsoft_Excel_97-2003_Worksheet8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>
          <a:xfrm>
            <a:off x="488950" y="741600"/>
            <a:ext cx="7680272" cy="3707682"/>
          </a:xfrm>
        </p:spPr>
        <p:txBody>
          <a:bodyPr/>
          <a:lstStyle/>
          <a:p>
            <a:r>
              <a:rPr lang="sv-SE" dirty="0" smtClean="0">
                <a:solidFill>
                  <a:srgbClr val="C77B0B"/>
                </a:solidFill>
              </a:rPr>
              <a:t>Budget 2016</a:t>
            </a:r>
          </a:p>
          <a:p>
            <a:endParaRPr lang="sv-SE" dirty="0">
              <a:solidFill>
                <a:srgbClr val="C77B0B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srgbClr val="C77B0B"/>
                </a:solidFill>
              </a:rPr>
              <a:t>Resultat – jämförelse mot P3/2015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srgbClr val="C77B0B"/>
                </a:solidFill>
              </a:rPr>
              <a:t>Balans – jämförelse mot P3/2015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srgbClr val="C77B0B"/>
                </a:solidFill>
              </a:rPr>
              <a:t>Investeringar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441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0135296"/>
              </p:ext>
            </p:extLst>
          </p:nvPr>
        </p:nvGraphicFramePr>
        <p:xfrm>
          <a:off x="393552" y="100013"/>
          <a:ext cx="8578998" cy="5738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name="Worksheet" r:id="rId4" imgW="6991350" imgH="4676851" progId="Excel.Sheet.8">
                  <p:embed/>
                </p:oleObj>
              </mc:Choice>
              <mc:Fallback>
                <p:oleObj name="Worksheet" r:id="rId4" imgW="6991350" imgH="4676851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3552" y="100013"/>
                        <a:ext cx="8578998" cy="5738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7564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0818685"/>
              </p:ext>
            </p:extLst>
          </p:nvPr>
        </p:nvGraphicFramePr>
        <p:xfrm>
          <a:off x="1428751" y="52388"/>
          <a:ext cx="5819774" cy="601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name="Worksheet" r:id="rId4" imgW="5295900" imgH="6696253" progId="Excel.Sheet.8">
                  <p:embed/>
                </p:oleObj>
              </mc:Choice>
              <mc:Fallback>
                <p:oleObj name="Worksheet" r:id="rId4" imgW="5295900" imgH="6696253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28751" y="52388"/>
                        <a:ext cx="5819774" cy="6015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272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301907"/>
              </p:ext>
            </p:extLst>
          </p:nvPr>
        </p:nvGraphicFramePr>
        <p:xfrm>
          <a:off x="1657351" y="47625"/>
          <a:ext cx="5305424" cy="6029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Worksheet" r:id="rId4" imgW="6305550" imgH="10334752" progId="Excel.Sheet.8">
                  <p:embed/>
                </p:oleObj>
              </mc:Choice>
              <mc:Fallback>
                <p:oleObj name="Worksheet" r:id="rId4" imgW="6305550" imgH="10334752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57351" y="47625"/>
                        <a:ext cx="5305424" cy="60293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041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0325028"/>
              </p:ext>
            </p:extLst>
          </p:nvPr>
        </p:nvGraphicFramePr>
        <p:xfrm>
          <a:off x="62345" y="1257300"/>
          <a:ext cx="9005455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0" name="Worksheet" r:id="rId4" imgW="8667750" imgH="2933802" progId="Excel.Sheet.8">
                  <p:embed/>
                </p:oleObj>
              </mc:Choice>
              <mc:Fallback>
                <p:oleObj name="Worksheet" r:id="rId4" imgW="8667750" imgH="2933802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345" y="1257300"/>
                        <a:ext cx="9005455" cy="304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214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090644"/>
              </p:ext>
            </p:extLst>
          </p:nvPr>
        </p:nvGraphicFramePr>
        <p:xfrm>
          <a:off x="1914525" y="61913"/>
          <a:ext cx="4824413" cy="599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Worksheet" r:id="rId4" imgW="4333875" imgH="6124448" progId="Excel.Sheet.8">
                  <p:embed/>
                </p:oleObj>
              </mc:Choice>
              <mc:Fallback>
                <p:oleObj name="Worksheet" r:id="rId4" imgW="4333875" imgH="6124448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14525" y="61913"/>
                        <a:ext cx="4824413" cy="5995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630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643066"/>
              </p:ext>
            </p:extLst>
          </p:nvPr>
        </p:nvGraphicFramePr>
        <p:xfrm>
          <a:off x="745262" y="1033463"/>
          <a:ext cx="7660552" cy="370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1" name="Worksheet" r:id="rId4" imgW="5762625" imgH="2790749" progId="Excel.Sheet.8">
                  <p:embed/>
                </p:oleObj>
              </mc:Choice>
              <mc:Fallback>
                <p:oleObj name="Worksheet" r:id="rId4" imgW="5762625" imgH="2790749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5262" y="1033463"/>
                        <a:ext cx="7660552" cy="3709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800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5075302"/>
              </p:ext>
            </p:extLst>
          </p:nvPr>
        </p:nvGraphicFramePr>
        <p:xfrm>
          <a:off x="1619250" y="61913"/>
          <a:ext cx="5253039" cy="599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4" name="Worksheet" r:id="rId4" imgW="4600575" imgH="6143549" progId="Excel.Sheet.8">
                  <p:embed/>
                </p:oleObj>
              </mc:Choice>
              <mc:Fallback>
                <p:oleObj name="Worksheet" r:id="rId4" imgW="4600575" imgH="6143549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19250" y="61913"/>
                        <a:ext cx="5253039" cy="5995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385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8645398"/>
              </p:ext>
            </p:extLst>
          </p:nvPr>
        </p:nvGraphicFramePr>
        <p:xfrm>
          <a:off x="421879" y="1062038"/>
          <a:ext cx="8317310" cy="339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7" name="Worksheet" r:id="rId4" imgW="5762625" imgH="2352650" progId="Excel.Sheet.8">
                  <p:embed/>
                </p:oleObj>
              </mc:Choice>
              <mc:Fallback>
                <p:oleObj name="Worksheet" r:id="rId4" imgW="5762625" imgH="2352650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1879" y="1062038"/>
                        <a:ext cx="8317310" cy="3395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6121235"/>
      </p:ext>
    </p:extLst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orange_mall_20150824 (00000003).pptx [Skrivskyddad]" id="{E4193054-422D-44C2-917D-FE27A8FA22DC}" vid="{7746F381-389C-43C0-B46B-D02530695AE2}"/>
    </a:ext>
  </a:extLst>
</a:theme>
</file>

<file path=ppt/theme/theme2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orange_mall_20150824 (00000003).pptx [Skrivskyddad]" id="{E4193054-422D-44C2-917D-FE27A8FA22DC}" vid="{A3EB9383-5A45-420B-B140-9C4DA0564385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Gårdsten_2015_orange_mall</Template>
  <TotalTime>59</TotalTime>
  <Words>13</Words>
  <Application>Microsoft Office PowerPoint</Application>
  <PresentationFormat>Bildspel på skärmen (4:3)</PresentationFormat>
  <Paragraphs>5</Paragraphs>
  <Slides>9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3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DINOT</vt:lpstr>
      <vt:lpstr>Mercedes Serial Bold</vt:lpstr>
      <vt:lpstr>Anpassad formgivning</vt:lpstr>
      <vt:lpstr>Sidfot</vt:lpstr>
      <vt:lpstr>Office-tema</vt:lpstr>
      <vt:lpstr>Worksheet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Christina Wilhelmsson</dc:creator>
  <cp:keywords/>
  <dc:description/>
  <cp:lastModifiedBy>Christina Wilhelmsson</cp:lastModifiedBy>
  <cp:revision>34</cp:revision>
  <cp:lastPrinted>2015-10-27T08:22:49Z</cp:lastPrinted>
  <dcterms:created xsi:type="dcterms:W3CDTF">2015-10-09T10:34:53Z</dcterms:created>
  <dcterms:modified xsi:type="dcterms:W3CDTF">2015-10-27T08:23:51Z</dcterms:modified>
  <cp:category/>
</cp:coreProperties>
</file>