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2" r:id="rId1"/>
    <p:sldMasterId id="2147484410" r:id="rId2"/>
    <p:sldMasterId id="2147484427" r:id="rId3"/>
    <p:sldMasterId id="2147484444" r:id="rId4"/>
    <p:sldMasterId id="2147484461" r:id="rId5"/>
    <p:sldMasterId id="2147484478" r:id="rId6"/>
  </p:sldMasterIdLst>
  <p:notesMasterIdLst>
    <p:notesMasterId r:id="rId10"/>
  </p:notesMasterIdLst>
  <p:handoutMasterIdLst>
    <p:handoutMasterId r:id="rId11"/>
  </p:handoutMasterIdLst>
  <p:sldIdLst>
    <p:sldId id="263" r:id="rId7"/>
    <p:sldId id="261" r:id="rId8"/>
    <p:sldId id="26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5564"/>
    <a:srgbClr val="0077BC"/>
    <a:srgbClr val="D53878"/>
    <a:srgbClr val="008391"/>
    <a:srgbClr val="FBF2B4"/>
    <a:srgbClr val="F0CD50"/>
    <a:srgbClr val="4675B7"/>
    <a:srgbClr val="DBD1E6"/>
    <a:srgbClr val="D2D8DB"/>
    <a:srgbClr val="CBE2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80851" autoAdjust="0"/>
  </p:normalViewPr>
  <p:slideViewPr>
    <p:cSldViewPr snapToGrid="0">
      <p:cViewPr varScale="1">
        <p:scale>
          <a:sx n="120" d="100"/>
          <a:sy n="120" d="100"/>
        </p:scale>
        <p:origin x="120" y="324"/>
      </p:cViewPr>
      <p:guideLst/>
    </p:cSldViewPr>
  </p:slideViewPr>
  <p:outlineViewPr>
    <p:cViewPr>
      <p:scale>
        <a:sx n="33" d="100"/>
        <a:sy n="33" d="100"/>
      </p:scale>
      <p:origin x="0" y="0"/>
    </p:cViewPr>
  </p:outlineViewPr>
  <p:notesTextViewPr>
    <p:cViewPr>
      <p:scale>
        <a:sx n="150" d="100"/>
        <a:sy n="150" d="100"/>
      </p:scale>
      <p:origin x="0" y="0"/>
    </p:cViewPr>
  </p:notesTextViewPr>
  <p:notesViewPr>
    <p:cSldViewPr snapToGrid="0">
      <p:cViewPr varScale="1">
        <p:scale>
          <a:sx n="93" d="100"/>
          <a:sy n="93" d="100"/>
        </p:scale>
        <p:origin x="362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8D75527-1052-40CF-90A7-805EC4F772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782182B2-420A-475A-83CF-72C9A1964B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A90C25B-267B-4617-9655-FCFC6E038127}" type="datetime1">
              <a:rPr lang="sv-SE" smtClean="0"/>
              <a:t>2022-06-17</a:t>
            </a:fld>
            <a:endParaRPr lang="sv-SE"/>
          </a:p>
        </p:txBody>
      </p:sp>
      <p:sp>
        <p:nvSpPr>
          <p:cNvPr id="4" name="Platshållare för sidfot 3">
            <a:extLst>
              <a:ext uri="{FF2B5EF4-FFF2-40B4-BE49-F238E27FC236}">
                <a16:creationId xmlns:a16="http://schemas.microsoft.com/office/drawing/2014/main" id="{3CFEBD13-AD79-4726-9C7A-9E5C531A1A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00A28DF-4169-4B51-B8D3-AA9A5D6123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89A0780-C7EB-45E8-96EB-66D0986C42C0}" type="slidenum">
              <a:rPr lang="sv-SE" smtClean="0"/>
              <a:t>‹#›</a:t>
            </a:fld>
            <a:endParaRPr lang="sv-SE"/>
          </a:p>
        </p:txBody>
      </p:sp>
    </p:spTree>
    <p:extLst>
      <p:ext uri="{BB962C8B-B14F-4D97-AF65-F5344CB8AC3E}">
        <p14:creationId xmlns:p14="http://schemas.microsoft.com/office/powerpoint/2010/main" val="81033701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9999F7-6EBA-4091-BBE7-8C96FF713A89}" type="datetime1">
              <a:rPr lang="sv-SE" smtClean="0"/>
              <a:t>2022-06-17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086EF-3011-429C-976B-61D9CA3A2B54}" type="slidenum">
              <a:rPr lang="sv-SE" smtClean="0"/>
              <a:t>‹#›</a:t>
            </a:fld>
            <a:endParaRPr lang="sv-SE"/>
          </a:p>
        </p:txBody>
      </p:sp>
    </p:spTree>
    <p:extLst>
      <p:ext uri="{BB962C8B-B14F-4D97-AF65-F5344CB8AC3E}">
        <p14:creationId xmlns:p14="http://schemas.microsoft.com/office/powerpoint/2010/main" val="207958687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datum 3"/>
          <p:cNvSpPr>
            <a:spLocks noGrp="1"/>
          </p:cNvSpPr>
          <p:nvPr>
            <p:ph type="dt" idx="10"/>
          </p:nvPr>
        </p:nvSpPr>
        <p:spPr/>
        <p:txBody>
          <a:bodyPr/>
          <a:lstStyle/>
          <a:p>
            <a:fld id="{AB59047C-1F2C-485F-8278-C9DE18ABDB65}" type="datetime1">
              <a:rPr lang="sv-SE" smtClean="0"/>
              <a:t>2022-06-17</a:t>
            </a:fld>
            <a:endParaRPr lang="sv-SE"/>
          </a:p>
        </p:txBody>
      </p:sp>
      <p:sp>
        <p:nvSpPr>
          <p:cNvPr id="5" name="Platshållare för bildnummer 4"/>
          <p:cNvSpPr>
            <a:spLocks noGrp="1"/>
          </p:cNvSpPr>
          <p:nvPr>
            <p:ph type="sldNum" sz="quarter" idx="11"/>
          </p:nvPr>
        </p:nvSpPr>
        <p:spPr/>
        <p:txBody>
          <a:bodyPr/>
          <a:lstStyle/>
          <a:p>
            <a:fld id="{4B1086EF-3011-429C-976B-61D9CA3A2B54}" type="slidenum">
              <a:rPr lang="sv-SE" smtClean="0"/>
              <a:t>2</a:t>
            </a:fld>
            <a:endParaRPr lang="sv-SE"/>
          </a:p>
        </p:txBody>
      </p:sp>
    </p:spTree>
    <p:extLst>
      <p:ext uri="{BB962C8B-B14F-4D97-AF65-F5344CB8AC3E}">
        <p14:creationId xmlns:p14="http://schemas.microsoft.com/office/powerpoint/2010/main" val="9545360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7.jpg">
            <a:extLst>
              <a:ext uri="{FF2B5EF4-FFF2-40B4-BE49-F238E27FC236}">
                <a16:creationId xmlns:a16="http://schemas.microsoft.com/office/drawing/2014/main" id="{34CF8842-4199-4192-A9E3-0B666A71713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79940"/>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Göteborgs Stads Leasing AB</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0" name="textruta 9">
            <a:extLst>
              <a:ext uri="{FF2B5EF4-FFF2-40B4-BE49-F238E27FC236}">
                <a16:creationId xmlns:a16="http://schemas.microsoft.com/office/drawing/2014/main" id="{A1396228-F204-446F-9714-E7DE216F701D}"/>
              </a:ext>
            </a:extLst>
          </p:cNvPr>
          <p:cNvSpPr txBox="1"/>
          <p:nvPr userDrawn="1"/>
        </p:nvSpPr>
        <p:spPr>
          <a:xfrm>
            <a:off x="407987" y="6582824"/>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Vår drivkraft – ett hållbart Göteborg</a:t>
            </a:r>
          </a:p>
        </p:txBody>
      </p:sp>
    </p:spTree>
    <p:extLst>
      <p:ext uri="{BB962C8B-B14F-4D97-AF65-F5344CB8AC3E}">
        <p14:creationId xmlns:p14="http://schemas.microsoft.com/office/powerpoint/2010/main" val="4186997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63907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4.jpg">
            <a:extLst>
              <a:ext uri="{FF2B5EF4-FFF2-40B4-BE49-F238E27FC236}">
                <a16:creationId xmlns:a16="http://schemas.microsoft.com/office/drawing/2014/main" id="{8A8402E8-5CC0-4616-8109-FB7201860CB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7" y="1144857"/>
            <a:ext cx="11374810" cy="53079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2515288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latshållare för bildnummer 2">
            <a:extLst>
              <a:ext uri="{FF2B5EF4-FFF2-40B4-BE49-F238E27FC236}">
                <a16:creationId xmlns:a16="http://schemas.microsoft.com/office/drawing/2014/main" id="{2BC929D8-093F-4826-8D04-F268FF63E889}"/>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4563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6" name="Platshållare för bildnummer 5">
            <a:extLst>
              <a:ext uri="{FF2B5EF4-FFF2-40B4-BE49-F238E27FC236}">
                <a16:creationId xmlns:a16="http://schemas.microsoft.com/office/drawing/2014/main" id="{615128C6-B678-4715-9D0F-D4C07F59EDA5}"/>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30721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88807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31503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03241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29092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52246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05355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a:t>Klicka här för att ändra mall för rubrikformat</a:t>
            </a:r>
            <a:endParaRPr lang="sv-SE" dirty="0"/>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latshållare för bildnummer 2">
            <a:extLst>
              <a:ext uri="{FF2B5EF4-FFF2-40B4-BE49-F238E27FC236}">
                <a16:creationId xmlns:a16="http://schemas.microsoft.com/office/drawing/2014/main" id="{040785F0-4073-4C09-A77E-AF825CBA6233}"/>
              </a:ext>
            </a:extLst>
          </p:cNvPr>
          <p:cNvSpPr>
            <a:spLocks noGrp="1"/>
          </p:cNvSpPr>
          <p:nvPr>
            <p:ph type="sldNum" sz="quarter" idx="12"/>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7406511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606708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404909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50992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222158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9" name="Bildobjekt 8" descr="GRAPHIC_small4.jpg">
            <a:extLst>
              <a:ext uri="{FF2B5EF4-FFF2-40B4-BE49-F238E27FC236}">
                <a16:creationId xmlns:a16="http://schemas.microsoft.com/office/drawing/2014/main" id="{0F8C9A06-68DF-4300-8171-15F043E5A67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7" y="404813"/>
            <a:ext cx="11374810" cy="5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A5CC9138-760F-4A17-8B1B-6D99EFF79AD6}"/>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858437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8" name="Bildobjekt 7" descr="GRAPHIC_small4.jpg">
            <a:extLst>
              <a:ext uri="{FF2B5EF4-FFF2-40B4-BE49-F238E27FC236}">
                <a16:creationId xmlns:a16="http://schemas.microsoft.com/office/drawing/2014/main" id="{B618C81E-9425-41D6-AAE2-4294C3C403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7" y="1144857"/>
            <a:ext cx="11374810" cy="53079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01825FE-CC31-4DE6-9AA9-7C27B553E870}"/>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9172592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26892215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10.jpg">
            <a:extLst>
              <a:ext uri="{FF2B5EF4-FFF2-40B4-BE49-F238E27FC236}">
                <a16:creationId xmlns:a16="http://schemas.microsoft.com/office/drawing/2014/main" id="{695DF6B4-B731-4E22-88F8-127B601D4A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989408"/>
            <a:ext cx="8728608" cy="1349829"/>
          </a:xfrm>
          <a:prstGeom prst="rect">
            <a:avLst/>
          </a:prstGeom>
        </p:spPr>
        <p:txBody>
          <a:bodyPr anchor="ctr" anchorCtr="0">
            <a:noAutofit/>
          </a:bodyPr>
          <a:lstStyle>
            <a:lvl1pPr algn="l">
              <a:lnSpc>
                <a:spcPct val="90000"/>
              </a:lnSpc>
              <a:defRPr sz="4200" kern="0" spc="0" baseline="0">
                <a:solidFill>
                  <a:schemeClr val="bg1"/>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528856"/>
            <a:ext cx="8728608" cy="251417"/>
          </a:xfrm>
        </p:spPr>
        <p:txBody>
          <a:bodyPr>
            <a:noAutofit/>
          </a:bodyPr>
          <a:lstStyle>
            <a:lvl1pPr marL="0" indent="0">
              <a:lnSpc>
                <a:spcPct val="100000"/>
              </a:lnSpc>
              <a:spcBef>
                <a:spcPts val="0"/>
              </a:spcBef>
              <a:buNone/>
              <a:defRPr sz="1800" kern="0" baseline="0">
                <a:solidFill>
                  <a:schemeClr val="bg1"/>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969892"/>
            <a:ext cx="8728608" cy="251417"/>
          </a:xfrm>
        </p:spPr>
        <p:txBody>
          <a:bodyPr>
            <a:noAutofit/>
          </a:bodyPr>
          <a:lstStyle>
            <a:lvl1pPr marL="0" indent="0">
              <a:lnSpc>
                <a:spcPct val="100000"/>
              </a:lnSpc>
              <a:spcBef>
                <a:spcPts val="0"/>
              </a:spcBef>
              <a:buNone/>
              <a:defRPr sz="1400" kern="0" baseline="0">
                <a:solidFill>
                  <a:schemeClr val="bg1"/>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6802138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665376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76787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214740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81350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2027795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72498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25150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541209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15141202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8481916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9706780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0529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469694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407988" y="2281031"/>
            <a:ext cx="5278080" cy="352468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432000" y="2281035"/>
            <a:ext cx="5280000" cy="352468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5078841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9" name="Bildobjekt 8" descr="GRAPHIC_small10.jpg">
            <a:extLst>
              <a:ext uri="{FF2B5EF4-FFF2-40B4-BE49-F238E27FC236}">
                <a16:creationId xmlns:a16="http://schemas.microsoft.com/office/drawing/2014/main" id="{E120DF45-AD9D-4D24-8B21-D9D0E38B66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rot="10800000">
            <a:off x="407986" y="404814"/>
            <a:ext cx="11366503" cy="5507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528841" y="2079171"/>
            <a:ext cx="9134323" cy="1349829"/>
          </a:xfrm>
          <a:prstGeom prst="rect">
            <a:avLst/>
          </a:prstGeom>
        </p:spPr>
        <p:txBody>
          <a:bodyPr anchor="ctr" anchorCtr="0">
            <a:noAutofit/>
          </a:bodyPr>
          <a:lstStyle>
            <a:lvl1pPr algn="ctr">
              <a:lnSpc>
                <a:spcPct val="90000"/>
              </a:lnSpc>
              <a:defRPr sz="4500">
                <a:solidFill>
                  <a:schemeClr val="bg1"/>
                </a:solidFill>
              </a:defRPr>
            </a:lvl1pPr>
          </a:lstStyle>
          <a:p>
            <a:r>
              <a:rPr lang="sv-SE" dirty="0"/>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477CCA5E-96FA-4B08-97E3-9C131E99F26D}"/>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2395555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8" name="Bildobjekt 8" descr="GRAPHIC_small10.jpg">
            <a:extLst>
              <a:ext uri="{FF2B5EF4-FFF2-40B4-BE49-F238E27FC236}">
                <a16:creationId xmlns:a16="http://schemas.microsoft.com/office/drawing/2014/main" id="{45884F9F-FE4D-416B-9F7A-B74C860988B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ruta 1">
            <a:extLst>
              <a:ext uri="{FF2B5EF4-FFF2-40B4-BE49-F238E27FC236}">
                <a16:creationId xmlns:a16="http://schemas.microsoft.com/office/drawing/2014/main" id="{791AD600-C07A-4C4F-816C-2BE89532B957}"/>
              </a:ext>
            </a:extLst>
          </p:cNvPr>
          <p:cNvSpPr txBox="1"/>
          <p:nvPr userDrawn="1"/>
        </p:nvSpPr>
        <p:spPr>
          <a:xfrm>
            <a:off x="1420650" y="3003440"/>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3429000"/>
            <a:ext cx="6148878" cy="2484438"/>
          </a:xfrm>
        </p:spPr>
        <p:txBody>
          <a:bodyPr numCol="1" spcCol="180000">
            <a:noAutofit/>
          </a:bodyPr>
          <a:lstStyle>
            <a:lvl1pPr marL="0" indent="0">
              <a:lnSpc>
                <a:spcPct val="110000"/>
              </a:lnSpc>
              <a:spcBef>
                <a:spcPts val="0"/>
              </a:spcBef>
              <a:buNone/>
              <a:defRPr sz="1600" b="1" kern="0" baseline="0">
                <a:solidFill>
                  <a:schemeClr val="bg1"/>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03B86F8F-A217-4EC5-95CF-481328A25B1B}"/>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4310153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4260826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jpg">
            <a:extLst>
              <a:ext uri="{FF2B5EF4-FFF2-40B4-BE49-F238E27FC236}">
                <a16:creationId xmlns:a16="http://schemas.microsoft.com/office/drawing/2014/main" id="{CE0777CF-B611-49C4-883F-55FE0C27CA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14653056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6799046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3229012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2383832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859057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3082183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337798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1839825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4814292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4095411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494007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868409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063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34671319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9" name="Bildobjekt 8" descr="GRAPHIC_small.jpg">
            <a:extLst>
              <a:ext uri="{FF2B5EF4-FFF2-40B4-BE49-F238E27FC236}">
                <a16:creationId xmlns:a16="http://schemas.microsoft.com/office/drawing/2014/main" id="{3133D9F3-01A0-4E2D-BD3E-79580AC75E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404814"/>
            <a:ext cx="11366503" cy="5507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lumMod val="95000"/>
                    <a:lumOff val="5000"/>
                  </a:schemeClr>
                </a:solidFill>
              </a:defRPr>
            </a:lvl1pPr>
          </a:lstStyle>
          <a:p>
            <a:r>
              <a:rPr lang="sv-SE" dirty="0"/>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F54FBE38-BAA0-4913-A593-C4237FC13E33}"/>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15231172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8" name="Bildobjekt 7" descr="GRAPHIC_small.jpg">
            <a:extLst>
              <a:ext uri="{FF2B5EF4-FFF2-40B4-BE49-F238E27FC236}">
                <a16:creationId xmlns:a16="http://schemas.microsoft.com/office/drawing/2014/main" id="{9BCDACF2-2A95-428F-847F-BD8590489F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266C4A4B-0FFF-4609-BF3A-89A12B42C121}"/>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312404377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75170648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9" name="Bildobjekt 8" descr="GRAPHIC_small13.jpg">
            <a:extLst>
              <a:ext uri="{FF2B5EF4-FFF2-40B4-BE49-F238E27FC236}">
                <a16:creationId xmlns:a16="http://schemas.microsoft.com/office/drawing/2014/main" id="{9EC642A2-44AF-4C6F-B4F9-2DB8AE0D5B0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7"/>
            <a:ext cx="11366503" cy="53079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3"/>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044383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5" name="Platshållare för bildnummer 4">
            <a:extLst>
              <a:ext uri="{FF2B5EF4-FFF2-40B4-BE49-F238E27FC236}">
                <a16:creationId xmlns:a16="http://schemas.microsoft.com/office/drawing/2014/main" id="{BA6D7259-E2CF-428A-9B5C-9AEE444FC13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4815549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708605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8730186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00120431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681040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72664062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1561137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8602658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36383635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10420958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89769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6544503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0291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9788633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pic>
        <p:nvPicPr>
          <p:cNvPr id="9" name="Bildobjekt 8" descr="GRAPHIC_small13.jpg">
            <a:extLst>
              <a:ext uri="{FF2B5EF4-FFF2-40B4-BE49-F238E27FC236}">
                <a16:creationId xmlns:a16="http://schemas.microsoft.com/office/drawing/2014/main" id="{24B179A2-5F72-4D3A-8684-CB71EABBC4C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404813"/>
            <a:ext cx="11366503" cy="550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lumMod val="95000"/>
                    <a:lumOff val="5000"/>
                  </a:schemeClr>
                </a:solidFill>
              </a:defRPr>
            </a:lvl1pPr>
          </a:lstStyle>
          <a:p>
            <a:r>
              <a:rPr lang="sv-SE" dirty="0"/>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3"/>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B3A12899-234C-4D37-942E-64C01D64533B}"/>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67246972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8" name="Bildobjekt 7" descr="GRAPHIC_small13.jpg">
            <a:extLst>
              <a:ext uri="{FF2B5EF4-FFF2-40B4-BE49-F238E27FC236}">
                <a16:creationId xmlns:a16="http://schemas.microsoft.com/office/drawing/2014/main" id="{BE2A263F-C333-4187-90D7-85869EB801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7"/>
            <a:ext cx="11366503" cy="53079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BA484A78-938B-41DE-9685-15EC3BD0A572}"/>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6566666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40191178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8106B021-60D9-46EE-BD3E-F0D906A36E91}"/>
              </a:ext>
            </a:extLst>
          </p:cNvPr>
          <p:cNvSpPr/>
          <p:nvPr userDrawn="1"/>
        </p:nvSpPr>
        <p:spPr>
          <a:xfrm>
            <a:off x="407987" y="1144857"/>
            <a:ext cx="11374809" cy="5307954"/>
          </a:xfrm>
          <a:prstGeom prst="rect">
            <a:avLst/>
          </a:prstGeom>
          <a:solidFill>
            <a:srgbClr val="FBF2B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itle 1"/>
          <p:cNvSpPr>
            <a:spLocks noGrp="1"/>
          </p:cNvSpPr>
          <p:nvPr>
            <p:ph type="ctrTitle"/>
          </p:nvPr>
        </p:nvSpPr>
        <p:spPr>
          <a:xfrm>
            <a:off x="1731696" y="2626153"/>
            <a:ext cx="8728608" cy="1349829"/>
          </a:xfrm>
          <a:prstGeom prst="rect">
            <a:avLst/>
          </a:prstGeom>
        </p:spPr>
        <p:txBody>
          <a:bodyPr anchor="ctr" anchorCtr="0">
            <a:noAutofit/>
          </a:bodyPr>
          <a:lstStyle>
            <a:lvl1pPr algn="l">
              <a:lnSpc>
                <a:spcPct val="90000"/>
              </a:lnSpc>
              <a:defRPr sz="4200" kern="0" spc="0" baseline="0">
                <a:solidFill>
                  <a:schemeClr val="tx1">
                    <a:lumMod val="95000"/>
                    <a:lumOff val="5000"/>
                  </a:schemeClr>
                </a:solidFill>
              </a:defRPr>
            </a:lvl1pPr>
          </a:lstStyle>
          <a:p>
            <a:r>
              <a:rPr lang="sv-SE" dirty="0"/>
              <a:t>Klicka här för att ändra mall för rubrikformat</a:t>
            </a:r>
            <a:endParaRPr lang="en-US" dirty="0"/>
          </a:p>
        </p:txBody>
      </p:sp>
      <p:sp>
        <p:nvSpPr>
          <p:cNvPr id="5" name="Platshållare för text 4">
            <a:extLst>
              <a:ext uri="{FF2B5EF4-FFF2-40B4-BE49-F238E27FC236}">
                <a16:creationId xmlns:a16="http://schemas.microsoft.com/office/drawing/2014/main" id="{A0F7CA53-6D92-4A66-95D1-2CEF9E76DF2C}"/>
              </a:ext>
            </a:extLst>
          </p:cNvPr>
          <p:cNvSpPr>
            <a:spLocks noGrp="1"/>
          </p:cNvSpPr>
          <p:nvPr>
            <p:ph type="body" sz="quarter" idx="10" hasCustomPrompt="1"/>
          </p:nvPr>
        </p:nvSpPr>
        <p:spPr>
          <a:xfrm>
            <a:off x="1731696" y="4165601"/>
            <a:ext cx="8728608" cy="251417"/>
          </a:xfrm>
        </p:spPr>
        <p:txBody>
          <a:bodyPr>
            <a:noAutofit/>
          </a:bodyPr>
          <a:lstStyle>
            <a:lvl1pPr marL="0" indent="0">
              <a:lnSpc>
                <a:spcPct val="100000"/>
              </a:lnSpc>
              <a:spcBef>
                <a:spcPts val="0"/>
              </a:spcBef>
              <a:buNone/>
              <a:defRPr sz="1800" kern="0" baseline="0">
                <a:solidFill>
                  <a:schemeClr val="tx1">
                    <a:lumMod val="95000"/>
                    <a:lumOff val="5000"/>
                  </a:schemeClr>
                </a:solidFill>
                <a:latin typeface="+mj-lt"/>
              </a:defRPr>
            </a:lvl1pPr>
          </a:lstStyle>
          <a:p>
            <a:pPr lvl="0"/>
            <a:r>
              <a:rPr lang="sv-SE" dirty="0"/>
              <a:t>Eventuell underrubrik</a:t>
            </a:r>
          </a:p>
        </p:txBody>
      </p:sp>
      <p:sp>
        <p:nvSpPr>
          <p:cNvPr id="6" name="Platshållare för text 4">
            <a:extLst>
              <a:ext uri="{FF2B5EF4-FFF2-40B4-BE49-F238E27FC236}">
                <a16:creationId xmlns:a16="http://schemas.microsoft.com/office/drawing/2014/main" id="{384ED656-5CBC-4AAE-AA1E-D848C8E71DB6}"/>
              </a:ext>
            </a:extLst>
          </p:cNvPr>
          <p:cNvSpPr>
            <a:spLocks noGrp="1"/>
          </p:cNvSpPr>
          <p:nvPr>
            <p:ph type="body" sz="quarter" idx="11" hasCustomPrompt="1"/>
          </p:nvPr>
        </p:nvSpPr>
        <p:spPr>
          <a:xfrm>
            <a:off x="1731696" y="4606637"/>
            <a:ext cx="8728608" cy="251417"/>
          </a:xfrm>
        </p:spPr>
        <p:txBody>
          <a:bodyPr>
            <a:noAutofit/>
          </a:bodyPr>
          <a:lstStyle>
            <a:lvl1pPr marL="0" indent="0">
              <a:lnSpc>
                <a:spcPct val="100000"/>
              </a:lnSpc>
              <a:spcBef>
                <a:spcPts val="0"/>
              </a:spcBef>
              <a:buNone/>
              <a:defRPr sz="1400" kern="0" baseline="0">
                <a:solidFill>
                  <a:schemeClr val="tx1">
                    <a:lumMod val="95000"/>
                    <a:lumOff val="5000"/>
                  </a:schemeClr>
                </a:solidFill>
                <a:latin typeface="+mn-lt"/>
              </a:defRPr>
            </a:lvl1pPr>
          </a:lstStyle>
          <a:p>
            <a:pPr lvl="0"/>
            <a:r>
              <a:rPr lang="sv-SE" dirty="0"/>
              <a:t>Eventuellt namn på föredragshållare</a:t>
            </a:r>
          </a:p>
        </p:txBody>
      </p:sp>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latin typeface="+mn-lt"/>
              </a:rPr>
              <a:t>Hållbar stad – öppen för världen</a:t>
            </a:r>
          </a:p>
        </p:txBody>
      </p:sp>
      <p:pic>
        <p:nvPicPr>
          <p:cNvPr id="8" name="Bildobjekt 7" descr="Logo" title="Logo">
            <a:extLst>
              <a:ext uri="{FF2B5EF4-FFF2-40B4-BE49-F238E27FC236}">
                <a16:creationId xmlns:a16="http://schemas.microsoft.com/office/drawing/2014/main" id="{2DF30E6D-8B83-4DA1-ADDE-3B45462766FF}"/>
              </a:ext>
            </a:extLst>
          </p:cNvPr>
          <p:cNvPicPr>
            <a:picLocks noChangeAspect="1"/>
          </p:cNvPicPr>
          <p:nvPr userDrawn="1"/>
        </p:nvPicPr>
        <p:blipFill>
          <a:blip r:embed="rId2"/>
          <a:stretch>
            <a:fillRect/>
          </a:stretch>
        </p:blipFill>
        <p:spPr>
          <a:xfrm>
            <a:off x="10297795" y="401983"/>
            <a:ext cx="1481456" cy="499915"/>
          </a:xfrm>
          <a:prstGeom prst="rect">
            <a:avLst/>
          </a:prstGeom>
        </p:spPr>
      </p:pic>
    </p:spTree>
    <p:extLst>
      <p:ext uri="{BB962C8B-B14F-4D97-AF65-F5344CB8AC3E}">
        <p14:creationId xmlns:p14="http://schemas.microsoft.com/office/powerpoint/2010/main" val="31495196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56AE382-6D43-4751-9CE2-2A4899C59678}"/>
              </a:ext>
            </a:extLst>
          </p:cNvPr>
          <p:cNvSpPr>
            <a:spLocks noGrp="1"/>
          </p:cNvSpPr>
          <p:nvPr>
            <p:ph type="title"/>
          </p:nvPr>
        </p:nvSpPr>
        <p:spPr/>
        <p:txBody>
          <a:bodyPr/>
          <a:lstStyle/>
          <a:p>
            <a:r>
              <a:rPr lang="sv-SE" dirty="0"/>
              <a:t>Klicka här för att ändra mall för rubrikformat</a:t>
            </a:r>
          </a:p>
        </p:txBody>
      </p:sp>
      <p:sp>
        <p:nvSpPr>
          <p:cNvPr id="8" name="Content Placeholder 2">
            <a:extLst>
              <a:ext uri="{FF2B5EF4-FFF2-40B4-BE49-F238E27FC236}">
                <a16:creationId xmlns:a16="http://schemas.microsoft.com/office/drawing/2014/main" id="{143E3ABC-9643-4C0C-A216-D9FDF5F8C34E}"/>
              </a:ext>
            </a:extLst>
          </p:cNvPr>
          <p:cNvSpPr>
            <a:spLocks noGrp="1"/>
          </p:cNvSpPr>
          <p:nvPr>
            <p:ph idx="11"/>
          </p:nvPr>
        </p:nvSpPr>
        <p:spPr>
          <a:xfrm>
            <a:off x="1056000" y="1738313"/>
            <a:ext cx="10080000" cy="4175124"/>
          </a:xfrm>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2" name="Platshållare för bildnummer 1">
            <a:extLst>
              <a:ext uri="{FF2B5EF4-FFF2-40B4-BE49-F238E27FC236}">
                <a16:creationId xmlns:a16="http://schemas.microsoft.com/office/drawing/2014/main" id="{AF1C70CC-B8D4-4719-BB1B-23D6C9B7187C}"/>
              </a:ext>
            </a:extLst>
          </p:cNvPr>
          <p:cNvSpPr>
            <a:spLocks noGrp="1"/>
          </p:cNvSpPr>
          <p:nvPr>
            <p:ph type="sldNum" sz="quarter" idx="12"/>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1509150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24537-5ECE-4D36-9AE9-88D8AFB54949}"/>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p:cNvSpPr>
            <a:spLocks noGrp="1"/>
          </p:cNvSpPr>
          <p:nvPr>
            <p:ph sz="half" idx="1"/>
          </p:nvPr>
        </p:nvSpPr>
        <p:spPr>
          <a:xfrm>
            <a:off x="407988"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Content Placeholder 3"/>
          <p:cNvSpPr>
            <a:spLocks noGrp="1"/>
          </p:cNvSpPr>
          <p:nvPr>
            <p:ph sz="half" idx="2"/>
          </p:nvPr>
        </p:nvSpPr>
        <p:spPr>
          <a:xfrm>
            <a:off x="6379250" y="1736729"/>
            <a:ext cx="5400000" cy="4176710"/>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Platshållare för bildnummer 4">
            <a:extLst>
              <a:ext uri="{FF2B5EF4-FFF2-40B4-BE49-F238E27FC236}">
                <a16:creationId xmlns:a16="http://schemas.microsoft.com/office/drawing/2014/main" id="{EC9B43C6-89FD-4564-BB62-9B67C1AE2E6A}"/>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459298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BCE7E41F-F5AB-42BF-88B5-ED5B44A6461E}"/>
              </a:ext>
            </a:extLst>
          </p:cNvPr>
          <p:cNvSpPr>
            <a:spLocks noGrp="1"/>
          </p:cNvSpPr>
          <p:nvPr>
            <p:ph type="title"/>
          </p:nvPr>
        </p:nvSpPr>
        <p:spPr/>
        <p:txBody>
          <a:bodyPr/>
          <a:lstStyle/>
          <a:p>
            <a:r>
              <a:rPr lang="sv-SE"/>
              <a:t>Klicka här för att ändra mall för rubrikformat</a:t>
            </a:r>
            <a:endParaRPr lang="sv-SE" dirty="0"/>
          </a:p>
        </p:txBody>
      </p:sp>
      <p:sp>
        <p:nvSpPr>
          <p:cNvPr id="3" name="Text Placeholder 2"/>
          <p:cNvSpPr>
            <a:spLocks noGrp="1"/>
          </p:cNvSpPr>
          <p:nvPr>
            <p:ph type="body" idx="1"/>
          </p:nvPr>
        </p:nvSpPr>
        <p:spPr>
          <a:xfrm>
            <a:off x="407988" y="1588563"/>
            <a:ext cx="527808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4" name="Content Placeholder 3"/>
          <p:cNvSpPr>
            <a:spLocks noGrp="1"/>
          </p:cNvSpPr>
          <p:nvPr>
            <p:ph sz="half" idx="2"/>
          </p:nvPr>
        </p:nvSpPr>
        <p:spPr>
          <a:xfrm>
            <a:off x="407988" y="2281031"/>
            <a:ext cx="5278080" cy="3524684"/>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Text Placeholder 4"/>
          <p:cNvSpPr>
            <a:spLocks noGrp="1"/>
          </p:cNvSpPr>
          <p:nvPr>
            <p:ph type="body" sz="quarter" idx="3"/>
          </p:nvPr>
        </p:nvSpPr>
        <p:spPr>
          <a:xfrm>
            <a:off x="6432000" y="1591385"/>
            <a:ext cx="5280000" cy="648720"/>
          </a:xfrm>
        </p:spPr>
        <p:txBody>
          <a:bodyPr anchor="t" anchorCtr="0">
            <a:normAutofit/>
          </a:bodyPr>
          <a:lstStyle>
            <a:lvl1pPr marL="0" indent="0">
              <a:spcBef>
                <a:spcPts val="0"/>
              </a:spcBef>
              <a:buNone/>
              <a:defRPr sz="20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432000" y="2281035"/>
            <a:ext cx="5280000" cy="3524685"/>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2" name="Platshållare för bildnummer 1">
            <a:extLst>
              <a:ext uri="{FF2B5EF4-FFF2-40B4-BE49-F238E27FC236}">
                <a16:creationId xmlns:a16="http://schemas.microsoft.com/office/drawing/2014/main" id="{5B0B39BD-A593-4A83-AD46-53A96C2F78AD}"/>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0027434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68562D-9C3D-4ED0-821E-7821BFECF33E}"/>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bildnummer 2">
            <a:extLst>
              <a:ext uri="{FF2B5EF4-FFF2-40B4-BE49-F238E27FC236}">
                <a16:creationId xmlns:a16="http://schemas.microsoft.com/office/drawing/2014/main" id="{471AB884-926D-4607-993A-83391A779C12}"/>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931563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6" name="Platshållare för bildnummer 5">
            <a:extLst>
              <a:ext uri="{FF2B5EF4-FFF2-40B4-BE49-F238E27FC236}">
                <a16:creationId xmlns:a16="http://schemas.microsoft.com/office/drawing/2014/main" id="{344BB15C-87DA-407B-A8B6-CA070A8D70E5}"/>
              </a:ext>
            </a:extLst>
          </p:cNvPr>
          <p:cNvSpPr>
            <a:spLocks noGrp="1"/>
          </p:cNvSpPr>
          <p:nvPr>
            <p:ph type="sldNum" sz="quarter" idx="16"/>
          </p:nvPr>
        </p:nvSpPr>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088029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2EDB076-0118-4581-B17D-C1A0602FB948}"/>
              </a:ext>
            </a:extLst>
          </p:cNvPr>
          <p:cNvSpPr>
            <a:spLocks noGrp="1"/>
          </p:cNvSpPr>
          <p:nvPr>
            <p:ph type="title"/>
          </p:nvPr>
        </p:nvSpPr>
        <p:spPr/>
        <p:txBody>
          <a:bodyPr/>
          <a:lstStyle/>
          <a:p>
            <a:r>
              <a:rPr lang="sv-SE"/>
              <a:t>Klicka här för att ändra mall för rubrikformat</a:t>
            </a:r>
            <a:endParaRPr lang="sv-SE" dirty="0"/>
          </a:p>
        </p:txBody>
      </p:sp>
      <p:sp>
        <p:nvSpPr>
          <p:cNvPr id="6" name="Content Placeholder 2">
            <a:extLst>
              <a:ext uri="{FF2B5EF4-FFF2-40B4-BE49-F238E27FC236}">
                <a16:creationId xmlns:a16="http://schemas.microsoft.com/office/drawing/2014/main" id="{51FAA0E3-3FDA-41A6-B9F8-73A1FEF31347}"/>
              </a:ext>
            </a:extLst>
          </p:cNvPr>
          <p:cNvSpPr>
            <a:spLocks noGrp="1"/>
          </p:cNvSpPr>
          <p:nvPr>
            <p:ph sz="half" idx="10"/>
          </p:nvPr>
        </p:nvSpPr>
        <p:spPr>
          <a:xfrm>
            <a:off x="417075" y="1736728"/>
            <a:ext cx="5678925" cy="419462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3" name="Picture Placeholder 2"/>
          <p:cNvSpPr>
            <a:spLocks noGrp="1"/>
          </p:cNvSpPr>
          <p:nvPr>
            <p:ph type="pic" idx="1" hasCustomPrompt="1"/>
          </p:nvPr>
        </p:nvSpPr>
        <p:spPr>
          <a:xfrm>
            <a:off x="7598925"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AB6397E3-2F6A-46E7-B952-96596182496A}"/>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76189945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00F4CB-80BD-4C46-8862-E3F5646FDE7A}"/>
              </a:ext>
            </a:extLst>
          </p:cNvPr>
          <p:cNvSpPr>
            <a:spLocks noGrp="1"/>
          </p:cNvSpPr>
          <p:nvPr>
            <p:ph type="title"/>
          </p:nvPr>
        </p:nvSpPr>
        <p:spPr/>
        <p:txBody>
          <a:bodyPr/>
          <a:lstStyle/>
          <a:p>
            <a:r>
              <a:rPr lang="sv-SE"/>
              <a:t>Klicka här för att ändra mall för rubrikformat</a:t>
            </a:r>
            <a:endParaRPr lang="sv-SE" dirty="0"/>
          </a:p>
        </p:txBody>
      </p:sp>
      <p:sp>
        <p:nvSpPr>
          <p:cNvPr id="5" name="Content Placeholder 2">
            <a:extLst>
              <a:ext uri="{FF2B5EF4-FFF2-40B4-BE49-F238E27FC236}">
                <a16:creationId xmlns:a16="http://schemas.microsoft.com/office/drawing/2014/main" id="{D18EAA5A-4340-4EE5-A1A8-3200B98C0962}"/>
              </a:ext>
            </a:extLst>
          </p:cNvPr>
          <p:cNvSpPr>
            <a:spLocks noGrp="1"/>
          </p:cNvSpPr>
          <p:nvPr>
            <p:ph sz="half" idx="10"/>
          </p:nvPr>
        </p:nvSpPr>
        <p:spPr>
          <a:xfrm>
            <a:off x="6096000" y="1736728"/>
            <a:ext cx="5688013" cy="419462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3" name="Picture Placeholder 2"/>
          <p:cNvSpPr>
            <a:spLocks noGrp="1"/>
          </p:cNvSpPr>
          <p:nvPr>
            <p:ph type="pic" idx="1" hasCustomPrompt="1"/>
          </p:nvPr>
        </p:nvSpPr>
        <p:spPr>
          <a:xfrm>
            <a:off x="407988" y="1738313"/>
            <a:ext cx="4176000" cy="4175125"/>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Platshållare för bildnummer 3">
            <a:extLst>
              <a:ext uri="{FF2B5EF4-FFF2-40B4-BE49-F238E27FC236}">
                <a16:creationId xmlns:a16="http://schemas.microsoft.com/office/drawing/2014/main" id="{DEAD5FAA-1657-4061-B125-FAABE5DDE224}"/>
              </a:ext>
            </a:extLst>
          </p:cNvPr>
          <p:cNvSpPr>
            <a:spLocks noGrp="1"/>
          </p:cNvSpPr>
          <p:nvPr>
            <p:ph type="sldNum" sz="quarter" idx="11"/>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6827762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_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0227-24F3-424A-950F-9031EC7717A1}"/>
              </a:ext>
            </a:extLst>
          </p:cNvPr>
          <p:cNvSpPr>
            <a:spLocks noGrp="1"/>
          </p:cNvSpPr>
          <p:nvPr>
            <p:ph type="title"/>
          </p:nvPr>
        </p:nvSpPr>
        <p:spPr/>
        <p:txBody>
          <a:bodyPr/>
          <a:lstStyle/>
          <a:p>
            <a:r>
              <a:rPr lang="sv-SE"/>
              <a:t>Klicka här för att ändra mall för rubrikformat</a:t>
            </a:r>
            <a:endParaRPr lang="sv-SE" dirty="0"/>
          </a:p>
        </p:txBody>
      </p:sp>
      <p:sp>
        <p:nvSpPr>
          <p:cNvPr id="3" name="Picture Placeholder 2"/>
          <p:cNvSpPr>
            <a:spLocks noGrp="1"/>
          </p:cNvSpPr>
          <p:nvPr>
            <p:ph type="pic" idx="1" hasCustomPrompt="1"/>
          </p:nvPr>
        </p:nvSpPr>
        <p:spPr>
          <a:xfrm>
            <a:off x="407988"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4" name="Text Placeholder 3"/>
          <p:cNvSpPr>
            <a:spLocks noGrp="1"/>
          </p:cNvSpPr>
          <p:nvPr>
            <p:ph type="body" sz="half" idx="2"/>
          </p:nvPr>
        </p:nvSpPr>
        <p:spPr>
          <a:xfrm>
            <a:off x="407988"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10" name="Picture Placeholder 2">
            <a:extLst>
              <a:ext uri="{FF2B5EF4-FFF2-40B4-BE49-F238E27FC236}">
                <a16:creationId xmlns:a16="http://schemas.microsoft.com/office/drawing/2014/main" id="{F5F04B5A-F0FB-4FC9-9F5F-CDA6CEE251C7}"/>
              </a:ext>
            </a:extLst>
          </p:cNvPr>
          <p:cNvSpPr>
            <a:spLocks noGrp="1"/>
          </p:cNvSpPr>
          <p:nvPr>
            <p:ph type="pic" idx="12" hasCustomPrompt="1"/>
          </p:nvPr>
        </p:nvSpPr>
        <p:spPr>
          <a:xfrm>
            <a:off x="4296000"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5" name="Text Placeholder 3">
            <a:extLst>
              <a:ext uri="{FF2B5EF4-FFF2-40B4-BE49-F238E27FC236}">
                <a16:creationId xmlns:a16="http://schemas.microsoft.com/office/drawing/2014/main" id="{A5F93C07-C166-474C-8E0B-4E9C3BBCB337}"/>
              </a:ext>
            </a:extLst>
          </p:cNvPr>
          <p:cNvSpPr>
            <a:spLocks noGrp="1"/>
          </p:cNvSpPr>
          <p:nvPr>
            <p:ph type="body" sz="half" idx="15"/>
          </p:nvPr>
        </p:nvSpPr>
        <p:spPr>
          <a:xfrm>
            <a:off x="4296000"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Redigera format för bakgrundstext</a:t>
            </a:r>
          </a:p>
        </p:txBody>
      </p:sp>
      <p:sp>
        <p:nvSpPr>
          <p:cNvPr id="11" name="Picture Placeholder 2">
            <a:extLst>
              <a:ext uri="{FF2B5EF4-FFF2-40B4-BE49-F238E27FC236}">
                <a16:creationId xmlns:a16="http://schemas.microsoft.com/office/drawing/2014/main" id="{A7F97845-F21E-448F-BCE4-594A545AB8CB}"/>
              </a:ext>
            </a:extLst>
          </p:cNvPr>
          <p:cNvSpPr>
            <a:spLocks noGrp="1"/>
          </p:cNvSpPr>
          <p:nvPr>
            <p:ph type="pic" idx="13" hasCustomPrompt="1"/>
          </p:nvPr>
        </p:nvSpPr>
        <p:spPr>
          <a:xfrm>
            <a:off x="8184013" y="1738313"/>
            <a:ext cx="3600000" cy="3660464"/>
          </a:xfrm>
          <a:solidFill>
            <a:schemeClr val="bg1">
              <a:lumMod val="85000"/>
            </a:schemeClr>
          </a:solidFill>
        </p:spPr>
        <p:txBody>
          <a:bodyPr anchor="ctr" anchorCtr="0">
            <a:normAutofit/>
          </a:bodyPr>
          <a:lstStyle>
            <a:lvl1pPr marL="0" indent="0" algn="ctr">
              <a:buNone/>
              <a:defRPr sz="20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dirty="0"/>
              <a:t>Klicka på ikonen </a:t>
            </a:r>
            <a:br>
              <a:rPr lang="sv-SE" dirty="0"/>
            </a:br>
            <a:br>
              <a:rPr lang="sv-SE" dirty="0"/>
            </a:br>
            <a:r>
              <a:rPr lang="sv-SE" dirty="0"/>
              <a:t>för att lägga till en bild</a:t>
            </a:r>
            <a:endParaRPr lang="en-US" dirty="0"/>
          </a:p>
        </p:txBody>
      </p:sp>
      <p:sp>
        <p:nvSpPr>
          <p:cNvPr id="14" name="Text Placeholder 3">
            <a:extLst>
              <a:ext uri="{FF2B5EF4-FFF2-40B4-BE49-F238E27FC236}">
                <a16:creationId xmlns:a16="http://schemas.microsoft.com/office/drawing/2014/main" id="{5F230963-9997-4CAE-9B9D-4F53D8044D29}"/>
              </a:ext>
            </a:extLst>
          </p:cNvPr>
          <p:cNvSpPr>
            <a:spLocks noGrp="1"/>
          </p:cNvSpPr>
          <p:nvPr>
            <p:ph type="body" sz="half" idx="14"/>
          </p:nvPr>
        </p:nvSpPr>
        <p:spPr>
          <a:xfrm>
            <a:off x="8184013" y="5528974"/>
            <a:ext cx="3600000" cy="384464"/>
          </a:xfrm>
        </p:spPr>
        <p:txBody>
          <a:bodyPr>
            <a:normAutofit/>
          </a:bodyPr>
          <a:lstStyle>
            <a:lvl1pPr marL="0" indent="0">
              <a:buFont typeface="Arial" panose="020B0604020202020204" pitchFamily="34" charset="0"/>
              <a:buNone/>
              <a:defRPr sz="14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dirty="0"/>
              <a:t>Redigera format för bakgrundstext</a:t>
            </a:r>
          </a:p>
        </p:txBody>
      </p:sp>
      <p:sp>
        <p:nvSpPr>
          <p:cNvPr id="5" name="Platshållare för bildnummer 4">
            <a:extLst>
              <a:ext uri="{FF2B5EF4-FFF2-40B4-BE49-F238E27FC236}">
                <a16:creationId xmlns:a16="http://schemas.microsoft.com/office/drawing/2014/main" id="{23227AAC-52A1-439E-A66E-B8A4CE23E2A5}"/>
              </a:ext>
            </a:extLst>
          </p:cNvPr>
          <p:cNvSpPr>
            <a:spLocks noGrp="1"/>
          </p:cNvSpPr>
          <p:nvPr>
            <p:ph type="sldNum" sz="quarter" idx="16"/>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9454532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Bild helsida">
    <p:spTree>
      <p:nvGrpSpPr>
        <p:cNvPr id="1" name=""/>
        <p:cNvGrpSpPr/>
        <p:nvPr/>
      </p:nvGrpSpPr>
      <p:grpSpPr>
        <a:xfrm>
          <a:off x="0" y="0"/>
          <a:ext cx="0" cy="0"/>
          <a:chOff x="0" y="0"/>
          <a:chExt cx="0" cy="0"/>
        </a:xfrm>
      </p:grpSpPr>
      <p:sp>
        <p:nvSpPr>
          <p:cNvPr id="5" name="Platshållare för bild 4"/>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r>
              <a:rPr lang="sv-SE" dirty="0"/>
              <a:t>Klicka på ikonen </a:t>
            </a:r>
            <a:br>
              <a:rPr lang="sv-SE" dirty="0"/>
            </a:br>
            <a:br>
              <a:rPr lang="sv-SE" dirty="0"/>
            </a:br>
            <a:r>
              <a:rPr lang="sv-SE" dirty="0"/>
              <a:t>för att lägga till en bild</a:t>
            </a:r>
            <a:endParaRPr lang="en-US" dirty="0"/>
          </a:p>
        </p:txBody>
      </p:sp>
    </p:spTree>
    <p:extLst>
      <p:ext uri="{BB962C8B-B14F-4D97-AF65-F5344CB8AC3E}">
        <p14:creationId xmlns:p14="http://schemas.microsoft.com/office/powerpoint/2010/main" val="353832481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Bild helsida med rubrik">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C2CB002-9FCD-48CA-BEF4-9C216A36070A}"/>
              </a:ext>
            </a:extLst>
          </p:cNvPr>
          <p:cNvSpPr>
            <a:spLocks noGrp="1"/>
          </p:cNvSpPr>
          <p:nvPr>
            <p:ph type="ftr" sz="quarter" idx="11"/>
          </p:nvPr>
        </p:nvSpPr>
        <p:spPr>
          <a:xfrm>
            <a:off x="479999" y="6376989"/>
            <a:ext cx="5616000" cy="147636"/>
          </a:xfrm>
          <a:prstGeom prst="rect">
            <a:avLst/>
          </a:prstGeom>
        </p:spPr>
        <p:txBody>
          <a:bodyPr/>
          <a:lstStyle/>
          <a:p>
            <a:endParaRPr lang="sv-SE" dirty="0"/>
          </a:p>
        </p:txBody>
      </p:sp>
      <p:sp>
        <p:nvSpPr>
          <p:cNvPr id="4" name="Platshållare för bild 5">
            <a:extLst>
              <a:ext uri="{FF2B5EF4-FFF2-40B4-BE49-F238E27FC236}">
                <a16:creationId xmlns:a16="http://schemas.microsoft.com/office/drawing/2014/main" id="{1566CF40-59BE-4449-B880-5CCAFCC9D997}"/>
              </a:ext>
            </a:extLst>
          </p:cNvPr>
          <p:cNvSpPr>
            <a:spLocks noGrp="1"/>
          </p:cNvSpPr>
          <p:nvPr>
            <p:ph type="pic" sz="quarter" idx="10" hasCustomPrompt="1"/>
          </p:nvPr>
        </p:nvSpPr>
        <p:spPr>
          <a:xfrm>
            <a:off x="0" y="0"/>
            <a:ext cx="12192000" cy="6858000"/>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6" name="Title 1">
            <a:extLst>
              <a:ext uri="{FF2B5EF4-FFF2-40B4-BE49-F238E27FC236}">
                <a16:creationId xmlns:a16="http://schemas.microsoft.com/office/drawing/2014/main" id="{5F556A3A-7138-45B2-8593-FAB5296ADD6C}"/>
              </a:ext>
            </a:extLst>
          </p:cNvPr>
          <p:cNvSpPr>
            <a:spLocks noGrp="1"/>
          </p:cNvSpPr>
          <p:nvPr>
            <p:ph type="ctrTitle"/>
          </p:nvPr>
        </p:nvSpPr>
        <p:spPr>
          <a:xfrm>
            <a:off x="1528841" y="2404809"/>
            <a:ext cx="9134323" cy="1113092"/>
          </a:xfrm>
          <a:prstGeom prst="rect">
            <a:avLst/>
          </a:prstGeom>
        </p:spPr>
        <p:txBody>
          <a:bodyPr anchor="ctr" anchorCtr="0">
            <a:noAutofit/>
          </a:bodyPr>
          <a:lstStyle>
            <a:lvl1pPr algn="ctr">
              <a:lnSpc>
                <a:spcPct val="90000"/>
              </a:lnSpc>
              <a:defRPr sz="4500">
                <a:solidFill>
                  <a:schemeClr val="bg1"/>
                </a:solidFill>
              </a:defRPr>
            </a:lvl1pPr>
          </a:lstStyle>
          <a:p>
            <a:r>
              <a:rPr lang="sv-SE"/>
              <a:t>Klicka här för att ändra mall för rubrikformat</a:t>
            </a:r>
            <a:endParaRPr lang="en-US" dirty="0"/>
          </a:p>
        </p:txBody>
      </p:sp>
    </p:spTree>
    <p:extLst>
      <p:ext uri="{BB962C8B-B14F-4D97-AF65-F5344CB8AC3E}">
        <p14:creationId xmlns:p14="http://schemas.microsoft.com/office/powerpoint/2010/main" val="32420113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BC2FFEF-6434-4E63-AD0D-37B93846A0B7}"/>
              </a:ext>
            </a:extLst>
          </p:cNvPr>
          <p:cNvSpPr>
            <a:spLocks noGrp="1"/>
          </p:cNvSpPr>
          <p:nvPr>
            <p:ph type="sldNum" sz="quarter" idx="10"/>
          </p:nvPr>
        </p:nvSpPr>
        <p:spPr>
          <a:xfrm>
            <a:off x="11136000" y="6453187"/>
            <a:ext cx="643250" cy="144463"/>
          </a:xfrm>
          <a:prstGeom prst="rect">
            <a:avLst/>
          </a:prstGeom>
        </p:spPr>
        <p:txBody>
          <a:body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29119730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57122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Avsnittsrubrik med bild">
    <p:spTree>
      <p:nvGrpSpPr>
        <p:cNvPr id="1" name=""/>
        <p:cNvGrpSpPr/>
        <p:nvPr/>
      </p:nvGrpSpPr>
      <p:grpSpPr>
        <a:xfrm>
          <a:off x="0" y="0"/>
          <a:ext cx="0" cy="0"/>
          <a:chOff x="0" y="0"/>
          <a:chExt cx="0" cy="0"/>
        </a:xfrm>
      </p:grpSpPr>
      <p:sp>
        <p:nvSpPr>
          <p:cNvPr id="8" name="Platshållare för bild 5">
            <a:extLst>
              <a:ext uri="{FF2B5EF4-FFF2-40B4-BE49-F238E27FC236}">
                <a16:creationId xmlns:a16="http://schemas.microsoft.com/office/drawing/2014/main" id="{E89F1A3B-CD83-40C2-B654-7491BD29FCD5}"/>
              </a:ext>
            </a:extLst>
          </p:cNvPr>
          <p:cNvSpPr>
            <a:spLocks noGrp="1"/>
          </p:cNvSpPr>
          <p:nvPr>
            <p:ph type="pic" sz="quarter" idx="11" hasCustomPrompt="1"/>
          </p:nvPr>
        </p:nvSpPr>
        <p:spPr>
          <a:xfrm>
            <a:off x="407989" y="404812"/>
            <a:ext cx="11376024" cy="5508625"/>
          </a:xfrm>
          <a:prstGeom prst="round2SameRect">
            <a:avLst>
              <a:gd name="adj1" fmla="val 0"/>
              <a:gd name="adj2" fmla="val 0"/>
            </a:avLst>
          </a:prstGeom>
          <a:solidFill>
            <a:schemeClr val="bg1">
              <a:lumMod val="85000"/>
            </a:schemeClr>
          </a:solidFill>
        </p:spPr>
        <p:txBody>
          <a:bodyPr anchor="ctr" anchorCtr="0">
            <a:normAutofit/>
          </a:bodyPr>
          <a:lstStyle>
            <a:lvl1pPr marL="0" marR="0" indent="0" algn="ctr" defTabSz="914332" rtl="0" eaLnBrk="1" fontAlgn="auto" latinLnBrk="0" hangingPunct="1">
              <a:lnSpc>
                <a:spcPct val="100000"/>
              </a:lnSpc>
              <a:spcBef>
                <a:spcPts val="1843"/>
              </a:spcBef>
              <a:spcAft>
                <a:spcPts val="0"/>
              </a:spcAft>
              <a:buClrTx/>
              <a:buSzTx/>
              <a:buFont typeface="Arial" panose="020B0604020202020204" pitchFamily="34" charset="0"/>
              <a:buNone/>
              <a:tabLst/>
              <a:defRPr sz="1600">
                <a:solidFill>
                  <a:schemeClr val="tx1"/>
                </a:solidFill>
              </a:defRPr>
            </a:lvl1pPr>
          </a:lstStyle>
          <a:p>
            <a:pPr marL="0" marR="0" lvl="0" indent="0" algn="l" defTabSz="914332" rtl="0" eaLnBrk="1" fontAlgn="auto" latinLnBrk="0" hangingPunct="1">
              <a:lnSpc>
                <a:spcPct val="100000"/>
              </a:lnSpc>
              <a:spcBef>
                <a:spcPts val="1843"/>
              </a:spcBef>
              <a:spcAft>
                <a:spcPts val="0"/>
              </a:spcAft>
              <a:buClrTx/>
              <a:buSzTx/>
              <a:buFont typeface="Arial" panose="020B0604020202020204" pitchFamily="34" charset="0"/>
              <a:buNone/>
              <a:tabLst/>
              <a:defRPr/>
            </a:pPr>
            <a:br>
              <a:rPr lang="sv-SE" dirty="0"/>
            </a:br>
            <a:br>
              <a:rPr lang="sv-SE" dirty="0"/>
            </a:br>
            <a:br>
              <a:rPr lang="sv-SE" dirty="0"/>
            </a:br>
            <a:r>
              <a:rPr lang="sv-SE" dirty="0"/>
              <a:t>Klicka på ikonen ovan</a:t>
            </a:r>
            <a:br>
              <a:rPr lang="sv-SE" dirty="0"/>
            </a:br>
            <a:r>
              <a:rPr lang="sv-SE" dirty="0"/>
              <a:t>för att lägga till en bild</a:t>
            </a:r>
            <a:endParaRPr lang="en-US" dirty="0"/>
          </a:p>
        </p:txBody>
      </p:sp>
      <p:sp>
        <p:nvSpPr>
          <p:cNvPr id="9" name="Title 1">
            <a:extLst>
              <a:ext uri="{FF2B5EF4-FFF2-40B4-BE49-F238E27FC236}">
                <a16:creationId xmlns:a16="http://schemas.microsoft.com/office/drawing/2014/main" id="{EAB74EFB-B5F9-4503-84BF-A1C8C3809B6F}"/>
              </a:ext>
            </a:extLst>
          </p:cNvPr>
          <p:cNvSpPr>
            <a:spLocks noGrp="1"/>
          </p:cNvSpPr>
          <p:nvPr>
            <p:ph type="ctrTitle"/>
          </p:nvPr>
        </p:nvSpPr>
        <p:spPr>
          <a:xfrm>
            <a:off x="1879600" y="1973603"/>
            <a:ext cx="8483640" cy="885112"/>
          </a:xfrm>
          <a:prstGeom prst="rect">
            <a:avLst/>
          </a:prstGeom>
        </p:spPr>
        <p:txBody>
          <a:bodyPr anchor="ctr" anchorCtr="0">
            <a:noAutofit/>
          </a:bodyPr>
          <a:lstStyle>
            <a:lvl1pPr algn="ctr">
              <a:lnSpc>
                <a:spcPct val="90000"/>
              </a:lnSpc>
              <a:defRPr sz="4000">
                <a:solidFill>
                  <a:schemeClr val="bg1"/>
                </a:solidFill>
              </a:defRPr>
            </a:lvl1pPr>
          </a:lstStyle>
          <a:p>
            <a:r>
              <a:rPr lang="sv-SE"/>
              <a:t>Klicka här för att ändra mall för rubrikformat</a:t>
            </a:r>
            <a:endParaRPr lang="en-US" dirty="0"/>
          </a:p>
        </p:txBody>
      </p:sp>
      <p:sp>
        <p:nvSpPr>
          <p:cNvPr id="6" name="textruta 5">
            <a:extLst>
              <a:ext uri="{FF2B5EF4-FFF2-40B4-BE49-F238E27FC236}">
                <a16:creationId xmlns:a16="http://schemas.microsoft.com/office/drawing/2014/main" id="{BE03C4AA-7F69-47DB-B0C7-C398C29343E8}"/>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t>Hållbar stad – öppen för världen</a:t>
            </a:r>
          </a:p>
        </p:txBody>
      </p:sp>
      <p:pic>
        <p:nvPicPr>
          <p:cNvPr id="7" name="Bildobjekt 6" descr="Logo" title="Logo">
            <a:extLst>
              <a:ext uri="{FF2B5EF4-FFF2-40B4-BE49-F238E27FC236}">
                <a16:creationId xmlns:a16="http://schemas.microsoft.com/office/drawing/2014/main" id="{A42DC399-9929-4DB1-86A7-EDD1619A0A0E}"/>
              </a:ext>
            </a:extLst>
          </p:cNvPr>
          <p:cNvPicPr>
            <a:picLocks noChangeAspect="1"/>
          </p:cNvPicPr>
          <p:nvPr userDrawn="1"/>
        </p:nvPicPr>
        <p:blipFill>
          <a:blip r:embed="rId2"/>
          <a:stretch>
            <a:fillRect/>
          </a:stretch>
        </p:blipFill>
        <p:spPr>
          <a:xfrm>
            <a:off x="10498641" y="6168924"/>
            <a:ext cx="1280271" cy="426757"/>
          </a:xfrm>
          <a:prstGeom prst="rect">
            <a:avLst/>
          </a:prstGeom>
        </p:spPr>
      </p:pic>
    </p:spTree>
    <p:extLst>
      <p:ext uri="{BB962C8B-B14F-4D97-AF65-F5344CB8AC3E}">
        <p14:creationId xmlns:p14="http://schemas.microsoft.com/office/powerpoint/2010/main" val="17090889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Avsnittsrubrik">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FBA173-21CD-44A1-BF17-0ED296047F04}"/>
              </a:ext>
            </a:extLst>
          </p:cNvPr>
          <p:cNvSpPr/>
          <p:nvPr userDrawn="1"/>
        </p:nvSpPr>
        <p:spPr>
          <a:xfrm>
            <a:off x="407988" y="404813"/>
            <a:ext cx="11376025" cy="5508000"/>
          </a:xfrm>
          <a:prstGeom prst="rect">
            <a:avLst/>
          </a:prstGeom>
          <a:solidFill>
            <a:srgbClr val="FBF2B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sz="1800" dirty="0"/>
          </a:p>
        </p:txBody>
      </p:sp>
      <p:sp>
        <p:nvSpPr>
          <p:cNvPr id="2" name="Title 1"/>
          <p:cNvSpPr>
            <a:spLocks noGrp="1"/>
          </p:cNvSpPr>
          <p:nvPr>
            <p:ph type="ctrTitle"/>
          </p:nvPr>
        </p:nvSpPr>
        <p:spPr>
          <a:xfrm>
            <a:off x="1528841" y="2404809"/>
            <a:ext cx="9134323" cy="1349829"/>
          </a:xfrm>
          <a:prstGeom prst="rect">
            <a:avLst/>
          </a:prstGeom>
        </p:spPr>
        <p:txBody>
          <a:bodyPr anchor="ctr" anchorCtr="0">
            <a:noAutofit/>
          </a:bodyPr>
          <a:lstStyle>
            <a:lvl1pPr algn="ctr">
              <a:lnSpc>
                <a:spcPct val="90000"/>
              </a:lnSpc>
              <a:defRPr sz="4500">
                <a:solidFill>
                  <a:schemeClr val="tx1">
                    <a:lumMod val="95000"/>
                    <a:lumOff val="5000"/>
                  </a:schemeClr>
                </a:solidFill>
              </a:defRPr>
            </a:lvl1pPr>
          </a:lstStyle>
          <a:p>
            <a:r>
              <a:rPr lang="sv-SE" dirty="0"/>
              <a:t>Klicka här för att ändra mall för rubrikformat</a:t>
            </a:r>
            <a:endParaRPr lang="en-US" dirty="0"/>
          </a:p>
        </p:txBody>
      </p:sp>
      <p:pic>
        <p:nvPicPr>
          <p:cNvPr id="6" name="Bildobjekt 5" descr="Logo" title="Logo">
            <a:extLst>
              <a:ext uri="{FF2B5EF4-FFF2-40B4-BE49-F238E27FC236}">
                <a16:creationId xmlns:a16="http://schemas.microsoft.com/office/drawing/2014/main" id="{1BFA490F-F636-4FBD-9551-5FE7BB924C4D}"/>
              </a:ext>
            </a:extLst>
          </p:cNvPr>
          <p:cNvPicPr>
            <a:picLocks noChangeAspect="1"/>
          </p:cNvPicPr>
          <p:nvPr userDrawn="1"/>
        </p:nvPicPr>
        <p:blipFill>
          <a:blip r:embed="rId2"/>
          <a:stretch>
            <a:fillRect/>
          </a:stretch>
        </p:blipFill>
        <p:spPr>
          <a:xfrm>
            <a:off x="10498641" y="6168924"/>
            <a:ext cx="1280271" cy="426757"/>
          </a:xfrm>
          <a:prstGeom prst="rect">
            <a:avLst/>
          </a:prstGeom>
        </p:spPr>
      </p:pic>
      <p:sp>
        <p:nvSpPr>
          <p:cNvPr id="8" name="textruta 7">
            <a:extLst>
              <a:ext uri="{FF2B5EF4-FFF2-40B4-BE49-F238E27FC236}">
                <a16:creationId xmlns:a16="http://schemas.microsoft.com/office/drawing/2014/main" id="{6715C386-526F-48AC-AD19-830972616829}"/>
              </a:ext>
            </a:extLst>
          </p:cNvPr>
          <p:cNvSpPr txBox="1"/>
          <p:nvPr userDrawn="1"/>
        </p:nvSpPr>
        <p:spPr>
          <a:xfrm>
            <a:off x="407988" y="6453188"/>
            <a:ext cx="8640000" cy="144000"/>
          </a:xfrm>
          <a:prstGeom prst="rect">
            <a:avLst/>
          </a:prstGeom>
          <a:noFill/>
        </p:spPr>
        <p:txBody>
          <a:bodyPr wrap="square" lIns="0" tIns="0" rIns="0" bIns="0" rtlCol="0" anchor="ctr" anchorCtr="0">
            <a:noAutofit/>
          </a:bodyPr>
          <a:lstStyle/>
          <a:p>
            <a:r>
              <a:rPr lang="sv-SE" sz="1050" dirty="0">
                <a:solidFill>
                  <a:schemeClr val="tx1">
                    <a:lumMod val="95000"/>
                    <a:lumOff val="5000"/>
                  </a:schemeClr>
                </a:solidFill>
              </a:rPr>
              <a:t>Hållbar stad – öppen för världen</a:t>
            </a:r>
          </a:p>
        </p:txBody>
      </p:sp>
    </p:spTree>
    <p:extLst>
      <p:ext uri="{BB962C8B-B14F-4D97-AF65-F5344CB8AC3E}">
        <p14:creationId xmlns:p14="http://schemas.microsoft.com/office/powerpoint/2010/main" val="5876177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2B885928-4729-4C8A-B8F5-B8E492596036}"/>
              </a:ext>
            </a:extLst>
          </p:cNvPr>
          <p:cNvSpPr/>
          <p:nvPr userDrawn="1"/>
        </p:nvSpPr>
        <p:spPr>
          <a:xfrm>
            <a:off x="407987" y="1144857"/>
            <a:ext cx="11374809" cy="5307954"/>
          </a:xfrm>
          <a:prstGeom prst="rect">
            <a:avLst/>
          </a:prstGeom>
          <a:solidFill>
            <a:srgbClr val="FBF2B4"/>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sv-SE" dirty="0"/>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2"/>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7" name="textruta 6">
            <a:extLst>
              <a:ext uri="{FF2B5EF4-FFF2-40B4-BE49-F238E27FC236}">
                <a16:creationId xmlns:a16="http://schemas.microsoft.com/office/drawing/2014/main" id="{5342DB73-4413-4392-B228-119A141D349B}"/>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Hållbar stad – öppen för världen</a:t>
            </a:r>
          </a:p>
        </p:txBody>
      </p:sp>
    </p:spTree>
    <p:extLst>
      <p:ext uri="{BB962C8B-B14F-4D97-AF65-F5344CB8AC3E}">
        <p14:creationId xmlns:p14="http://schemas.microsoft.com/office/powerpoint/2010/main" val="229427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vslutsbild">
    <p:spTree>
      <p:nvGrpSpPr>
        <p:cNvPr id="1" name=""/>
        <p:cNvGrpSpPr/>
        <p:nvPr/>
      </p:nvGrpSpPr>
      <p:grpSpPr>
        <a:xfrm>
          <a:off x="0" y="0"/>
          <a:ext cx="0" cy="0"/>
          <a:chOff x="0" y="0"/>
          <a:chExt cx="0" cy="0"/>
        </a:xfrm>
      </p:grpSpPr>
      <p:pic>
        <p:nvPicPr>
          <p:cNvPr id="7" name="Bildobjekt 6" descr="GRAPHIC_small7.jpg">
            <a:extLst>
              <a:ext uri="{FF2B5EF4-FFF2-40B4-BE49-F238E27FC236}">
                <a16:creationId xmlns:a16="http://schemas.microsoft.com/office/drawing/2014/main" id="{9E2FCF00-2835-4346-9796-B565923CCE1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auto">
          <a:xfrm>
            <a:off x="407986" y="1144856"/>
            <a:ext cx="11366503" cy="5307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ruta 10">
            <a:extLst>
              <a:ext uri="{FF2B5EF4-FFF2-40B4-BE49-F238E27FC236}">
                <a16:creationId xmlns:a16="http://schemas.microsoft.com/office/drawing/2014/main" id="{2522B255-A89B-4F1E-A846-36B4A9F18AE3}"/>
              </a:ext>
            </a:extLst>
          </p:cNvPr>
          <p:cNvSpPr txBox="1"/>
          <p:nvPr userDrawn="1"/>
        </p:nvSpPr>
        <p:spPr>
          <a:xfrm>
            <a:off x="407987" y="580165"/>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Göteborgs Stads Leasing AB</a:t>
            </a:r>
          </a:p>
        </p:txBody>
      </p:sp>
      <p:sp>
        <p:nvSpPr>
          <p:cNvPr id="2" name="textruta 1">
            <a:extLst>
              <a:ext uri="{FF2B5EF4-FFF2-40B4-BE49-F238E27FC236}">
                <a16:creationId xmlns:a16="http://schemas.microsoft.com/office/drawing/2014/main" id="{791AD600-C07A-4C4F-816C-2BE89532B957}"/>
              </a:ext>
            </a:extLst>
          </p:cNvPr>
          <p:cNvSpPr txBox="1"/>
          <p:nvPr userDrawn="1"/>
        </p:nvSpPr>
        <p:spPr>
          <a:xfrm>
            <a:off x="1420650" y="2405064"/>
            <a:ext cx="3026004" cy="309600"/>
          </a:xfrm>
          <a:prstGeom prst="rect">
            <a:avLst/>
          </a:prstGeom>
        </p:spPr>
        <p:txBody>
          <a:bodyPr vert="horz" lIns="0" tIns="0" rIns="0" bIns="0" rtlCol="0">
            <a:noAutofit/>
          </a:bodyPr>
          <a:lstStyle>
            <a:lvl1pPr lvl="0" indent="0" defTabSz="914332">
              <a:lnSpc>
                <a:spcPct val="100000"/>
              </a:lnSpc>
              <a:spcBef>
                <a:spcPts val="0"/>
              </a:spcBef>
              <a:spcAft>
                <a:spcPts val="300"/>
              </a:spcAft>
              <a:buFont typeface="Arial" panose="020B0604020202020204" pitchFamily="34" charset="0"/>
              <a:buNone/>
              <a:defRPr sz="1700" kern="0" baseline="0">
                <a:solidFill>
                  <a:schemeClr val="bg1"/>
                </a:solidFill>
                <a:latin typeface="+mj-lt"/>
              </a:defRPr>
            </a:lvl1pPr>
            <a:lvl2pPr marL="457167" indent="-230384" defTabSz="914332">
              <a:lnSpc>
                <a:spcPct val="110000"/>
              </a:lnSpc>
              <a:spcBef>
                <a:spcPts val="0"/>
              </a:spcBef>
              <a:spcAft>
                <a:spcPts val="300"/>
              </a:spcAft>
              <a:buFont typeface="Arial" panose="020B0604020202020204" pitchFamily="34" charset="0"/>
              <a:buChar char="–"/>
              <a:defRPr sz="1700"/>
            </a:lvl2pPr>
            <a:lvl3pPr marL="687548" indent="-230384" defTabSz="914332">
              <a:lnSpc>
                <a:spcPct val="110000"/>
              </a:lnSpc>
              <a:spcBef>
                <a:spcPts val="0"/>
              </a:spcBef>
              <a:spcAft>
                <a:spcPts val="300"/>
              </a:spcAft>
              <a:buFont typeface="Wingdings" panose="05000000000000000000" pitchFamily="2" charset="2"/>
              <a:buChar char="§"/>
              <a:defRPr sz="1700"/>
            </a:lvl3pPr>
            <a:lvl4pPr marL="914332" indent="-228584" defTabSz="914332">
              <a:lnSpc>
                <a:spcPct val="110000"/>
              </a:lnSpc>
              <a:spcBef>
                <a:spcPts val="0"/>
              </a:spcBef>
              <a:spcAft>
                <a:spcPts val="300"/>
              </a:spcAft>
              <a:buFont typeface="Arial" panose="020B0604020202020204" pitchFamily="34" charset="0"/>
              <a:buChar char="•"/>
              <a:defRPr sz="1700"/>
            </a:lvl4pPr>
            <a:lvl5pPr marL="1144714" indent="-228584" defTabSz="914332">
              <a:lnSpc>
                <a:spcPct val="110000"/>
              </a:lnSpc>
              <a:spcBef>
                <a:spcPts val="0"/>
              </a:spcBef>
              <a:spcAft>
                <a:spcPts val="300"/>
              </a:spcAft>
              <a:buFont typeface="Arial" panose="020B0604020202020204" pitchFamily="34" charset="0"/>
              <a:buChar char="•"/>
              <a:defRPr sz="1700"/>
            </a:lvl5pPr>
            <a:lvl6pPr marL="2514412" indent="-228584" defTabSz="914332">
              <a:lnSpc>
                <a:spcPct val="90000"/>
              </a:lnSpc>
              <a:spcBef>
                <a:spcPts val="500"/>
              </a:spcBef>
              <a:buFont typeface="Arial" panose="020B0604020202020204" pitchFamily="34" charset="0"/>
              <a:buChar char="•"/>
            </a:lvl6pPr>
            <a:lvl7pPr marL="2971578" indent="-228584" defTabSz="914332">
              <a:lnSpc>
                <a:spcPct val="90000"/>
              </a:lnSpc>
              <a:spcBef>
                <a:spcPts val="500"/>
              </a:spcBef>
              <a:buFont typeface="Arial" panose="020B0604020202020204" pitchFamily="34" charset="0"/>
              <a:buChar char="•"/>
            </a:lvl7pPr>
            <a:lvl8pPr marL="3428744" indent="-228584" defTabSz="914332">
              <a:lnSpc>
                <a:spcPct val="90000"/>
              </a:lnSpc>
              <a:spcBef>
                <a:spcPts val="500"/>
              </a:spcBef>
              <a:buFont typeface="Arial" panose="020B0604020202020204" pitchFamily="34" charset="0"/>
              <a:buChar char="•"/>
            </a:lvl8pPr>
            <a:lvl9pPr marL="3885910" indent="-228584" defTabSz="914332">
              <a:lnSpc>
                <a:spcPct val="90000"/>
              </a:lnSpc>
              <a:spcBef>
                <a:spcPts val="500"/>
              </a:spcBef>
              <a:buFont typeface="Arial" panose="020B0604020202020204" pitchFamily="34" charset="0"/>
              <a:buChar char="•"/>
            </a:lvl9pPr>
          </a:lstStyle>
          <a:p>
            <a:pPr lvl="0"/>
            <a:r>
              <a:rPr lang="sv-SE" dirty="0">
                <a:solidFill>
                  <a:schemeClr val="tx1">
                    <a:lumMod val="95000"/>
                    <a:lumOff val="5000"/>
                  </a:schemeClr>
                </a:solidFill>
              </a:rPr>
              <a:t>Kontakt</a:t>
            </a:r>
          </a:p>
        </p:txBody>
      </p:sp>
      <p:pic>
        <p:nvPicPr>
          <p:cNvPr id="13" name="Bildobjekt 12" descr="Logo" title="Logo">
            <a:extLst>
              <a:ext uri="{FF2B5EF4-FFF2-40B4-BE49-F238E27FC236}">
                <a16:creationId xmlns:a16="http://schemas.microsoft.com/office/drawing/2014/main" id="{8FA31A6C-4824-4084-8D71-178D8B56BB48}"/>
              </a:ext>
            </a:extLst>
          </p:cNvPr>
          <p:cNvPicPr>
            <a:picLocks noChangeAspect="1"/>
          </p:cNvPicPr>
          <p:nvPr userDrawn="1"/>
        </p:nvPicPr>
        <p:blipFill>
          <a:blip r:embed="rId3"/>
          <a:stretch>
            <a:fillRect/>
          </a:stretch>
        </p:blipFill>
        <p:spPr>
          <a:xfrm>
            <a:off x="10297795" y="401983"/>
            <a:ext cx="1481456" cy="499915"/>
          </a:xfrm>
          <a:prstGeom prst="rect">
            <a:avLst/>
          </a:prstGeom>
        </p:spPr>
      </p:pic>
      <p:sp>
        <p:nvSpPr>
          <p:cNvPr id="15" name="Platshållare för text 4">
            <a:extLst>
              <a:ext uri="{FF2B5EF4-FFF2-40B4-BE49-F238E27FC236}">
                <a16:creationId xmlns:a16="http://schemas.microsoft.com/office/drawing/2014/main" id="{483A67E9-807F-424F-890D-A3A5CA39AF09}"/>
              </a:ext>
            </a:extLst>
          </p:cNvPr>
          <p:cNvSpPr>
            <a:spLocks noGrp="1"/>
          </p:cNvSpPr>
          <p:nvPr>
            <p:ph type="body" sz="quarter" idx="11" hasCustomPrompt="1"/>
          </p:nvPr>
        </p:nvSpPr>
        <p:spPr>
          <a:xfrm>
            <a:off x="1420649" y="2830624"/>
            <a:ext cx="6148878" cy="2971086"/>
          </a:xfrm>
        </p:spPr>
        <p:txBody>
          <a:bodyPr numCol="1" spcCol="180000">
            <a:noAutofit/>
          </a:bodyPr>
          <a:lstStyle>
            <a:lvl1pPr marL="0" indent="0">
              <a:lnSpc>
                <a:spcPct val="110000"/>
              </a:lnSpc>
              <a:spcBef>
                <a:spcPts val="0"/>
              </a:spcBef>
              <a:buNone/>
              <a:defRPr sz="1600" b="1" kern="0" baseline="0">
                <a:solidFill>
                  <a:schemeClr val="tx1">
                    <a:lumMod val="95000"/>
                    <a:lumOff val="5000"/>
                  </a:schemeClr>
                </a:solidFill>
                <a:latin typeface="+mn-lt"/>
              </a:defRPr>
            </a:lvl1pPr>
          </a:lstStyle>
          <a:p>
            <a:pPr lvl="0"/>
            <a:r>
              <a:rPr lang="sv-SE" dirty="0"/>
              <a:t>Avdelning</a:t>
            </a:r>
            <a:br>
              <a:rPr lang="sv-SE" dirty="0"/>
            </a:br>
            <a:r>
              <a:rPr lang="sv-SE" dirty="0"/>
              <a:t>Område, Göteborgs Stad</a:t>
            </a:r>
            <a:br>
              <a:rPr lang="sv-SE" dirty="0"/>
            </a:br>
            <a:r>
              <a:rPr lang="sv-SE" dirty="0"/>
              <a:t>Namn</a:t>
            </a:r>
            <a:br>
              <a:rPr lang="sv-SE" dirty="0"/>
            </a:br>
            <a:r>
              <a:rPr lang="sv-SE" dirty="0"/>
              <a:t>namn@namn.se</a:t>
            </a:r>
          </a:p>
        </p:txBody>
      </p:sp>
      <p:sp>
        <p:nvSpPr>
          <p:cNvPr id="8" name="textruta 7">
            <a:extLst>
              <a:ext uri="{FF2B5EF4-FFF2-40B4-BE49-F238E27FC236}">
                <a16:creationId xmlns:a16="http://schemas.microsoft.com/office/drawing/2014/main" id="{7B771685-1CB2-4481-825F-054E634124A3}"/>
              </a:ext>
            </a:extLst>
          </p:cNvPr>
          <p:cNvSpPr txBox="1"/>
          <p:nvPr userDrawn="1"/>
        </p:nvSpPr>
        <p:spPr>
          <a:xfrm>
            <a:off x="407987" y="579940"/>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Göteborgs Stads Leasing AB</a:t>
            </a:r>
          </a:p>
        </p:txBody>
      </p:sp>
      <p:sp>
        <p:nvSpPr>
          <p:cNvPr id="3" name="Rektangel 2">
            <a:extLst>
              <a:ext uri="{FF2B5EF4-FFF2-40B4-BE49-F238E27FC236}">
                <a16:creationId xmlns:a16="http://schemas.microsoft.com/office/drawing/2014/main" id="{76297638-3118-4582-90E7-58EDE27F9CE7}"/>
              </a:ext>
            </a:extLst>
          </p:cNvPr>
          <p:cNvSpPr/>
          <p:nvPr userDrawn="1"/>
        </p:nvSpPr>
        <p:spPr>
          <a:xfrm>
            <a:off x="319849" y="6488668"/>
            <a:ext cx="2380780" cy="2616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100" dirty="0">
                <a:solidFill>
                  <a:schemeClr val="tx1">
                    <a:lumMod val="95000"/>
                    <a:lumOff val="5000"/>
                  </a:schemeClr>
                </a:solidFill>
                <a:latin typeface="+mn-lt"/>
              </a:rPr>
              <a:t>Vår drivkraft – ett hållbart Göteborg</a:t>
            </a:r>
          </a:p>
        </p:txBody>
      </p:sp>
    </p:spTree>
    <p:extLst>
      <p:ext uri="{BB962C8B-B14F-4D97-AF65-F5344CB8AC3E}">
        <p14:creationId xmlns:p14="http://schemas.microsoft.com/office/powerpoint/2010/main" val="11104959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Logotyp">
    <p:spTree>
      <p:nvGrpSpPr>
        <p:cNvPr id="1" name=""/>
        <p:cNvGrpSpPr/>
        <p:nvPr/>
      </p:nvGrpSpPr>
      <p:grpSpPr>
        <a:xfrm>
          <a:off x="0" y="0"/>
          <a:ext cx="0" cy="0"/>
          <a:chOff x="0" y="0"/>
          <a:chExt cx="0" cy="0"/>
        </a:xfrm>
      </p:grpSpPr>
      <p:pic>
        <p:nvPicPr>
          <p:cNvPr id="3" name="Bildobjekt 2" descr="Logo" title="Logo">
            <a:extLst>
              <a:ext uri="{FF2B5EF4-FFF2-40B4-BE49-F238E27FC236}">
                <a16:creationId xmlns:a16="http://schemas.microsoft.com/office/drawing/2014/main" id="{1F12769C-ECF3-448E-A565-83EEEC398EEF}"/>
              </a:ext>
            </a:extLst>
          </p:cNvPr>
          <p:cNvPicPr>
            <a:picLocks noChangeAspect="1"/>
          </p:cNvPicPr>
          <p:nvPr userDrawn="1"/>
        </p:nvPicPr>
        <p:blipFill>
          <a:blip r:embed="rId2"/>
          <a:stretch>
            <a:fillRect/>
          </a:stretch>
        </p:blipFill>
        <p:spPr>
          <a:xfrm>
            <a:off x="5382706" y="2300663"/>
            <a:ext cx="1426588" cy="2261812"/>
          </a:xfrm>
          <a:prstGeom prst="rect">
            <a:avLst/>
          </a:prstGeom>
        </p:spPr>
      </p:pic>
    </p:spTree>
    <p:extLst>
      <p:ext uri="{BB962C8B-B14F-4D97-AF65-F5344CB8AC3E}">
        <p14:creationId xmlns:p14="http://schemas.microsoft.com/office/powerpoint/2010/main" val="3426982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theme" Target="../theme/theme2.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image" Target="../media/image1.pn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theme" Target="../theme/theme4.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image" Target="../media/image1.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theme" Target="../theme/theme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image" Target="../media/image1.pn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theme" Target="../theme/theme6.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7" y="865816"/>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100" dirty="0">
                <a:solidFill>
                  <a:schemeClr val="tx1">
                    <a:lumMod val="95000"/>
                    <a:lumOff val="5000"/>
                  </a:schemeClr>
                </a:solidFill>
                <a:latin typeface="+mn-lt"/>
              </a:rPr>
              <a:t>Vår drivkraft – ett hållbart Göteborg</a:t>
            </a:r>
          </a:p>
          <a:p>
            <a:endParaRPr lang="sv-SE" sz="1100" dirty="0">
              <a:solidFill>
                <a:schemeClr val="tx1">
                  <a:lumMod val="95000"/>
                  <a:lumOff val="5000"/>
                </a:schemeClr>
              </a:solidFill>
            </a:endParaRP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2"/>
          <a:stretch>
            <a:fillRect/>
          </a:stretch>
        </p:blipFill>
        <p:spPr>
          <a:xfrm>
            <a:off x="10297795" y="401983"/>
            <a:ext cx="1481456" cy="499915"/>
          </a:xfrm>
          <a:prstGeom prst="rect">
            <a:avLst/>
          </a:prstGeom>
        </p:spPr>
      </p:pic>
      <p:sp>
        <p:nvSpPr>
          <p:cNvPr id="2" name="Platshållare för bildnummer 1">
            <a:extLst>
              <a:ext uri="{FF2B5EF4-FFF2-40B4-BE49-F238E27FC236}">
                <a16:creationId xmlns:a16="http://schemas.microsoft.com/office/drawing/2014/main" id="{048D0267-35CA-45BC-A225-E420D66A8569}"/>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
        <p:nvSpPr>
          <p:cNvPr id="7" name="textruta 6">
            <a:extLst>
              <a:ext uri="{FF2B5EF4-FFF2-40B4-BE49-F238E27FC236}">
                <a16:creationId xmlns:a16="http://schemas.microsoft.com/office/drawing/2014/main" id="{188BC4C4-8E21-49C8-9B4B-0B4B28F6D8B8}"/>
              </a:ext>
            </a:extLst>
          </p:cNvPr>
          <p:cNvSpPr txBox="1"/>
          <p:nvPr userDrawn="1"/>
        </p:nvSpPr>
        <p:spPr>
          <a:xfrm>
            <a:off x="407987" y="579940"/>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latin typeface="+mn-lt"/>
              </a:rPr>
              <a:t>Göteborgs Stads Leasing AB</a:t>
            </a:r>
          </a:p>
        </p:txBody>
      </p:sp>
    </p:spTree>
    <p:extLst>
      <p:ext uri="{BB962C8B-B14F-4D97-AF65-F5344CB8AC3E}">
        <p14:creationId xmlns:p14="http://schemas.microsoft.com/office/powerpoint/2010/main" val="886967930"/>
      </p:ext>
    </p:extLst>
  </p:cSld>
  <p:clrMap bg1="lt1" tx1="dk1" bg2="lt2" tx2="dk2" accent1="accent1" accent2="accent2" accent3="accent3" accent4="accent4" accent5="accent5" accent6="accent6" hlink="hlink" folHlink="folHlink"/>
  <p:sldLayoutIdLst>
    <p:sldLayoutId id="2147484044" r:id="rId1"/>
    <p:sldLayoutId id="2147484048" r:id="rId2"/>
    <p:sldLayoutId id="2147484050" r:id="rId3"/>
    <p:sldLayoutId id="2147484051" r:id="rId4"/>
    <p:sldLayoutId id="2147484052" r:id="rId5"/>
    <p:sldLayoutId id="2147484053" r:id="rId6"/>
    <p:sldLayoutId id="2147484054" r:id="rId7"/>
    <p:sldLayoutId id="2147484055" r:id="rId8"/>
    <p:sldLayoutId id="2147484409" r:id="rId9"/>
    <p:sldLayoutId id="2147484043" r:id="rId10"/>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userDrawn="1">
          <p15:clr>
            <a:srgbClr val="F26B43"/>
          </p15:clr>
        </p15:guide>
        <p15:guide id="9" orient="horz" pos="255" userDrawn="1">
          <p15:clr>
            <a:srgbClr val="F26B43"/>
          </p15:clr>
        </p15:guide>
        <p15:guide id="10" pos="257" userDrawn="1">
          <p15:clr>
            <a:srgbClr val="F26B43"/>
          </p15:clr>
        </p15:guide>
        <p15:guide id="11" pos="7423" userDrawn="1">
          <p15:clr>
            <a:srgbClr val="F26B43"/>
          </p15:clr>
        </p15:guide>
        <p15:guide id="12" orient="horz" pos="4156" userDrawn="1">
          <p15:clr>
            <a:srgbClr val="F26B43"/>
          </p15:clr>
        </p15:guide>
        <p15:guide id="14" orient="horz" pos="1095" userDrawn="1">
          <p15:clr>
            <a:srgbClr val="F26B43"/>
          </p15:clr>
        </p15:guide>
        <p15:guide id="15" orient="horz" pos="550" userDrawn="1">
          <p15:clr>
            <a:srgbClr val="F26B43"/>
          </p15:clr>
        </p15:guide>
        <p15:guide id="16" orient="horz" pos="3725" userDrawn="1">
          <p15:clr>
            <a:srgbClr val="F26B43"/>
          </p15:clr>
        </p15:guide>
        <p15:guide id="17" orient="horz" pos="406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8" name="textruta 7">
            <a:extLst>
              <a:ext uri="{FF2B5EF4-FFF2-40B4-BE49-F238E27FC236}">
                <a16:creationId xmlns:a16="http://schemas.microsoft.com/office/drawing/2014/main" id="{CAEB2E3D-92F2-44E1-BB5F-C8FAE387A996}"/>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Platshållare för bildnummer 1">
            <a:extLst>
              <a:ext uri="{FF2B5EF4-FFF2-40B4-BE49-F238E27FC236}">
                <a16:creationId xmlns:a16="http://schemas.microsoft.com/office/drawing/2014/main" id="{49735908-7AA6-42A8-8D13-0A0800940836}"/>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4089848896"/>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 id="2147484422" r:id="rId12"/>
    <p:sldLayoutId id="2147484423" r:id="rId13"/>
    <p:sldLayoutId id="2147484424" r:id="rId14"/>
    <p:sldLayoutId id="2147484425" r:id="rId15"/>
    <p:sldLayoutId id="2147484426"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16FC2686-3742-4CA7-96AE-CD7BBA1A90F3}"/>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2A7AAA3E-885B-47E9-ACBA-A0293FCE587E}"/>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523591297"/>
      </p:ext>
    </p:extLst>
  </p:cSld>
  <p:clrMap bg1="lt1" tx1="dk1" bg2="lt2" tx2="dk2" accent1="accent1" accent2="accent2" accent3="accent3" accent4="accent4" accent5="accent5" accent6="accent6" hlink="hlink" folHlink="folHlink"/>
  <p:sldLayoutIdLst>
    <p:sldLayoutId id="2147484428" r:id="rId1"/>
    <p:sldLayoutId id="2147484429" r:id="rId2"/>
    <p:sldLayoutId id="2147484430" r:id="rId3"/>
    <p:sldLayoutId id="2147484431" r:id="rId4"/>
    <p:sldLayoutId id="2147484432" r:id="rId5"/>
    <p:sldLayoutId id="2147484433" r:id="rId6"/>
    <p:sldLayoutId id="2147484434" r:id="rId7"/>
    <p:sldLayoutId id="2147484435" r:id="rId8"/>
    <p:sldLayoutId id="2147484436" r:id="rId9"/>
    <p:sldLayoutId id="2147484437" r:id="rId10"/>
    <p:sldLayoutId id="2147484438" r:id="rId11"/>
    <p:sldLayoutId id="2147484439" r:id="rId12"/>
    <p:sldLayoutId id="2147484440" r:id="rId13"/>
    <p:sldLayoutId id="2147484441" r:id="rId14"/>
    <p:sldLayoutId id="2147484442" r:id="rId15"/>
    <p:sldLayoutId id="2147484443"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7DFF76B2-A88A-470E-B646-73BDC425A6E8}"/>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4D8D5E03-09FD-47B8-83A3-7C8B23D877BF}"/>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1096936714"/>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 id="2147484456" r:id="rId12"/>
    <p:sldLayoutId id="2147484457" r:id="rId13"/>
    <p:sldLayoutId id="2147484458" r:id="rId14"/>
    <p:sldLayoutId id="2147484459" r:id="rId15"/>
    <p:sldLayoutId id="2147484460"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F4542BD5-103E-4DB5-88FB-E05DB9624044}"/>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ACAA70FC-8994-456B-8FC6-D537F840626C}"/>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9459540"/>
      </p:ext>
    </p:extLst>
  </p:cSld>
  <p:clrMap bg1="lt1" tx1="dk1" bg2="lt2" tx2="dk2" accent1="accent1" accent2="accent2" accent3="accent3" accent4="accent4" accent5="accent5" accent6="accent6" hlink="hlink" folHlink="folHlink"/>
  <p:sldLayoutIdLst>
    <p:sldLayoutId id="2147484462" r:id="rId1"/>
    <p:sldLayoutId id="2147484463" r:id="rId2"/>
    <p:sldLayoutId id="2147484464" r:id="rId3"/>
    <p:sldLayoutId id="2147484465" r:id="rId4"/>
    <p:sldLayoutId id="2147484466" r:id="rId5"/>
    <p:sldLayoutId id="2147484467" r:id="rId6"/>
    <p:sldLayoutId id="2147484468" r:id="rId7"/>
    <p:sldLayoutId id="2147484469" r:id="rId8"/>
    <p:sldLayoutId id="2147484470" r:id="rId9"/>
    <p:sldLayoutId id="2147484471" r:id="rId10"/>
    <p:sldLayoutId id="2147484472" r:id="rId11"/>
    <p:sldLayoutId id="2147484473" r:id="rId12"/>
    <p:sldLayoutId id="2147484474" r:id="rId13"/>
    <p:sldLayoutId id="2147484475" r:id="rId14"/>
    <p:sldLayoutId id="2147484476" r:id="rId15"/>
    <p:sldLayoutId id="2147484477"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Platshållare för rubrik 1">
            <a:extLst>
              <a:ext uri="{FF2B5EF4-FFF2-40B4-BE49-F238E27FC236}">
                <a16:creationId xmlns:a16="http://schemas.microsoft.com/office/drawing/2014/main" id="{0F91ECD4-9258-45E0-83DE-D200F507C8B7}"/>
              </a:ext>
            </a:extLst>
          </p:cNvPr>
          <p:cNvSpPr>
            <a:spLocks noGrp="1"/>
          </p:cNvSpPr>
          <p:nvPr>
            <p:ph type="title"/>
          </p:nvPr>
        </p:nvSpPr>
        <p:spPr>
          <a:xfrm>
            <a:off x="407988" y="404813"/>
            <a:ext cx="9170279" cy="736959"/>
          </a:xfrm>
          <a:prstGeom prst="rect">
            <a:avLst/>
          </a:prstGeom>
        </p:spPr>
        <p:txBody>
          <a:bodyPr vert="horz" lIns="0" tIns="45720" rIns="0" bIns="45720" rtlCol="0" anchor="ctr">
            <a:normAutofit/>
          </a:bodyPr>
          <a:lstStyle/>
          <a:p>
            <a:r>
              <a:rPr lang="sv-SE" dirty="0"/>
              <a:t>Klicka här för att ändra format</a:t>
            </a:r>
          </a:p>
        </p:txBody>
      </p:sp>
      <p:sp>
        <p:nvSpPr>
          <p:cNvPr id="3" name="Text Placeholder 2"/>
          <p:cNvSpPr>
            <a:spLocks noGrp="1"/>
          </p:cNvSpPr>
          <p:nvPr>
            <p:ph type="body" idx="1"/>
          </p:nvPr>
        </p:nvSpPr>
        <p:spPr>
          <a:xfrm>
            <a:off x="1056000" y="1744652"/>
            <a:ext cx="10080000" cy="4168785"/>
          </a:xfrm>
          <a:prstGeom prst="rect">
            <a:avLst/>
          </a:prstGeom>
        </p:spPr>
        <p:txBody>
          <a:bodyPr vert="horz" lIns="0" tIns="0" rIns="0" bIns="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pic>
        <p:nvPicPr>
          <p:cNvPr id="9" name="Bildobjekt 8" descr="Logo" title="Logo">
            <a:extLst>
              <a:ext uri="{FF2B5EF4-FFF2-40B4-BE49-F238E27FC236}">
                <a16:creationId xmlns:a16="http://schemas.microsoft.com/office/drawing/2014/main" id="{E827BE2D-9929-4BFA-9192-B82AEC788915}"/>
              </a:ext>
            </a:extLst>
          </p:cNvPr>
          <p:cNvPicPr>
            <a:picLocks noChangeAspect="1"/>
          </p:cNvPicPr>
          <p:nvPr userDrawn="1"/>
        </p:nvPicPr>
        <p:blipFill>
          <a:blip r:embed="rId18"/>
          <a:stretch>
            <a:fillRect/>
          </a:stretch>
        </p:blipFill>
        <p:spPr>
          <a:xfrm>
            <a:off x="10297795" y="401983"/>
            <a:ext cx="1481456" cy="499915"/>
          </a:xfrm>
          <a:prstGeom prst="rect">
            <a:avLst/>
          </a:prstGeom>
        </p:spPr>
      </p:pic>
      <p:sp>
        <p:nvSpPr>
          <p:cNvPr id="7" name="textruta 6">
            <a:extLst>
              <a:ext uri="{FF2B5EF4-FFF2-40B4-BE49-F238E27FC236}">
                <a16:creationId xmlns:a16="http://schemas.microsoft.com/office/drawing/2014/main" id="{BA98ADB3-7E4F-4041-B143-C1933A3E0DE3}"/>
              </a:ext>
            </a:extLst>
          </p:cNvPr>
          <p:cNvSpPr txBox="1"/>
          <p:nvPr userDrawn="1"/>
        </p:nvSpPr>
        <p:spPr>
          <a:xfrm>
            <a:off x="407988" y="6454562"/>
            <a:ext cx="8640000" cy="144000"/>
          </a:xfrm>
          <a:prstGeom prst="rect">
            <a:avLst/>
          </a:prstGeom>
          <a:noFill/>
        </p:spPr>
        <p:txBody>
          <a:bodyPr wrap="square" lIns="0" tIns="0" rIns="0" bIns="0" rtlCol="0" anchor="ctr" anchorCtr="0">
            <a:noAutofit/>
          </a:bodyPr>
          <a:lstStyle/>
          <a:p>
            <a:r>
              <a:rPr lang="sv-SE" sz="1100" dirty="0">
                <a:solidFill>
                  <a:schemeClr val="tx1">
                    <a:lumMod val="95000"/>
                    <a:lumOff val="5000"/>
                  </a:schemeClr>
                </a:solidFill>
              </a:rPr>
              <a:t>Hållbar stad – öppen för världen</a:t>
            </a:r>
          </a:p>
        </p:txBody>
      </p:sp>
      <p:sp>
        <p:nvSpPr>
          <p:cNvPr id="10" name="Platshållare för bildnummer 1">
            <a:extLst>
              <a:ext uri="{FF2B5EF4-FFF2-40B4-BE49-F238E27FC236}">
                <a16:creationId xmlns:a16="http://schemas.microsoft.com/office/drawing/2014/main" id="{3F2844B7-CEF6-4069-B35D-9858A8789980}"/>
              </a:ext>
            </a:extLst>
          </p:cNvPr>
          <p:cNvSpPr>
            <a:spLocks noGrp="1"/>
          </p:cNvSpPr>
          <p:nvPr>
            <p:ph type="sldNum" sz="quarter" idx="4"/>
          </p:nvPr>
        </p:nvSpPr>
        <p:spPr>
          <a:xfrm>
            <a:off x="11136000" y="6453187"/>
            <a:ext cx="643250" cy="144463"/>
          </a:xfrm>
          <a:prstGeom prst="rect">
            <a:avLst/>
          </a:prstGeom>
        </p:spPr>
        <p:txBody>
          <a:bodyPr vert="horz" lIns="0" tIns="180000" rIns="0" bIns="0" rtlCol="0" anchor="b" anchorCtr="0"/>
          <a:lstStyle>
            <a:lvl1pPr algn="r">
              <a:defRPr sz="1000" b="1">
                <a:solidFill>
                  <a:schemeClr val="tx1">
                    <a:lumMod val="95000"/>
                    <a:lumOff val="5000"/>
                  </a:schemeClr>
                </a:solidFill>
              </a:defRPr>
            </a:lvl1pPr>
          </a:lstStyle>
          <a:p>
            <a:fld id="{59C8BBA8-F427-4879-AAC6-186856FF899B}" type="slidenum">
              <a:rPr lang="sv-SE" smtClean="0"/>
              <a:pPr/>
              <a:t>‹#›</a:t>
            </a:fld>
            <a:endParaRPr lang="sv-SE" dirty="0"/>
          </a:p>
        </p:txBody>
      </p:sp>
    </p:spTree>
    <p:extLst>
      <p:ext uri="{BB962C8B-B14F-4D97-AF65-F5344CB8AC3E}">
        <p14:creationId xmlns:p14="http://schemas.microsoft.com/office/powerpoint/2010/main" val="3757771119"/>
      </p:ext>
    </p:extLst>
  </p:cSld>
  <p:clrMap bg1="lt1" tx1="dk1" bg2="lt2" tx2="dk2" accent1="accent1" accent2="accent2" accent3="accent3" accent4="accent4" accent5="accent5" accent6="accent6" hlink="hlink" folHlink="folHlink"/>
  <p:sldLayoutIdLst>
    <p:sldLayoutId id="2147484479" r:id="rId1"/>
    <p:sldLayoutId id="2147484480" r:id="rId2"/>
    <p:sldLayoutId id="2147484481" r:id="rId3"/>
    <p:sldLayoutId id="2147484482" r:id="rId4"/>
    <p:sldLayoutId id="2147484483" r:id="rId5"/>
    <p:sldLayoutId id="2147484484" r:id="rId6"/>
    <p:sldLayoutId id="2147484485" r:id="rId7"/>
    <p:sldLayoutId id="2147484486" r:id="rId8"/>
    <p:sldLayoutId id="2147484487" r:id="rId9"/>
    <p:sldLayoutId id="2147484488" r:id="rId10"/>
    <p:sldLayoutId id="2147484489" r:id="rId11"/>
    <p:sldLayoutId id="2147484490" r:id="rId12"/>
    <p:sldLayoutId id="2147484491" r:id="rId13"/>
    <p:sldLayoutId id="2147484492" r:id="rId14"/>
    <p:sldLayoutId id="2147484493" r:id="rId15"/>
    <p:sldLayoutId id="2147484494" r:id="rId16"/>
  </p:sldLayoutIdLst>
  <p:hf sldNum="0" hdr="0" ftr="0" dt="0"/>
  <p:txStyles>
    <p:titleStyle>
      <a:lvl1pPr algn="l" defTabSz="914332" rtl="0" eaLnBrk="1" latinLnBrk="0" hangingPunct="1">
        <a:lnSpc>
          <a:spcPct val="90000"/>
        </a:lnSpc>
        <a:spcBef>
          <a:spcPct val="0"/>
        </a:spcBef>
        <a:buNone/>
        <a:defRPr sz="3000" b="1" kern="0" spc="0" baseline="0">
          <a:solidFill>
            <a:schemeClr val="tx1">
              <a:lumMod val="95000"/>
              <a:lumOff val="5000"/>
            </a:schemeClr>
          </a:solidFill>
          <a:latin typeface="+mj-lt"/>
          <a:ea typeface="+mj-ea"/>
          <a:cs typeface="+mj-cs"/>
        </a:defRPr>
      </a:lvl1pPr>
    </p:titleStyle>
    <p:bodyStyle>
      <a:lvl1pPr marL="230384" indent="-230384" algn="l" defTabSz="914332" rtl="0" eaLnBrk="1" latinLnBrk="0" hangingPunct="1">
        <a:lnSpc>
          <a:spcPct val="110000"/>
        </a:lnSpc>
        <a:spcBef>
          <a:spcPts val="600"/>
        </a:spcBef>
        <a:spcAft>
          <a:spcPts val="300"/>
        </a:spcAft>
        <a:buFont typeface="Arial" panose="020B0604020202020204" pitchFamily="34" charset="0"/>
        <a:buChar char="•"/>
        <a:defRPr sz="2000" kern="1200">
          <a:solidFill>
            <a:schemeClr val="tx1">
              <a:lumMod val="95000"/>
              <a:lumOff val="5000"/>
            </a:schemeClr>
          </a:solidFill>
          <a:latin typeface="+mn-lt"/>
          <a:ea typeface="+mn-ea"/>
          <a:cs typeface="+mn-cs"/>
        </a:defRPr>
      </a:lvl1pPr>
      <a:lvl2pPr marL="457167" indent="-2303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2pPr>
      <a:lvl3pPr marL="687548" indent="-230384" algn="l" defTabSz="914332" rtl="0" eaLnBrk="1" latinLnBrk="0" hangingPunct="1">
        <a:lnSpc>
          <a:spcPct val="110000"/>
        </a:lnSpc>
        <a:spcBef>
          <a:spcPts val="0"/>
        </a:spcBef>
        <a:spcAft>
          <a:spcPts val="300"/>
        </a:spcAft>
        <a:buFont typeface="Wingdings" panose="05000000000000000000" pitchFamily="2" charset="2"/>
        <a:buChar char="§"/>
        <a:defRPr sz="1700" kern="1200">
          <a:solidFill>
            <a:schemeClr val="tx1">
              <a:lumMod val="95000"/>
              <a:lumOff val="5000"/>
            </a:schemeClr>
          </a:solidFill>
          <a:latin typeface="+mn-lt"/>
          <a:ea typeface="+mn-ea"/>
          <a:cs typeface="+mn-cs"/>
        </a:defRPr>
      </a:lvl3pPr>
      <a:lvl4pPr marL="914332"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4pPr>
      <a:lvl5pPr marL="1144714" indent="-228584" algn="l" defTabSz="914332" rtl="0" eaLnBrk="1" latinLnBrk="0" hangingPunct="1">
        <a:lnSpc>
          <a:spcPct val="110000"/>
        </a:lnSpc>
        <a:spcBef>
          <a:spcPts val="0"/>
        </a:spcBef>
        <a:spcAft>
          <a:spcPts val="300"/>
        </a:spcAft>
        <a:buFont typeface="Arial" panose="020B0604020202020204" pitchFamily="34" charset="0"/>
        <a:buChar char="•"/>
        <a:defRPr sz="1700" kern="1200">
          <a:solidFill>
            <a:schemeClr val="tx1">
              <a:lumMod val="95000"/>
              <a:lumOff val="5000"/>
            </a:schemeClr>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8" pos="3840">
          <p15:clr>
            <a:srgbClr val="F26B43"/>
          </p15:clr>
        </p15:guide>
        <p15:guide id="9" orient="horz" pos="255">
          <p15:clr>
            <a:srgbClr val="F26B43"/>
          </p15:clr>
        </p15:guide>
        <p15:guide id="10" pos="257">
          <p15:clr>
            <a:srgbClr val="F26B43"/>
          </p15:clr>
        </p15:guide>
        <p15:guide id="11" pos="7423">
          <p15:clr>
            <a:srgbClr val="F26B43"/>
          </p15:clr>
        </p15:guide>
        <p15:guide id="12" orient="horz" pos="4156">
          <p15:clr>
            <a:srgbClr val="F26B43"/>
          </p15:clr>
        </p15:guide>
        <p15:guide id="14" orient="horz" pos="1095">
          <p15:clr>
            <a:srgbClr val="F26B43"/>
          </p15:clr>
        </p15:guide>
        <p15:guide id="15" orient="horz" pos="550">
          <p15:clr>
            <a:srgbClr val="F26B43"/>
          </p15:clr>
        </p15:guide>
        <p15:guide id="16" orient="horz" pos="3725">
          <p15:clr>
            <a:srgbClr val="F26B43"/>
          </p15:clr>
        </p15:guide>
        <p15:guide id="17" orient="horz" pos="406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920628-F32D-4B59-82A3-068B459839A7}"/>
              </a:ext>
            </a:extLst>
          </p:cNvPr>
          <p:cNvSpPr>
            <a:spLocks noGrp="1"/>
          </p:cNvSpPr>
          <p:nvPr>
            <p:ph type="ctrTitle"/>
          </p:nvPr>
        </p:nvSpPr>
        <p:spPr/>
        <p:txBody>
          <a:bodyPr/>
          <a:lstStyle/>
          <a:p>
            <a:pPr algn="ctr"/>
            <a:r>
              <a:rPr lang="sv-SE" dirty="0"/>
              <a:t>Göteborgs Stads energiplan 2022-2030</a:t>
            </a:r>
          </a:p>
        </p:txBody>
      </p:sp>
      <p:sp>
        <p:nvSpPr>
          <p:cNvPr id="3" name="Platshållare för text 2">
            <a:extLst>
              <a:ext uri="{FF2B5EF4-FFF2-40B4-BE49-F238E27FC236}">
                <a16:creationId xmlns:a16="http://schemas.microsoft.com/office/drawing/2014/main" id="{27097D5D-E399-4255-9468-0116A1B0B0E1}"/>
              </a:ext>
            </a:extLst>
          </p:cNvPr>
          <p:cNvSpPr>
            <a:spLocks noGrp="1"/>
          </p:cNvSpPr>
          <p:nvPr>
            <p:ph type="body" sz="quarter" idx="10"/>
          </p:nvPr>
        </p:nvSpPr>
        <p:spPr/>
        <p:txBody>
          <a:bodyPr/>
          <a:lstStyle/>
          <a:p>
            <a:endParaRPr lang="sv-SE"/>
          </a:p>
        </p:txBody>
      </p:sp>
      <p:sp>
        <p:nvSpPr>
          <p:cNvPr id="4" name="Platshållare för text 3">
            <a:extLst>
              <a:ext uri="{FF2B5EF4-FFF2-40B4-BE49-F238E27FC236}">
                <a16:creationId xmlns:a16="http://schemas.microsoft.com/office/drawing/2014/main" id="{67432880-EABA-4426-91B8-2D839C20B2ED}"/>
              </a:ext>
            </a:extLst>
          </p:cNvPr>
          <p:cNvSpPr>
            <a:spLocks noGrp="1"/>
          </p:cNvSpPr>
          <p:nvPr>
            <p:ph type="body" sz="quarter" idx="11"/>
          </p:nvPr>
        </p:nvSpPr>
        <p:spPr/>
        <p:txBody>
          <a:bodyPr/>
          <a:lstStyle/>
          <a:p>
            <a:endParaRPr lang="sv-SE"/>
          </a:p>
        </p:txBody>
      </p:sp>
    </p:spTree>
    <p:extLst>
      <p:ext uri="{BB962C8B-B14F-4D97-AF65-F5344CB8AC3E}">
        <p14:creationId xmlns:p14="http://schemas.microsoft.com/office/powerpoint/2010/main" val="3578789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38DB51F5-5EEB-4059-BDD5-A28D86E1CB16}"/>
              </a:ext>
            </a:extLst>
          </p:cNvPr>
          <p:cNvPicPr>
            <a:picLocks noChangeAspect="1"/>
          </p:cNvPicPr>
          <p:nvPr/>
        </p:nvPicPr>
        <p:blipFill>
          <a:blip r:embed="rId3"/>
          <a:stretch>
            <a:fillRect/>
          </a:stretch>
        </p:blipFill>
        <p:spPr>
          <a:xfrm rot="1225744">
            <a:off x="8850374" y="1035002"/>
            <a:ext cx="2607769" cy="3747385"/>
          </a:xfrm>
          <a:prstGeom prst="rect">
            <a:avLst/>
          </a:prstGeom>
        </p:spPr>
      </p:pic>
      <p:sp>
        <p:nvSpPr>
          <p:cNvPr id="4" name="Rubrik 3">
            <a:extLst>
              <a:ext uri="{FF2B5EF4-FFF2-40B4-BE49-F238E27FC236}">
                <a16:creationId xmlns:a16="http://schemas.microsoft.com/office/drawing/2014/main" id="{FA7AE140-709B-4AE0-9073-DA6D4CF6BC40}"/>
              </a:ext>
            </a:extLst>
          </p:cNvPr>
          <p:cNvSpPr>
            <a:spLocks noGrp="1"/>
          </p:cNvSpPr>
          <p:nvPr>
            <p:ph type="title"/>
          </p:nvPr>
        </p:nvSpPr>
        <p:spPr/>
        <p:txBody>
          <a:bodyPr/>
          <a:lstStyle/>
          <a:p>
            <a:r>
              <a:rPr lang="sv-SE" dirty="0"/>
              <a:t>Syfte</a:t>
            </a:r>
          </a:p>
        </p:txBody>
      </p:sp>
      <p:sp>
        <p:nvSpPr>
          <p:cNvPr id="5" name="Platshållare för innehåll 4">
            <a:extLst>
              <a:ext uri="{FF2B5EF4-FFF2-40B4-BE49-F238E27FC236}">
                <a16:creationId xmlns:a16="http://schemas.microsoft.com/office/drawing/2014/main" id="{D7C5D2AE-67CE-4F0F-B005-7C826B35AAED}"/>
              </a:ext>
            </a:extLst>
          </p:cNvPr>
          <p:cNvSpPr>
            <a:spLocks noGrp="1"/>
          </p:cNvSpPr>
          <p:nvPr>
            <p:ph idx="11"/>
          </p:nvPr>
        </p:nvSpPr>
        <p:spPr>
          <a:xfrm>
            <a:off x="1056000" y="1738313"/>
            <a:ext cx="8652776" cy="4175124"/>
          </a:xfrm>
        </p:spPr>
        <p:txBody>
          <a:bodyPr>
            <a:normAutofit fontScale="85000" lnSpcReduction="20000"/>
          </a:bodyPr>
          <a:lstStyle/>
          <a:p>
            <a:pPr algn="l">
              <a:buFont typeface="Arial" panose="020B0604020202020204" pitchFamily="34" charset="0"/>
              <a:buChar char="•"/>
            </a:pPr>
            <a:r>
              <a:rPr lang="sv-SE" b="0" i="0" dirty="0">
                <a:solidFill>
                  <a:srgbClr val="333333"/>
                </a:solidFill>
                <a:effectLst/>
              </a:rPr>
              <a:t>Driva på åtgärder som leder till att Göteborgs Stad når följande mål i Göteborgs Stads miljö- och klimatprogram 2021–2030:</a:t>
            </a:r>
          </a:p>
          <a:p>
            <a:pPr marL="742950" lvl="1" indent="-285750" algn="l">
              <a:buFont typeface="Arial" panose="020B0604020202020204" pitchFamily="34" charset="0"/>
              <a:buChar char="•"/>
            </a:pPr>
            <a:r>
              <a:rPr lang="sv-SE" b="0" i="0" dirty="0">
                <a:solidFill>
                  <a:srgbClr val="333333"/>
                </a:solidFill>
                <a:effectLst/>
              </a:rPr>
              <a:t>Minska energianvändningen i bostäder och lokaler</a:t>
            </a:r>
          </a:p>
          <a:p>
            <a:pPr marL="742950" lvl="1" indent="-285750" algn="l">
              <a:buFont typeface="Arial" panose="020B0604020202020204" pitchFamily="34" charset="0"/>
              <a:buChar char="•"/>
            </a:pPr>
            <a:r>
              <a:rPr lang="sv-SE" b="0" i="0" dirty="0">
                <a:solidFill>
                  <a:srgbClr val="333333"/>
                </a:solidFill>
                <a:effectLst/>
              </a:rPr>
              <a:t>Producera energi enbart av förnybara källor</a:t>
            </a:r>
          </a:p>
          <a:p>
            <a:pPr marL="742950" lvl="1" indent="-285750" algn="l">
              <a:buFont typeface="Arial" panose="020B0604020202020204" pitchFamily="34" charset="0"/>
              <a:buChar char="•"/>
            </a:pPr>
            <a:r>
              <a:rPr lang="sv-SE" b="0" i="0" dirty="0">
                <a:solidFill>
                  <a:srgbClr val="333333"/>
                </a:solidFill>
                <a:effectLst/>
              </a:rPr>
              <a:t>Minska klimatpåverkan från transporter</a:t>
            </a:r>
            <a:br>
              <a:rPr lang="sv-SE" b="0" i="0" dirty="0">
                <a:solidFill>
                  <a:srgbClr val="333333"/>
                </a:solidFill>
                <a:effectLst/>
              </a:rPr>
            </a:br>
            <a:endParaRPr lang="sv-SE" b="0" i="0" dirty="0">
              <a:solidFill>
                <a:srgbClr val="333333"/>
              </a:solidFill>
              <a:effectLst/>
            </a:endParaRPr>
          </a:p>
          <a:p>
            <a:pPr algn="l">
              <a:buFont typeface="Arial" panose="020B0604020202020204" pitchFamily="34" charset="0"/>
              <a:buChar char="•"/>
            </a:pPr>
            <a:r>
              <a:rPr lang="sv-SE" b="0" i="0" dirty="0">
                <a:solidFill>
                  <a:srgbClr val="333333"/>
                </a:solidFill>
                <a:effectLst/>
              </a:rPr>
              <a:t>Bibehålla och utveckla Göteborgs Stads arbete med att ha en trygg och säker energiförsörjning</a:t>
            </a:r>
          </a:p>
          <a:p>
            <a:pPr algn="l">
              <a:buFont typeface="Arial" panose="020B0604020202020204" pitchFamily="34" charset="0"/>
              <a:buChar char="•"/>
            </a:pPr>
            <a:r>
              <a:rPr lang="sv-SE" b="0" i="0" dirty="0">
                <a:solidFill>
                  <a:srgbClr val="333333"/>
                </a:solidFill>
                <a:effectLst/>
              </a:rPr>
              <a:t>Vara en gemensam utgångspunkt som visar riktningen för Göteborgs Stads arbete med energifrågor</a:t>
            </a:r>
          </a:p>
          <a:p>
            <a:pPr algn="l">
              <a:buFont typeface="Arial" panose="020B0604020202020204" pitchFamily="34" charset="0"/>
              <a:buChar char="•"/>
            </a:pPr>
            <a:r>
              <a:rPr lang="sv-SE" b="0" i="0" dirty="0">
                <a:solidFill>
                  <a:srgbClr val="333333"/>
                </a:solidFill>
                <a:effectLst/>
              </a:rPr>
              <a:t>Uppfylla kraven i lagen om kommunal energiplanering (1977:439). Den säger att varje svensk kommun ska ha en aktuell energiplan som omfattar tillförsel, distribution och användning av energi i kommunen, och även innehålla en analys av vilken inverkan den i planen upptagna verksamheten har på miljön, hälsan och hushållningen med mark och vatten samt andra resurser</a:t>
            </a:r>
            <a:r>
              <a:rPr lang="sv-SE" b="0" i="0" dirty="0">
                <a:solidFill>
                  <a:srgbClr val="333333"/>
                </a:solidFill>
                <a:effectLst/>
                <a:latin typeface="Open Sans" panose="020B0606030504020204" pitchFamily="34" charset="0"/>
              </a:rPr>
              <a:t>.</a:t>
            </a:r>
          </a:p>
          <a:p>
            <a:endParaRPr lang="sv-SE" dirty="0"/>
          </a:p>
        </p:txBody>
      </p:sp>
    </p:spTree>
    <p:extLst>
      <p:ext uri="{BB962C8B-B14F-4D97-AF65-F5344CB8AC3E}">
        <p14:creationId xmlns:p14="http://schemas.microsoft.com/office/powerpoint/2010/main" val="2017824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69370A-ADF2-4511-A676-72D6A5AB4A2F}"/>
              </a:ext>
            </a:extLst>
          </p:cNvPr>
          <p:cNvSpPr>
            <a:spLocks noGrp="1"/>
          </p:cNvSpPr>
          <p:nvPr>
            <p:ph type="title"/>
          </p:nvPr>
        </p:nvSpPr>
        <p:spPr/>
        <p:txBody>
          <a:bodyPr/>
          <a:lstStyle/>
          <a:p>
            <a:r>
              <a:rPr lang="sv-SE" dirty="0" err="1"/>
              <a:t>GSLs</a:t>
            </a:r>
            <a:r>
              <a:rPr lang="sv-SE" dirty="0"/>
              <a:t> roll i energiplanen</a:t>
            </a:r>
          </a:p>
        </p:txBody>
      </p:sp>
      <p:sp>
        <p:nvSpPr>
          <p:cNvPr id="3" name="Platshållare för innehåll 2">
            <a:extLst>
              <a:ext uri="{FF2B5EF4-FFF2-40B4-BE49-F238E27FC236}">
                <a16:creationId xmlns:a16="http://schemas.microsoft.com/office/drawing/2014/main" id="{83F9B7F3-A100-448D-9135-7F836099F49C}"/>
              </a:ext>
            </a:extLst>
          </p:cNvPr>
          <p:cNvSpPr>
            <a:spLocks noGrp="1"/>
          </p:cNvSpPr>
          <p:nvPr>
            <p:ph idx="11"/>
          </p:nvPr>
        </p:nvSpPr>
        <p:spPr/>
        <p:txBody>
          <a:bodyPr>
            <a:normAutofit fontScale="85000" lnSpcReduction="10000"/>
          </a:bodyPr>
          <a:lstStyle/>
          <a:p>
            <a:r>
              <a:rPr lang="sv-SE" dirty="0"/>
              <a:t>Vätgasstrategi</a:t>
            </a:r>
          </a:p>
          <a:p>
            <a:pPr lvl="1"/>
            <a:r>
              <a:rPr lang="sv-SE" dirty="0"/>
              <a:t>Den blir viktig för hur vi ska tänka </a:t>
            </a:r>
            <a:r>
              <a:rPr lang="sv-SE" dirty="0" err="1"/>
              <a:t>ang</a:t>
            </a:r>
            <a:r>
              <a:rPr lang="sv-SE" dirty="0"/>
              <a:t> vår fordonsflotta framöver</a:t>
            </a:r>
          </a:p>
          <a:p>
            <a:r>
              <a:rPr lang="sv-SE" dirty="0"/>
              <a:t>Nybyggnation eller flytt</a:t>
            </a:r>
          </a:p>
          <a:p>
            <a:pPr lvl="1"/>
            <a:r>
              <a:rPr lang="sv-SE" dirty="0"/>
              <a:t>Solenergiplan</a:t>
            </a:r>
          </a:p>
          <a:p>
            <a:pPr lvl="1"/>
            <a:r>
              <a:rPr lang="sv-SE" dirty="0"/>
              <a:t>Energieffektiviseringsanalys</a:t>
            </a:r>
          </a:p>
          <a:p>
            <a:pPr lvl="1"/>
            <a:r>
              <a:rPr lang="sv-SE" dirty="0"/>
              <a:t>Solavskärmning för att sänka behovet av kyla</a:t>
            </a:r>
          </a:p>
          <a:p>
            <a:r>
              <a:rPr lang="sv-SE" dirty="0"/>
              <a:t>Arbetsmaskiner</a:t>
            </a:r>
          </a:p>
          <a:p>
            <a:pPr lvl="1"/>
            <a:r>
              <a:rPr lang="sv-SE" dirty="0"/>
              <a:t>Alla styrelser och nämnder som har egna arbetsmaskiner ska använda arbetsmaskiner som drivs på el-, vätgas- eller biogas som är förnybart producerad senast 2025.</a:t>
            </a:r>
          </a:p>
          <a:p>
            <a:r>
              <a:rPr lang="sv-SE" dirty="0"/>
              <a:t>Fordon</a:t>
            </a:r>
          </a:p>
          <a:p>
            <a:pPr lvl="1"/>
            <a:r>
              <a:rPr lang="sv-SE" dirty="0"/>
              <a:t>Fler </a:t>
            </a:r>
            <a:r>
              <a:rPr lang="sv-SE" dirty="0" err="1"/>
              <a:t>laddstationer</a:t>
            </a:r>
            <a:r>
              <a:rPr lang="sv-SE" dirty="0"/>
              <a:t> kommer att gynna vårt uppdrag med fossilfri fordonsflotta.</a:t>
            </a:r>
          </a:p>
          <a:p>
            <a:r>
              <a:rPr lang="sv-SE" dirty="0"/>
              <a:t>Cykelparkeringar</a:t>
            </a:r>
          </a:p>
          <a:p>
            <a:pPr lvl="1"/>
            <a:r>
              <a:rPr lang="sv-SE" dirty="0"/>
              <a:t>Alla styrelser och nämnder ska säkerställa att behovet av användarvänliga cykelparkeringar för medarbetare, hyresgäster, elever och besökare är tillgodosett. Behovet kan anses vara tillgodosett när det finns tillräckligt med parkering utifrån verksamhetens maximala efterfrågan.</a:t>
            </a:r>
          </a:p>
        </p:txBody>
      </p:sp>
    </p:spTree>
    <p:extLst>
      <p:ext uri="{BB962C8B-B14F-4D97-AF65-F5344CB8AC3E}">
        <p14:creationId xmlns:p14="http://schemas.microsoft.com/office/powerpoint/2010/main" val="1201185556"/>
      </p:ext>
    </p:extLst>
  </p:cSld>
  <p:clrMapOvr>
    <a:masterClrMapping/>
  </p:clrMapOvr>
</p:sld>
</file>

<file path=ppt/theme/theme1.xml><?xml version="1.0" encoding="utf-8"?>
<a:theme xmlns:a="http://schemas.openxmlformats.org/drawingml/2006/main" name="Göteborgs Stad – Grön dekor">
  <a:themeElements>
    <a:clrScheme name="Göteborgs Stad färgpalett">
      <a:dk1>
        <a:sysClr val="windowText" lastClr="000000"/>
      </a:dk1>
      <a:lt1>
        <a:sysClr val="window" lastClr="FFFFFF"/>
      </a:lt1>
      <a:dk2>
        <a:srgbClr val="3F5564"/>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DF6E1662-D757-4491-A730-96231D63F13A}"/>
    </a:ext>
  </a:extLst>
</a:theme>
</file>

<file path=ppt/theme/theme2.xml><?xml version="1.0" encoding="utf-8"?>
<a:theme xmlns:a="http://schemas.openxmlformats.org/drawingml/2006/main" name="Göteborgs Stad – Röd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EE2A4D9C-AAD2-474A-9F50-E210451A38EF}"/>
    </a:ext>
  </a:extLst>
</a:theme>
</file>

<file path=ppt/theme/theme3.xml><?xml version="1.0" encoding="utf-8"?>
<a:theme xmlns:a="http://schemas.openxmlformats.org/drawingml/2006/main" name="Göteborgs Stad – Prickar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25BB4BDA-2E09-4FC3-A5BC-3D238FD25280}"/>
    </a:ext>
  </a:extLst>
</a:theme>
</file>

<file path=ppt/theme/theme4.xml><?xml version="1.0" encoding="utf-8"?>
<a:theme xmlns:a="http://schemas.openxmlformats.org/drawingml/2006/main" name="Göteborgs Stad – Turkos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819EE5FF-161C-4DEC-B52F-281E3057CA84}"/>
    </a:ext>
  </a:extLst>
</a:theme>
</file>

<file path=ppt/theme/theme5.xml><?xml version="1.0" encoding="utf-8"?>
<a:theme xmlns:a="http://schemas.openxmlformats.org/drawingml/2006/main" name="Göteborgs Stad – Lila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3F5FB16A-9CF0-49A8-974C-C3CA50FBE944}"/>
    </a:ext>
  </a:extLst>
</a:theme>
</file>

<file path=ppt/theme/theme6.xml><?xml version="1.0" encoding="utf-8"?>
<a:theme xmlns:a="http://schemas.openxmlformats.org/drawingml/2006/main" name="Göteborgs Stad – Gul dekor">
  <a:themeElements>
    <a:clrScheme name="Göteborgs Stad färgpalet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pPr>
      <a:bodyPr rtlCol="0" anchor="ctr"/>
      <a:lstStyle>
        <a:defPPr algn="ctr">
          <a:defRPr dirty="0" smtClean="0"/>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thm15="http://schemas.microsoft.com/office/thememl/2012/main" name="Presentation14" id="{315601EC-0055-4CB4-8C1E-3B791AC80537}" vid="{A67B6AB9-DAF5-4E68-A6B3-208DDBCA4300}"/>
    </a:ext>
  </a:extLst>
</a:theme>
</file>

<file path=ppt/theme/theme7.xml><?xml version="1.0" encoding="utf-8"?>
<a:theme xmlns:a="http://schemas.openxmlformats.org/drawingml/2006/main" name="Office-tema">
  <a:themeElements>
    <a:clrScheme name="Göteborgs Stad Powerpoint">
      <a:dk1>
        <a:sysClr val="windowText" lastClr="000000"/>
      </a:dk1>
      <a:lt1>
        <a:sysClr val="window" lastClr="FFFFFF"/>
      </a:lt1>
      <a:dk2>
        <a:srgbClr val="495663"/>
      </a:dk2>
      <a:lt2>
        <a:srgbClr val="FFCD37"/>
      </a:lt2>
      <a:accent1>
        <a:srgbClr val="0077BC"/>
      </a:accent1>
      <a:accent2>
        <a:srgbClr val="D24723"/>
      </a:accent2>
      <a:accent3>
        <a:srgbClr val="008391"/>
      </a:accent3>
      <a:accent4>
        <a:srgbClr val="D53878"/>
      </a:accent4>
      <a:accent5>
        <a:srgbClr val="008868"/>
      </a:accent5>
      <a:accent6>
        <a:srgbClr val="674B99"/>
      </a:accent6>
      <a:hlink>
        <a:srgbClr val="0563C1"/>
      </a:hlink>
      <a:folHlink>
        <a:srgbClr val="954F72"/>
      </a:folHlink>
    </a:clrScheme>
    <a:fontScheme name="Göteborgs Stad Powerpoint">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PowerPoint_GSL_tagline</Template>
  <TotalTime>0</TotalTime>
  <Words>239</Words>
  <Application>Microsoft Office PowerPoint</Application>
  <PresentationFormat>Bredbild</PresentationFormat>
  <Paragraphs>24</Paragraphs>
  <Slides>3</Slides>
  <Notes>1</Notes>
  <HiddenSlides>0</HiddenSlides>
  <MMClips>0</MMClips>
  <ScaleCrop>false</ScaleCrop>
  <HeadingPairs>
    <vt:vector size="6" baseType="variant">
      <vt:variant>
        <vt:lpstr>Använt teckensnitt</vt:lpstr>
      </vt:variant>
      <vt:variant>
        <vt:i4>5</vt:i4>
      </vt:variant>
      <vt:variant>
        <vt:lpstr>Tema</vt:lpstr>
      </vt:variant>
      <vt:variant>
        <vt:i4>6</vt:i4>
      </vt:variant>
      <vt:variant>
        <vt:lpstr>Bildrubriker</vt:lpstr>
      </vt:variant>
      <vt:variant>
        <vt:i4>3</vt:i4>
      </vt:variant>
    </vt:vector>
  </HeadingPairs>
  <TitlesOfParts>
    <vt:vector size="14" baseType="lpstr">
      <vt:lpstr>Arial</vt:lpstr>
      <vt:lpstr>Arial Black</vt:lpstr>
      <vt:lpstr>Calibri</vt:lpstr>
      <vt:lpstr>Open Sans</vt:lpstr>
      <vt:lpstr>Wingdings</vt:lpstr>
      <vt:lpstr>Göteborgs Stad – Grön dekor</vt:lpstr>
      <vt:lpstr>Göteborgs Stad – Röd dekor</vt:lpstr>
      <vt:lpstr>Göteborgs Stad – Prickar dekor</vt:lpstr>
      <vt:lpstr>Göteborgs Stad – Turkos dekor</vt:lpstr>
      <vt:lpstr>Göteborgs Stad – Lila dekor</vt:lpstr>
      <vt:lpstr>Göteborgs Stad – Gul dekor</vt:lpstr>
      <vt:lpstr>Göteborgs Stads energiplan 2022-2030</vt:lpstr>
      <vt:lpstr>Syfte</vt:lpstr>
      <vt:lpstr>GSLs roll i energiplanen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Göteborgs Stads energiplan</dc:title>
  <dc:creator>Johan Sävhage</dc:creator>
  <cp:lastModifiedBy>Therese Berglund</cp:lastModifiedBy>
  <cp:revision>6</cp:revision>
  <dcterms:created xsi:type="dcterms:W3CDTF">2022-06-17T05:40:49Z</dcterms:created>
  <dcterms:modified xsi:type="dcterms:W3CDTF">2022-06-17T08:48:21Z</dcterms:modified>
</cp:coreProperties>
</file>