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7.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8.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9.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2" r:id="rId1"/>
    <p:sldMasterId id="2147484410" r:id="rId2"/>
    <p:sldMasterId id="2147484427" r:id="rId3"/>
    <p:sldMasterId id="2147484444" r:id="rId4"/>
    <p:sldMasterId id="2147484461" r:id="rId5"/>
    <p:sldMasterId id="2147484478" r:id="rId6"/>
    <p:sldMasterId id="2147484495" r:id="rId7"/>
    <p:sldMasterId id="2147484512" r:id="rId8"/>
    <p:sldMasterId id="2147484529" r:id="rId9"/>
    <p:sldMasterId id="2147484546" r:id="rId10"/>
  </p:sldMasterIdLst>
  <p:notesMasterIdLst>
    <p:notesMasterId r:id="rId28"/>
  </p:notesMasterIdLst>
  <p:handoutMasterIdLst>
    <p:handoutMasterId r:id="rId29"/>
  </p:handoutMasterIdLst>
  <p:sldIdLst>
    <p:sldId id="298" r:id="rId11"/>
    <p:sldId id="608" r:id="rId12"/>
    <p:sldId id="623" r:id="rId13"/>
    <p:sldId id="555" r:id="rId14"/>
    <p:sldId id="607" r:id="rId15"/>
    <p:sldId id="617" r:id="rId16"/>
    <p:sldId id="609" r:id="rId17"/>
    <p:sldId id="611" r:id="rId18"/>
    <p:sldId id="610" r:id="rId19"/>
    <p:sldId id="612" r:id="rId20"/>
    <p:sldId id="613" r:id="rId21"/>
    <p:sldId id="614" r:id="rId22"/>
    <p:sldId id="615" r:id="rId23"/>
    <p:sldId id="622" r:id="rId24"/>
    <p:sldId id="616" r:id="rId25"/>
    <p:sldId id="619" r:id="rId26"/>
    <p:sldId id="618"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386"/>
    <a:srgbClr val="91C0AA"/>
    <a:srgbClr val="FED966"/>
    <a:srgbClr val="202B33"/>
    <a:srgbClr val="7EA1E8"/>
    <a:srgbClr val="05644D"/>
    <a:srgbClr val="FBCFB9"/>
    <a:srgbClr val="B8E1C8"/>
    <a:srgbClr val="F2F2F2"/>
    <a:srgbClr val="F5F4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06ECA5-4177-4037-96AB-0016FFA3C5BE}" v="1" dt="2023-01-05T12:29:40.663"/>
    <p1510:client id="{EEDE8A20-8957-4668-BFDF-C59CDC3C11CA}" v="5" dt="2023-01-05T13:13:48.247"/>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2" autoAdjust="0"/>
    <p:restoredTop sz="80851" autoAdjust="0"/>
  </p:normalViewPr>
  <p:slideViewPr>
    <p:cSldViewPr snapToGrid="0">
      <p:cViewPr varScale="1">
        <p:scale>
          <a:sx n="80" d="100"/>
          <a:sy n="80" d="100"/>
        </p:scale>
        <p:origin x="176" y="40"/>
      </p:cViewPr>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72" d="100"/>
        <a:sy n="72" d="100"/>
      </p:scale>
      <p:origin x="0" y="0"/>
    </p:cViewPr>
  </p:sorterViewPr>
  <p:notesViewPr>
    <p:cSldViewPr snapToGrid="0">
      <p:cViewPr varScale="1">
        <p:scale>
          <a:sx n="93" d="100"/>
          <a:sy n="93" d="100"/>
        </p:scale>
        <p:origin x="362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21" Type="http://schemas.openxmlformats.org/officeDocument/2006/relationships/slide" Target="slides/slide11.xml"/><Relationship Id="rId34" Type="http://schemas.microsoft.com/office/2016/11/relationships/changesInfo" Target="changesInfos/changesInfo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ableStyles" Target="tableStyles.xml"/><Relationship Id="rId38"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heme" Target="theme/theme1.xml"/><Relationship Id="rId37" Type="http://schemas.openxmlformats.org/officeDocument/2006/relationships/customXml" Target="../customXml/item2.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notesMaster" Target="notesMasters/notesMaster1.xml"/><Relationship Id="rId36" Type="http://schemas.openxmlformats.org/officeDocument/2006/relationships/customXml" Target="../customXml/item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ita Molin" userId="0ad6c635-8e61-44b6-87ad-76a3cb42852d" providerId="ADAL" clId="{BBDBF2AA-8F67-44F5-956B-74BCD233B8B6}"/>
    <pc:docChg chg="undo custSel addSld delSld modSld sldOrd">
      <pc:chgData name="Anita Molin" userId="0ad6c635-8e61-44b6-87ad-76a3cb42852d" providerId="ADAL" clId="{BBDBF2AA-8F67-44F5-956B-74BCD233B8B6}" dt="2022-12-10T17:57:29.921" v="661" actId="255"/>
      <pc:docMkLst>
        <pc:docMk/>
      </pc:docMkLst>
      <pc:sldChg chg="addSp delSp modSp mod">
        <pc:chgData name="Anita Molin" userId="0ad6c635-8e61-44b6-87ad-76a3cb42852d" providerId="ADAL" clId="{BBDBF2AA-8F67-44F5-956B-74BCD233B8B6}" dt="2022-12-10T16:50:35.656" v="79" actId="1076"/>
        <pc:sldMkLst>
          <pc:docMk/>
          <pc:sldMk cId="378398269" sldId="609"/>
        </pc:sldMkLst>
        <pc:spChg chg="mod">
          <ac:chgData name="Anita Molin" userId="0ad6c635-8e61-44b6-87ad-76a3cb42852d" providerId="ADAL" clId="{BBDBF2AA-8F67-44F5-956B-74BCD233B8B6}" dt="2022-12-10T16:47:01.212" v="33" actId="20577"/>
          <ac:spMkLst>
            <pc:docMk/>
            <pc:sldMk cId="378398269" sldId="609"/>
            <ac:spMk id="2" creationId="{DA921D25-962E-4EFC-8E88-66F698C6C4F1}"/>
          </ac:spMkLst>
        </pc:spChg>
        <pc:spChg chg="mod">
          <ac:chgData name="Anita Molin" userId="0ad6c635-8e61-44b6-87ad-76a3cb42852d" providerId="ADAL" clId="{BBDBF2AA-8F67-44F5-956B-74BCD233B8B6}" dt="2022-12-10T16:50:16.867" v="76" actId="20577"/>
          <ac:spMkLst>
            <pc:docMk/>
            <pc:sldMk cId="378398269" sldId="609"/>
            <ac:spMk id="6" creationId="{4539E3F0-50BF-4E70-9BB8-30FCDC300F77}"/>
          </ac:spMkLst>
        </pc:spChg>
        <pc:picChg chg="del">
          <ac:chgData name="Anita Molin" userId="0ad6c635-8e61-44b6-87ad-76a3cb42852d" providerId="ADAL" clId="{BBDBF2AA-8F67-44F5-956B-74BCD233B8B6}" dt="2022-12-10T16:45:01.953" v="19" actId="21"/>
          <ac:picMkLst>
            <pc:docMk/>
            <pc:sldMk cId="378398269" sldId="609"/>
            <ac:picMk id="4" creationId="{3902F83B-B2E0-4045-85FE-BD9C7C7D8CE5}"/>
          </ac:picMkLst>
        </pc:picChg>
        <pc:picChg chg="add mod">
          <ac:chgData name="Anita Molin" userId="0ad6c635-8e61-44b6-87ad-76a3cb42852d" providerId="ADAL" clId="{BBDBF2AA-8F67-44F5-956B-74BCD233B8B6}" dt="2022-12-10T16:50:35.656" v="79" actId="1076"/>
          <ac:picMkLst>
            <pc:docMk/>
            <pc:sldMk cId="378398269" sldId="609"/>
            <ac:picMk id="5" creationId="{665F710C-C681-47D1-9F44-182E4BA31931}"/>
          </ac:picMkLst>
        </pc:picChg>
      </pc:sldChg>
      <pc:sldChg chg="new del">
        <pc:chgData name="Anita Molin" userId="0ad6c635-8e61-44b6-87ad-76a3cb42852d" providerId="ADAL" clId="{BBDBF2AA-8F67-44F5-956B-74BCD233B8B6}" dt="2022-12-10T16:44:19.211" v="1" actId="2696"/>
        <pc:sldMkLst>
          <pc:docMk/>
          <pc:sldMk cId="2588792220" sldId="609"/>
        </pc:sldMkLst>
      </pc:sldChg>
      <pc:sldChg chg="addSp modSp add mod">
        <pc:chgData name="Anita Molin" userId="0ad6c635-8e61-44b6-87ad-76a3cb42852d" providerId="ADAL" clId="{BBDBF2AA-8F67-44F5-956B-74BCD233B8B6}" dt="2022-12-10T16:55:07.045" v="142" actId="20577"/>
        <pc:sldMkLst>
          <pc:docMk/>
          <pc:sldMk cId="3206557092" sldId="610"/>
        </pc:sldMkLst>
        <pc:spChg chg="mod">
          <ac:chgData name="Anita Molin" userId="0ad6c635-8e61-44b6-87ad-76a3cb42852d" providerId="ADAL" clId="{BBDBF2AA-8F67-44F5-956B-74BCD233B8B6}" dt="2022-12-10T16:52:00.536" v="88" actId="20577"/>
          <ac:spMkLst>
            <pc:docMk/>
            <pc:sldMk cId="3206557092" sldId="610"/>
            <ac:spMk id="2" creationId="{DA921D25-962E-4EFC-8E88-66F698C6C4F1}"/>
          </ac:spMkLst>
        </pc:spChg>
        <pc:spChg chg="mod">
          <ac:chgData name="Anita Molin" userId="0ad6c635-8e61-44b6-87ad-76a3cb42852d" providerId="ADAL" clId="{BBDBF2AA-8F67-44F5-956B-74BCD233B8B6}" dt="2022-12-10T16:55:07.045" v="142" actId="20577"/>
          <ac:spMkLst>
            <pc:docMk/>
            <pc:sldMk cId="3206557092" sldId="610"/>
            <ac:spMk id="6" creationId="{4539E3F0-50BF-4E70-9BB8-30FCDC300F77}"/>
          </ac:spMkLst>
        </pc:spChg>
        <pc:picChg chg="add mod">
          <ac:chgData name="Anita Molin" userId="0ad6c635-8e61-44b6-87ad-76a3cb42852d" providerId="ADAL" clId="{BBDBF2AA-8F67-44F5-956B-74BCD233B8B6}" dt="2022-12-10T16:54:56.947" v="140" actId="1076"/>
          <ac:picMkLst>
            <pc:docMk/>
            <pc:sldMk cId="3206557092" sldId="610"/>
            <ac:picMk id="4" creationId="{A540C424-3F90-4289-88B9-6D62E8ADA1CA}"/>
          </ac:picMkLst>
        </pc:picChg>
      </pc:sldChg>
      <pc:sldChg chg="addSp modSp add mod">
        <pc:chgData name="Anita Molin" userId="0ad6c635-8e61-44b6-87ad-76a3cb42852d" providerId="ADAL" clId="{BBDBF2AA-8F67-44F5-956B-74BCD233B8B6}" dt="2022-12-10T17:11:22.470" v="207" actId="14100"/>
        <pc:sldMkLst>
          <pc:docMk/>
          <pc:sldMk cId="1051355060" sldId="611"/>
        </pc:sldMkLst>
        <pc:spChg chg="mod">
          <ac:chgData name="Anita Molin" userId="0ad6c635-8e61-44b6-87ad-76a3cb42852d" providerId="ADAL" clId="{BBDBF2AA-8F67-44F5-956B-74BCD233B8B6}" dt="2022-12-10T17:11:16.155" v="206" actId="14100"/>
          <ac:spMkLst>
            <pc:docMk/>
            <pc:sldMk cId="1051355060" sldId="611"/>
            <ac:spMk id="2" creationId="{DA921D25-962E-4EFC-8E88-66F698C6C4F1}"/>
          </ac:spMkLst>
        </pc:spChg>
        <pc:spChg chg="mod">
          <ac:chgData name="Anita Molin" userId="0ad6c635-8e61-44b6-87ad-76a3cb42852d" providerId="ADAL" clId="{BBDBF2AA-8F67-44F5-956B-74BCD233B8B6}" dt="2022-12-10T17:11:22.470" v="207" actId="14100"/>
          <ac:spMkLst>
            <pc:docMk/>
            <pc:sldMk cId="1051355060" sldId="611"/>
            <ac:spMk id="6" creationId="{4539E3F0-50BF-4E70-9BB8-30FCDC300F77}"/>
          </ac:spMkLst>
        </pc:spChg>
        <pc:picChg chg="add mod">
          <ac:chgData name="Anita Molin" userId="0ad6c635-8e61-44b6-87ad-76a3cb42852d" providerId="ADAL" clId="{BBDBF2AA-8F67-44F5-956B-74BCD233B8B6}" dt="2022-12-10T17:11:07.617" v="205" actId="1076"/>
          <ac:picMkLst>
            <pc:docMk/>
            <pc:sldMk cId="1051355060" sldId="611"/>
            <ac:picMk id="4" creationId="{774A7C9D-EFC6-4F5A-9CDF-C2A64AE794D5}"/>
          </ac:picMkLst>
        </pc:picChg>
      </pc:sldChg>
      <pc:sldChg chg="addSp modSp add mod">
        <pc:chgData name="Anita Molin" userId="0ad6c635-8e61-44b6-87ad-76a3cb42852d" providerId="ADAL" clId="{BBDBF2AA-8F67-44F5-956B-74BCD233B8B6}" dt="2022-12-10T17:14:59.811" v="258" actId="255"/>
        <pc:sldMkLst>
          <pc:docMk/>
          <pc:sldMk cId="2620260450" sldId="612"/>
        </pc:sldMkLst>
        <pc:spChg chg="mod">
          <ac:chgData name="Anita Molin" userId="0ad6c635-8e61-44b6-87ad-76a3cb42852d" providerId="ADAL" clId="{BBDBF2AA-8F67-44F5-956B-74BCD233B8B6}" dt="2022-12-10T17:12:51.441" v="214" actId="20577"/>
          <ac:spMkLst>
            <pc:docMk/>
            <pc:sldMk cId="2620260450" sldId="612"/>
            <ac:spMk id="2" creationId="{DA921D25-962E-4EFC-8E88-66F698C6C4F1}"/>
          </ac:spMkLst>
        </pc:spChg>
        <pc:spChg chg="mod">
          <ac:chgData name="Anita Molin" userId="0ad6c635-8e61-44b6-87ad-76a3cb42852d" providerId="ADAL" clId="{BBDBF2AA-8F67-44F5-956B-74BCD233B8B6}" dt="2022-12-10T17:14:59.811" v="258" actId="255"/>
          <ac:spMkLst>
            <pc:docMk/>
            <pc:sldMk cId="2620260450" sldId="612"/>
            <ac:spMk id="6" creationId="{4539E3F0-50BF-4E70-9BB8-30FCDC300F77}"/>
          </ac:spMkLst>
        </pc:spChg>
        <pc:picChg chg="add mod">
          <ac:chgData name="Anita Molin" userId="0ad6c635-8e61-44b6-87ad-76a3cb42852d" providerId="ADAL" clId="{BBDBF2AA-8F67-44F5-956B-74BCD233B8B6}" dt="2022-12-10T17:12:18.526" v="210" actId="1076"/>
          <ac:picMkLst>
            <pc:docMk/>
            <pc:sldMk cId="2620260450" sldId="612"/>
            <ac:picMk id="4" creationId="{B5882C00-75C4-4C7A-BD50-DCD2046EB761}"/>
          </ac:picMkLst>
        </pc:picChg>
      </pc:sldChg>
      <pc:sldChg chg="addSp modSp add mod">
        <pc:chgData name="Anita Molin" userId="0ad6c635-8e61-44b6-87ad-76a3cb42852d" providerId="ADAL" clId="{BBDBF2AA-8F67-44F5-956B-74BCD233B8B6}" dt="2022-12-10T17:18:34.644" v="305" actId="20577"/>
        <pc:sldMkLst>
          <pc:docMk/>
          <pc:sldMk cId="2618643569" sldId="613"/>
        </pc:sldMkLst>
        <pc:spChg chg="mod">
          <ac:chgData name="Anita Molin" userId="0ad6c635-8e61-44b6-87ad-76a3cb42852d" providerId="ADAL" clId="{BBDBF2AA-8F67-44F5-956B-74BCD233B8B6}" dt="2022-12-10T17:16:35.069" v="269" actId="20577"/>
          <ac:spMkLst>
            <pc:docMk/>
            <pc:sldMk cId="2618643569" sldId="613"/>
            <ac:spMk id="2" creationId="{DA921D25-962E-4EFC-8E88-66F698C6C4F1}"/>
          </ac:spMkLst>
        </pc:spChg>
        <pc:spChg chg="mod">
          <ac:chgData name="Anita Molin" userId="0ad6c635-8e61-44b6-87ad-76a3cb42852d" providerId="ADAL" clId="{BBDBF2AA-8F67-44F5-956B-74BCD233B8B6}" dt="2022-12-10T17:18:34.644" v="305" actId="20577"/>
          <ac:spMkLst>
            <pc:docMk/>
            <pc:sldMk cId="2618643569" sldId="613"/>
            <ac:spMk id="6" creationId="{4539E3F0-50BF-4E70-9BB8-30FCDC300F77}"/>
          </ac:spMkLst>
        </pc:spChg>
        <pc:picChg chg="add mod">
          <ac:chgData name="Anita Molin" userId="0ad6c635-8e61-44b6-87ad-76a3cb42852d" providerId="ADAL" clId="{BBDBF2AA-8F67-44F5-956B-74BCD233B8B6}" dt="2022-12-10T17:16:00.131" v="265" actId="1076"/>
          <ac:picMkLst>
            <pc:docMk/>
            <pc:sldMk cId="2618643569" sldId="613"/>
            <ac:picMk id="4" creationId="{D2069518-278B-41C4-9AB8-355B71FA6BB7}"/>
          </ac:picMkLst>
        </pc:picChg>
      </pc:sldChg>
      <pc:sldChg chg="addSp modSp add mod">
        <pc:chgData name="Anita Molin" userId="0ad6c635-8e61-44b6-87ad-76a3cb42852d" providerId="ADAL" clId="{BBDBF2AA-8F67-44F5-956B-74BCD233B8B6}" dt="2022-12-10T17:21:17.970" v="354" actId="255"/>
        <pc:sldMkLst>
          <pc:docMk/>
          <pc:sldMk cId="3841139564" sldId="614"/>
        </pc:sldMkLst>
        <pc:spChg chg="mod">
          <ac:chgData name="Anita Molin" userId="0ad6c635-8e61-44b6-87ad-76a3cb42852d" providerId="ADAL" clId="{BBDBF2AA-8F67-44F5-956B-74BCD233B8B6}" dt="2022-12-10T17:19:37.418" v="315" actId="20577"/>
          <ac:spMkLst>
            <pc:docMk/>
            <pc:sldMk cId="3841139564" sldId="614"/>
            <ac:spMk id="2" creationId="{DA921D25-962E-4EFC-8E88-66F698C6C4F1}"/>
          </ac:spMkLst>
        </pc:spChg>
        <pc:spChg chg="mod">
          <ac:chgData name="Anita Molin" userId="0ad6c635-8e61-44b6-87ad-76a3cb42852d" providerId="ADAL" clId="{BBDBF2AA-8F67-44F5-956B-74BCD233B8B6}" dt="2022-12-10T17:21:17.970" v="354" actId="255"/>
          <ac:spMkLst>
            <pc:docMk/>
            <pc:sldMk cId="3841139564" sldId="614"/>
            <ac:spMk id="6" creationId="{4539E3F0-50BF-4E70-9BB8-30FCDC300F77}"/>
          </ac:spMkLst>
        </pc:spChg>
        <pc:picChg chg="add mod">
          <ac:chgData name="Anita Molin" userId="0ad6c635-8e61-44b6-87ad-76a3cb42852d" providerId="ADAL" clId="{BBDBF2AA-8F67-44F5-956B-74BCD233B8B6}" dt="2022-12-10T17:19:26.131" v="312" actId="14100"/>
          <ac:picMkLst>
            <pc:docMk/>
            <pc:sldMk cId="3841139564" sldId="614"/>
            <ac:picMk id="4" creationId="{8E97C2B2-CBD7-4841-94BE-7BF24FBF1520}"/>
          </ac:picMkLst>
        </pc:picChg>
      </pc:sldChg>
      <pc:sldChg chg="addSp modSp add mod">
        <pc:chgData name="Anita Molin" userId="0ad6c635-8e61-44b6-87ad-76a3cb42852d" providerId="ADAL" clId="{BBDBF2AA-8F67-44F5-956B-74BCD233B8B6}" dt="2022-12-10T17:42:05.249" v="412" actId="20577"/>
        <pc:sldMkLst>
          <pc:docMk/>
          <pc:sldMk cId="1720436999" sldId="615"/>
        </pc:sldMkLst>
        <pc:spChg chg="mod">
          <ac:chgData name="Anita Molin" userId="0ad6c635-8e61-44b6-87ad-76a3cb42852d" providerId="ADAL" clId="{BBDBF2AA-8F67-44F5-956B-74BCD233B8B6}" dt="2022-12-10T17:39:55.859" v="363" actId="20577"/>
          <ac:spMkLst>
            <pc:docMk/>
            <pc:sldMk cId="1720436999" sldId="615"/>
            <ac:spMk id="2" creationId="{DA921D25-962E-4EFC-8E88-66F698C6C4F1}"/>
          </ac:spMkLst>
        </pc:spChg>
        <pc:spChg chg="mod">
          <ac:chgData name="Anita Molin" userId="0ad6c635-8e61-44b6-87ad-76a3cb42852d" providerId="ADAL" clId="{BBDBF2AA-8F67-44F5-956B-74BCD233B8B6}" dt="2022-12-10T17:42:05.249" v="412" actId="20577"/>
          <ac:spMkLst>
            <pc:docMk/>
            <pc:sldMk cId="1720436999" sldId="615"/>
            <ac:spMk id="6" creationId="{4539E3F0-50BF-4E70-9BB8-30FCDC300F77}"/>
          </ac:spMkLst>
        </pc:spChg>
        <pc:picChg chg="add mod">
          <ac:chgData name="Anita Molin" userId="0ad6c635-8e61-44b6-87ad-76a3cb42852d" providerId="ADAL" clId="{BBDBF2AA-8F67-44F5-956B-74BCD233B8B6}" dt="2022-12-10T17:40:08.544" v="364" actId="1076"/>
          <ac:picMkLst>
            <pc:docMk/>
            <pc:sldMk cId="1720436999" sldId="615"/>
            <ac:picMk id="4" creationId="{3A0317AF-DBA4-4DB6-A7E0-817ED5CE3603}"/>
          </ac:picMkLst>
        </pc:picChg>
      </pc:sldChg>
      <pc:sldChg chg="addSp modSp add mod">
        <pc:chgData name="Anita Molin" userId="0ad6c635-8e61-44b6-87ad-76a3cb42852d" providerId="ADAL" clId="{BBDBF2AA-8F67-44F5-956B-74BCD233B8B6}" dt="2022-12-10T17:49:32.123" v="536" actId="255"/>
        <pc:sldMkLst>
          <pc:docMk/>
          <pc:sldMk cId="2661120499" sldId="616"/>
        </pc:sldMkLst>
        <pc:spChg chg="mod">
          <ac:chgData name="Anita Molin" userId="0ad6c635-8e61-44b6-87ad-76a3cb42852d" providerId="ADAL" clId="{BBDBF2AA-8F67-44F5-956B-74BCD233B8B6}" dt="2022-12-10T17:47:30.281" v="492" actId="20577"/>
          <ac:spMkLst>
            <pc:docMk/>
            <pc:sldMk cId="2661120499" sldId="616"/>
            <ac:spMk id="2" creationId="{DA921D25-962E-4EFC-8E88-66F698C6C4F1}"/>
          </ac:spMkLst>
        </pc:spChg>
        <pc:spChg chg="mod">
          <ac:chgData name="Anita Molin" userId="0ad6c635-8e61-44b6-87ad-76a3cb42852d" providerId="ADAL" clId="{BBDBF2AA-8F67-44F5-956B-74BCD233B8B6}" dt="2022-12-10T17:49:32.123" v="536" actId="255"/>
          <ac:spMkLst>
            <pc:docMk/>
            <pc:sldMk cId="2661120499" sldId="616"/>
            <ac:spMk id="6" creationId="{4539E3F0-50BF-4E70-9BB8-30FCDC300F77}"/>
          </ac:spMkLst>
        </pc:spChg>
        <pc:picChg chg="add mod">
          <ac:chgData name="Anita Molin" userId="0ad6c635-8e61-44b6-87ad-76a3cb42852d" providerId="ADAL" clId="{BBDBF2AA-8F67-44F5-956B-74BCD233B8B6}" dt="2022-12-10T17:47:05.408" v="488" actId="1076"/>
          <ac:picMkLst>
            <pc:docMk/>
            <pc:sldMk cId="2661120499" sldId="616"/>
            <ac:picMk id="4" creationId="{F159EA74-E8EC-4BD1-A912-412C093A2105}"/>
          </ac:picMkLst>
        </pc:picChg>
      </pc:sldChg>
      <pc:sldChg chg="addSp modSp add mod">
        <pc:chgData name="Anita Molin" userId="0ad6c635-8e61-44b6-87ad-76a3cb42852d" providerId="ADAL" clId="{BBDBF2AA-8F67-44F5-956B-74BCD233B8B6}" dt="2022-12-10T17:53:16.707" v="596" actId="14100"/>
        <pc:sldMkLst>
          <pc:docMk/>
          <pc:sldMk cId="4110410791" sldId="617"/>
        </pc:sldMkLst>
        <pc:spChg chg="mod">
          <ac:chgData name="Anita Molin" userId="0ad6c635-8e61-44b6-87ad-76a3cb42852d" providerId="ADAL" clId="{BBDBF2AA-8F67-44F5-956B-74BCD233B8B6}" dt="2022-12-10T17:50:43.750" v="545" actId="20577"/>
          <ac:spMkLst>
            <pc:docMk/>
            <pc:sldMk cId="4110410791" sldId="617"/>
            <ac:spMk id="2" creationId="{DA921D25-962E-4EFC-8E88-66F698C6C4F1}"/>
          </ac:spMkLst>
        </pc:spChg>
        <pc:spChg chg="mod">
          <ac:chgData name="Anita Molin" userId="0ad6c635-8e61-44b6-87ad-76a3cb42852d" providerId="ADAL" clId="{BBDBF2AA-8F67-44F5-956B-74BCD233B8B6}" dt="2022-12-10T17:53:16.707" v="596" actId="14100"/>
          <ac:spMkLst>
            <pc:docMk/>
            <pc:sldMk cId="4110410791" sldId="617"/>
            <ac:spMk id="6" creationId="{4539E3F0-50BF-4E70-9BB8-30FCDC300F77}"/>
          </ac:spMkLst>
        </pc:spChg>
        <pc:picChg chg="add mod">
          <ac:chgData name="Anita Molin" userId="0ad6c635-8e61-44b6-87ad-76a3cb42852d" providerId="ADAL" clId="{BBDBF2AA-8F67-44F5-956B-74BCD233B8B6}" dt="2022-12-10T17:50:58.068" v="546" actId="1076"/>
          <ac:picMkLst>
            <pc:docMk/>
            <pc:sldMk cId="4110410791" sldId="617"/>
            <ac:picMk id="4" creationId="{9A7262DB-6A80-4DAF-BECE-89C88936EDC8}"/>
          </ac:picMkLst>
        </pc:picChg>
      </pc:sldChg>
      <pc:sldChg chg="addSp modSp add mod">
        <pc:chgData name="Anita Molin" userId="0ad6c635-8e61-44b6-87ad-76a3cb42852d" providerId="ADAL" clId="{BBDBF2AA-8F67-44F5-956B-74BCD233B8B6}" dt="2022-12-10T17:57:29.921" v="661" actId="255"/>
        <pc:sldMkLst>
          <pc:docMk/>
          <pc:sldMk cId="2929230199" sldId="618"/>
        </pc:sldMkLst>
        <pc:spChg chg="mod">
          <ac:chgData name="Anita Molin" userId="0ad6c635-8e61-44b6-87ad-76a3cb42852d" providerId="ADAL" clId="{BBDBF2AA-8F67-44F5-956B-74BCD233B8B6}" dt="2022-12-10T17:54:21.057" v="607" actId="20577"/>
          <ac:spMkLst>
            <pc:docMk/>
            <pc:sldMk cId="2929230199" sldId="618"/>
            <ac:spMk id="2" creationId="{DA921D25-962E-4EFC-8E88-66F698C6C4F1}"/>
          </ac:spMkLst>
        </pc:spChg>
        <pc:spChg chg="mod">
          <ac:chgData name="Anita Molin" userId="0ad6c635-8e61-44b6-87ad-76a3cb42852d" providerId="ADAL" clId="{BBDBF2AA-8F67-44F5-956B-74BCD233B8B6}" dt="2022-12-10T17:57:29.921" v="661" actId="255"/>
          <ac:spMkLst>
            <pc:docMk/>
            <pc:sldMk cId="2929230199" sldId="618"/>
            <ac:spMk id="6" creationId="{4539E3F0-50BF-4E70-9BB8-30FCDC300F77}"/>
          </ac:spMkLst>
        </pc:spChg>
        <pc:picChg chg="add mod">
          <ac:chgData name="Anita Molin" userId="0ad6c635-8e61-44b6-87ad-76a3cb42852d" providerId="ADAL" clId="{BBDBF2AA-8F67-44F5-956B-74BCD233B8B6}" dt="2022-12-10T17:53:54.522" v="603" actId="1076"/>
          <ac:picMkLst>
            <pc:docMk/>
            <pc:sldMk cId="2929230199" sldId="618"/>
            <ac:picMk id="4" creationId="{837E4CF8-B4B5-47C2-8327-40EEA05918B8}"/>
          </ac:picMkLst>
        </pc:picChg>
      </pc:sldChg>
      <pc:sldChg chg="add">
        <pc:chgData name="Anita Molin" userId="0ad6c635-8e61-44b6-87ad-76a3cb42852d" providerId="ADAL" clId="{BBDBF2AA-8F67-44F5-956B-74BCD233B8B6}" dt="2022-12-10T17:43:02.638" v="415"/>
        <pc:sldMkLst>
          <pc:docMk/>
          <pc:sldMk cId="973056777" sldId="619"/>
        </pc:sldMkLst>
      </pc:sldChg>
      <pc:sldChg chg="add">
        <pc:chgData name="Anita Molin" userId="0ad6c635-8e61-44b6-87ad-76a3cb42852d" providerId="ADAL" clId="{BBDBF2AA-8F67-44F5-956B-74BCD233B8B6}" dt="2022-12-10T17:43:03.281" v="416"/>
        <pc:sldMkLst>
          <pc:docMk/>
          <pc:sldMk cId="4198696764" sldId="620"/>
        </pc:sldMkLst>
      </pc:sldChg>
      <pc:sldChg chg="add">
        <pc:chgData name="Anita Molin" userId="0ad6c635-8e61-44b6-87ad-76a3cb42852d" providerId="ADAL" clId="{BBDBF2AA-8F67-44F5-956B-74BCD233B8B6}" dt="2022-12-10T17:43:03.889" v="417"/>
        <pc:sldMkLst>
          <pc:docMk/>
          <pc:sldMk cId="1646175618" sldId="621"/>
        </pc:sldMkLst>
      </pc:sldChg>
      <pc:sldChg chg="addSp modSp add mod ord">
        <pc:chgData name="Anita Molin" userId="0ad6c635-8e61-44b6-87ad-76a3cb42852d" providerId="ADAL" clId="{BBDBF2AA-8F67-44F5-956B-74BCD233B8B6}" dt="2022-12-10T17:46:13.332" v="483"/>
        <pc:sldMkLst>
          <pc:docMk/>
          <pc:sldMk cId="2023846638" sldId="622"/>
        </pc:sldMkLst>
        <pc:spChg chg="mod">
          <ac:chgData name="Anita Molin" userId="0ad6c635-8e61-44b6-87ad-76a3cb42852d" providerId="ADAL" clId="{BBDBF2AA-8F67-44F5-956B-74BCD233B8B6}" dt="2022-12-10T17:44:16.976" v="427" actId="20577"/>
          <ac:spMkLst>
            <pc:docMk/>
            <pc:sldMk cId="2023846638" sldId="622"/>
            <ac:spMk id="2" creationId="{DA921D25-962E-4EFC-8E88-66F698C6C4F1}"/>
          </ac:spMkLst>
        </pc:spChg>
        <pc:spChg chg="mod">
          <ac:chgData name="Anita Molin" userId="0ad6c635-8e61-44b6-87ad-76a3cb42852d" providerId="ADAL" clId="{BBDBF2AA-8F67-44F5-956B-74BCD233B8B6}" dt="2022-12-10T17:46:05.255" v="479" actId="20577"/>
          <ac:spMkLst>
            <pc:docMk/>
            <pc:sldMk cId="2023846638" sldId="622"/>
            <ac:spMk id="6" creationId="{4539E3F0-50BF-4E70-9BB8-30FCDC300F77}"/>
          </ac:spMkLst>
        </pc:spChg>
        <pc:picChg chg="add mod">
          <ac:chgData name="Anita Molin" userId="0ad6c635-8e61-44b6-87ad-76a3cb42852d" providerId="ADAL" clId="{BBDBF2AA-8F67-44F5-956B-74BCD233B8B6}" dt="2022-12-10T17:43:32.704" v="423" actId="1076"/>
          <ac:picMkLst>
            <pc:docMk/>
            <pc:sldMk cId="2023846638" sldId="622"/>
            <ac:picMk id="4" creationId="{AE094BE0-9F6C-446B-A2D5-F73B580E1715}"/>
          </ac:picMkLst>
        </pc:picChg>
      </pc:sldChg>
    </pc:docChg>
  </pc:docChgLst>
  <pc:docChgLst>
    <pc:chgData name="Anita Molin" userId="0ad6c635-8e61-44b6-87ad-76a3cb42852d" providerId="ADAL" clId="{A5C2C565-1F45-4374-94E8-BE197C2FABEC}"/>
    <pc:docChg chg="undo custSel addSld delSld modSld sldOrd">
      <pc:chgData name="Anita Molin" userId="0ad6c635-8e61-44b6-87ad-76a3cb42852d" providerId="ADAL" clId="{A5C2C565-1F45-4374-94E8-BE197C2FABEC}" dt="2022-12-08T09:17:44.973" v="1133" actId="47"/>
      <pc:docMkLst>
        <pc:docMk/>
      </pc:docMkLst>
      <pc:sldChg chg="add del">
        <pc:chgData name="Anita Molin" userId="0ad6c635-8e61-44b6-87ad-76a3cb42852d" providerId="ADAL" clId="{A5C2C565-1F45-4374-94E8-BE197C2FABEC}" dt="2022-12-08T08:19:17.646" v="56" actId="47"/>
        <pc:sldMkLst>
          <pc:docMk/>
          <pc:sldMk cId="0" sldId="256"/>
        </pc:sldMkLst>
      </pc:sldChg>
      <pc:sldChg chg="add del">
        <pc:chgData name="Anita Molin" userId="0ad6c635-8e61-44b6-87ad-76a3cb42852d" providerId="ADAL" clId="{A5C2C565-1F45-4374-94E8-BE197C2FABEC}" dt="2022-12-08T08:21:34.840" v="94" actId="47"/>
        <pc:sldMkLst>
          <pc:docMk/>
          <pc:sldMk cId="0" sldId="257"/>
        </pc:sldMkLst>
      </pc:sldChg>
      <pc:sldChg chg="modSp add del mod">
        <pc:chgData name="Anita Molin" userId="0ad6c635-8e61-44b6-87ad-76a3cb42852d" providerId="ADAL" clId="{A5C2C565-1F45-4374-94E8-BE197C2FABEC}" dt="2022-12-08T08:24:24.522" v="107" actId="47"/>
        <pc:sldMkLst>
          <pc:docMk/>
          <pc:sldMk cId="0" sldId="258"/>
        </pc:sldMkLst>
        <pc:picChg chg="mod">
          <ac:chgData name="Anita Molin" userId="0ad6c635-8e61-44b6-87ad-76a3cb42852d" providerId="ADAL" clId="{A5C2C565-1F45-4374-94E8-BE197C2FABEC}" dt="2022-12-08T08:22:11.404" v="95" actId="1076"/>
          <ac:picMkLst>
            <pc:docMk/>
            <pc:sldMk cId="0" sldId="258"/>
            <ac:picMk id="2" creationId="{00000000-0000-0000-0000-000000000000}"/>
          </ac:picMkLst>
        </pc:picChg>
      </pc:sldChg>
      <pc:sldChg chg="add del">
        <pc:chgData name="Anita Molin" userId="0ad6c635-8e61-44b6-87ad-76a3cb42852d" providerId="ADAL" clId="{A5C2C565-1F45-4374-94E8-BE197C2FABEC}" dt="2022-12-08T08:30:26.321" v="179" actId="47"/>
        <pc:sldMkLst>
          <pc:docMk/>
          <pc:sldMk cId="0" sldId="259"/>
        </pc:sldMkLst>
      </pc:sldChg>
      <pc:sldChg chg="add del">
        <pc:chgData name="Anita Molin" userId="0ad6c635-8e61-44b6-87ad-76a3cb42852d" providerId="ADAL" clId="{A5C2C565-1F45-4374-94E8-BE197C2FABEC}" dt="2022-12-08T08:37:53.139" v="557" actId="47"/>
        <pc:sldMkLst>
          <pc:docMk/>
          <pc:sldMk cId="0" sldId="260"/>
        </pc:sldMkLst>
      </pc:sldChg>
      <pc:sldChg chg="add del">
        <pc:chgData name="Anita Molin" userId="0ad6c635-8e61-44b6-87ad-76a3cb42852d" providerId="ADAL" clId="{A5C2C565-1F45-4374-94E8-BE197C2FABEC}" dt="2022-12-08T08:45:30.575" v="711" actId="47"/>
        <pc:sldMkLst>
          <pc:docMk/>
          <pc:sldMk cId="0" sldId="261"/>
        </pc:sldMkLst>
      </pc:sldChg>
      <pc:sldChg chg="add del">
        <pc:chgData name="Anita Molin" userId="0ad6c635-8e61-44b6-87ad-76a3cb42852d" providerId="ADAL" clId="{A5C2C565-1F45-4374-94E8-BE197C2FABEC}" dt="2022-12-08T08:55:13.585" v="800" actId="47"/>
        <pc:sldMkLst>
          <pc:docMk/>
          <pc:sldMk cId="0" sldId="262"/>
        </pc:sldMkLst>
      </pc:sldChg>
      <pc:sldChg chg="add del">
        <pc:chgData name="Anita Molin" userId="0ad6c635-8e61-44b6-87ad-76a3cb42852d" providerId="ADAL" clId="{A5C2C565-1F45-4374-94E8-BE197C2FABEC}" dt="2022-12-08T08:58:28.120" v="873" actId="47"/>
        <pc:sldMkLst>
          <pc:docMk/>
          <pc:sldMk cId="0" sldId="263"/>
        </pc:sldMkLst>
      </pc:sldChg>
      <pc:sldChg chg="add del">
        <pc:chgData name="Anita Molin" userId="0ad6c635-8e61-44b6-87ad-76a3cb42852d" providerId="ADAL" clId="{A5C2C565-1F45-4374-94E8-BE197C2FABEC}" dt="2022-12-08T09:01:25.323" v="888" actId="47"/>
        <pc:sldMkLst>
          <pc:docMk/>
          <pc:sldMk cId="0" sldId="264"/>
        </pc:sldMkLst>
      </pc:sldChg>
      <pc:sldChg chg="add del">
        <pc:chgData name="Anita Molin" userId="0ad6c635-8e61-44b6-87ad-76a3cb42852d" providerId="ADAL" clId="{A5C2C565-1F45-4374-94E8-BE197C2FABEC}" dt="2022-12-08T09:12:38.628" v="1048" actId="47"/>
        <pc:sldMkLst>
          <pc:docMk/>
          <pc:sldMk cId="0" sldId="265"/>
        </pc:sldMkLst>
      </pc:sldChg>
      <pc:sldChg chg="add del">
        <pc:chgData name="Anita Molin" userId="0ad6c635-8e61-44b6-87ad-76a3cb42852d" providerId="ADAL" clId="{A5C2C565-1F45-4374-94E8-BE197C2FABEC}" dt="2022-12-08T09:17:44.973" v="1133" actId="47"/>
        <pc:sldMkLst>
          <pc:docMk/>
          <pc:sldMk cId="0" sldId="266"/>
        </pc:sldMkLst>
      </pc:sldChg>
      <pc:sldChg chg="add">
        <pc:chgData name="Anita Molin" userId="0ad6c635-8e61-44b6-87ad-76a3cb42852d" providerId="ADAL" clId="{A5C2C565-1F45-4374-94E8-BE197C2FABEC}" dt="2022-12-08T08:18:08.188" v="0"/>
        <pc:sldMkLst>
          <pc:docMk/>
          <pc:sldMk cId="0" sldId="267"/>
        </pc:sldMkLst>
      </pc:sldChg>
      <pc:sldChg chg="add">
        <pc:chgData name="Anita Molin" userId="0ad6c635-8e61-44b6-87ad-76a3cb42852d" providerId="ADAL" clId="{A5C2C565-1F45-4374-94E8-BE197C2FABEC}" dt="2022-12-08T08:18:08.188" v="0"/>
        <pc:sldMkLst>
          <pc:docMk/>
          <pc:sldMk cId="0" sldId="268"/>
        </pc:sldMkLst>
      </pc:sldChg>
      <pc:sldChg chg="add">
        <pc:chgData name="Anita Molin" userId="0ad6c635-8e61-44b6-87ad-76a3cb42852d" providerId="ADAL" clId="{A5C2C565-1F45-4374-94E8-BE197C2FABEC}" dt="2022-12-08T08:18:08.188" v="0"/>
        <pc:sldMkLst>
          <pc:docMk/>
          <pc:sldMk cId="0" sldId="269"/>
        </pc:sldMkLst>
      </pc:sldChg>
      <pc:sldChg chg="add">
        <pc:chgData name="Anita Molin" userId="0ad6c635-8e61-44b6-87ad-76a3cb42852d" providerId="ADAL" clId="{A5C2C565-1F45-4374-94E8-BE197C2FABEC}" dt="2022-12-08T08:18:08.188" v="0"/>
        <pc:sldMkLst>
          <pc:docMk/>
          <pc:sldMk cId="0" sldId="270"/>
        </pc:sldMkLst>
      </pc:sldChg>
      <pc:sldChg chg="add">
        <pc:chgData name="Anita Molin" userId="0ad6c635-8e61-44b6-87ad-76a3cb42852d" providerId="ADAL" clId="{A5C2C565-1F45-4374-94E8-BE197C2FABEC}" dt="2022-12-08T08:18:08.188" v="0"/>
        <pc:sldMkLst>
          <pc:docMk/>
          <pc:sldMk cId="0" sldId="271"/>
        </pc:sldMkLst>
      </pc:sldChg>
      <pc:sldChg chg="modSp mod">
        <pc:chgData name="Anita Molin" userId="0ad6c635-8e61-44b6-87ad-76a3cb42852d" providerId="ADAL" clId="{A5C2C565-1F45-4374-94E8-BE197C2FABEC}" dt="2022-12-08T08:19:10.520" v="55" actId="20577"/>
        <pc:sldMkLst>
          <pc:docMk/>
          <pc:sldMk cId="3122097878" sldId="298"/>
        </pc:sldMkLst>
        <pc:spChg chg="mod">
          <ac:chgData name="Anita Molin" userId="0ad6c635-8e61-44b6-87ad-76a3cb42852d" providerId="ADAL" clId="{A5C2C565-1F45-4374-94E8-BE197C2FABEC}" dt="2022-12-08T08:19:10.520" v="55" actId="20577"/>
          <ac:spMkLst>
            <pc:docMk/>
            <pc:sldMk cId="3122097878" sldId="298"/>
            <ac:spMk id="6" creationId="{0B2F8874-6E0E-4F91-9D57-FAEB10FBE881}"/>
          </ac:spMkLst>
        </pc:spChg>
      </pc:sldChg>
      <pc:sldChg chg="addSp delSp modSp mod ord">
        <pc:chgData name="Anita Molin" userId="0ad6c635-8e61-44b6-87ad-76a3cb42852d" providerId="ADAL" clId="{A5C2C565-1F45-4374-94E8-BE197C2FABEC}" dt="2022-12-08T08:38:37.471" v="563" actId="20577"/>
        <pc:sldMkLst>
          <pc:docMk/>
          <pc:sldMk cId="1640823204" sldId="541"/>
        </pc:sldMkLst>
        <pc:spChg chg="add mod">
          <ac:chgData name="Anita Molin" userId="0ad6c635-8e61-44b6-87ad-76a3cb42852d" providerId="ADAL" clId="{A5C2C565-1F45-4374-94E8-BE197C2FABEC}" dt="2022-12-08T08:27:17.721" v="144" actId="255"/>
          <ac:spMkLst>
            <pc:docMk/>
            <pc:sldMk cId="1640823204" sldId="541"/>
            <ac:spMk id="2" creationId="{EB89F480-58E0-4124-A9F2-ABCB12CDE5B8}"/>
          </ac:spMkLst>
        </pc:spChg>
        <pc:spChg chg="add del mod">
          <ac:chgData name="Anita Molin" userId="0ad6c635-8e61-44b6-87ad-76a3cb42852d" providerId="ADAL" clId="{A5C2C565-1F45-4374-94E8-BE197C2FABEC}" dt="2022-12-08T08:28:22.419" v="149"/>
          <ac:spMkLst>
            <pc:docMk/>
            <pc:sldMk cId="1640823204" sldId="541"/>
            <ac:spMk id="3" creationId="{3EED39DF-8E3C-47AC-A786-A7D6CBE90897}"/>
          </ac:spMkLst>
        </pc:spChg>
        <pc:spChg chg="add mod">
          <ac:chgData name="Anita Molin" userId="0ad6c635-8e61-44b6-87ad-76a3cb42852d" providerId="ADAL" clId="{A5C2C565-1F45-4374-94E8-BE197C2FABEC}" dt="2022-12-08T08:38:37.471" v="563" actId="20577"/>
          <ac:spMkLst>
            <pc:docMk/>
            <pc:sldMk cId="1640823204" sldId="541"/>
            <ac:spMk id="4" creationId="{C10BDD4F-4078-411E-9249-7739B83129AE}"/>
          </ac:spMkLst>
        </pc:spChg>
        <pc:spChg chg="mod">
          <ac:chgData name="Anita Molin" userId="0ad6c635-8e61-44b6-87ad-76a3cb42852d" providerId="ADAL" clId="{A5C2C565-1F45-4374-94E8-BE197C2FABEC}" dt="2022-12-08T08:26:35.316" v="138" actId="14100"/>
          <ac:spMkLst>
            <pc:docMk/>
            <pc:sldMk cId="1640823204" sldId="541"/>
            <ac:spMk id="6" creationId="{33F10F27-F8C0-4750-9AC5-3E25001958DB}"/>
          </ac:spMkLst>
        </pc:spChg>
        <pc:spChg chg="del mod">
          <ac:chgData name="Anita Molin" userId="0ad6c635-8e61-44b6-87ad-76a3cb42852d" providerId="ADAL" clId="{A5C2C565-1F45-4374-94E8-BE197C2FABEC}" dt="2022-12-08T08:21:20.591" v="91" actId="478"/>
          <ac:spMkLst>
            <pc:docMk/>
            <pc:sldMk cId="1640823204" sldId="541"/>
            <ac:spMk id="7" creationId="{8A08ADCE-6266-467C-9D2A-DD551B6992D3}"/>
          </ac:spMkLst>
        </pc:spChg>
      </pc:sldChg>
      <pc:sldChg chg="addSp modSp mod ord">
        <pc:chgData name="Anita Molin" userId="0ad6c635-8e61-44b6-87ad-76a3cb42852d" providerId="ADAL" clId="{A5C2C565-1F45-4374-94E8-BE197C2FABEC}" dt="2022-12-08T08:59:37.871" v="882" actId="27636"/>
        <pc:sldMkLst>
          <pc:docMk/>
          <pc:sldMk cId="1701185442" sldId="555"/>
        </pc:sldMkLst>
        <pc:spChg chg="add mod">
          <ac:chgData name="Anita Molin" userId="0ad6c635-8e61-44b6-87ad-76a3cb42852d" providerId="ADAL" clId="{A5C2C565-1F45-4374-94E8-BE197C2FABEC}" dt="2022-12-08T08:27:36.716" v="145" actId="255"/>
          <ac:spMkLst>
            <pc:docMk/>
            <pc:sldMk cId="1701185442" sldId="555"/>
            <ac:spMk id="2" creationId="{DA921D25-962E-4EFC-8E88-66F698C6C4F1}"/>
          </ac:spMkLst>
        </pc:spChg>
        <pc:spChg chg="mod">
          <ac:chgData name="Anita Molin" userId="0ad6c635-8e61-44b6-87ad-76a3cb42852d" providerId="ADAL" clId="{A5C2C565-1F45-4374-94E8-BE197C2FABEC}" dt="2022-12-08T08:59:37.871" v="882" actId="27636"/>
          <ac:spMkLst>
            <pc:docMk/>
            <pc:sldMk cId="1701185442" sldId="555"/>
            <ac:spMk id="6" creationId="{4539E3F0-50BF-4E70-9BB8-30FCDC300F77}"/>
          </ac:spMkLst>
        </pc:spChg>
        <pc:spChg chg="mod">
          <ac:chgData name="Anita Molin" userId="0ad6c635-8e61-44b6-87ad-76a3cb42852d" providerId="ADAL" clId="{A5C2C565-1F45-4374-94E8-BE197C2FABEC}" dt="2022-12-08T08:29:05.486" v="153" actId="255"/>
          <ac:spMkLst>
            <pc:docMk/>
            <pc:sldMk cId="1701185442" sldId="555"/>
            <ac:spMk id="10" creationId="{74159505-7B89-4605-821C-99EA247CAC64}"/>
          </ac:spMkLst>
        </pc:spChg>
      </pc:sldChg>
      <pc:sldChg chg="del">
        <pc:chgData name="Anita Molin" userId="0ad6c635-8e61-44b6-87ad-76a3cb42852d" providerId="ADAL" clId="{A5C2C565-1F45-4374-94E8-BE197C2FABEC}" dt="2022-12-08T08:18:22.874" v="1" actId="47"/>
        <pc:sldMkLst>
          <pc:docMk/>
          <pc:sldMk cId="3669571870" sldId="564"/>
        </pc:sldMkLst>
      </pc:sldChg>
      <pc:sldChg chg="new del">
        <pc:chgData name="Anita Molin" userId="0ad6c635-8e61-44b6-87ad-76a3cb42852d" providerId="ADAL" clId="{A5C2C565-1F45-4374-94E8-BE197C2FABEC}" dt="2022-12-08T08:24:41.499" v="109" actId="680"/>
        <pc:sldMkLst>
          <pc:docMk/>
          <pc:sldMk cId="264201554" sldId="584"/>
        </pc:sldMkLst>
      </pc:sldChg>
      <pc:sldChg chg="addSp delSp modSp add mod">
        <pc:chgData name="Anita Molin" userId="0ad6c635-8e61-44b6-87ad-76a3cb42852d" providerId="ADAL" clId="{A5C2C565-1F45-4374-94E8-BE197C2FABEC}" dt="2022-12-08T09:00:14.558" v="887" actId="255"/>
        <pc:sldMkLst>
          <pc:docMk/>
          <pc:sldMk cId="1754108970" sldId="584"/>
        </pc:sldMkLst>
        <pc:spChg chg="add mod">
          <ac:chgData name="Anita Molin" userId="0ad6c635-8e61-44b6-87ad-76a3cb42852d" providerId="ADAL" clId="{A5C2C565-1F45-4374-94E8-BE197C2FABEC}" dt="2022-12-08T08:29:49.880" v="177" actId="255"/>
          <ac:spMkLst>
            <pc:docMk/>
            <pc:sldMk cId="1754108970" sldId="584"/>
            <ac:spMk id="3" creationId="{E58DBA4B-4853-463F-9720-256562F1CF9A}"/>
          </ac:spMkLst>
        </pc:spChg>
        <pc:spChg chg="add mod">
          <ac:chgData name="Anita Molin" userId="0ad6c635-8e61-44b6-87ad-76a3cb42852d" providerId="ADAL" clId="{A5C2C565-1F45-4374-94E8-BE197C2FABEC}" dt="2022-12-08T09:00:14.558" v="887" actId="255"/>
          <ac:spMkLst>
            <pc:docMk/>
            <pc:sldMk cId="1754108970" sldId="584"/>
            <ac:spMk id="4" creationId="{89CA6EE2-71CC-4B7A-B29F-B8EBF6146B61}"/>
          </ac:spMkLst>
        </pc:spChg>
        <pc:spChg chg="mod">
          <ac:chgData name="Anita Molin" userId="0ad6c635-8e61-44b6-87ad-76a3cb42852d" providerId="ADAL" clId="{A5C2C565-1F45-4374-94E8-BE197C2FABEC}" dt="2022-12-08T08:24:54.266" v="112" actId="27636"/>
          <ac:spMkLst>
            <pc:docMk/>
            <pc:sldMk cId="1754108970" sldId="584"/>
            <ac:spMk id="6" creationId="{4539E3F0-50BF-4E70-9BB8-30FCDC300F77}"/>
          </ac:spMkLst>
        </pc:spChg>
        <pc:spChg chg="add del mod">
          <ac:chgData name="Anita Molin" userId="0ad6c635-8e61-44b6-87ad-76a3cb42852d" providerId="ADAL" clId="{A5C2C565-1F45-4374-94E8-BE197C2FABEC}" dt="2022-12-08T08:59:59.451" v="884" actId="478"/>
          <ac:spMkLst>
            <pc:docMk/>
            <pc:sldMk cId="1754108970" sldId="584"/>
            <ac:spMk id="7" creationId="{310BEBC5-883E-4C86-B157-285295291A27}"/>
          </ac:spMkLst>
        </pc:spChg>
        <pc:spChg chg="mod">
          <ac:chgData name="Anita Molin" userId="0ad6c635-8e61-44b6-87ad-76a3cb42852d" providerId="ADAL" clId="{A5C2C565-1F45-4374-94E8-BE197C2FABEC}" dt="2022-12-08T08:29:15.576" v="154" actId="255"/>
          <ac:spMkLst>
            <pc:docMk/>
            <pc:sldMk cId="1754108970" sldId="584"/>
            <ac:spMk id="10" creationId="{74159505-7B89-4605-821C-99EA247CAC64}"/>
          </ac:spMkLst>
        </pc:spChg>
      </pc:sldChg>
      <pc:sldChg chg="modSp mod">
        <pc:chgData name="Anita Molin" userId="0ad6c635-8e61-44b6-87ad-76a3cb42852d" providerId="ADAL" clId="{A5C2C565-1F45-4374-94E8-BE197C2FABEC}" dt="2022-12-08T08:58:57.890" v="875" actId="27636"/>
        <pc:sldMkLst>
          <pc:docMk/>
          <pc:sldMk cId="3964678485" sldId="585"/>
        </pc:sldMkLst>
        <pc:spChg chg="mod">
          <ac:chgData name="Anita Molin" userId="0ad6c635-8e61-44b6-87ad-76a3cb42852d" providerId="ADAL" clId="{A5C2C565-1F45-4374-94E8-BE197C2FABEC}" dt="2022-12-08T08:31:37.545" v="228" actId="14100"/>
          <ac:spMkLst>
            <pc:docMk/>
            <pc:sldMk cId="3964678485" sldId="585"/>
            <ac:spMk id="2" creationId="{DA921D25-962E-4EFC-8E88-66F698C6C4F1}"/>
          </ac:spMkLst>
        </pc:spChg>
        <pc:spChg chg="mod">
          <ac:chgData name="Anita Molin" userId="0ad6c635-8e61-44b6-87ad-76a3cb42852d" providerId="ADAL" clId="{A5C2C565-1F45-4374-94E8-BE197C2FABEC}" dt="2022-12-08T08:58:57.890" v="875" actId="27636"/>
          <ac:spMkLst>
            <pc:docMk/>
            <pc:sldMk cId="3964678485" sldId="585"/>
            <ac:spMk id="6" creationId="{4539E3F0-50BF-4E70-9BB8-30FCDC300F77}"/>
          </ac:spMkLst>
        </pc:spChg>
        <pc:spChg chg="mod">
          <ac:chgData name="Anita Molin" userId="0ad6c635-8e61-44b6-87ad-76a3cb42852d" providerId="ADAL" clId="{A5C2C565-1F45-4374-94E8-BE197C2FABEC}" dt="2022-12-08T08:32:03.877" v="245" actId="20577"/>
          <ac:spMkLst>
            <pc:docMk/>
            <pc:sldMk cId="3964678485" sldId="585"/>
            <ac:spMk id="10" creationId="{74159505-7B89-4605-821C-99EA247CAC64}"/>
          </ac:spMkLst>
        </pc:spChg>
      </pc:sldChg>
      <pc:sldChg chg="modSp mod">
        <pc:chgData name="Anita Molin" userId="0ad6c635-8e61-44b6-87ad-76a3cb42852d" providerId="ADAL" clId="{A5C2C565-1F45-4374-94E8-BE197C2FABEC}" dt="2022-12-08T08:38:50.512" v="585" actId="20577"/>
        <pc:sldMkLst>
          <pc:docMk/>
          <pc:sldMk cId="802502644" sldId="586"/>
        </pc:sldMkLst>
        <pc:spChg chg="mod">
          <ac:chgData name="Anita Molin" userId="0ad6c635-8e61-44b6-87ad-76a3cb42852d" providerId="ADAL" clId="{A5C2C565-1F45-4374-94E8-BE197C2FABEC}" dt="2022-12-08T08:38:50.512" v="585" actId="20577"/>
          <ac:spMkLst>
            <pc:docMk/>
            <pc:sldMk cId="802502644" sldId="586"/>
            <ac:spMk id="6" creationId="{0B2F8874-6E0E-4F91-9D57-FAEB10FBE881}"/>
          </ac:spMkLst>
        </pc:spChg>
      </pc:sldChg>
      <pc:sldChg chg="modSp mod">
        <pc:chgData name="Anita Molin" userId="0ad6c635-8e61-44b6-87ad-76a3cb42852d" providerId="ADAL" clId="{A5C2C565-1F45-4374-94E8-BE197C2FABEC}" dt="2022-12-08T08:39:09.869" v="612" actId="20577"/>
        <pc:sldMkLst>
          <pc:docMk/>
          <pc:sldMk cId="1684858824" sldId="587"/>
        </pc:sldMkLst>
        <pc:spChg chg="mod">
          <ac:chgData name="Anita Molin" userId="0ad6c635-8e61-44b6-87ad-76a3cb42852d" providerId="ADAL" clId="{A5C2C565-1F45-4374-94E8-BE197C2FABEC}" dt="2022-12-08T08:39:09.869" v="612" actId="20577"/>
          <ac:spMkLst>
            <pc:docMk/>
            <pc:sldMk cId="1684858824" sldId="587"/>
            <ac:spMk id="6" creationId="{0B2F8874-6E0E-4F91-9D57-FAEB10FBE881}"/>
          </ac:spMkLst>
        </pc:spChg>
      </pc:sldChg>
      <pc:sldChg chg="modSp del mod">
        <pc:chgData name="Anita Molin" userId="0ad6c635-8e61-44b6-87ad-76a3cb42852d" providerId="ADAL" clId="{A5C2C565-1F45-4374-94E8-BE197C2FABEC}" dt="2022-12-08T08:49:21.360" v="781" actId="47"/>
        <pc:sldMkLst>
          <pc:docMk/>
          <pc:sldMk cId="3635343911" sldId="588"/>
        </pc:sldMkLst>
        <pc:spChg chg="mod">
          <ac:chgData name="Anita Molin" userId="0ad6c635-8e61-44b6-87ad-76a3cb42852d" providerId="ADAL" clId="{A5C2C565-1F45-4374-94E8-BE197C2FABEC}" dt="2022-12-08T08:39:57.603" v="631" actId="20577"/>
          <ac:spMkLst>
            <pc:docMk/>
            <pc:sldMk cId="3635343911" sldId="588"/>
            <ac:spMk id="2" creationId="{EB89F480-58E0-4124-A9F2-ABCB12CDE5B8}"/>
          </ac:spMkLst>
        </pc:spChg>
        <pc:spChg chg="mod">
          <ac:chgData name="Anita Molin" userId="0ad6c635-8e61-44b6-87ad-76a3cb42852d" providerId="ADAL" clId="{A5C2C565-1F45-4374-94E8-BE197C2FABEC}" dt="2022-12-08T08:40:34.123" v="639" actId="20577"/>
          <ac:spMkLst>
            <pc:docMk/>
            <pc:sldMk cId="3635343911" sldId="588"/>
            <ac:spMk id="6" creationId="{33F10F27-F8C0-4750-9AC5-3E25001958DB}"/>
          </ac:spMkLst>
        </pc:spChg>
      </pc:sldChg>
      <pc:sldChg chg="addSp delSp modSp add mod">
        <pc:chgData name="Anita Molin" userId="0ad6c635-8e61-44b6-87ad-76a3cb42852d" providerId="ADAL" clId="{A5C2C565-1F45-4374-94E8-BE197C2FABEC}" dt="2022-12-08T08:45:23.423" v="710" actId="1076"/>
        <pc:sldMkLst>
          <pc:docMk/>
          <pc:sldMk cId="3554704355" sldId="589"/>
        </pc:sldMkLst>
        <pc:spChg chg="add del mod">
          <ac:chgData name="Anita Molin" userId="0ad6c635-8e61-44b6-87ad-76a3cb42852d" providerId="ADAL" clId="{A5C2C565-1F45-4374-94E8-BE197C2FABEC}" dt="2022-12-08T08:43:59.860" v="691" actId="21"/>
          <ac:spMkLst>
            <pc:docMk/>
            <pc:sldMk cId="3554704355" sldId="589"/>
            <ac:spMk id="2" creationId="{BFC96982-3D16-4BB1-8D83-05B90EB2A84F}"/>
          </ac:spMkLst>
        </pc:spChg>
        <pc:spChg chg="add del mod">
          <ac:chgData name="Anita Molin" userId="0ad6c635-8e61-44b6-87ad-76a3cb42852d" providerId="ADAL" clId="{A5C2C565-1F45-4374-94E8-BE197C2FABEC}" dt="2022-12-08T08:44:17.182" v="696"/>
          <ac:spMkLst>
            <pc:docMk/>
            <pc:sldMk cId="3554704355" sldId="589"/>
            <ac:spMk id="3" creationId="{E23B4404-BFDB-4D10-903A-CE162148CC6E}"/>
          </ac:spMkLst>
        </pc:spChg>
        <pc:spChg chg="add mod">
          <ac:chgData name="Anita Molin" userId="0ad6c635-8e61-44b6-87ad-76a3cb42852d" providerId="ADAL" clId="{A5C2C565-1F45-4374-94E8-BE197C2FABEC}" dt="2022-12-08T08:45:23.423" v="710" actId="1076"/>
          <ac:spMkLst>
            <pc:docMk/>
            <pc:sldMk cId="3554704355" sldId="589"/>
            <ac:spMk id="6" creationId="{2C8E4C6E-805F-41CC-8B4F-7C14C3449AAE}"/>
          </ac:spMkLst>
        </pc:spChg>
        <pc:spChg chg="add del mod">
          <ac:chgData name="Anita Molin" userId="0ad6c635-8e61-44b6-87ad-76a3cb42852d" providerId="ADAL" clId="{A5C2C565-1F45-4374-94E8-BE197C2FABEC}" dt="2022-12-08T08:44:17.180" v="694" actId="478"/>
          <ac:spMkLst>
            <pc:docMk/>
            <pc:sldMk cId="3554704355" sldId="589"/>
            <ac:spMk id="9" creationId="{2EAEE89A-B034-4180-9A67-44A74C6D2697}"/>
          </ac:spMkLst>
        </pc:spChg>
        <pc:spChg chg="mod">
          <ac:chgData name="Anita Molin" userId="0ad6c635-8e61-44b6-87ad-76a3cb42852d" providerId="ADAL" clId="{A5C2C565-1F45-4374-94E8-BE197C2FABEC}" dt="2022-12-08T08:43:27.684" v="688" actId="14100"/>
          <ac:spMkLst>
            <pc:docMk/>
            <pc:sldMk cId="3554704355" sldId="589"/>
            <ac:spMk id="10" creationId="{74159505-7B89-4605-821C-99EA247CAC64}"/>
          </ac:spMkLst>
        </pc:spChg>
        <pc:spChg chg="add del mod">
          <ac:chgData name="Anita Molin" userId="0ad6c635-8e61-44b6-87ad-76a3cb42852d" providerId="ADAL" clId="{A5C2C565-1F45-4374-94E8-BE197C2FABEC}" dt="2022-12-08T08:44:32.453" v="702"/>
          <ac:spMkLst>
            <pc:docMk/>
            <pc:sldMk cId="3554704355" sldId="589"/>
            <ac:spMk id="11" creationId="{1EACBA8C-5955-4DBA-9DC4-C1B9C790DB95}"/>
          </ac:spMkLst>
        </pc:spChg>
        <pc:picChg chg="mod">
          <ac:chgData name="Anita Molin" userId="0ad6c635-8e61-44b6-87ad-76a3cb42852d" providerId="ADAL" clId="{A5C2C565-1F45-4374-94E8-BE197C2FABEC}" dt="2022-12-08T08:43:54.929" v="690" actId="1076"/>
          <ac:picMkLst>
            <pc:docMk/>
            <pc:sldMk cId="3554704355" sldId="589"/>
            <ac:picMk id="8" creationId="{D916DD86-E419-4FB1-920C-A765B8B1A495}"/>
          </ac:picMkLst>
        </pc:picChg>
      </pc:sldChg>
      <pc:sldChg chg="modSp mod">
        <pc:chgData name="Anita Molin" userId="0ad6c635-8e61-44b6-87ad-76a3cb42852d" providerId="ADAL" clId="{A5C2C565-1F45-4374-94E8-BE197C2FABEC}" dt="2022-12-08T08:47:15.548" v="747" actId="20577"/>
        <pc:sldMkLst>
          <pc:docMk/>
          <pc:sldMk cId="524126539" sldId="590"/>
        </pc:sldMkLst>
        <pc:spChg chg="mod">
          <ac:chgData name="Anita Molin" userId="0ad6c635-8e61-44b6-87ad-76a3cb42852d" providerId="ADAL" clId="{A5C2C565-1F45-4374-94E8-BE197C2FABEC}" dt="2022-12-08T08:47:15.548" v="747" actId="20577"/>
          <ac:spMkLst>
            <pc:docMk/>
            <pc:sldMk cId="524126539" sldId="590"/>
            <ac:spMk id="6" creationId="{2C8E4C6E-805F-41CC-8B4F-7C14C3449AAE}"/>
          </ac:spMkLst>
        </pc:spChg>
        <pc:spChg chg="mod">
          <ac:chgData name="Anita Molin" userId="0ad6c635-8e61-44b6-87ad-76a3cb42852d" providerId="ADAL" clId="{A5C2C565-1F45-4374-94E8-BE197C2FABEC}" dt="2022-12-08T08:47:08.988" v="746" actId="20577"/>
          <ac:spMkLst>
            <pc:docMk/>
            <pc:sldMk cId="524126539" sldId="590"/>
            <ac:spMk id="10" creationId="{74159505-7B89-4605-821C-99EA247CAC64}"/>
          </ac:spMkLst>
        </pc:spChg>
      </pc:sldChg>
      <pc:sldChg chg="modSp add del mod">
        <pc:chgData name="Anita Molin" userId="0ad6c635-8e61-44b6-87ad-76a3cb42852d" providerId="ADAL" clId="{A5C2C565-1F45-4374-94E8-BE197C2FABEC}" dt="2022-12-08T08:53:39.429" v="783" actId="47"/>
        <pc:sldMkLst>
          <pc:docMk/>
          <pc:sldMk cId="681745146" sldId="591"/>
        </pc:sldMkLst>
        <pc:spChg chg="mod">
          <ac:chgData name="Anita Molin" userId="0ad6c635-8e61-44b6-87ad-76a3cb42852d" providerId="ADAL" clId="{A5C2C565-1F45-4374-94E8-BE197C2FABEC}" dt="2022-12-08T08:48:45.679" v="780" actId="20577"/>
          <ac:spMkLst>
            <pc:docMk/>
            <pc:sldMk cId="681745146" sldId="591"/>
            <ac:spMk id="6" creationId="{0B2F8874-6E0E-4F91-9D57-FAEB10FBE881}"/>
          </ac:spMkLst>
        </pc:spChg>
      </pc:sldChg>
      <pc:sldChg chg="addSp modSp add mod">
        <pc:chgData name="Anita Molin" userId="0ad6c635-8e61-44b6-87ad-76a3cb42852d" providerId="ADAL" clId="{A5C2C565-1F45-4374-94E8-BE197C2FABEC}" dt="2022-12-08T09:14:49.203" v="1090" actId="20577"/>
        <pc:sldMkLst>
          <pc:docMk/>
          <pc:sldMk cId="2904828215" sldId="592"/>
        </pc:sldMkLst>
        <pc:spChg chg="mod">
          <ac:chgData name="Anita Molin" userId="0ad6c635-8e61-44b6-87ad-76a3cb42852d" providerId="ADAL" clId="{A5C2C565-1F45-4374-94E8-BE197C2FABEC}" dt="2022-12-08T08:54:51.782" v="799" actId="14100"/>
          <ac:spMkLst>
            <pc:docMk/>
            <pc:sldMk cId="2904828215" sldId="592"/>
            <ac:spMk id="2" creationId="{EB89F480-58E0-4124-A9F2-ABCB12CDE5B8}"/>
          </ac:spMkLst>
        </pc:spChg>
        <pc:spChg chg="add mod">
          <ac:chgData name="Anita Molin" userId="0ad6c635-8e61-44b6-87ad-76a3cb42852d" providerId="ADAL" clId="{A5C2C565-1F45-4374-94E8-BE197C2FABEC}" dt="2022-12-08T09:14:49.203" v="1090" actId="20577"/>
          <ac:spMkLst>
            <pc:docMk/>
            <pc:sldMk cId="2904828215" sldId="592"/>
            <ac:spMk id="3" creationId="{0044B409-4EA6-4FC7-96F2-CB78768DB894}"/>
          </ac:spMkLst>
        </pc:spChg>
        <pc:spChg chg="mod">
          <ac:chgData name="Anita Molin" userId="0ad6c635-8e61-44b6-87ad-76a3cb42852d" providerId="ADAL" clId="{A5C2C565-1F45-4374-94E8-BE197C2FABEC}" dt="2022-12-08T08:54:37.638" v="795" actId="20577"/>
          <ac:spMkLst>
            <pc:docMk/>
            <pc:sldMk cId="2904828215" sldId="592"/>
            <ac:spMk id="6" creationId="{33F10F27-F8C0-4750-9AC5-3E25001958DB}"/>
          </ac:spMkLst>
        </pc:spChg>
      </pc:sldChg>
      <pc:sldChg chg="addSp delSp modSp add mod">
        <pc:chgData name="Anita Molin" userId="0ad6c635-8e61-44b6-87ad-76a3cb42852d" providerId="ADAL" clId="{A5C2C565-1F45-4374-94E8-BE197C2FABEC}" dt="2022-12-08T09:15:05.845" v="1092"/>
        <pc:sldMkLst>
          <pc:docMk/>
          <pc:sldMk cId="1019301540" sldId="593"/>
        </pc:sldMkLst>
        <pc:spChg chg="mod">
          <ac:chgData name="Anita Molin" userId="0ad6c635-8e61-44b6-87ad-76a3cb42852d" providerId="ADAL" clId="{A5C2C565-1F45-4374-94E8-BE197C2FABEC}" dt="2022-12-08T08:56:21.832" v="823" actId="20577"/>
          <ac:spMkLst>
            <pc:docMk/>
            <pc:sldMk cId="1019301540" sldId="593"/>
            <ac:spMk id="2" creationId="{DA921D25-962E-4EFC-8E88-66F698C6C4F1}"/>
          </ac:spMkLst>
        </pc:spChg>
        <pc:spChg chg="add mod">
          <ac:chgData name="Anita Molin" userId="0ad6c635-8e61-44b6-87ad-76a3cb42852d" providerId="ADAL" clId="{A5C2C565-1F45-4374-94E8-BE197C2FABEC}" dt="2022-12-08T09:15:05.845" v="1092"/>
          <ac:spMkLst>
            <pc:docMk/>
            <pc:sldMk cId="1019301540" sldId="593"/>
            <ac:spMk id="3" creationId="{36F5D482-8F4D-4212-88E8-2C05A40C4E1F}"/>
          </ac:spMkLst>
        </pc:spChg>
        <pc:spChg chg="mod">
          <ac:chgData name="Anita Molin" userId="0ad6c635-8e61-44b6-87ad-76a3cb42852d" providerId="ADAL" clId="{A5C2C565-1F45-4374-94E8-BE197C2FABEC}" dt="2022-12-08T08:56:49.614" v="835" actId="20577"/>
          <ac:spMkLst>
            <pc:docMk/>
            <pc:sldMk cId="1019301540" sldId="593"/>
            <ac:spMk id="6" creationId="{4539E3F0-50BF-4E70-9BB8-30FCDC300F77}"/>
          </ac:spMkLst>
        </pc:spChg>
        <pc:spChg chg="del mod">
          <ac:chgData name="Anita Molin" userId="0ad6c635-8e61-44b6-87ad-76a3cb42852d" providerId="ADAL" clId="{A5C2C565-1F45-4374-94E8-BE197C2FABEC}" dt="2022-12-08T09:05:08.653" v="971"/>
          <ac:spMkLst>
            <pc:docMk/>
            <pc:sldMk cId="1019301540" sldId="593"/>
            <ac:spMk id="10" creationId="{74159505-7B89-4605-821C-99EA247CAC64}"/>
          </ac:spMkLst>
        </pc:spChg>
      </pc:sldChg>
      <pc:sldChg chg="modSp mod">
        <pc:chgData name="Anita Molin" userId="0ad6c635-8e61-44b6-87ad-76a3cb42852d" providerId="ADAL" clId="{A5C2C565-1F45-4374-94E8-BE197C2FABEC}" dt="2022-12-08T09:14:34.665" v="1081" actId="20577"/>
        <pc:sldMkLst>
          <pc:docMk/>
          <pc:sldMk cId="3347317509" sldId="594"/>
        </pc:sldMkLst>
        <pc:spChg chg="mod">
          <ac:chgData name="Anita Molin" userId="0ad6c635-8e61-44b6-87ad-76a3cb42852d" providerId="ADAL" clId="{A5C2C565-1F45-4374-94E8-BE197C2FABEC}" dt="2022-12-08T09:14:34.665" v="1081" actId="20577"/>
          <ac:spMkLst>
            <pc:docMk/>
            <pc:sldMk cId="3347317509" sldId="594"/>
            <ac:spMk id="13" creationId="{3E33C69B-7764-4C83-BB42-BF6270E6151B}"/>
          </ac:spMkLst>
        </pc:spChg>
      </pc:sldChg>
      <pc:sldChg chg="modSp mod">
        <pc:chgData name="Anita Molin" userId="0ad6c635-8e61-44b6-87ad-76a3cb42852d" providerId="ADAL" clId="{A5C2C565-1F45-4374-94E8-BE197C2FABEC}" dt="2022-12-08T09:14:23.932" v="1072" actId="20577"/>
        <pc:sldMkLst>
          <pc:docMk/>
          <pc:sldMk cId="876555088" sldId="595"/>
        </pc:sldMkLst>
        <pc:spChg chg="mod">
          <ac:chgData name="Anita Molin" userId="0ad6c635-8e61-44b6-87ad-76a3cb42852d" providerId="ADAL" clId="{A5C2C565-1F45-4374-94E8-BE197C2FABEC}" dt="2022-12-08T09:14:23.932" v="1072" actId="20577"/>
          <ac:spMkLst>
            <pc:docMk/>
            <pc:sldMk cId="876555088" sldId="595"/>
            <ac:spMk id="9" creationId="{29360C97-7186-4FC9-8B16-6430025ECD94}"/>
          </ac:spMkLst>
        </pc:spChg>
      </pc:sldChg>
      <pc:sldChg chg="modSp mod ord">
        <pc:chgData name="Anita Molin" userId="0ad6c635-8e61-44b6-87ad-76a3cb42852d" providerId="ADAL" clId="{A5C2C565-1F45-4374-94E8-BE197C2FABEC}" dt="2022-12-08T09:15:30.901" v="1114" actId="20577"/>
        <pc:sldMkLst>
          <pc:docMk/>
          <pc:sldMk cId="1297689538" sldId="596"/>
        </pc:sldMkLst>
        <pc:spChg chg="mod">
          <ac:chgData name="Anita Molin" userId="0ad6c635-8e61-44b6-87ad-76a3cb42852d" providerId="ADAL" clId="{A5C2C565-1F45-4374-94E8-BE197C2FABEC}" dt="2022-12-08T09:15:30.901" v="1114" actId="20577"/>
          <ac:spMkLst>
            <pc:docMk/>
            <pc:sldMk cId="1297689538" sldId="596"/>
            <ac:spMk id="6" creationId="{0B2F8874-6E0E-4F91-9D57-FAEB10FBE881}"/>
          </ac:spMkLst>
        </pc:spChg>
      </pc:sldChg>
      <pc:sldChg chg="addSp delSp modSp add mod">
        <pc:chgData name="Anita Molin" userId="0ad6c635-8e61-44b6-87ad-76a3cb42852d" providerId="ADAL" clId="{A5C2C565-1F45-4374-94E8-BE197C2FABEC}" dt="2022-12-08T09:12:29.504" v="1047" actId="14100"/>
        <pc:sldMkLst>
          <pc:docMk/>
          <pc:sldMk cId="3935012747" sldId="597"/>
        </pc:sldMkLst>
        <pc:spChg chg="mod">
          <ac:chgData name="Anita Molin" userId="0ad6c635-8e61-44b6-87ad-76a3cb42852d" providerId="ADAL" clId="{A5C2C565-1F45-4374-94E8-BE197C2FABEC}" dt="2022-12-08T09:06:37.243" v="1016" actId="20577"/>
          <ac:spMkLst>
            <pc:docMk/>
            <pc:sldMk cId="3935012747" sldId="597"/>
            <ac:spMk id="2" creationId="{DA921D25-962E-4EFC-8E88-66F698C6C4F1}"/>
          </ac:spMkLst>
        </pc:spChg>
        <pc:spChg chg="mod">
          <ac:chgData name="Anita Molin" userId="0ad6c635-8e61-44b6-87ad-76a3cb42852d" providerId="ADAL" clId="{A5C2C565-1F45-4374-94E8-BE197C2FABEC}" dt="2022-12-08T09:07:44.785" v="1035" actId="27636"/>
          <ac:spMkLst>
            <pc:docMk/>
            <pc:sldMk cId="3935012747" sldId="597"/>
            <ac:spMk id="6" creationId="{4539E3F0-50BF-4E70-9BB8-30FCDC300F77}"/>
          </ac:spMkLst>
        </pc:spChg>
        <pc:picChg chg="add del mod">
          <ac:chgData name="Anita Molin" userId="0ad6c635-8e61-44b6-87ad-76a3cb42852d" providerId="ADAL" clId="{A5C2C565-1F45-4374-94E8-BE197C2FABEC}" dt="2022-12-08T09:11:42.764" v="1042" actId="478"/>
          <ac:picMkLst>
            <pc:docMk/>
            <pc:sldMk cId="3935012747" sldId="597"/>
            <ac:picMk id="5" creationId="{32188643-1D33-421A-B281-F7DD372F5D9B}"/>
          </ac:picMkLst>
        </pc:picChg>
        <pc:picChg chg="add mod">
          <ac:chgData name="Anita Molin" userId="0ad6c635-8e61-44b6-87ad-76a3cb42852d" providerId="ADAL" clId="{A5C2C565-1F45-4374-94E8-BE197C2FABEC}" dt="2022-12-08T09:12:29.504" v="1047" actId="14100"/>
          <ac:picMkLst>
            <pc:docMk/>
            <pc:sldMk cId="3935012747" sldId="597"/>
            <ac:picMk id="7" creationId="{C717A41C-3EAC-4683-B675-4EED322F2B4F}"/>
          </ac:picMkLst>
        </pc:picChg>
      </pc:sldChg>
      <pc:sldChg chg="addSp modSp add del mod">
        <pc:chgData name="Anita Molin" userId="0ad6c635-8e61-44b6-87ad-76a3cb42852d" providerId="ADAL" clId="{A5C2C565-1F45-4374-94E8-BE197C2FABEC}" dt="2022-12-08T09:17:32.096" v="1132" actId="2711"/>
        <pc:sldMkLst>
          <pc:docMk/>
          <pc:sldMk cId="3215084726" sldId="598"/>
        </pc:sldMkLst>
        <pc:spChg chg="add mod">
          <ac:chgData name="Anita Molin" userId="0ad6c635-8e61-44b6-87ad-76a3cb42852d" providerId="ADAL" clId="{A5C2C565-1F45-4374-94E8-BE197C2FABEC}" dt="2022-12-08T09:16:42.152" v="1131" actId="255"/>
          <ac:spMkLst>
            <pc:docMk/>
            <pc:sldMk cId="3215084726" sldId="598"/>
            <ac:spMk id="2" creationId="{01B55B7F-F929-4408-94A9-5DA6D7840848}"/>
          </ac:spMkLst>
        </pc:spChg>
        <pc:spChg chg="mod">
          <ac:chgData name="Anita Molin" userId="0ad6c635-8e61-44b6-87ad-76a3cb42852d" providerId="ADAL" clId="{A5C2C565-1F45-4374-94E8-BE197C2FABEC}" dt="2022-12-08T09:17:32.096" v="1132" actId="2711"/>
          <ac:spMkLst>
            <pc:docMk/>
            <pc:sldMk cId="3215084726" sldId="598"/>
            <ac:spMk id="6" creationId="{26EF9F62-DAA8-43CE-AB4D-D2F24DCBDAC1}"/>
          </ac:spMkLst>
        </pc:spChg>
        <pc:spChg chg="mod">
          <ac:chgData name="Anita Molin" userId="0ad6c635-8e61-44b6-87ad-76a3cb42852d" providerId="ADAL" clId="{A5C2C565-1F45-4374-94E8-BE197C2FABEC}" dt="2022-12-08T09:13:57.476" v="1061" actId="20577"/>
          <ac:spMkLst>
            <pc:docMk/>
            <pc:sldMk cId="3215084726" sldId="598"/>
            <ac:spMk id="9" creationId="{D055C5DC-626B-4BA5-A239-89880E7AA04A}"/>
          </ac:spMkLst>
        </pc:spChg>
      </pc:sldChg>
      <pc:sldMasterChg chg="delSldLayout">
        <pc:chgData name="Anita Molin" userId="0ad6c635-8e61-44b6-87ad-76a3cb42852d" providerId="ADAL" clId="{A5C2C565-1F45-4374-94E8-BE197C2FABEC}" dt="2022-12-08T08:37:53.139" v="557" actId="47"/>
        <pc:sldMasterMkLst>
          <pc:docMk/>
          <pc:sldMasterMk cId="886967930" sldId="2147484042"/>
        </pc:sldMasterMkLst>
        <pc:sldLayoutChg chg="del">
          <pc:chgData name="Anita Molin" userId="0ad6c635-8e61-44b6-87ad-76a3cb42852d" providerId="ADAL" clId="{A5C2C565-1F45-4374-94E8-BE197C2FABEC}" dt="2022-12-08T08:19:17.646" v="56" actId="47"/>
          <pc:sldLayoutMkLst>
            <pc:docMk/>
            <pc:sldMasterMk cId="886967930" sldId="2147484042"/>
            <pc:sldLayoutMk cId="1646666821" sldId="2147484563"/>
          </pc:sldLayoutMkLst>
        </pc:sldLayoutChg>
        <pc:sldLayoutChg chg="del">
          <pc:chgData name="Anita Molin" userId="0ad6c635-8e61-44b6-87ad-76a3cb42852d" providerId="ADAL" clId="{A5C2C565-1F45-4374-94E8-BE197C2FABEC}" dt="2022-12-08T08:37:53.139" v="557" actId="47"/>
          <pc:sldLayoutMkLst>
            <pc:docMk/>
            <pc:sldMasterMk cId="886967930" sldId="2147484042"/>
            <pc:sldLayoutMk cId="1407799271" sldId="2147484565"/>
          </pc:sldLayoutMkLst>
        </pc:sldLayoutChg>
      </pc:sldMasterChg>
    </pc:docChg>
  </pc:docChgLst>
  <pc:docChgLst>
    <pc:chgData name="Anita Molin" userId="0ad6c635-8e61-44b6-87ad-76a3cb42852d" providerId="ADAL" clId="{1780207C-61B3-48AF-928B-59E431E9AEFC}"/>
    <pc:docChg chg="undo custSel addSld delSld modSld sldOrd">
      <pc:chgData name="Anita Molin" userId="0ad6c635-8e61-44b6-87ad-76a3cb42852d" providerId="ADAL" clId="{1780207C-61B3-48AF-928B-59E431E9AEFC}" dt="2022-12-08T18:50:55.181" v="460" actId="47"/>
      <pc:docMkLst>
        <pc:docMk/>
      </pc:docMkLst>
      <pc:sldChg chg="modSp del mod">
        <pc:chgData name="Anita Molin" userId="0ad6c635-8e61-44b6-87ad-76a3cb42852d" providerId="ADAL" clId="{1780207C-61B3-48AF-928B-59E431E9AEFC}" dt="2022-12-08T18:26:13.426" v="180" actId="47"/>
        <pc:sldMkLst>
          <pc:docMk/>
          <pc:sldMk cId="0" sldId="267"/>
        </pc:sldMkLst>
        <pc:grpChg chg="mod">
          <ac:chgData name="Anita Molin" userId="0ad6c635-8e61-44b6-87ad-76a3cb42852d" providerId="ADAL" clId="{1780207C-61B3-48AF-928B-59E431E9AEFC}" dt="2022-12-08T18:21:50.027" v="85" actId="1076"/>
          <ac:grpSpMkLst>
            <pc:docMk/>
            <pc:sldMk cId="0" sldId="267"/>
            <ac:grpSpMk id="4" creationId="{00000000-0000-0000-0000-000000000000}"/>
          </ac:grpSpMkLst>
        </pc:grpChg>
      </pc:sldChg>
      <pc:sldChg chg="del">
        <pc:chgData name="Anita Molin" userId="0ad6c635-8e61-44b6-87ad-76a3cb42852d" providerId="ADAL" clId="{1780207C-61B3-48AF-928B-59E431E9AEFC}" dt="2022-12-08T18:29:13.858" v="231" actId="47"/>
        <pc:sldMkLst>
          <pc:docMk/>
          <pc:sldMk cId="0" sldId="268"/>
        </pc:sldMkLst>
      </pc:sldChg>
      <pc:sldChg chg="del">
        <pc:chgData name="Anita Molin" userId="0ad6c635-8e61-44b6-87ad-76a3cb42852d" providerId="ADAL" clId="{1780207C-61B3-48AF-928B-59E431E9AEFC}" dt="2022-12-08T18:31:35.529" v="270" actId="47"/>
        <pc:sldMkLst>
          <pc:docMk/>
          <pc:sldMk cId="0" sldId="269"/>
        </pc:sldMkLst>
      </pc:sldChg>
      <pc:sldChg chg="del">
        <pc:chgData name="Anita Molin" userId="0ad6c635-8e61-44b6-87ad-76a3cb42852d" providerId="ADAL" clId="{1780207C-61B3-48AF-928B-59E431E9AEFC}" dt="2022-12-08T18:35:01.044" v="291" actId="47"/>
        <pc:sldMkLst>
          <pc:docMk/>
          <pc:sldMk cId="0" sldId="270"/>
        </pc:sldMkLst>
      </pc:sldChg>
      <pc:sldChg chg="del">
        <pc:chgData name="Anita Molin" userId="0ad6c635-8e61-44b6-87ad-76a3cb42852d" providerId="ADAL" clId="{1780207C-61B3-48AF-928B-59E431E9AEFC}" dt="2022-12-08T18:39:23.972" v="354" actId="47"/>
        <pc:sldMkLst>
          <pc:docMk/>
          <pc:sldMk cId="0" sldId="271"/>
        </pc:sldMkLst>
      </pc:sldChg>
      <pc:sldChg chg="del">
        <pc:chgData name="Anita Molin" userId="0ad6c635-8e61-44b6-87ad-76a3cb42852d" providerId="ADAL" clId="{1780207C-61B3-48AF-928B-59E431E9AEFC}" dt="2022-12-08T18:47:00.757" v="421" actId="47"/>
        <pc:sldMkLst>
          <pc:docMk/>
          <pc:sldMk cId="17890110" sldId="301"/>
        </pc:sldMkLst>
      </pc:sldChg>
      <pc:sldChg chg="del">
        <pc:chgData name="Anita Molin" userId="0ad6c635-8e61-44b6-87ad-76a3cb42852d" providerId="ADAL" clId="{1780207C-61B3-48AF-928B-59E431E9AEFC}" dt="2022-12-08T18:46:32.422" v="419" actId="47"/>
        <pc:sldMkLst>
          <pc:docMk/>
          <pc:sldMk cId="607330571" sldId="498"/>
        </pc:sldMkLst>
      </pc:sldChg>
      <pc:sldChg chg="del">
        <pc:chgData name="Anita Molin" userId="0ad6c635-8e61-44b6-87ad-76a3cb42852d" providerId="ADAL" clId="{1780207C-61B3-48AF-928B-59E431E9AEFC}" dt="2022-12-08T18:46:32.422" v="419" actId="47"/>
        <pc:sldMkLst>
          <pc:docMk/>
          <pc:sldMk cId="4278222993" sldId="500"/>
        </pc:sldMkLst>
      </pc:sldChg>
      <pc:sldChg chg="del">
        <pc:chgData name="Anita Molin" userId="0ad6c635-8e61-44b6-87ad-76a3cb42852d" providerId="ADAL" clId="{1780207C-61B3-48AF-928B-59E431E9AEFC}" dt="2022-12-08T18:46:32.422" v="419" actId="47"/>
        <pc:sldMkLst>
          <pc:docMk/>
          <pc:sldMk cId="1666181139" sldId="504"/>
        </pc:sldMkLst>
      </pc:sldChg>
      <pc:sldChg chg="del">
        <pc:chgData name="Anita Molin" userId="0ad6c635-8e61-44b6-87ad-76a3cb42852d" providerId="ADAL" clId="{1780207C-61B3-48AF-928B-59E431E9AEFC}" dt="2022-12-08T18:46:32.422" v="419" actId="47"/>
        <pc:sldMkLst>
          <pc:docMk/>
          <pc:sldMk cId="2506288487" sldId="506"/>
        </pc:sldMkLst>
      </pc:sldChg>
      <pc:sldChg chg="del">
        <pc:chgData name="Anita Molin" userId="0ad6c635-8e61-44b6-87ad-76a3cb42852d" providerId="ADAL" clId="{1780207C-61B3-48AF-928B-59E431E9AEFC}" dt="2022-12-08T18:46:32.422" v="419" actId="47"/>
        <pc:sldMkLst>
          <pc:docMk/>
          <pc:sldMk cId="3939344057" sldId="508"/>
        </pc:sldMkLst>
      </pc:sldChg>
      <pc:sldChg chg="del">
        <pc:chgData name="Anita Molin" userId="0ad6c635-8e61-44b6-87ad-76a3cb42852d" providerId="ADAL" clId="{1780207C-61B3-48AF-928B-59E431E9AEFC}" dt="2022-12-08T18:46:32.422" v="419" actId="47"/>
        <pc:sldMkLst>
          <pc:docMk/>
          <pc:sldMk cId="3792074658" sldId="519"/>
        </pc:sldMkLst>
      </pc:sldChg>
      <pc:sldChg chg="del">
        <pc:chgData name="Anita Molin" userId="0ad6c635-8e61-44b6-87ad-76a3cb42852d" providerId="ADAL" clId="{1780207C-61B3-48AF-928B-59E431E9AEFC}" dt="2022-12-08T18:46:43.386" v="420" actId="47"/>
        <pc:sldMkLst>
          <pc:docMk/>
          <pc:sldMk cId="221441006" sldId="527"/>
        </pc:sldMkLst>
      </pc:sldChg>
      <pc:sldChg chg="del">
        <pc:chgData name="Anita Molin" userId="0ad6c635-8e61-44b6-87ad-76a3cb42852d" providerId="ADAL" clId="{1780207C-61B3-48AF-928B-59E431E9AEFC}" dt="2022-12-08T18:46:43.386" v="420" actId="47"/>
        <pc:sldMkLst>
          <pc:docMk/>
          <pc:sldMk cId="2470345081" sldId="528"/>
        </pc:sldMkLst>
      </pc:sldChg>
      <pc:sldChg chg="del">
        <pc:chgData name="Anita Molin" userId="0ad6c635-8e61-44b6-87ad-76a3cb42852d" providerId="ADAL" clId="{1780207C-61B3-48AF-928B-59E431E9AEFC}" dt="2022-12-08T18:46:43.386" v="420" actId="47"/>
        <pc:sldMkLst>
          <pc:docMk/>
          <pc:sldMk cId="2802541412" sldId="529"/>
        </pc:sldMkLst>
      </pc:sldChg>
      <pc:sldChg chg="del">
        <pc:chgData name="Anita Molin" userId="0ad6c635-8e61-44b6-87ad-76a3cb42852d" providerId="ADAL" clId="{1780207C-61B3-48AF-928B-59E431E9AEFC}" dt="2022-12-08T18:46:43.386" v="420" actId="47"/>
        <pc:sldMkLst>
          <pc:docMk/>
          <pc:sldMk cId="2731945171" sldId="530"/>
        </pc:sldMkLst>
      </pc:sldChg>
      <pc:sldChg chg="del">
        <pc:chgData name="Anita Molin" userId="0ad6c635-8e61-44b6-87ad-76a3cb42852d" providerId="ADAL" clId="{1780207C-61B3-48AF-928B-59E431E9AEFC}" dt="2022-12-08T18:46:43.386" v="420" actId="47"/>
        <pc:sldMkLst>
          <pc:docMk/>
          <pc:sldMk cId="624418744" sldId="533"/>
        </pc:sldMkLst>
      </pc:sldChg>
      <pc:sldChg chg="del">
        <pc:chgData name="Anita Molin" userId="0ad6c635-8e61-44b6-87ad-76a3cb42852d" providerId="ADAL" clId="{1780207C-61B3-48AF-928B-59E431E9AEFC}" dt="2022-12-08T18:46:43.386" v="420" actId="47"/>
        <pc:sldMkLst>
          <pc:docMk/>
          <pc:sldMk cId="621628797" sldId="534"/>
        </pc:sldMkLst>
      </pc:sldChg>
      <pc:sldChg chg="del">
        <pc:chgData name="Anita Molin" userId="0ad6c635-8e61-44b6-87ad-76a3cb42852d" providerId="ADAL" clId="{1780207C-61B3-48AF-928B-59E431E9AEFC}" dt="2022-12-08T18:46:43.386" v="420" actId="47"/>
        <pc:sldMkLst>
          <pc:docMk/>
          <pc:sldMk cId="490730883" sldId="537"/>
        </pc:sldMkLst>
      </pc:sldChg>
      <pc:sldChg chg="del">
        <pc:chgData name="Anita Molin" userId="0ad6c635-8e61-44b6-87ad-76a3cb42852d" providerId="ADAL" clId="{1780207C-61B3-48AF-928B-59E431E9AEFC}" dt="2022-12-08T18:46:43.386" v="420" actId="47"/>
        <pc:sldMkLst>
          <pc:docMk/>
          <pc:sldMk cId="827602180" sldId="538"/>
        </pc:sldMkLst>
      </pc:sldChg>
      <pc:sldChg chg="del">
        <pc:chgData name="Anita Molin" userId="0ad6c635-8e61-44b6-87ad-76a3cb42852d" providerId="ADAL" clId="{1780207C-61B3-48AF-928B-59E431E9AEFC}" dt="2022-12-08T18:46:43.386" v="420" actId="47"/>
        <pc:sldMkLst>
          <pc:docMk/>
          <pc:sldMk cId="180816830" sldId="539"/>
        </pc:sldMkLst>
      </pc:sldChg>
      <pc:sldChg chg="del">
        <pc:chgData name="Anita Molin" userId="0ad6c635-8e61-44b6-87ad-76a3cb42852d" providerId="ADAL" clId="{1780207C-61B3-48AF-928B-59E431E9AEFC}" dt="2022-12-08T18:41:08.555" v="355" actId="47"/>
        <pc:sldMkLst>
          <pc:docMk/>
          <pc:sldMk cId="1640823204" sldId="541"/>
        </pc:sldMkLst>
      </pc:sldChg>
      <pc:sldChg chg="del">
        <pc:chgData name="Anita Molin" userId="0ad6c635-8e61-44b6-87ad-76a3cb42852d" providerId="ADAL" clId="{1780207C-61B3-48AF-928B-59E431E9AEFC}" dt="2022-12-08T18:46:32.422" v="419" actId="47"/>
        <pc:sldMkLst>
          <pc:docMk/>
          <pc:sldMk cId="3794237447" sldId="542"/>
        </pc:sldMkLst>
      </pc:sldChg>
      <pc:sldChg chg="del">
        <pc:chgData name="Anita Molin" userId="0ad6c635-8e61-44b6-87ad-76a3cb42852d" providerId="ADAL" clId="{1780207C-61B3-48AF-928B-59E431E9AEFC}" dt="2022-12-08T18:46:32.422" v="419" actId="47"/>
        <pc:sldMkLst>
          <pc:docMk/>
          <pc:sldMk cId="4232459011" sldId="543"/>
        </pc:sldMkLst>
      </pc:sldChg>
      <pc:sldChg chg="del">
        <pc:chgData name="Anita Molin" userId="0ad6c635-8e61-44b6-87ad-76a3cb42852d" providerId="ADAL" clId="{1780207C-61B3-48AF-928B-59E431E9AEFC}" dt="2022-12-08T18:46:32.422" v="419" actId="47"/>
        <pc:sldMkLst>
          <pc:docMk/>
          <pc:sldMk cId="286361867" sldId="544"/>
        </pc:sldMkLst>
      </pc:sldChg>
      <pc:sldChg chg="del">
        <pc:chgData name="Anita Molin" userId="0ad6c635-8e61-44b6-87ad-76a3cb42852d" providerId="ADAL" clId="{1780207C-61B3-48AF-928B-59E431E9AEFC}" dt="2022-12-08T18:46:32.422" v="419" actId="47"/>
        <pc:sldMkLst>
          <pc:docMk/>
          <pc:sldMk cId="2336884853" sldId="546"/>
        </pc:sldMkLst>
      </pc:sldChg>
      <pc:sldChg chg="del">
        <pc:chgData name="Anita Molin" userId="0ad6c635-8e61-44b6-87ad-76a3cb42852d" providerId="ADAL" clId="{1780207C-61B3-48AF-928B-59E431E9AEFC}" dt="2022-12-08T18:46:32.422" v="419" actId="47"/>
        <pc:sldMkLst>
          <pc:docMk/>
          <pc:sldMk cId="3328148198" sldId="548"/>
        </pc:sldMkLst>
      </pc:sldChg>
      <pc:sldChg chg="del">
        <pc:chgData name="Anita Molin" userId="0ad6c635-8e61-44b6-87ad-76a3cb42852d" providerId="ADAL" clId="{1780207C-61B3-48AF-928B-59E431E9AEFC}" dt="2022-12-08T18:46:32.422" v="419" actId="47"/>
        <pc:sldMkLst>
          <pc:docMk/>
          <pc:sldMk cId="1212935926" sldId="549"/>
        </pc:sldMkLst>
      </pc:sldChg>
      <pc:sldChg chg="del">
        <pc:chgData name="Anita Molin" userId="0ad6c635-8e61-44b6-87ad-76a3cb42852d" providerId="ADAL" clId="{1780207C-61B3-48AF-928B-59E431E9AEFC}" dt="2022-12-08T18:46:43.386" v="420" actId="47"/>
        <pc:sldMkLst>
          <pc:docMk/>
          <pc:sldMk cId="2900100844" sldId="550"/>
        </pc:sldMkLst>
      </pc:sldChg>
      <pc:sldChg chg="del">
        <pc:chgData name="Anita Molin" userId="0ad6c635-8e61-44b6-87ad-76a3cb42852d" providerId="ADAL" clId="{1780207C-61B3-48AF-928B-59E431E9AEFC}" dt="2022-12-08T18:46:43.386" v="420" actId="47"/>
        <pc:sldMkLst>
          <pc:docMk/>
          <pc:sldMk cId="78438191" sldId="551"/>
        </pc:sldMkLst>
      </pc:sldChg>
      <pc:sldChg chg="del">
        <pc:chgData name="Anita Molin" userId="0ad6c635-8e61-44b6-87ad-76a3cb42852d" providerId="ADAL" clId="{1780207C-61B3-48AF-928B-59E431E9AEFC}" dt="2022-12-08T18:46:43.386" v="420" actId="47"/>
        <pc:sldMkLst>
          <pc:docMk/>
          <pc:sldMk cId="1461272214" sldId="552"/>
        </pc:sldMkLst>
      </pc:sldChg>
      <pc:sldChg chg="del">
        <pc:chgData name="Anita Molin" userId="0ad6c635-8e61-44b6-87ad-76a3cb42852d" providerId="ADAL" clId="{1780207C-61B3-48AF-928B-59E431E9AEFC}" dt="2022-12-08T18:46:43.386" v="420" actId="47"/>
        <pc:sldMkLst>
          <pc:docMk/>
          <pc:sldMk cId="1840043271" sldId="554"/>
        </pc:sldMkLst>
      </pc:sldChg>
      <pc:sldChg chg="delSp modSp mod">
        <pc:chgData name="Anita Molin" userId="0ad6c635-8e61-44b6-87ad-76a3cb42852d" providerId="ADAL" clId="{1780207C-61B3-48AF-928B-59E431E9AEFC}" dt="2022-12-08T18:42:47.270" v="376"/>
        <pc:sldMkLst>
          <pc:docMk/>
          <pc:sldMk cId="1701185442" sldId="555"/>
        </pc:sldMkLst>
        <pc:spChg chg="del mod">
          <ac:chgData name="Anita Molin" userId="0ad6c635-8e61-44b6-87ad-76a3cb42852d" providerId="ADAL" clId="{1780207C-61B3-48AF-928B-59E431E9AEFC}" dt="2022-12-08T18:42:47.270" v="376"/>
          <ac:spMkLst>
            <pc:docMk/>
            <pc:sldMk cId="1701185442" sldId="555"/>
            <ac:spMk id="10" creationId="{74159505-7B89-4605-821C-99EA247CAC64}"/>
          </ac:spMkLst>
        </pc:spChg>
      </pc:sldChg>
      <pc:sldChg chg="del">
        <pc:chgData name="Anita Molin" userId="0ad6c635-8e61-44b6-87ad-76a3cb42852d" providerId="ADAL" clId="{1780207C-61B3-48AF-928B-59E431E9AEFC}" dt="2022-12-08T18:46:43.386" v="420" actId="47"/>
        <pc:sldMkLst>
          <pc:docMk/>
          <pc:sldMk cId="2491913876" sldId="556"/>
        </pc:sldMkLst>
      </pc:sldChg>
      <pc:sldChg chg="del">
        <pc:chgData name="Anita Molin" userId="0ad6c635-8e61-44b6-87ad-76a3cb42852d" providerId="ADAL" clId="{1780207C-61B3-48AF-928B-59E431E9AEFC}" dt="2022-12-08T18:46:43.386" v="420" actId="47"/>
        <pc:sldMkLst>
          <pc:docMk/>
          <pc:sldMk cId="3204134703" sldId="557"/>
        </pc:sldMkLst>
      </pc:sldChg>
      <pc:sldChg chg="del">
        <pc:chgData name="Anita Molin" userId="0ad6c635-8e61-44b6-87ad-76a3cb42852d" providerId="ADAL" clId="{1780207C-61B3-48AF-928B-59E431E9AEFC}" dt="2022-12-08T18:46:43.386" v="420" actId="47"/>
        <pc:sldMkLst>
          <pc:docMk/>
          <pc:sldMk cId="1597333177" sldId="558"/>
        </pc:sldMkLst>
      </pc:sldChg>
      <pc:sldChg chg="del">
        <pc:chgData name="Anita Molin" userId="0ad6c635-8e61-44b6-87ad-76a3cb42852d" providerId="ADAL" clId="{1780207C-61B3-48AF-928B-59E431E9AEFC}" dt="2022-12-08T18:46:43.386" v="420" actId="47"/>
        <pc:sldMkLst>
          <pc:docMk/>
          <pc:sldMk cId="3492869567" sldId="559"/>
        </pc:sldMkLst>
      </pc:sldChg>
      <pc:sldChg chg="del">
        <pc:chgData name="Anita Molin" userId="0ad6c635-8e61-44b6-87ad-76a3cb42852d" providerId="ADAL" clId="{1780207C-61B3-48AF-928B-59E431E9AEFC}" dt="2022-12-08T18:46:43.386" v="420" actId="47"/>
        <pc:sldMkLst>
          <pc:docMk/>
          <pc:sldMk cId="2976923496" sldId="560"/>
        </pc:sldMkLst>
      </pc:sldChg>
      <pc:sldChg chg="del">
        <pc:chgData name="Anita Molin" userId="0ad6c635-8e61-44b6-87ad-76a3cb42852d" providerId="ADAL" clId="{1780207C-61B3-48AF-928B-59E431E9AEFC}" dt="2022-12-08T18:46:43.386" v="420" actId="47"/>
        <pc:sldMkLst>
          <pc:docMk/>
          <pc:sldMk cId="35896498" sldId="565"/>
        </pc:sldMkLst>
      </pc:sldChg>
      <pc:sldChg chg="del">
        <pc:chgData name="Anita Molin" userId="0ad6c635-8e61-44b6-87ad-76a3cb42852d" providerId="ADAL" clId="{1780207C-61B3-48AF-928B-59E431E9AEFC}" dt="2022-12-08T18:46:43.386" v="420" actId="47"/>
        <pc:sldMkLst>
          <pc:docMk/>
          <pc:sldMk cId="2417606969" sldId="566"/>
        </pc:sldMkLst>
      </pc:sldChg>
      <pc:sldChg chg="del">
        <pc:chgData name="Anita Molin" userId="0ad6c635-8e61-44b6-87ad-76a3cb42852d" providerId="ADAL" clId="{1780207C-61B3-48AF-928B-59E431E9AEFC}" dt="2022-12-08T18:46:43.386" v="420" actId="47"/>
        <pc:sldMkLst>
          <pc:docMk/>
          <pc:sldMk cId="1985917414" sldId="567"/>
        </pc:sldMkLst>
      </pc:sldChg>
      <pc:sldChg chg="del">
        <pc:chgData name="Anita Molin" userId="0ad6c635-8e61-44b6-87ad-76a3cb42852d" providerId="ADAL" clId="{1780207C-61B3-48AF-928B-59E431E9AEFC}" dt="2022-12-08T18:46:43.386" v="420" actId="47"/>
        <pc:sldMkLst>
          <pc:docMk/>
          <pc:sldMk cId="2184877910" sldId="568"/>
        </pc:sldMkLst>
      </pc:sldChg>
      <pc:sldChg chg="del">
        <pc:chgData name="Anita Molin" userId="0ad6c635-8e61-44b6-87ad-76a3cb42852d" providerId="ADAL" clId="{1780207C-61B3-48AF-928B-59E431E9AEFC}" dt="2022-12-08T18:47:00.757" v="421" actId="47"/>
        <pc:sldMkLst>
          <pc:docMk/>
          <pc:sldMk cId="637499925" sldId="569"/>
        </pc:sldMkLst>
      </pc:sldChg>
      <pc:sldChg chg="del">
        <pc:chgData name="Anita Molin" userId="0ad6c635-8e61-44b6-87ad-76a3cb42852d" providerId="ADAL" clId="{1780207C-61B3-48AF-928B-59E431E9AEFC}" dt="2022-12-08T18:46:43.386" v="420" actId="47"/>
        <pc:sldMkLst>
          <pc:docMk/>
          <pc:sldMk cId="4092639727" sldId="570"/>
        </pc:sldMkLst>
      </pc:sldChg>
      <pc:sldChg chg="del">
        <pc:chgData name="Anita Molin" userId="0ad6c635-8e61-44b6-87ad-76a3cb42852d" providerId="ADAL" clId="{1780207C-61B3-48AF-928B-59E431E9AEFC}" dt="2022-12-08T18:47:00.757" v="421" actId="47"/>
        <pc:sldMkLst>
          <pc:docMk/>
          <pc:sldMk cId="772329719" sldId="571"/>
        </pc:sldMkLst>
      </pc:sldChg>
      <pc:sldChg chg="del">
        <pc:chgData name="Anita Molin" userId="0ad6c635-8e61-44b6-87ad-76a3cb42852d" providerId="ADAL" clId="{1780207C-61B3-48AF-928B-59E431E9AEFC}" dt="2022-12-08T18:47:00.757" v="421" actId="47"/>
        <pc:sldMkLst>
          <pc:docMk/>
          <pc:sldMk cId="3592540585" sldId="572"/>
        </pc:sldMkLst>
      </pc:sldChg>
      <pc:sldChg chg="del">
        <pc:chgData name="Anita Molin" userId="0ad6c635-8e61-44b6-87ad-76a3cb42852d" providerId="ADAL" clId="{1780207C-61B3-48AF-928B-59E431E9AEFC}" dt="2022-12-08T18:47:00.757" v="421" actId="47"/>
        <pc:sldMkLst>
          <pc:docMk/>
          <pc:sldMk cId="1552843086" sldId="573"/>
        </pc:sldMkLst>
      </pc:sldChg>
      <pc:sldChg chg="del">
        <pc:chgData name="Anita Molin" userId="0ad6c635-8e61-44b6-87ad-76a3cb42852d" providerId="ADAL" clId="{1780207C-61B3-48AF-928B-59E431E9AEFC}" dt="2022-12-08T18:47:00.757" v="421" actId="47"/>
        <pc:sldMkLst>
          <pc:docMk/>
          <pc:sldMk cId="255600237" sldId="574"/>
        </pc:sldMkLst>
      </pc:sldChg>
      <pc:sldChg chg="del">
        <pc:chgData name="Anita Molin" userId="0ad6c635-8e61-44b6-87ad-76a3cb42852d" providerId="ADAL" clId="{1780207C-61B3-48AF-928B-59E431E9AEFC}" dt="2022-12-08T18:47:00.757" v="421" actId="47"/>
        <pc:sldMkLst>
          <pc:docMk/>
          <pc:sldMk cId="1451046067" sldId="575"/>
        </pc:sldMkLst>
      </pc:sldChg>
      <pc:sldChg chg="del">
        <pc:chgData name="Anita Molin" userId="0ad6c635-8e61-44b6-87ad-76a3cb42852d" providerId="ADAL" clId="{1780207C-61B3-48AF-928B-59E431E9AEFC}" dt="2022-12-08T18:47:00.757" v="421" actId="47"/>
        <pc:sldMkLst>
          <pc:docMk/>
          <pc:sldMk cId="3394072256" sldId="576"/>
        </pc:sldMkLst>
      </pc:sldChg>
      <pc:sldChg chg="del">
        <pc:chgData name="Anita Molin" userId="0ad6c635-8e61-44b6-87ad-76a3cb42852d" providerId="ADAL" clId="{1780207C-61B3-48AF-928B-59E431E9AEFC}" dt="2022-12-08T18:47:00.757" v="421" actId="47"/>
        <pc:sldMkLst>
          <pc:docMk/>
          <pc:sldMk cId="73881033" sldId="577"/>
        </pc:sldMkLst>
      </pc:sldChg>
      <pc:sldChg chg="del">
        <pc:chgData name="Anita Molin" userId="0ad6c635-8e61-44b6-87ad-76a3cb42852d" providerId="ADAL" clId="{1780207C-61B3-48AF-928B-59E431E9AEFC}" dt="2022-12-08T18:47:00.757" v="421" actId="47"/>
        <pc:sldMkLst>
          <pc:docMk/>
          <pc:sldMk cId="2284921973" sldId="578"/>
        </pc:sldMkLst>
      </pc:sldChg>
      <pc:sldChg chg="del">
        <pc:chgData name="Anita Molin" userId="0ad6c635-8e61-44b6-87ad-76a3cb42852d" providerId="ADAL" clId="{1780207C-61B3-48AF-928B-59E431E9AEFC}" dt="2022-12-08T18:47:00.757" v="421" actId="47"/>
        <pc:sldMkLst>
          <pc:docMk/>
          <pc:sldMk cId="1110564733" sldId="579"/>
        </pc:sldMkLst>
      </pc:sldChg>
      <pc:sldChg chg="del">
        <pc:chgData name="Anita Molin" userId="0ad6c635-8e61-44b6-87ad-76a3cb42852d" providerId="ADAL" clId="{1780207C-61B3-48AF-928B-59E431E9AEFC}" dt="2022-12-08T18:47:00.757" v="421" actId="47"/>
        <pc:sldMkLst>
          <pc:docMk/>
          <pc:sldMk cId="1108010102" sldId="580"/>
        </pc:sldMkLst>
      </pc:sldChg>
      <pc:sldChg chg="del">
        <pc:chgData name="Anita Molin" userId="0ad6c635-8e61-44b6-87ad-76a3cb42852d" providerId="ADAL" clId="{1780207C-61B3-48AF-928B-59E431E9AEFC}" dt="2022-12-08T18:47:00.757" v="421" actId="47"/>
        <pc:sldMkLst>
          <pc:docMk/>
          <pc:sldMk cId="729485256" sldId="581"/>
        </pc:sldMkLst>
      </pc:sldChg>
      <pc:sldChg chg="del">
        <pc:chgData name="Anita Molin" userId="0ad6c635-8e61-44b6-87ad-76a3cb42852d" providerId="ADAL" clId="{1780207C-61B3-48AF-928B-59E431E9AEFC}" dt="2022-12-08T18:47:00.757" v="421" actId="47"/>
        <pc:sldMkLst>
          <pc:docMk/>
          <pc:sldMk cId="556712203" sldId="582"/>
        </pc:sldMkLst>
      </pc:sldChg>
      <pc:sldChg chg="del">
        <pc:chgData name="Anita Molin" userId="0ad6c635-8e61-44b6-87ad-76a3cb42852d" providerId="ADAL" clId="{1780207C-61B3-48AF-928B-59E431E9AEFC}" dt="2022-12-08T18:46:43.386" v="420" actId="47"/>
        <pc:sldMkLst>
          <pc:docMk/>
          <pc:sldMk cId="3064805155" sldId="583"/>
        </pc:sldMkLst>
      </pc:sldChg>
      <pc:sldChg chg="delSp modSp mod">
        <pc:chgData name="Anita Molin" userId="0ad6c635-8e61-44b6-87ad-76a3cb42852d" providerId="ADAL" clId="{1780207C-61B3-48AF-928B-59E431E9AEFC}" dt="2022-12-08T18:42:39.290" v="373"/>
        <pc:sldMkLst>
          <pc:docMk/>
          <pc:sldMk cId="1754108970" sldId="584"/>
        </pc:sldMkLst>
        <pc:spChg chg="del mod">
          <ac:chgData name="Anita Molin" userId="0ad6c635-8e61-44b6-87ad-76a3cb42852d" providerId="ADAL" clId="{1780207C-61B3-48AF-928B-59E431E9AEFC}" dt="2022-12-08T18:42:39.290" v="373"/>
          <ac:spMkLst>
            <pc:docMk/>
            <pc:sldMk cId="1754108970" sldId="584"/>
            <ac:spMk id="10" creationId="{74159505-7B89-4605-821C-99EA247CAC64}"/>
          </ac:spMkLst>
        </pc:spChg>
      </pc:sldChg>
      <pc:sldChg chg="delSp modSp mod">
        <pc:chgData name="Anita Molin" userId="0ad6c635-8e61-44b6-87ad-76a3cb42852d" providerId="ADAL" clId="{1780207C-61B3-48AF-928B-59E431E9AEFC}" dt="2022-12-08T18:42:33.182" v="370"/>
        <pc:sldMkLst>
          <pc:docMk/>
          <pc:sldMk cId="3964678485" sldId="585"/>
        </pc:sldMkLst>
        <pc:spChg chg="del mod">
          <ac:chgData name="Anita Molin" userId="0ad6c635-8e61-44b6-87ad-76a3cb42852d" providerId="ADAL" clId="{1780207C-61B3-48AF-928B-59E431E9AEFC}" dt="2022-12-08T18:42:33.182" v="370"/>
          <ac:spMkLst>
            <pc:docMk/>
            <pc:sldMk cId="3964678485" sldId="585"/>
            <ac:spMk id="10" creationId="{74159505-7B89-4605-821C-99EA247CAC64}"/>
          </ac:spMkLst>
        </pc:spChg>
      </pc:sldChg>
      <pc:sldChg chg="delSp modSp mod">
        <pc:chgData name="Anita Molin" userId="0ad6c635-8e61-44b6-87ad-76a3cb42852d" providerId="ADAL" clId="{1780207C-61B3-48AF-928B-59E431E9AEFC}" dt="2022-12-08T18:42:22.442" v="367"/>
        <pc:sldMkLst>
          <pc:docMk/>
          <pc:sldMk cId="3554704355" sldId="589"/>
        </pc:sldMkLst>
        <pc:spChg chg="del mod">
          <ac:chgData name="Anita Molin" userId="0ad6c635-8e61-44b6-87ad-76a3cb42852d" providerId="ADAL" clId="{1780207C-61B3-48AF-928B-59E431E9AEFC}" dt="2022-12-08T18:42:22.442" v="367"/>
          <ac:spMkLst>
            <pc:docMk/>
            <pc:sldMk cId="3554704355" sldId="589"/>
            <ac:spMk id="10" creationId="{74159505-7B89-4605-821C-99EA247CAC64}"/>
          </ac:spMkLst>
        </pc:spChg>
      </pc:sldChg>
      <pc:sldChg chg="delSp modSp mod">
        <pc:chgData name="Anita Molin" userId="0ad6c635-8e61-44b6-87ad-76a3cb42852d" providerId="ADAL" clId="{1780207C-61B3-48AF-928B-59E431E9AEFC}" dt="2022-12-08T18:42:55.834" v="383"/>
        <pc:sldMkLst>
          <pc:docMk/>
          <pc:sldMk cId="524126539" sldId="590"/>
        </pc:sldMkLst>
        <pc:spChg chg="del mod">
          <ac:chgData name="Anita Molin" userId="0ad6c635-8e61-44b6-87ad-76a3cb42852d" providerId="ADAL" clId="{1780207C-61B3-48AF-928B-59E431E9AEFC}" dt="2022-12-08T18:42:55.834" v="383"/>
          <ac:spMkLst>
            <pc:docMk/>
            <pc:sldMk cId="524126539" sldId="590"/>
            <ac:spMk id="10" creationId="{74159505-7B89-4605-821C-99EA247CAC64}"/>
          </ac:spMkLst>
        </pc:spChg>
      </pc:sldChg>
      <pc:sldChg chg="modSp del mod">
        <pc:chgData name="Anita Molin" userId="0ad6c635-8e61-44b6-87ad-76a3cb42852d" providerId="ADAL" clId="{1780207C-61B3-48AF-928B-59E431E9AEFC}" dt="2022-12-08T18:50:55.181" v="460" actId="47"/>
        <pc:sldMkLst>
          <pc:docMk/>
          <pc:sldMk cId="2904828215" sldId="592"/>
        </pc:sldMkLst>
        <pc:spChg chg="mod">
          <ac:chgData name="Anita Molin" userId="0ad6c635-8e61-44b6-87ad-76a3cb42852d" providerId="ADAL" clId="{1780207C-61B3-48AF-928B-59E431E9AEFC}" dt="2022-12-08T18:42:10.406" v="364" actId="20577"/>
          <ac:spMkLst>
            <pc:docMk/>
            <pc:sldMk cId="2904828215" sldId="592"/>
            <ac:spMk id="3" creationId="{0044B409-4EA6-4FC7-96F2-CB78768DB894}"/>
          </ac:spMkLst>
        </pc:spChg>
      </pc:sldChg>
      <pc:sldChg chg="delSp modSp del mod">
        <pc:chgData name="Anita Molin" userId="0ad6c635-8e61-44b6-87ad-76a3cb42852d" providerId="ADAL" clId="{1780207C-61B3-48AF-928B-59E431E9AEFC}" dt="2022-12-08T18:36:56.889" v="318" actId="47"/>
        <pc:sldMkLst>
          <pc:docMk/>
          <pc:sldMk cId="1019301540" sldId="593"/>
        </pc:sldMkLst>
        <pc:spChg chg="del mod">
          <ac:chgData name="Anita Molin" userId="0ad6c635-8e61-44b6-87ad-76a3cb42852d" providerId="ADAL" clId="{1780207C-61B3-48AF-928B-59E431E9AEFC}" dt="2022-12-08T18:08:58.772" v="12"/>
          <ac:spMkLst>
            <pc:docMk/>
            <pc:sldMk cId="1019301540" sldId="593"/>
            <ac:spMk id="3" creationId="{36F5D482-8F4D-4212-88E8-2C05A40C4E1F}"/>
          </ac:spMkLst>
        </pc:spChg>
      </pc:sldChg>
      <pc:sldChg chg="delSp modSp mod">
        <pc:chgData name="Anita Molin" userId="0ad6c635-8e61-44b6-87ad-76a3cb42852d" providerId="ADAL" clId="{1780207C-61B3-48AF-928B-59E431E9AEFC}" dt="2022-12-08T18:09:06.558" v="15"/>
        <pc:sldMkLst>
          <pc:docMk/>
          <pc:sldMk cId="3347317509" sldId="594"/>
        </pc:sldMkLst>
        <pc:spChg chg="del mod">
          <ac:chgData name="Anita Molin" userId="0ad6c635-8e61-44b6-87ad-76a3cb42852d" providerId="ADAL" clId="{1780207C-61B3-48AF-928B-59E431E9AEFC}" dt="2022-12-08T18:09:06.558" v="15"/>
          <ac:spMkLst>
            <pc:docMk/>
            <pc:sldMk cId="3347317509" sldId="594"/>
            <ac:spMk id="13" creationId="{3E33C69B-7764-4C83-BB42-BF6270E6151B}"/>
          </ac:spMkLst>
        </pc:spChg>
      </pc:sldChg>
      <pc:sldChg chg="delSp modSp mod ord">
        <pc:chgData name="Anita Molin" userId="0ad6c635-8e61-44b6-87ad-76a3cb42852d" providerId="ADAL" clId="{1780207C-61B3-48AF-928B-59E431E9AEFC}" dt="2022-12-08T18:17:13.803" v="78"/>
        <pc:sldMkLst>
          <pc:docMk/>
          <pc:sldMk cId="876555088" sldId="595"/>
        </pc:sldMkLst>
        <pc:spChg chg="del mod">
          <ac:chgData name="Anita Molin" userId="0ad6c635-8e61-44b6-87ad-76a3cb42852d" providerId="ADAL" clId="{1780207C-61B3-48AF-928B-59E431E9AEFC}" dt="2022-12-08T18:09:14.638" v="18"/>
          <ac:spMkLst>
            <pc:docMk/>
            <pc:sldMk cId="876555088" sldId="595"/>
            <ac:spMk id="9" creationId="{29360C97-7186-4FC9-8B16-6430025ECD94}"/>
          </ac:spMkLst>
        </pc:spChg>
      </pc:sldChg>
      <pc:sldChg chg="modSp del mod">
        <pc:chgData name="Anita Molin" userId="0ad6c635-8e61-44b6-87ad-76a3cb42852d" providerId="ADAL" clId="{1780207C-61B3-48AF-928B-59E431E9AEFC}" dt="2022-12-08T18:12:09.384" v="74" actId="2696"/>
        <pc:sldMkLst>
          <pc:docMk/>
          <pc:sldMk cId="1297689538" sldId="596"/>
        </pc:sldMkLst>
        <pc:spChg chg="mod">
          <ac:chgData name="Anita Molin" userId="0ad6c635-8e61-44b6-87ad-76a3cb42852d" providerId="ADAL" clId="{1780207C-61B3-48AF-928B-59E431E9AEFC}" dt="2022-12-08T18:11:55.544" v="73" actId="20578"/>
          <ac:spMkLst>
            <pc:docMk/>
            <pc:sldMk cId="1297689538" sldId="596"/>
            <ac:spMk id="6" creationId="{0B2F8874-6E0E-4F91-9D57-FAEB10FBE881}"/>
          </ac:spMkLst>
        </pc:spChg>
      </pc:sldChg>
      <pc:sldChg chg="delSp modSp mod">
        <pc:chgData name="Anita Molin" userId="0ad6c635-8e61-44b6-87ad-76a3cb42852d" providerId="ADAL" clId="{1780207C-61B3-48AF-928B-59E431E9AEFC}" dt="2022-12-08T18:09:19.904" v="21"/>
        <pc:sldMkLst>
          <pc:docMk/>
          <pc:sldMk cId="3215084726" sldId="598"/>
        </pc:sldMkLst>
        <pc:spChg chg="del mod">
          <ac:chgData name="Anita Molin" userId="0ad6c635-8e61-44b6-87ad-76a3cb42852d" providerId="ADAL" clId="{1780207C-61B3-48AF-928B-59E431E9AEFC}" dt="2022-12-08T18:09:19.904" v="21"/>
          <ac:spMkLst>
            <pc:docMk/>
            <pc:sldMk cId="3215084726" sldId="598"/>
            <ac:spMk id="9" creationId="{D055C5DC-626B-4BA5-A239-89880E7AA04A}"/>
          </ac:spMkLst>
        </pc:spChg>
      </pc:sldChg>
      <pc:sldChg chg="add del">
        <pc:chgData name="Anita Molin" userId="0ad6c635-8e61-44b6-87ad-76a3cb42852d" providerId="ADAL" clId="{1780207C-61B3-48AF-928B-59E431E9AEFC}" dt="2022-12-08T18:21:14.100" v="82" actId="47"/>
        <pc:sldMkLst>
          <pc:docMk/>
          <pc:sldMk cId="1863106204" sldId="599"/>
        </pc:sldMkLst>
      </pc:sldChg>
      <pc:sldChg chg="add del">
        <pc:chgData name="Anita Molin" userId="0ad6c635-8e61-44b6-87ad-76a3cb42852d" providerId="ADAL" clId="{1780207C-61B3-48AF-928B-59E431E9AEFC}" dt="2022-12-08T18:21:16.288" v="83" actId="47"/>
        <pc:sldMkLst>
          <pc:docMk/>
          <pc:sldMk cId="4254904225" sldId="600"/>
        </pc:sldMkLst>
      </pc:sldChg>
      <pc:sldChg chg="addSp delSp modSp add mod">
        <pc:chgData name="Anita Molin" userId="0ad6c635-8e61-44b6-87ad-76a3cb42852d" providerId="ADAL" clId="{1780207C-61B3-48AF-928B-59E431E9AEFC}" dt="2022-12-08T18:25:46.484" v="177" actId="5793"/>
        <pc:sldMkLst>
          <pc:docMk/>
          <pc:sldMk cId="3572105630" sldId="601"/>
        </pc:sldMkLst>
        <pc:spChg chg="add mod">
          <ac:chgData name="Anita Molin" userId="0ad6c635-8e61-44b6-87ad-76a3cb42852d" providerId="ADAL" clId="{1780207C-61B3-48AF-928B-59E431E9AEFC}" dt="2022-12-08T18:25:46.484" v="177" actId="5793"/>
          <ac:spMkLst>
            <pc:docMk/>
            <pc:sldMk cId="3572105630" sldId="601"/>
            <ac:spMk id="2" creationId="{DFD2B1ED-FEF5-40B0-B1CB-012546C587BB}"/>
          </ac:spMkLst>
        </pc:spChg>
        <pc:spChg chg="mod">
          <ac:chgData name="Anita Molin" userId="0ad6c635-8e61-44b6-87ad-76a3cb42852d" providerId="ADAL" clId="{1780207C-61B3-48AF-928B-59E431E9AEFC}" dt="2022-12-08T18:24:24.792" v="165" actId="2711"/>
          <ac:spMkLst>
            <pc:docMk/>
            <pc:sldMk cId="3572105630" sldId="601"/>
            <ac:spMk id="8" creationId="{639DDA8C-E53C-45FE-B314-96A13AE69CDF}"/>
          </ac:spMkLst>
        </pc:spChg>
        <pc:spChg chg="del mod">
          <ac:chgData name="Anita Molin" userId="0ad6c635-8e61-44b6-87ad-76a3cb42852d" providerId="ADAL" clId="{1780207C-61B3-48AF-928B-59E431E9AEFC}" dt="2022-12-08T18:25:30.202" v="174" actId="478"/>
          <ac:spMkLst>
            <pc:docMk/>
            <pc:sldMk cId="3572105630" sldId="601"/>
            <ac:spMk id="9" creationId="{AC1B0211-8110-46D5-B588-0114EF61559C}"/>
          </ac:spMkLst>
        </pc:spChg>
        <pc:spChg chg="del mod">
          <ac:chgData name="Anita Molin" userId="0ad6c635-8e61-44b6-87ad-76a3cb42852d" providerId="ADAL" clId="{1780207C-61B3-48AF-928B-59E431E9AEFC}" dt="2022-12-08T18:25:11.218" v="171" actId="478"/>
          <ac:spMkLst>
            <pc:docMk/>
            <pc:sldMk cId="3572105630" sldId="601"/>
            <ac:spMk id="11" creationId="{607059C0-DF82-460A-8D69-FDBDFA5E5C30}"/>
          </ac:spMkLst>
        </pc:spChg>
        <pc:picChg chg="del">
          <ac:chgData name="Anita Molin" userId="0ad6c635-8e61-44b6-87ad-76a3cb42852d" providerId="ADAL" clId="{1780207C-61B3-48AF-928B-59E431E9AEFC}" dt="2022-12-08T18:23:25.914" v="158" actId="478"/>
          <ac:picMkLst>
            <pc:docMk/>
            <pc:sldMk cId="3572105630" sldId="601"/>
            <ac:picMk id="15" creationId="{11D2FC4C-20A1-4B38-9FE2-D17930FD02F1}"/>
          </ac:picMkLst>
        </pc:picChg>
      </pc:sldChg>
      <pc:sldChg chg="del">
        <pc:chgData name="Anita Molin" userId="0ad6c635-8e61-44b6-87ad-76a3cb42852d" providerId="ADAL" clId="{1780207C-61B3-48AF-928B-59E431E9AEFC}" dt="2022-12-08T18:26:07.533" v="179" actId="47"/>
        <pc:sldMkLst>
          <pc:docMk/>
          <pc:sldMk cId="3963972359" sldId="602"/>
        </pc:sldMkLst>
      </pc:sldChg>
      <pc:sldChg chg="addSp modSp add mod">
        <pc:chgData name="Anita Molin" userId="0ad6c635-8e61-44b6-87ad-76a3cb42852d" providerId="ADAL" clId="{1780207C-61B3-48AF-928B-59E431E9AEFC}" dt="2022-12-08T18:28:38.121" v="230" actId="14100"/>
        <pc:sldMkLst>
          <pc:docMk/>
          <pc:sldMk cId="2026268902" sldId="603"/>
        </pc:sldMkLst>
        <pc:spChg chg="mod">
          <ac:chgData name="Anita Molin" userId="0ad6c635-8e61-44b6-87ad-76a3cb42852d" providerId="ADAL" clId="{1780207C-61B3-48AF-928B-59E431E9AEFC}" dt="2022-12-08T18:28:03.803" v="226" actId="255"/>
          <ac:spMkLst>
            <pc:docMk/>
            <pc:sldMk cId="2026268902" sldId="603"/>
            <ac:spMk id="2" creationId="{DFD2B1ED-FEF5-40B0-B1CB-012546C587BB}"/>
          </ac:spMkLst>
        </pc:spChg>
        <pc:spChg chg="mod">
          <ac:chgData name="Anita Molin" userId="0ad6c635-8e61-44b6-87ad-76a3cb42852d" providerId="ADAL" clId="{1780207C-61B3-48AF-928B-59E431E9AEFC}" dt="2022-12-08T18:26:44.130" v="211" actId="14100"/>
          <ac:spMkLst>
            <pc:docMk/>
            <pc:sldMk cId="2026268902" sldId="603"/>
            <ac:spMk id="8" creationId="{639DDA8C-E53C-45FE-B314-96A13AE69CDF}"/>
          </ac:spMkLst>
        </pc:spChg>
        <pc:grpChg chg="add mod">
          <ac:chgData name="Anita Molin" userId="0ad6c635-8e61-44b6-87ad-76a3cb42852d" providerId="ADAL" clId="{1780207C-61B3-48AF-928B-59E431E9AEFC}" dt="2022-12-08T18:28:38.121" v="230" actId="14100"/>
          <ac:grpSpMkLst>
            <pc:docMk/>
            <pc:sldMk cId="2026268902" sldId="603"/>
            <ac:grpSpMk id="7" creationId="{93A2F9E8-C85B-4184-A569-073CE4E1AA20}"/>
          </ac:grpSpMkLst>
        </pc:grpChg>
        <pc:picChg chg="mod">
          <ac:chgData name="Anita Molin" userId="0ad6c635-8e61-44b6-87ad-76a3cb42852d" providerId="ADAL" clId="{1780207C-61B3-48AF-928B-59E431E9AEFC}" dt="2022-12-08T18:28:24.552" v="227"/>
          <ac:picMkLst>
            <pc:docMk/>
            <pc:sldMk cId="2026268902" sldId="603"/>
            <ac:picMk id="9" creationId="{09B28B16-DCDA-4562-8332-5B24D06A59FF}"/>
          </ac:picMkLst>
        </pc:picChg>
        <pc:picChg chg="mod">
          <ac:chgData name="Anita Molin" userId="0ad6c635-8e61-44b6-87ad-76a3cb42852d" providerId="ADAL" clId="{1780207C-61B3-48AF-928B-59E431E9AEFC}" dt="2022-12-08T18:28:24.552" v="227"/>
          <ac:picMkLst>
            <pc:docMk/>
            <pc:sldMk cId="2026268902" sldId="603"/>
            <ac:picMk id="11" creationId="{961A4C2E-9BBA-43C4-8E9D-6852259B4F29}"/>
          </ac:picMkLst>
        </pc:picChg>
      </pc:sldChg>
      <pc:sldChg chg="addSp delSp modSp add mod">
        <pc:chgData name="Anita Molin" userId="0ad6c635-8e61-44b6-87ad-76a3cb42852d" providerId="ADAL" clId="{1780207C-61B3-48AF-928B-59E431E9AEFC}" dt="2022-12-08T18:34:47.961" v="290" actId="1076"/>
        <pc:sldMkLst>
          <pc:docMk/>
          <pc:sldMk cId="2687565806" sldId="604"/>
        </pc:sldMkLst>
        <pc:spChg chg="mod">
          <ac:chgData name="Anita Molin" userId="0ad6c635-8e61-44b6-87ad-76a3cb42852d" providerId="ADAL" clId="{1780207C-61B3-48AF-928B-59E431E9AEFC}" dt="2022-12-08T18:34:43.651" v="289" actId="14100"/>
          <ac:spMkLst>
            <pc:docMk/>
            <pc:sldMk cId="2687565806" sldId="604"/>
            <ac:spMk id="13" creationId="{02407311-F4BA-4CFA-BEDF-E1D17AA3DF9D}"/>
          </ac:spMkLst>
        </pc:spChg>
        <pc:spChg chg="mod">
          <ac:chgData name="Anita Molin" userId="0ad6c635-8e61-44b6-87ad-76a3cb42852d" providerId="ADAL" clId="{1780207C-61B3-48AF-928B-59E431E9AEFC}" dt="2022-12-08T18:30:49.850" v="269" actId="20577"/>
          <ac:spMkLst>
            <pc:docMk/>
            <pc:sldMk cId="2687565806" sldId="604"/>
            <ac:spMk id="14" creationId="{744EA8C4-F899-45BF-8FEB-F2E59FF13BCD}"/>
          </ac:spMkLst>
        </pc:spChg>
        <pc:picChg chg="del">
          <ac:chgData name="Anita Molin" userId="0ad6c635-8e61-44b6-87ad-76a3cb42852d" providerId="ADAL" clId="{1780207C-61B3-48AF-928B-59E431E9AEFC}" dt="2022-12-08T18:31:50.112" v="271" actId="478"/>
          <ac:picMkLst>
            <pc:docMk/>
            <pc:sldMk cId="2687565806" sldId="604"/>
            <ac:picMk id="5" creationId="{93FAB8B4-7BAD-42E9-9648-07C3CA6E2979}"/>
          </ac:picMkLst>
        </pc:picChg>
        <pc:picChg chg="add mod modCrop">
          <ac:chgData name="Anita Molin" userId="0ad6c635-8e61-44b6-87ad-76a3cb42852d" providerId="ADAL" clId="{1780207C-61B3-48AF-928B-59E431E9AEFC}" dt="2022-12-08T18:34:47.961" v="290" actId="1076"/>
          <ac:picMkLst>
            <pc:docMk/>
            <pc:sldMk cId="2687565806" sldId="604"/>
            <ac:picMk id="6" creationId="{8F866A05-F9E0-414F-A232-2171BCDD545A}"/>
          </ac:picMkLst>
        </pc:picChg>
      </pc:sldChg>
      <pc:sldChg chg="modSp mod">
        <pc:chgData name="Anita Molin" userId="0ad6c635-8e61-44b6-87ad-76a3cb42852d" providerId="ADAL" clId="{1780207C-61B3-48AF-928B-59E431E9AEFC}" dt="2022-12-08T18:36:47.645" v="317" actId="255"/>
        <pc:sldMkLst>
          <pc:docMk/>
          <pc:sldMk cId="3619717597" sldId="605"/>
        </pc:sldMkLst>
        <pc:spChg chg="mod">
          <ac:chgData name="Anita Molin" userId="0ad6c635-8e61-44b6-87ad-76a3cb42852d" providerId="ADAL" clId="{1780207C-61B3-48AF-928B-59E431E9AEFC}" dt="2022-12-08T18:36:47.645" v="317" actId="255"/>
          <ac:spMkLst>
            <pc:docMk/>
            <pc:sldMk cId="3619717597" sldId="605"/>
            <ac:spMk id="2" creationId="{DFD2B1ED-FEF5-40B0-B1CB-012546C587BB}"/>
          </ac:spMkLst>
        </pc:spChg>
        <pc:spChg chg="mod">
          <ac:chgData name="Anita Molin" userId="0ad6c635-8e61-44b6-87ad-76a3cb42852d" providerId="ADAL" clId="{1780207C-61B3-48AF-928B-59E431E9AEFC}" dt="2022-12-08T18:36:05.596" v="310" actId="20577"/>
          <ac:spMkLst>
            <pc:docMk/>
            <pc:sldMk cId="3619717597" sldId="605"/>
            <ac:spMk id="8" creationId="{639DDA8C-E53C-45FE-B314-96A13AE69CDF}"/>
          </ac:spMkLst>
        </pc:spChg>
      </pc:sldChg>
      <pc:sldChg chg="addSp delSp modSp add mod">
        <pc:chgData name="Anita Molin" userId="0ad6c635-8e61-44b6-87ad-76a3cb42852d" providerId="ADAL" clId="{1780207C-61B3-48AF-928B-59E431E9AEFC}" dt="2022-12-08T18:39:18.119" v="353"/>
        <pc:sldMkLst>
          <pc:docMk/>
          <pc:sldMk cId="748634274" sldId="606"/>
        </pc:sldMkLst>
        <pc:spChg chg="add mod">
          <ac:chgData name="Anita Molin" userId="0ad6c635-8e61-44b6-87ad-76a3cb42852d" providerId="ADAL" clId="{1780207C-61B3-48AF-928B-59E431E9AEFC}" dt="2022-12-08T18:38:13.572" v="334" actId="255"/>
          <ac:spMkLst>
            <pc:docMk/>
            <pc:sldMk cId="748634274" sldId="606"/>
            <ac:spMk id="2" creationId="{DC40EBB1-9FAC-4C55-BBD3-03FC626B02DB}"/>
          </ac:spMkLst>
        </pc:spChg>
        <pc:spChg chg="mod">
          <ac:chgData name="Anita Molin" userId="0ad6c635-8e61-44b6-87ad-76a3cb42852d" providerId="ADAL" clId="{1780207C-61B3-48AF-928B-59E431E9AEFC}" dt="2022-12-08T18:38:53.566" v="343" actId="255"/>
          <ac:spMkLst>
            <pc:docMk/>
            <pc:sldMk cId="748634274" sldId="606"/>
            <ac:spMk id="6" creationId="{B3C6E8CF-6F5E-4A5D-9183-DF588499959E}"/>
          </ac:spMkLst>
        </pc:spChg>
        <pc:spChg chg="del mod">
          <ac:chgData name="Anita Molin" userId="0ad6c635-8e61-44b6-87ad-76a3cb42852d" providerId="ADAL" clId="{1780207C-61B3-48AF-928B-59E431E9AEFC}" dt="2022-12-08T18:39:18.119" v="353"/>
          <ac:spMkLst>
            <pc:docMk/>
            <pc:sldMk cId="748634274" sldId="606"/>
            <ac:spMk id="10" creationId="{74159505-7B89-4605-821C-99EA247CAC64}"/>
          </ac:spMkLst>
        </pc:spChg>
      </pc:sldChg>
      <pc:sldChg chg="modSp add mod">
        <pc:chgData name="Anita Molin" userId="0ad6c635-8e61-44b6-87ad-76a3cb42852d" providerId="ADAL" clId="{1780207C-61B3-48AF-928B-59E431E9AEFC}" dt="2022-12-08T18:44:45.714" v="417" actId="20577"/>
        <pc:sldMkLst>
          <pc:docMk/>
          <pc:sldMk cId="4081163446" sldId="607"/>
        </pc:sldMkLst>
        <pc:spChg chg="mod">
          <ac:chgData name="Anita Molin" userId="0ad6c635-8e61-44b6-87ad-76a3cb42852d" providerId="ADAL" clId="{1780207C-61B3-48AF-928B-59E431E9AEFC}" dt="2022-12-08T18:44:45.714" v="417" actId="20577"/>
          <ac:spMkLst>
            <pc:docMk/>
            <pc:sldMk cId="4081163446" sldId="607"/>
            <ac:spMk id="6" creationId="{0B2F8874-6E0E-4F91-9D57-FAEB10FBE881}"/>
          </ac:spMkLst>
        </pc:spChg>
      </pc:sldChg>
      <pc:sldChg chg="addSp delSp modSp add mod ord">
        <pc:chgData name="Anita Molin" userId="0ad6c635-8e61-44b6-87ad-76a3cb42852d" providerId="ADAL" clId="{1780207C-61B3-48AF-928B-59E431E9AEFC}" dt="2022-12-08T18:50:38.992" v="459" actId="255"/>
        <pc:sldMkLst>
          <pc:docMk/>
          <pc:sldMk cId="1624372394" sldId="608"/>
        </pc:sldMkLst>
        <pc:spChg chg="add del mod">
          <ac:chgData name="Anita Molin" userId="0ad6c635-8e61-44b6-87ad-76a3cb42852d" providerId="ADAL" clId="{1780207C-61B3-48AF-928B-59E431E9AEFC}" dt="2022-12-08T18:50:11.054" v="456"/>
          <ac:spMkLst>
            <pc:docMk/>
            <pc:sldMk cId="1624372394" sldId="608"/>
            <ac:spMk id="2" creationId="{8B967A08-8B3F-429A-965F-B760FB416A12}"/>
          </ac:spMkLst>
        </pc:spChg>
        <pc:spChg chg="add mod">
          <ac:chgData name="Anita Molin" userId="0ad6c635-8e61-44b6-87ad-76a3cb42852d" providerId="ADAL" clId="{1780207C-61B3-48AF-928B-59E431E9AEFC}" dt="2022-12-08T18:50:38.992" v="459" actId="255"/>
          <ac:spMkLst>
            <pc:docMk/>
            <pc:sldMk cId="1624372394" sldId="608"/>
            <ac:spMk id="5" creationId="{A044C74F-A6BE-42F5-BAA4-1499637C2E5F}"/>
          </ac:spMkLst>
        </pc:spChg>
        <pc:spChg chg="mod">
          <ac:chgData name="Anita Molin" userId="0ad6c635-8e61-44b6-87ad-76a3cb42852d" providerId="ADAL" clId="{1780207C-61B3-48AF-928B-59E431E9AEFC}" dt="2022-12-08T18:49:52.816" v="453" actId="14100"/>
          <ac:spMkLst>
            <pc:docMk/>
            <pc:sldMk cId="1624372394" sldId="608"/>
            <ac:spMk id="8" creationId="{639DDA8C-E53C-45FE-B314-96A13AE69CDF}"/>
          </ac:spMkLst>
        </pc:spChg>
        <pc:spChg chg="mod">
          <ac:chgData name="Anita Molin" userId="0ad6c635-8e61-44b6-87ad-76a3cb42852d" providerId="ADAL" clId="{1780207C-61B3-48AF-928B-59E431E9AEFC}" dt="2022-12-08T18:48:24.570" v="425" actId="20577"/>
          <ac:spMkLst>
            <pc:docMk/>
            <pc:sldMk cId="1624372394" sldId="608"/>
            <ac:spMk id="9" creationId="{AC1B0211-8110-46D5-B588-0114EF61559C}"/>
          </ac:spMkLst>
        </pc:spChg>
        <pc:spChg chg="del mod">
          <ac:chgData name="Anita Molin" userId="0ad6c635-8e61-44b6-87ad-76a3cb42852d" providerId="ADAL" clId="{1780207C-61B3-48AF-928B-59E431E9AEFC}" dt="2022-12-08T18:48:27.370" v="428"/>
          <ac:spMkLst>
            <pc:docMk/>
            <pc:sldMk cId="1624372394" sldId="608"/>
            <ac:spMk id="16" creationId="{8AB4D427-2DE7-496B-A6B8-B0C7E3949514}"/>
          </ac:spMkLst>
        </pc:spChg>
        <pc:spChg chg="del mod">
          <ac:chgData name="Anita Molin" userId="0ad6c635-8e61-44b6-87ad-76a3cb42852d" providerId="ADAL" clId="{1780207C-61B3-48AF-928B-59E431E9AEFC}" dt="2022-12-08T18:48:27.371" v="430"/>
          <ac:spMkLst>
            <pc:docMk/>
            <pc:sldMk cId="1624372394" sldId="608"/>
            <ac:spMk id="17" creationId="{269F3002-0339-4C20-96A1-03617D5CE0FD}"/>
          </ac:spMkLst>
        </pc:spChg>
        <pc:grpChg chg="del">
          <ac:chgData name="Anita Molin" userId="0ad6c635-8e61-44b6-87ad-76a3cb42852d" providerId="ADAL" clId="{1780207C-61B3-48AF-928B-59E431E9AEFC}" dt="2022-12-08T18:48:27.361" v="426" actId="478"/>
          <ac:grpSpMkLst>
            <pc:docMk/>
            <pc:sldMk cId="1624372394" sldId="608"/>
            <ac:grpSpMk id="14" creationId="{C3B4FD0A-DD48-41FE-8285-7B01EAC9A075}"/>
          </ac:grpSpMkLst>
        </pc:grpChg>
      </pc:sldChg>
      <pc:sldMasterChg chg="delSldLayout">
        <pc:chgData name="Anita Molin" userId="0ad6c635-8e61-44b6-87ad-76a3cb42852d" providerId="ADAL" clId="{1780207C-61B3-48AF-928B-59E431E9AEFC}" dt="2022-12-08T18:39:23.972" v="354" actId="47"/>
        <pc:sldMasterMkLst>
          <pc:docMk/>
          <pc:sldMasterMk cId="886967930" sldId="2147484042"/>
        </pc:sldMasterMkLst>
        <pc:sldLayoutChg chg="del">
          <pc:chgData name="Anita Molin" userId="0ad6c635-8e61-44b6-87ad-76a3cb42852d" providerId="ADAL" clId="{1780207C-61B3-48AF-928B-59E431E9AEFC}" dt="2022-12-08T18:39:23.972" v="354" actId="47"/>
          <pc:sldLayoutMkLst>
            <pc:docMk/>
            <pc:sldMasterMk cId="886967930" sldId="2147484042"/>
            <pc:sldLayoutMk cId="3840092846" sldId="2147484564"/>
          </pc:sldLayoutMkLst>
        </pc:sldLayoutChg>
        <pc:sldLayoutChg chg="del">
          <pc:chgData name="Anita Molin" userId="0ad6c635-8e61-44b6-87ad-76a3cb42852d" providerId="ADAL" clId="{1780207C-61B3-48AF-928B-59E431E9AEFC}" dt="2022-12-08T18:35:01.044" v="291" actId="47"/>
          <pc:sldLayoutMkLst>
            <pc:docMk/>
            <pc:sldMasterMk cId="886967930" sldId="2147484042"/>
            <pc:sldLayoutMk cId="908165422" sldId="2147484566"/>
          </pc:sldLayoutMkLst>
        </pc:sldLayoutChg>
      </pc:sldMasterChg>
    </pc:docChg>
  </pc:docChgLst>
  <pc:docChgLst>
    <pc:chgData name="Anita Molin" userId="0ad6c635-8e61-44b6-87ad-76a3cb42852d" providerId="ADAL" clId="{EEDE8A20-8957-4668-BFDF-C59CDC3C11CA}"/>
    <pc:docChg chg="undo custSel addSld delSld modSld sldOrd">
      <pc:chgData name="Anita Molin" userId="0ad6c635-8e61-44b6-87ad-76a3cb42852d" providerId="ADAL" clId="{EEDE8A20-8957-4668-BFDF-C59CDC3C11CA}" dt="2023-01-05T13:50:33.414" v="811" actId="47"/>
      <pc:docMkLst>
        <pc:docMk/>
      </pc:docMkLst>
      <pc:sldChg chg="modSp mod">
        <pc:chgData name="Anita Molin" userId="0ad6c635-8e61-44b6-87ad-76a3cb42852d" providerId="ADAL" clId="{EEDE8A20-8957-4668-BFDF-C59CDC3C11CA}" dt="2023-01-05T13:05:24.289" v="47" actId="14100"/>
        <pc:sldMkLst>
          <pc:docMk/>
          <pc:sldMk cId="3122097878" sldId="298"/>
        </pc:sldMkLst>
        <pc:spChg chg="mod">
          <ac:chgData name="Anita Molin" userId="0ad6c635-8e61-44b6-87ad-76a3cb42852d" providerId="ADAL" clId="{EEDE8A20-8957-4668-BFDF-C59CDC3C11CA}" dt="2023-01-05T13:05:24.289" v="47" actId="14100"/>
          <ac:spMkLst>
            <pc:docMk/>
            <pc:sldMk cId="3122097878" sldId="298"/>
            <ac:spMk id="6" creationId="{0B2F8874-6E0E-4F91-9D57-FAEB10FBE881}"/>
          </ac:spMkLst>
        </pc:spChg>
      </pc:sldChg>
      <pc:sldChg chg="addSp delSp modSp mod">
        <pc:chgData name="Anita Molin" userId="0ad6c635-8e61-44b6-87ad-76a3cb42852d" providerId="ADAL" clId="{EEDE8A20-8957-4668-BFDF-C59CDC3C11CA}" dt="2023-01-05T13:18:08.607" v="217" actId="20577"/>
        <pc:sldMkLst>
          <pc:docMk/>
          <pc:sldMk cId="1701185442" sldId="555"/>
        </pc:sldMkLst>
        <pc:spChg chg="mod">
          <ac:chgData name="Anita Molin" userId="0ad6c635-8e61-44b6-87ad-76a3cb42852d" providerId="ADAL" clId="{EEDE8A20-8957-4668-BFDF-C59CDC3C11CA}" dt="2023-01-05T13:15:42.853" v="209" actId="20577"/>
          <ac:spMkLst>
            <pc:docMk/>
            <pc:sldMk cId="1701185442" sldId="555"/>
            <ac:spMk id="2" creationId="{DA921D25-962E-4EFC-8E88-66F698C6C4F1}"/>
          </ac:spMkLst>
        </pc:spChg>
        <pc:spChg chg="mod">
          <ac:chgData name="Anita Molin" userId="0ad6c635-8e61-44b6-87ad-76a3cb42852d" providerId="ADAL" clId="{EEDE8A20-8957-4668-BFDF-C59CDC3C11CA}" dt="2023-01-05T13:18:08.607" v="217" actId="20577"/>
          <ac:spMkLst>
            <pc:docMk/>
            <pc:sldMk cId="1701185442" sldId="555"/>
            <ac:spMk id="6" creationId="{4539E3F0-50BF-4E70-9BB8-30FCDC300F77}"/>
          </ac:spMkLst>
        </pc:spChg>
        <pc:picChg chg="add mod">
          <ac:chgData name="Anita Molin" userId="0ad6c635-8e61-44b6-87ad-76a3cb42852d" providerId="ADAL" clId="{EEDE8A20-8957-4668-BFDF-C59CDC3C11CA}" dt="2023-01-05T13:17:57.215" v="215" actId="1076"/>
          <ac:picMkLst>
            <pc:docMk/>
            <pc:sldMk cId="1701185442" sldId="555"/>
            <ac:picMk id="4" creationId="{A27998A8-AA9B-4469-BA08-40717BE90660}"/>
          </ac:picMkLst>
        </pc:picChg>
        <pc:picChg chg="del">
          <ac:chgData name="Anita Molin" userId="0ad6c635-8e61-44b6-87ad-76a3cb42852d" providerId="ADAL" clId="{EEDE8A20-8957-4668-BFDF-C59CDC3C11CA}" dt="2023-01-05T13:15:45.797" v="210" actId="478"/>
          <ac:picMkLst>
            <pc:docMk/>
            <pc:sldMk cId="1701185442" sldId="555"/>
            <ac:picMk id="10" creationId="{6D8088FB-D570-47A7-BAED-AE4D0C6EEC18}"/>
          </ac:picMkLst>
        </pc:picChg>
      </pc:sldChg>
      <pc:sldChg chg="addSp delSp modSp mod">
        <pc:chgData name="Anita Molin" userId="0ad6c635-8e61-44b6-87ad-76a3cb42852d" providerId="ADAL" clId="{EEDE8A20-8957-4668-BFDF-C59CDC3C11CA}" dt="2023-01-05T13:20:19.231" v="246" actId="1076"/>
        <pc:sldMkLst>
          <pc:docMk/>
          <pc:sldMk cId="4135929691" sldId="607"/>
        </pc:sldMkLst>
        <pc:spChg chg="mod">
          <ac:chgData name="Anita Molin" userId="0ad6c635-8e61-44b6-87ad-76a3cb42852d" providerId="ADAL" clId="{EEDE8A20-8957-4668-BFDF-C59CDC3C11CA}" dt="2023-01-05T13:19:26.131" v="241" actId="20577"/>
          <ac:spMkLst>
            <pc:docMk/>
            <pc:sldMk cId="4135929691" sldId="607"/>
            <ac:spMk id="2" creationId="{DA921D25-962E-4EFC-8E88-66F698C6C4F1}"/>
          </ac:spMkLst>
        </pc:spChg>
        <pc:spChg chg="mod">
          <ac:chgData name="Anita Molin" userId="0ad6c635-8e61-44b6-87ad-76a3cb42852d" providerId="ADAL" clId="{EEDE8A20-8957-4668-BFDF-C59CDC3C11CA}" dt="2023-01-05T13:19:14.451" v="222" actId="20577"/>
          <ac:spMkLst>
            <pc:docMk/>
            <pc:sldMk cId="4135929691" sldId="607"/>
            <ac:spMk id="6" creationId="{4539E3F0-50BF-4E70-9BB8-30FCDC300F77}"/>
          </ac:spMkLst>
        </pc:spChg>
        <pc:picChg chg="del">
          <ac:chgData name="Anita Molin" userId="0ad6c635-8e61-44b6-87ad-76a3cb42852d" providerId="ADAL" clId="{EEDE8A20-8957-4668-BFDF-C59CDC3C11CA}" dt="2023-01-05T13:19:29.329" v="242" actId="478"/>
          <ac:picMkLst>
            <pc:docMk/>
            <pc:sldMk cId="4135929691" sldId="607"/>
            <ac:picMk id="4" creationId="{3902F83B-B2E0-4045-85FE-BD9C7C7D8CE5}"/>
          </ac:picMkLst>
        </pc:picChg>
        <pc:picChg chg="add mod">
          <ac:chgData name="Anita Molin" userId="0ad6c635-8e61-44b6-87ad-76a3cb42852d" providerId="ADAL" clId="{EEDE8A20-8957-4668-BFDF-C59CDC3C11CA}" dt="2023-01-05T13:20:19.231" v="246" actId="1076"/>
          <ac:picMkLst>
            <pc:docMk/>
            <pc:sldMk cId="4135929691" sldId="607"/>
            <ac:picMk id="5" creationId="{CAD16E4F-6261-4154-80FF-202F4FD464A6}"/>
          </ac:picMkLst>
        </pc:picChg>
      </pc:sldChg>
      <pc:sldChg chg="delSp modSp mod">
        <pc:chgData name="Anita Molin" userId="0ad6c635-8e61-44b6-87ad-76a3cb42852d" providerId="ADAL" clId="{EEDE8A20-8957-4668-BFDF-C59CDC3C11CA}" dt="2023-01-05T13:11:39.632" v="156" actId="255"/>
        <pc:sldMkLst>
          <pc:docMk/>
          <pc:sldMk cId="1624372394" sldId="608"/>
        </pc:sldMkLst>
        <pc:spChg chg="mod">
          <ac:chgData name="Anita Molin" userId="0ad6c635-8e61-44b6-87ad-76a3cb42852d" providerId="ADAL" clId="{EEDE8A20-8957-4668-BFDF-C59CDC3C11CA}" dt="2023-01-05T13:11:39.632" v="156" actId="255"/>
          <ac:spMkLst>
            <pc:docMk/>
            <pc:sldMk cId="1624372394" sldId="608"/>
            <ac:spMk id="5" creationId="{A044C74F-A6BE-42F5-BAA4-1499637C2E5F}"/>
          </ac:spMkLst>
        </pc:spChg>
        <pc:spChg chg="mod">
          <ac:chgData name="Anita Molin" userId="0ad6c635-8e61-44b6-87ad-76a3cb42852d" providerId="ADAL" clId="{EEDE8A20-8957-4668-BFDF-C59CDC3C11CA}" dt="2023-01-05T13:06:48.433" v="88" actId="14100"/>
          <ac:spMkLst>
            <pc:docMk/>
            <pc:sldMk cId="1624372394" sldId="608"/>
            <ac:spMk id="8" creationId="{639DDA8C-E53C-45FE-B314-96A13AE69CDF}"/>
          </ac:spMkLst>
        </pc:spChg>
        <pc:spChg chg="mod">
          <ac:chgData name="Anita Molin" userId="0ad6c635-8e61-44b6-87ad-76a3cb42852d" providerId="ADAL" clId="{EEDE8A20-8957-4668-BFDF-C59CDC3C11CA}" dt="2023-01-05T13:06:44.901" v="87" actId="14100"/>
          <ac:spMkLst>
            <pc:docMk/>
            <pc:sldMk cId="1624372394" sldId="608"/>
            <ac:spMk id="9" creationId="{AC1B0211-8110-46D5-B588-0114EF61559C}"/>
          </ac:spMkLst>
        </pc:spChg>
        <pc:picChg chg="del">
          <ac:chgData name="Anita Molin" userId="0ad6c635-8e61-44b6-87ad-76a3cb42852d" providerId="ADAL" clId="{EEDE8A20-8957-4668-BFDF-C59CDC3C11CA}" dt="2023-01-05T13:06:55.506" v="89" actId="478"/>
          <ac:picMkLst>
            <pc:docMk/>
            <pc:sldMk cId="1624372394" sldId="608"/>
            <ac:picMk id="11" creationId="{6D418ADF-C512-40DB-9690-677CE51040CD}"/>
          </ac:picMkLst>
        </pc:picChg>
      </pc:sldChg>
      <pc:sldChg chg="addSp delSp modSp mod">
        <pc:chgData name="Anita Molin" userId="0ad6c635-8e61-44b6-87ad-76a3cb42852d" providerId="ADAL" clId="{EEDE8A20-8957-4668-BFDF-C59CDC3C11CA}" dt="2023-01-05T13:21:52.641" v="280" actId="1076"/>
        <pc:sldMkLst>
          <pc:docMk/>
          <pc:sldMk cId="378398269" sldId="609"/>
        </pc:sldMkLst>
        <pc:spChg chg="mod">
          <ac:chgData name="Anita Molin" userId="0ad6c635-8e61-44b6-87ad-76a3cb42852d" providerId="ADAL" clId="{EEDE8A20-8957-4668-BFDF-C59CDC3C11CA}" dt="2023-01-05T13:21:13.477" v="272" actId="20577"/>
          <ac:spMkLst>
            <pc:docMk/>
            <pc:sldMk cId="378398269" sldId="609"/>
            <ac:spMk id="2" creationId="{DA921D25-962E-4EFC-8E88-66F698C6C4F1}"/>
          </ac:spMkLst>
        </pc:spChg>
        <pc:spChg chg="mod">
          <ac:chgData name="Anita Molin" userId="0ad6c635-8e61-44b6-87ad-76a3cb42852d" providerId="ADAL" clId="{EEDE8A20-8957-4668-BFDF-C59CDC3C11CA}" dt="2023-01-05T13:21:03.225" v="252" actId="27636"/>
          <ac:spMkLst>
            <pc:docMk/>
            <pc:sldMk cId="378398269" sldId="609"/>
            <ac:spMk id="6" creationId="{4539E3F0-50BF-4E70-9BB8-30FCDC300F77}"/>
          </ac:spMkLst>
        </pc:spChg>
        <pc:picChg chg="add mod">
          <ac:chgData name="Anita Molin" userId="0ad6c635-8e61-44b6-87ad-76a3cb42852d" providerId="ADAL" clId="{EEDE8A20-8957-4668-BFDF-C59CDC3C11CA}" dt="2023-01-05T13:21:52.641" v="280" actId="1076"/>
          <ac:picMkLst>
            <pc:docMk/>
            <pc:sldMk cId="378398269" sldId="609"/>
            <ac:picMk id="4" creationId="{71AB46D7-CF05-4664-B565-4BE303DD528E}"/>
          </ac:picMkLst>
        </pc:picChg>
        <pc:picChg chg="del">
          <ac:chgData name="Anita Molin" userId="0ad6c635-8e61-44b6-87ad-76a3cb42852d" providerId="ADAL" clId="{EEDE8A20-8957-4668-BFDF-C59CDC3C11CA}" dt="2023-01-05T13:21:17.543" v="273" actId="478"/>
          <ac:picMkLst>
            <pc:docMk/>
            <pc:sldMk cId="378398269" sldId="609"/>
            <ac:picMk id="5" creationId="{665F710C-C681-47D1-9F44-182E4BA31931}"/>
          </ac:picMkLst>
        </pc:picChg>
      </pc:sldChg>
      <pc:sldChg chg="addSp delSp modSp mod">
        <pc:chgData name="Anita Molin" userId="0ad6c635-8e61-44b6-87ad-76a3cb42852d" providerId="ADAL" clId="{EEDE8A20-8957-4668-BFDF-C59CDC3C11CA}" dt="2023-01-05T13:23:47.378" v="319" actId="1076"/>
        <pc:sldMkLst>
          <pc:docMk/>
          <pc:sldMk cId="3206557092" sldId="610"/>
        </pc:sldMkLst>
        <pc:spChg chg="mod">
          <ac:chgData name="Anita Molin" userId="0ad6c635-8e61-44b6-87ad-76a3cb42852d" providerId="ADAL" clId="{EEDE8A20-8957-4668-BFDF-C59CDC3C11CA}" dt="2023-01-05T13:23:15.306" v="316" actId="20577"/>
          <ac:spMkLst>
            <pc:docMk/>
            <pc:sldMk cId="3206557092" sldId="610"/>
            <ac:spMk id="2" creationId="{DA921D25-962E-4EFC-8E88-66F698C6C4F1}"/>
          </ac:spMkLst>
        </pc:spChg>
        <pc:spChg chg="mod">
          <ac:chgData name="Anita Molin" userId="0ad6c635-8e61-44b6-87ad-76a3cb42852d" providerId="ADAL" clId="{EEDE8A20-8957-4668-BFDF-C59CDC3C11CA}" dt="2023-01-05T13:22:51.578" v="284" actId="20577"/>
          <ac:spMkLst>
            <pc:docMk/>
            <pc:sldMk cId="3206557092" sldId="610"/>
            <ac:spMk id="6" creationId="{4539E3F0-50BF-4E70-9BB8-30FCDC300F77}"/>
          </ac:spMkLst>
        </pc:spChg>
        <pc:picChg chg="del">
          <ac:chgData name="Anita Molin" userId="0ad6c635-8e61-44b6-87ad-76a3cb42852d" providerId="ADAL" clId="{EEDE8A20-8957-4668-BFDF-C59CDC3C11CA}" dt="2023-01-05T13:23:17.931" v="317" actId="478"/>
          <ac:picMkLst>
            <pc:docMk/>
            <pc:sldMk cId="3206557092" sldId="610"/>
            <ac:picMk id="4" creationId="{A540C424-3F90-4289-88B9-6D62E8ADA1CA}"/>
          </ac:picMkLst>
        </pc:picChg>
        <pc:picChg chg="add mod">
          <ac:chgData name="Anita Molin" userId="0ad6c635-8e61-44b6-87ad-76a3cb42852d" providerId="ADAL" clId="{EEDE8A20-8957-4668-BFDF-C59CDC3C11CA}" dt="2023-01-05T13:23:47.378" v="319" actId="1076"/>
          <ac:picMkLst>
            <pc:docMk/>
            <pc:sldMk cId="3206557092" sldId="610"/>
            <ac:picMk id="5" creationId="{8321F456-E733-4905-8B15-5D3FFF88CBB3}"/>
          </ac:picMkLst>
        </pc:picChg>
      </pc:sldChg>
      <pc:sldChg chg="addSp delSp modSp mod ord">
        <pc:chgData name="Anita Molin" userId="0ad6c635-8e61-44b6-87ad-76a3cb42852d" providerId="ADAL" clId="{EEDE8A20-8957-4668-BFDF-C59CDC3C11CA}" dt="2023-01-05T13:42:43.405" v="676"/>
        <pc:sldMkLst>
          <pc:docMk/>
          <pc:sldMk cId="1051355060" sldId="611"/>
        </pc:sldMkLst>
        <pc:spChg chg="mod">
          <ac:chgData name="Anita Molin" userId="0ad6c635-8e61-44b6-87ad-76a3cb42852d" providerId="ADAL" clId="{EEDE8A20-8957-4668-BFDF-C59CDC3C11CA}" dt="2023-01-05T13:25:10.722" v="340" actId="20577"/>
          <ac:spMkLst>
            <pc:docMk/>
            <pc:sldMk cId="1051355060" sldId="611"/>
            <ac:spMk id="2" creationId="{DA921D25-962E-4EFC-8E88-66F698C6C4F1}"/>
          </ac:spMkLst>
        </pc:spChg>
        <pc:spChg chg="mod">
          <ac:chgData name="Anita Molin" userId="0ad6c635-8e61-44b6-87ad-76a3cb42852d" providerId="ADAL" clId="{EEDE8A20-8957-4668-BFDF-C59CDC3C11CA}" dt="2023-01-05T13:24:48.278" v="326" actId="27636"/>
          <ac:spMkLst>
            <pc:docMk/>
            <pc:sldMk cId="1051355060" sldId="611"/>
            <ac:spMk id="6" creationId="{4539E3F0-50BF-4E70-9BB8-30FCDC300F77}"/>
          </ac:spMkLst>
        </pc:spChg>
        <pc:picChg chg="del">
          <ac:chgData name="Anita Molin" userId="0ad6c635-8e61-44b6-87ad-76a3cb42852d" providerId="ADAL" clId="{EEDE8A20-8957-4668-BFDF-C59CDC3C11CA}" dt="2023-01-05T13:24:02.071" v="320" actId="478"/>
          <ac:picMkLst>
            <pc:docMk/>
            <pc:sldMk cId="1051355060" sldId="611"/>
            <ac:picMk id="4" creationId="{774A7C9D-EFC6-4F5A-9CDF-C2A64AE794D5}"/>
          </ac:picMkLst>
        </pc:picChg>
        <pc:picChg chg="add mod">
          <ac:chgData name="Anita Molin" userId="0ad6c635-8e61-44b6-87ad-76a3cb42852d" providerId="ADAL" clId="{EEDE8A20-8957-4668-BFDF-C59CDC3C11CA}" dt="2023-01-05T13:25:42.923" v="342" actId="1076"/>
          <ac:picMkLst>
            <pc:docMk/>
            <pc:sldMk cId="1051355060" sldId="611"/>
            <ac:picMk id="5" creationId="{D4958DC3-5227-4502-9D67-09C2595776F8}"/>
          </ac:picMkLst>
        </pc:picChg>
      </pc:sldChg>
      <pc:sldChg chg="addSp delSp modSp mod">
        <pc:chgData name="Anita Molin" userId="0ad6c635-8e61-44b6-87ad-76a3cb42852d" providerId="ADAL" clId="{EEDE8A20-8957-4668-BFDF-C59CDC3C11CA}" dt="2023-01-05T13:27:29.872" v="381" actId="1076"/>
        <pc:sldMkLst>
          <pc:docMk/>
          <pc:sldMk cId="2620260450" sldId="612"/>
        </pc:sldMkLst>
        <pc:spChg chg="mod">
          <ac:chgData name="Anita Molin" userId="0ad6c635-8e61-44b6-87ad-76a3cb42852d" providerId="ADAL" clId="{EEDE8A20-8957-4668-BFDF-C59CDC3C11CA}" dt="2023-01-05T13:26:54.915" v="379" actId="20577"/>
          <ac:spMkLst>
            <pc:docMk/>
            <pc:sldMk cId="2620260450" sldId="612"/>
            <ac:spMk id="2" creationId="{DA921D25-962E-4EFC-8E88-66F698C6C4F1}"/>
          </ac:spMkLst>
        </pc:spChg>
        <pc:spChg chg="mod">
          <ac:chgData name="Anita Molin" userId="0ad6c635-8e61-44b6-87ad-76a3cb42852d" providerId="ADAL" clId="{EEDE8A20-8957-4668-BFDF-C59CDC3C11CA}" dt="2023-01-05T13:26:38.594" v="348" actId="20577"/>
          <ac:spMkLst>
            <pc:docMk/>
            <pc:sldMk cId="2620260450" sldId="612"/>
            <ac:spMk id="6" creationId="{4539E3F0-50BF-4E70-9BB8-30FCDC300F77}"/>
          </ac:spMkLst>
        </pc:spChg>
        <pc:picChg chg="del">
          <ac:chgData name="Anita Molin" userId="0ad6c635-8e61-44b6-87ad-76a3cb42852d" providerId="ADAL" clId="{EEDE8A20-8957-4668-BFDF-C59CDC3C11CA}" dt="2023-01-05T13:25:52.353" v="343" actId="478"/>
          <ac:picMkLst>
            <pc:docMk/>
            <pc:sldMk cId="2620260450" sldId="612"/>
            <ac:picMk id="4" creationId="{B5882C00-75C4-4C7A-BD50-DCD2046EB761}"/>
          </ac:picMkLst>
        </pc:picChg>
        <pc:picChg chg="add mod">
          <ac:chgData name="Anita Molin" userId="0ad6c635-8e61-44b6-87ad-76a3cb42852d" providerId="ADAL" clId="{EEDE8A20-8957-4668-BFDF-C59CDC3C11CA}" dt="2023-01-05T13:27:29.872" v="381" actId="1076"/>
          <ac:picMkLst>
            <pc:docMk/>
            <pc:sldMk cId="2620260450" sldId="612"/>
            <ac:picMk id="5" creationId="{19011E3C-7DD2-4141-BA3D-4C637423A7D5}"/>
          </ac:picMkLst>
        </pc:picChg>
      </pc:sldChg>
      <pc:sldChg chg="addSp delSp modSp mod">
        <pc:chgData name="Anita Molin" userId="0ad6c635-8e61-44b6-87ad-76a3cb42852d" providerId="ADAL" clId="{EEDE8A20-8957-4668-BFDF-C59CDC3C11CA}" dt="2023-01-05T13:29:37.741" v="430" actId="1076"/>
        <pc:sldMkLst>
          <pc:docMk/>
          <pc:sldMk cId="2618643569" sldId="613"/>
        </pc:sldMkLst>
        <pc:spChg chg="mod">
          <ac:chgData name="Anita Molin" userId="0ad6c635-8e61-44b6-87ad-76a3cb42852d" providerId="ADAL" clId="{EEDE8A20-8957-4668-BFDF-C59CDC3C11CA}" dt="2023-01-05T13:28:39.724" v="422" actId="20577"/>
          <ac:spMkLst>
            <pc:docMk/>
            <pc:sldMk cId="2618643569" sldId="613"/>
            <ac:spMk id="2" creationId="{DA921D25-962E-4EFC-8E88-66F698C6C4F1}"/>
          </ac:spMkLst>
        </pc:spChg>
        <pc:spChg chg="mod">
          <ac:chgData name="Anita Molin" userId="0ad6c635-8e61-44b6-87ad-76a3cb42852d" providerId="ADAL" clId="{EEDE8A20-8957-4668-BFDF-C59CDC3C11CA}" dt="2023-01-05T13:27:42.713" v="382" actId="20577"/>
          <ac:spMkLst>
            <pc:docMk/>
            <pc:sldMk cId="2618643569" sldId="613"/>
            <ac:spMk id="6" creationId="{4539E3F0-50BF-4E70-9BB8-30FCDC300F77}"/>
          </ac:spMkLst>
        </pc:spChg>
        <pc:spChg chg="add mod">
          <ac:chgData name="Anita Molin" userId="0ad6c635-8e61-44b6-87ad-76a3cb42852d" providerId="ADAL" clId="{EEDE8A20-8957-4668-BFDF-C59CDC3C11CA}" dt="2023-01-05T13:28:58.539" v="426" actId="20577"/>
          <ac:spMkLst>
            <pc:docMk/>
            <pc:sldMk cId="2618643569" sldId="613"/>
            <ac:spMk id="7" creationId="{80782502-1FB8-44F8-8DA1-AE43DA9F8E6C}"/>
          </ac:spMkLst>
        </pc:spChg>
        <pc:picChg chg="del">
          <ac:chgData name="Anita Molin" userId="0ad6c635-8e61-44b6-87ad-76a3cb42852d" providerId="ADAL" clId="{EEDE8A20-8957-4668-BFDF-C59CDC3C11CA}" dt="2023-01-05T13:27:45.379" v="383" actId="478"/>
          <ac:picMkLst>
            <pc:docMk/>
            <pc:sldMk cId="2618643569" sldId="613"/>
            <ac:picMk id="4" creationId="{D2069518-278B-41C4-9AB8-355B71FA6BB7}"/>
          </ac:picMkLst>
        </pc:picChg>
        <pc:picChg chg="add mod">
          <ac:chgData name="Anita Molin" userId="0ad6c635-8e61-44b6-87ad-76a3cb42852d" providerId="ADAL" clId="{EEDE8A20-8957-4668-BFDF-C59CDC3C11CA}" dt="2023-01-05T13:29:37.741" v="430" actId="1076"/>
          <ac:picMkLst>
            <pc:docMk/>
            <pc:sldMk cId="2618643569" sldId="613"/>
            <ac:picMk id="9" creationId="{77A9B82F-2B1B-4972-AD6F-F2F921ACB852}"/>
          </ac:picMkLst>
        </pc:picChg>
      </pc:sldChg>
      <pc:sldChg chg="addSp delSp modSp mod">
        <pc:chgData name="Anita Molin" userId="0ad6c635-8e61-44b6-87ad-76a3cb42852d" providerId="ADAL" clId="{EEDE8A20-8957-4668-BFDF-C59CDC3C11CA}" dt="2023-01-05T13:31:51.477" v="468" actId="1076"/>
        <pc:sldMkLst>
          <pc:docMk/>
          <pc:sldMk cId="3841139564" sldId="614"/>
        </pc:sldMkLst>
        <pc:spChg chg="mod">
          <ac:chgData name="Anita Molin" userId="0ad6c635-8e61-44b6-87ad-76a3cb42852d" providerId="ADAL" clId="{EEDE8A20-8957-4668-BFDF-C59CDC3C11CA}" dt="2023-01-05T13:31:18.802" v="464" actId="20577"/>
          <ac:spMkLst>
            <pc:docMk/>
            <pc:sldMk cId="3841139564" sldId="614"/>
            <ac:spMk id="2" creationId="{DA921D25-962E-4EFC-8E88-66F698C6C4F1}"/>
          </ac:spMkLst>
        </pc:spChg>
        <pc:spChg chg="mod">
          <ac:chgData name="Anita Molin" userId="0ad6c635-8e61-44b6-87ad-76a3cb42852d" providerId="ADAL" clId="{EEDE8A20-8957-4668-BFDF-C59CDC3C11CA}" dt="2023-01-05T13:30:55.788" v="441" actId="20577"/>
          <ac:spMkLst>
            <pc:docMk/>
            <pc:sldMk cId="3841139564" sldId="614"/>
            <ac:spMk id="6" creationId="{4539E3F0-50BF-4E70-9BB8-30FCDC300F77}"/>
          </ac:spMkLst>
        </pc:spChg>
        <pc:picChg chg="del">
          <ac:chgData name="Anita Molin" userId="0ad6c635-8e61-44b6-87ad-76a3cb42852d" providerId="ADAL" clId="{EEDE8A20-8957-4668-BFDF-C59CDC3C11CA}" dt="2023-01-05T13:30:16.766" v="437" actId="478"/>
          <ac:picMkLst>
            <pc:docMk/>
            <pc:sldMk cId="3841139564" sldId="614"/>
            <ac:picMk id="4" creationId="{8E97C2B2-CBD7-4841-94BE-7BF24FBF1520}"/>
          </ac:picMkLst>
        </pc:picChg>
        <pc:picChg chg="add mod">
          <ac:chgData name="Anita Molin" userId="0ad6c635-8e61-44b6-87ad-76a3cb42852d" providerId="ADAL" clId="{EEDE8A20-8957-4668-BFDF-C59CDC3C11CA}" dt="2023-01-05T13:31:51.477" v="468" actId="1076"/>
          <ac:picMkLst>
            <pc:docMk/>
            <pc:sldMk cId="3841139564" sldId="614"/>
            <ac:picMk id="5" creationId="{458A817F-0367-4C34-9D96-6D4B46D2C505}"/>
          </ac:picMkLst>
        </pc:picChg>
      </pc:sldChg>
      <pc:sldChg chg="addSp delSp modSp mod">
        <pc:chgData name="Anita Molin" userId="0ad6c635-8e61-44b6-87ad-76a3cb42852d" providerId="ADAL" clId="{EEDE8A20-8957-4668-BFDF-C59CDC3C11CA}" dt="2023-01-05T13:34:48.354" v="516" actId="20577"/>
        <pc:sldMkLst>
          <pc:docMk/>
          <pc:sldMk cId="1720436999" sldId="615"/>
        </pc:sldMkLst>
        <pc:spChg chg="mod">
          <ac:chgData name="Anita Molin" userId="0ad6c635-8e61-44b6-87ad-76a3cb42852d" providerId="ADAL" clId="{EEDE8A20-8957-4668-BFDF-C59CDC3C11CA}" dt="2023-01-05T13:33:57.558" v="510" actId="20577"/>
          <ac:spMkLst>
            <pc:docMk/>
            <pc:sldMk cId="1720436999" sldId="615"/>
            <ac:spMk id="2" creationId="{DA921D25-962E-4EFC-8E88-66F698C6C4F1}"/>
          </ac:spMkLst>
        </pc:spChg>
        <pc:spChg chg="mod">
          <ac:chgData name="Anita Molin" userId="0ad6c635-8e61-44b6-87ad-76a3cb42852d" providerId="ADAL" clId="{EEDE8A20-8957-4668-BFDF-C59CDC3C11CA}" dt="2023-01-05T13:34:48.354" v="516" actId="20577"/>
          <ac:spMkLst>
            <pc:docMk/>
            <pc:sldMk cId="1720436999" sldId="615"/>
            <ac:spMk id="6" creationId="{4539E3F0-50BF-4E70-9BB8-30FCDC300F77}"/>
          </ac:spMkLst>
        </pc:spChg>
        <pc:picChg chg="del">
          <ac:chgData name="Anita Molin" userId="0ad6c635-8e61-44b6-87ad-76a3cb42852d" providerId="ADAL" clId="{EEDE8A20-8957-4668-BFDF-C59CDC3C11CA}" dt="2023-01-05T13:32:11.283" v="473" actId="478"/>
          <ac:picMkLst>
            <pc:docMk/>
            <pc:sldMk cId="1720436999" sldId="615"/>
            <ac:picMk id="4" creationId="{3A0317AF-DBA4-4DB6-A7E0-817ED5CE3603}"/>
          </ac:picMkLst>
        </pc:picChg>
        <pc:picChg chg="add mod">
          <ac:chgData name="Anita Molin" userId="0ad6c635-8e61-44b6-87ad-76a3cb42852d" providerId="ADAL" clId="{EEDE8A20-8957-4668-BFDF-C59CDC3C11CA}" dt="2023-01-05T13:34:34.925" v="514" actId="1076"/>
          <ac:picMkLst>
            <pc:docMk/>
            <pc:sldMk cId="1720436999" sldId="615"/>
            <ac:picMk id="5" creationId="{EDDF49A7-DAB1-4880-BBFD-3017874839C2}"/>
          </ac:picMkLst>
        </pc:picChg>
      </pc:sldChg>
      <pc:sldChg chg="addSp delSp modSp mod">
        <pc:chgData name="Anita Molin" userId="0ad6c635-8e61-44b6-87ad-76a3cb42852d" providerId="ADAL" clId="{EEDE8A20-8957-4668-BFDF-C59CDC3C11CA}" dt="2023-01-05T13:38:55.921" v="634" actId="1076"/>
        <pc:sldMkLst>
          <pc:docMk/>
          <pc:sldMk cId="2661120499" sldId="616"/>
        </pc:sldMkLst>
        <pc:spChg chg="mod">
          <ac:chgData name="Anita Molin" userId="0ad6c635-8e61-44b6-87ad-76a3cb42852d" providerId="ADAL" clId="{EEDE8A20-8957-4668-BFDF-C59CDC3C11CA}" dt="2023-01-05T13:38:12.144" v="629" actId="20577"/>
          <ac:spMkLst>
            <pc:docMk/>
            <pc:sldMk cId="2661120499" sldId="616"/>
            <ac:spMk id="2" creationId="{DA921D25-962E-4EFC-8E88-66F698C6C4F1}"/>
          </ac:spMkLst>
        </pc:spChg>
        <pc:spChg chg="mod">
          <ac:chgData name="Anita Molin" userId="0ad6c635-8e61-44b6-87ad-76a3cb42852d" providerId="ADAL" clId="{EEDE8A20-8957-4668-BFDF-C59CDC3C11CA}" dt="2023-01-05T13:37:47.679" v="592" actId="20577"/>
          <ac:spMkLst>
            <pc:docMk/>
            <pc:sldMk cId="2661120499" sldId="616"/>
            <ac:spMk id="6" creationId="{4539E3F0-50BF-4E70-9BB8-30FCDC300F77}"/>
          </ac:spMkLst>
        </pc:spChg>
        <pc:picChg chg="del">
          <ac:chgData name="Anita Molin" userId="0ad6c635-8e61-44b6-87ad-76a3cb42852d" providerId="ADAL" clId="{EEDE8A20-8957-4668-BFDF-C59CDC3C11CA}" dt="2023-01-05T13:37:14.064" v="573" actId="478"/>
          <ac:picMkLst>
            <pc:docMk/>
            <pc:sldMk cId="2661120499" sldId="616"/>
            <ac:picMk id="4" creationId="{F159EA74-E8EC-4BD1-A912-412C093A2105}"/>
          </ac:picMkLst>
        </pc:picChg>
        <pc:picChg chg="add mod">
          <ac:chgData name="Anita Molin" userId="0ad6c635-8e61-44b6-87ad-76a3cb42852d" providerId="ADAL" clId="{EEDE8A20-8957-4668-BFDF-C59CDC3C11CA}" dt="2023-01-05T13:38:55.921" v="634" actId="1076"/>
          <ac:picMkLst>
            <pc:docMk/>
            <pc:sldMk cId="2661120499" sldId="616"/>
            <ac:picMk id="5" creationId="{8E4F363F-2C25-40C8-846D-1D959DF2C630}"/>
          </ac:picMkLst>
        </pc:picChg>
      </pc:sldChg>
      <pc:sldChg chg="addSp delSp modSp mod ord">
        <pc:chgData name="Anita Molin" userId="0ad6c635-8e61-44b6-87ad-76a3cb42852d" providerId="ADAL" clId="{EEDE8A20-8957-4668-BFDF-C59CDC3C11CA}" dt="2023-01-05T13:42:22.014" v="674"/>
        <pc:sldMkLst>
          <pc:docMk/>
          <pc:sldMk cId="4110410791" sldId="617"/>
        </pc:sldMkLst>
        <pc:spChg chg="mod">
          <ac:chgData name="Anita Molin" userId="0ad6c635-8e61-44b6-87ad-76a3cb42852d" providerId="ADAL" clId="{EEDE8A20-8957-4668-BFDF-C59CDC3C11CA}" dt="2023-01-05T13:40:18.933" v="665" actId="20577"/>
          <ac:spMkLst>
            <pc:docMk/>
            <pc:sldMk cId="4110410791" sldId="617"/>
            <ac:spMk id="2" creationId="{DA921D25-962E-4EFC-8E88-66F698C6C4F1}"/>
          </ac:spMkLst>
        </pc:spChg>
        <pc:spChg chg="mod">
          <ac:chgData name="Anita Molin" userId="0ad6c635-8e61-44b6-87ad-76a3cb42852d" providerId="ADAL" clId="{EEDE8A20-8957-4668-BFDF-C59CDC3C11CA}" dt="2023-01-05T13:40:58.122" v="668" actId="255"/>
          <ac:spMkLst>
            <pc:docMk/>
            <pc:sldMk cId="4110410791" sldId="617"/>
            <ac:spMk id="6" creationId="{4539E3F0-50BF-4E70-9BB8-30FCDC300F77}"/>
          </ac:spMkLst>
        </pc:spChg>
        <pc:picChg chg="del">
          <ac:chgData name="Anita Molin" userId="0ad6c635-8e61-44b6-87ad-76a3cb42852d" providerId="ADAL" clId="{EEDE8A20-8957-4668-BFDF-C59CDC3C11CA}" dt="2023-01-05T13:39:14.002" v="639" actId="478"/>
          <ac:picMkLst>
            <pc:docMk/>
            <pc:sldMk cId="4110410791" sldId="617"/>
            <ac:picMk id="4" creationId="{9A7262DB-6A80-4DAF-BECE-89C88936EDC8}"/>
          </ac:picMkLst>
        </pc:picChg>
        <pc:picChg chg="add mod">
          <ac:chgData name="Anita Molin" userId="0ad6c635-8e61-44b6-87ad-76a3cb42852d" providerId="ADAL" clId="{EEDE8A20-8957-4668-BFDF-C59CDC3C11CA}" dt="2023-01-05T13:41:59.013" v="672" actId="1076"/>
          <ac:picMkLst>
            <pc:docMk/>
            <pc:sldMk cId="4110410791" sldId="617"/>
            <ac:picMk id="5" creationId="{8984D6DA-0153-4A80-9CF5-8DCF63060D13}"/>
          </ac:picMkLst>
        </pc:picChg>
      </pc:sldChg>
      <pc:sldChg chg="addSp delSp modSp mod">
        <pc:chgData name="Anita Molin" userId="0ad6c635-8e61-44b6-87ad-76a3cb42852d" providerId="ADAL" clId="{EEDE8A20-8957-4668-BFDF-C59CDC3C11CA}" dt="2023-01-05T13:48:42.648" v="788" actId="1076"/>
        <pc:sldMkLst>
          <pc:docMk/>
          <pc:sldMk cId="2929230199" sldId="618"/>
        </pc:sldMkLst>
        <pc:spChg chg="mod">
          <ac:chgData name="Anita Molin" userId="0ad6c635-8e61-44b6-87ad-76a3cb42852d" providerId="ADAL" clId="{EEDE8A20-8957-4668-BFDF-C59CDC3C11CA}" dt="2023-01-05T13:47:05.574" v="779" actId="14100"/>
          <ac:spMkLst>
            <pc:docMk/>
            <pc:sldMk cId="2929230199" sldId="618"/>
            <ac:spMk id="2" creationId="{DA921D25-962E-4EFC-8E88-66F698C6C4F1}"/>
          </ac:spMkLst>
        </pc:spChg>
        <pc:spChg chg="mod">
          <ac:chgData name="Anita Molin" userId="0ad6c635-8e61-44b6-87ad-76a3cb42852d" providerId="ADAL" clId="{EEDE8A20-8957-4668-BFDF-C59CDC3C11CA}" dt="2023-01-05T13:46:27.229" v="777" actId="14100"/>
          <ac:spMkLst>
            <pc:docMk/>
            <pc:sldMk cId="2929230199" sldId="618"/>
            <ac:spMk id="6" creationId="{4539E3F0-50BF-4E70-9BB8-30FCDC300F77}"/>
          </ac:spMkLst>
        </pc:spChg>
        <pc:picChg chg="del">
          <ac:chgData name="Anita Molin" userId="0ad6c635-8e61-44b6-87ad-76a3cb42852d" providerId="ADAL" clId="{EEDE8A20-8957-4668-BFDF-C59CDC3C11CA}" dt="2023-01-05T13:43:07.012" v="688" actId="478"/>
          <ac:picMkLst>
            <pc:docMk/>
            <pc:sldMk cId="2929230199" sldId="618"/>
            <ac:picMk id="4" creationId="{837E4CF8-B4B5-47C2-8327-40EEA05918B8}"/>
          </ac:picMkLst>
        </pc:picChg>
        <pc:picChg chg="add mod modCrop">
          <ac:chgData name="Anita Molin" userId="0ad6c635-8e61-44b6-87ad-76a3cb42852d" providerId="ADAL" clId="{EEDE8A20-8957-4668-BFDF-C59CDC3C11CA}" dt="2023-01-05T13:48:42.648" v="788" actId="1076"/>
          <ac:picMkLst>
            <pc:docMk/>
            <pc:sldMk cId="2929230199" sldId="618"/>
            <ac:picMk id="5" creationId="{80205C8A-BEF9-4174-85DF-E72AA1E817BD}"/>
          </ac:picMkLst>
        </pc:picChg>
      </pc:sldChg>
      <pc:sldChg chg="addSp modSp mod ord">
        <pc:chgData name="Anita Molin" userId="0ad6c635-8e61-44b6-87ad-76a3cb42852d" providerId="ADAL" clId="{EEDE8A20-8957-4668-BFDF-C59CDC3C11CA}" dt="2023-01-05T13:50:18.957" v="809" actId="732"/>
        <pc:sldMkLst>
          <pc:docMk/>
          <pc:sldMk cId="973056777" sldId="619"/>
        </pc:sldMkLst>
        <pc:spChg chg="mod">
          <ac:chgData name="Anita Molin" userId="0ad6c635-8e61-44b6-87ad-76a3cb42852d" providerId="ADAL" clId="{EEDE8A20-8957-4668-BFDF-C59CDC3C11CA}" dt="2023-01-05T13:49:34.940" v="804" actId="20577"/>
          <ac:spMkLst>
            <pc:docMk/>
            <pc:sldMk cId="973056777" sldId="619"/>
            <ac:spMk id="2" creationId="{DA921D25-962E-4EFC-8E88-66F698C6C4F1}"/>
          </ac:spMkLst>
        </pc:spChg>
        <pc:spChg chg="mod">
          <ac:chgData name="Anita Molin" userId="0ad6c635-8e61-44b6-87ad-76a3cb42852d" providerId="ADAL" clId="{EEDE8A20-8957-4668-BFDF-C59CDC3C11CA}" dt="2023-01-05T13:49:22.226" v="792" actId="20577"/>
          <ac:spMkLst>
            <pc:docMk/>
            <pc:sldMk cId="973056777" sldId="619"/>
            <ac:spMk id="6" creationId="{4539E3F0-50BF-4E70-9BB8-30FCDC300F77}"/>
          </ac:spMkLst>
        </pc:spChg>
        <pc:picChg chg="add mod modCrop">
          <ac:chgData name="Anita Molin" userId="0ad6c635-8e61-44b6-87ad-76a3cb42852d" providerId="ADAL" clId="{EEDE8A20-8957-4668-BFDF-C59CDC3C11CA}" dt="2023-01-05T13:50:18.957" v="809" actId="732"/>
          <ac:picMkLst>
            <pc:docMk/>
            <pc:sldMk cId="973056777" sldId="619"/>
            <ac:picMk id="4" creationId="{7EE803F2-DB1A-4F05-85C7-D090642FD1E4}"/>
          </ac:picMkLst>
        </pc:picChg>
      </pc:sldChg>
      <pc:sldChg chg="del">
        <pc:chgData name="Anita Molin" userId="0ad6c635-8e61-44b6-87ad-76a3cb42852d" providerId="ADAL" clId="{EEDE8A20-8957-4668-BFDF-C59CDC3C11CA}" dt="2023-01-05T13:50:31.331" v="810" actId="47"/>
        <pc:sldMkLst>
          <pc:docMk/>
          <pc:sldMk cId="4198696764" sldId="620"/>
        </pc:sldMkLst>
      </pc:sldChg>
      <pc:sldChg chg="del">
        <pc:chgData name="Anita Molin" userId="0ad6c635-8e61-44b6-87ad-76a3cb42852d" providerId="ADAL" clId="{EEDE8A20-8957-4668-BFDF-C59CDC3C11CA}" dt="2023-01-05T13:50:33.414" v="811" actId="47"/>
        <pc:sldMkLst>
          <pc:docMk/>
          <pc:sldMk cId="1646175618" sldId="621"/>
        </pc:sldMkLst>
      </pc:sldChg>
      <pc:sldChg chg="addSp delSp modSp mod">
        <pc:chgData name="Anita Molin" userId="0ad6c635-8e61-44b6-87ad-76a3cb42852d" providerId="ADAL" clId="{EEDE8A20-8957-4668-BFDF-C59CDC3C11CA}" dt="2023-01-05T13:36:35.026" v="564" actId="1076"/>
        <pc:sldMkLst>
          <pc:docMk/>
          <pc:sldMk cId="2023846638" sldId="622"/>
        </pc:sldMkLst>
        <pc:spChg chg="mod">
          <ac:chgData name="Anita Molin" userId="0ad6c635-8e61-44b6-87ad-76a3cb42852d" providerId="ADAL" clId="{EEDE8A20-8957-4668-BFDF-C59CDC3C11CA}" dt="2023-01-05T13:35:59.916" v="560" actId="20577"/>
          <ac:spMkLst>
            <pc:docMk/>
            <pc:sldMk cId="2023846638" sldId="622"/>
            <ac:spMk id="2" creationId="{DA921D25-962E-4EFC-8E88-66F698C6C4F1}"/>
          </ac:spMkLst>
        </pc:spChg>
        <pc:spChg chg="mod">
          <ac:chgData name="Anita Molin" userId="0ad6c635-8e61-44b6-87ad-76a3cb42852d" providerId="ADAL" clId="{EEDE8A20-8957-4668-BFDF-C59CDC3C11CA}" dt="2023-01-05T13:35:44.956" v="534" actId="20577"/>
          <ac:spMkLst>
            <pc:docMk/>
            <pc:sldMk cId="2023846638" sldId="622"/>
            <ac:spMk id="6" creationId="{4539E3F0-50BF-4E70-9BB8-30FCDC300F77}"/>
          </ac:spMkLst>
        </pc:spChg>
        <pc:picChg chg="del">
          <ac:chgData name="Anita Molin" userId="0ad6c635-8e61-44b6-87ad-76a3cb42852d" providerId="ADAL" clId="{EEDE8A20-8957-4668-BFDF-C59CDC3C11CA}" dt="2023-01-05T13:35:02.764" v="518" actId="478"/>
          <ac:picMkLst>
            <pc:docMk/>
            <pc:sldMk cId="2023846638" sldId="622"/>
            <ac:picMk id="4" creationId="{AE094BE0-9F6C-446B-A2D5-F73B580E1715}"/>
          </ac:picMkLst>
        </pc:picChg>
        <pc:picChg chg="add mod">
          <ac:chgData name="Anita Molin" userId="0ad6c635-8e61-44b6-87ad-76a3cb42852d" providerId="ADAL" clId="{EEDE8A20-8957-4668-BFDF-C59CDC3C11CA}" dt="2023-01-05T13:36:35.026" v="564" actId="1076"/>
          <ac:picMkLst>
            <pc:docMk/>
            <pc:sldMk cId="2023846638" sldId="622"/>
            <ac:picMk id="5" creationId="{A33C4296-9200-42A6-8EFD-ACFE51A84105}"/>
          </ac:picMkLst>
        </pc:picChg>
      </pc:sldChg>
      <pc:sldChg chg="new del">
        <pc:chgData name="Anita Molin" userId="0ad6c635-8e61-44b6-87ad-76a3cb42852d" providerId="ADAL" clId="{EEDE8A20-8957-4668-BFDF-C59CDC3C11CA}" dt="2023-01-05T13:08:44.409" v="94" actId="680"/>
        <pc:sldMkLst>
          <pc:docMk/>
          <pc:sldMk cId="1241048575" sldId="623"/>
        </pc:sldMkLst>
      </pc:sldChg>
      <pc:sldChg chg="addSp delSp modSp add mod">
        <pc:chgData name="Anita Molin" userId="0ad6c635-8e61-44b6-87ad-76a3cb42852d" providerId="ADAL" clId="{EEDE8A20-8957-4668-BFDF-C59CDC3C11CA}" dt="2023-01-05T13:13:05.346" v="168" actId="20577"/>
        <pc:sldMkLst>
          <pc:docMk/>
          <pc:sldMk cId="2566483892" sldId="623"/>
        </pc:sldMkLst>
        <pc:spChg chg="add mod">
          <ac:chgData name="Anita Molin" userId="0ad6c635-8e61-44b6-87ad-76a3cb42852d" providerId="ADAL" clId="{EEDE8A20-8957-4668-BFDF-C59CDC3C11CA}" dt="2023-01-05T13:13:05.346" v="168" actId="20577"/>
          <ac:spMkLst>
            <pc:docMk/>
            <pc:sldMk cId="2566483892" sldId="623"/>
            <ac:spMk id="2" creationId="{C7B4F4F8-0770-4F05-9BB0-ED95861F58A5}"/>
          </ac:spMkLst>
        </pc:spChg>
        <pc:spChg chg="mod">
          <ac:chgData name="Anita Molin" userId="0ad6c635-8e61-44b6-87ad-76a3cb42852d" providerId="ADAL" clId="{EEDE8A20-8957-4668-BFDF-C59CDC3C11CA}" dt="2023-01-05T13:12:10.521" v="160" actId="14100"/>
          <ac:spMkLst>
            <pc:docMk/>
            <pc:sldMk cId="2566483892" sldId="623"/>
            <ac:spMk id="4" creationId="{1C8A6BB2-09DF-45C4-BE69-40C3C3D3899B}"/>
          </ac:spMkLst>
        </pc:spChg>
        <pc:spChg chg="del mod">
          <ac:chgData name="Anita Molin" userId="0ad6c635-8e61-44b6-87ad-76a3cb42852d" providerId="ADAL" clId="{EEDE8A20-8957-4668-BFDF-C59CDC3C11CA}" dt="2023-01-05T13:08:59.531" v="99"/>
          <ac:spMkLst>
            <pc:docMk/>
            <pc:sldMk cId="2566483892" sldId="623"/>
            <ac:spMk id="5" creationId="{A044C74F-A6BE-42F5-BAA4-1499637C2E5F}"/>
          </ac:spMkLst>
        </pc:spChg>
        <pc:spChg chg="mod">
          <ac:chgData name="Anita Molin" userId="0ad6c635-8e61-44b6-87ad-76a3cb42852d" providerId="ADAL" clId="{EEDE8A20-8957-4668-BFDF-C59CDC3C11CA}" dt="2023-01-05T13:12:27.327" v="163" actId="21"/>
          <ac:spMkLst>
            <pc:docMk/>
            <pc:sldMk cId="2566483892" sldId="623"/>
            <ac:spMk id="8" creationId="{639DDA8C-E53C-45FE-B314-96A13AE69CDF}"/>
          </ac:spMkLst>
        </pc:spChg>
        <pc:picChg chg="mod">
          <ac:chgData name="Anita Molin" userId="0ad6c635-8e61-44b6-87ad-76a3cb42852d" providerId="ADAL" clId="{EEDE8A20-8957-4668-BFDF-C59CDC3C11CA}" dt="2023-01-05T13:12:12.221" v="162" actId="1076"/>
          <ac:picMkLst>
            <pc:docMk/>
            <pc:sldMk cId="2566483892" sldId="623"/>
            <ac:picMk id="6" creationId="{6E9D37F0-6659-4C54-B6E4-C7F1317FA76F}"/>
          </ac:picMkLst>
        </pc:picChg>
      </pc:sldChg>
      <pc:sldChg chg="add del">
        <pc:chgData name="Anita Molin" userId="0ad6c635-8e61-44b6-87ad-76a3cb42852d" providerId="ADAL" clId="{EEDE8A20-8957-4668-BFDF-C59CDC3C11CA}" dt="2023-01-05T13:09:21.307" v="100" actId="47"/>
        <pc:sldMkLst>
          <pc:docMk/>
          <pc:sldMk cId="1764092592" sldId="624"/>
        </pc:sldMkLst>
      </pc:sldChg>
    </pc:docChg>
  </pc:docChgLst>
  <pc:docChgLst>
    <pc:chgData name="Anita Molin" userId="0ad6c635-8e61-44b6-87ad-76a3cb42852d" providerId="ADAL" clId="{2906ECA5-4177-4037-96AB-0016FFA3C5BE}"/>
    <pc:docChg chg="modSld">
      <pc:chgData name="Anita Molin" userId="0ad6c635-8e61-44b6-87ad-76a3cb42852d" providerId="ADAL" clId="{2906ECA5-4177-4037-96AB-0016FFA3C5BE}" dt="2023-01-05T12:29:31.251" v="0" actId="1076"/>
      <pc:docMkLst>
        <pc:docMk/>
      </pc:docMkLst>
      <pc:sldChg chg="modSp mod">
        <pc:chgData name="Anita Molin" userId="0ad6c635-8e61-44b6-87ad-76a3cb42852d" providerId="ADAL" clId="{2906ECA5-4177-4037-96AB-0016FFA3C5BE}" dt="2023-01-05T12:29:31.251" v="0" actId="1076"/>
        <pc:sldMkLst>
          <pc:docMk/>
          <pc:sldMk cId="1624372394" sldId="608"/>
        </pc:sldMkLst>
        <pc:picChg chg="mod">
          <ac:chgData name="Anita Molin" userId="0ad6c635-8e61-44b6-87ad-76a3cb42852d" providerId="ADAL" clId="{2906ECA5-4177-4037-96AB-0016FFA3C5BE}" dt="2023-01-05T12:29:31.251" v="0" actId="1076"/>
          <ac:picMkLst>
            <pc:docMk/>
            <pc:sldMk cId="1624372394" sldId="608"/>
            <ac:picMk id="11" creationId="{6D418ADF-C512-40DB-9690-677CE51040C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8D75527-1052-40CF-90A7-805EC4F772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a:extLst>
              <a:ext uri="{FF2B5EF4-FFF2-40B4-BE49-F238E27FC236}">
                <a16:creationId xmlns:a16="http://schemas.microsoft.com/office/drawing/2014/main" id="{782182B2-420A-475A-83CF-72C9A1964B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1BB566-3845-4DC0-8CE2-DC15231A2062}" type="datetime1">
              <a:rPr lang="sv-SE" smtClean="0"/>
              <a:t>2023-01-05</a:t>
            </a:fld>
            <a:endParaRPr lang="sv-SE" dirty="0"/>
          </a:p>
        </p:txBody>
      </p:sp>
      <p:sp>
        <p:nvSpPr>
          <p:cNvPr id="4" name="Platshållare för sidfot 3">
            <a:extLst>
              <a:ext uri="{FF2B5EF4-FFF2-40B4-BE49-F238E27FC236}">
                <a16:creationId xmlns:a16="http://schemas.microsoft.com/office/drawing/2014/main" id="{3CFEBD13-AD79-4726-9C7A-9E5C531A1A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5" name="Platshållare för bildnummer 4">
            <a:extLst>
              <a:ext uri="{FF2B5EF4-FFF2-40B4-BE49-F238E27FC236}">
                <a16:creationId xmlns:a16="http://schemas.microsoft.com/office/drawing/2014/main" id="{F00A28DF-4169-4B51-B8D3-AA9A5D6123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9A0780-C7EB-45E8-96EB-66D0986C42C0}" type="slidenum">
              <a:rPr lang="sv-SE" smtClean="0"/>
              <a:t>‹#›</a:t>
            </a:fld>
            <a:endParaRPr lang="sv-SE" dirty="0"/>
          </a:p>
        </p:txBody>
      </p:sp>
    </p:spTree>
    <p:extLst>
      <p:ext uri="{BB962C8B-B14F-4D97-AF65-F5344CB8AC3E}">
        <p14:creationId xmlns:p14="http://schemas.microsoft.com/office/powerpoint/2010/main" val="8103370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95FFDC-F934-4037-B505-500B08CD3B8C}" type="datetime1">
              <a:rPr lang="sv-SE" smtClean="0"/>
              <a:t>2023-01-05</a:t>
            </a:fld>
            <a:endParaRPr lang="sv-SE"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1086EF-3011-429C-976B-61D9CA3A2B54}" type="slidenum">
              <a:rPr lang="sv-SE" smtClean="0"/>
              <a:t>‹#›</a:t>
            </a:fld>
            <a:endParaRPr lang="sv-SE" dirty="0"/>
          </a:p>
        </p:txBody>
      </p:sp>
    </p:spTree>
    <p:extLst>
      <p:ext uri="{BB962C8B-B14F-4D97-AF65-F5344CB8AC3E}">
        <p14:creationId xmlns:p14="http://schemas.microsoft.com/office/powerpoint/2010/main" val="207958687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4186997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24072373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543038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0871652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5108323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804035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78765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258833670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38867267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92394286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7754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197552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11486421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388E3460-7228-4DB3-A6B8-F304B211BC3F}"/>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00141488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6553C1A9-DB36-4729-A526-0352AB7C6E25}"/>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8212309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1496530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tx1">
                    <a:lumMod val="95000"/>
                    <a:lumOff val="5000"/>
                  </a:schemeClr>
                </a:solidFill>
              </a:defRPr>
            </a:lvl1pPr>
          </a:lstStyle>
          <a:p>
            <a:r>
              <a:rPr lang="sv-SE" dirty="0"/>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tx1">
                    <a:lumMod val="95000"/>
                    <a:lumOff val="5000"/>
                  </a:schemeClr>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tx1">
                    <a:lumMod val="95000"/>
                    <a:lumOff val="5000"/>
                  </a:schemeClr>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92686840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2129371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8556983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6535697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62854282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51800635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243115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95238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13694464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57241932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70272873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01370054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01674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79632599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tx1">
                    <a:lumMod val="95000"/>
                    <a:lumOff val="5000"/>
                  </a:schemeClr>
                </a:solidFill>
              </a:defRPr>
            </a:lvl1pPr>
          </a:lstStyle>
          <a:p>
            <a:r>
              <a:rPr lang="sv-SE" dirty="0"/>
              <a:t>Klicka här för att ändra mall för rubrikformat</a:t>
            </a:r>
            <a:endParaRPr lang="en-US" dirty="0"/>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04367532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solidFill>
                  <a:schemeClr val="tx1">
                    <a:lumMod val="95000"/>
                    <a:lumOff val="5000"/>
                  </a:schemeClr>
                </a:solidFill>
              </a:rPr>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tx1">
                    <a:lumMod val="95000"/>
                    <a:lumOff val="5000"/>
                  </a:schemeClr>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92F5E2AC-A457-4DE9-9A2C-4BE86BC0052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176441280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69801052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42098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68423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endParaRPr lang="sv-SE" dirty="0"/>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1805460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49501024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35780642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25593389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53305644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91638676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20882627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418214103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38626425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26903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50302456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127964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224257726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58088274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Tree>
    <p:extLst>
      <p:ext uri="{BB962C8B-B14F-4D97-AF65-F5344CB8AC3E}">
        <p14:creationId xmlns:p14="http://schemas.microsoft.com/office/powerpoint/2010/main" val="393133539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3821200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125067461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92279608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89299581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3612369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519395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Tree>
    <p:extLst>
      <p:ext uri="{BB962C8B-B14F-4D97-AF65-F5344CB8AC3E}">
        <p14:creationId xmlns:p14="http://schemas.microsoft.com/office/powerpoint/2010/main" val="111049596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38586998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32259955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43606925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32843604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1274408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54445118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190555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72479528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95721071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4" name="Rubrik 3">
            <a:extLst>
              <a:ext uri="{FF2B5EF4-FFF2-40B4-BE49-F238E27FC236}">
                <a16:creationId xmlns:a16="http://schemas.microsoft.com/office/drawing/2014/main" id="{7A284E58-B676-47B0-B49B-D281A884EF27}"/>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solidFill>
                <a:latin typeface="+mn-lt"/>
              </a:rPr>
              <a:t>Hållbar stad – öppen för världen</a:t>
            </a:r>
          </a:p>
        </p:txBody>
      </p:sp>
    </p:spTree>
    <p:extLst>
      <p:ext uri="{BB962C8B-B14F-4D97-AF65-F5344CB8AC3E}">
        <p14:creationId xmlns:p14="http://schemas.microsoft.com/office/powerpoint/2010/main" val="16561561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6390760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147535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25152883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latshållare för bildnummer 2">
            <a:extLst>
              <a:ext uri="{FF2B5EF4-FFF2-40B4-BE49-F238E27FC236}">
                <a16:creationId xmlns:a16="http://schemas.microsoft.com/office/drawing/2014/main" id="{2BC929D8-093F-4826-8D04-F268FF63E889}"/>
              </a:ext>
            </a:extLst>
          </p:cNvPr>
          <p:cNvSpPr>
            <a:spLocks noGrp="1"/>
          </p:cNvSpPr>
          <p:nvPr>
            <p:ph type="sldNum" sz="quarter" idx="12"/>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45635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6" name="Platshållare för bildnummer 5">
            <a:extLst>
              <a:ext uri="{FF2B5EF4-FFF2-40B4-BE49-F238E27FC236}">
                <a16:creationId xmlns:a16="http://schemas.microsoft.com/office/drawing/2014/main" id="{615128C6-B678-4715-9D0F-D4C07F59EDA5}"/>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30721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endParaRPr lang="sv-SE" dirty="0"/>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740651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088807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31503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032412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6629092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5522466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053557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6067083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4049095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0992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22215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2147408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A5CC9138-760F-4A17-8B1B-6D99EFF79AD6}"/>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8584371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201825FE-CC31-4DE6-9AA9-7C27B553E870}"/>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9172592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26892215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6802138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6653767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767873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813503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2027795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9724989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25150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5078841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541209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5141202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8481916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0970678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529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4696940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477CCA5E-96FA-4B08-97E3-9C131E99F26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2395555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03B86F8F-A217-4EC5-95CF-481328A25B1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4310153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260826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1465305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1839825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6799046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3229012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2383832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859057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3082183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3377983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4814292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4095411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494007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686840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4815549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8063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671319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F54FBE38-BAA0-4913-A593-C4237FC13E33}"/>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5231172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266C4A4B-0FFF-4609-BF3A-89A12B42C121}"/>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1240437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517064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0443832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708605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730186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0012043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68104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6544503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266406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561137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8602658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36383635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0420958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897697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40291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9788633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B3A12899-234C-4D37-942E-64C01D64533B}"/>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6724697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BA484A78-938B-41DE-9685-15EC3BD0A57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656666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0088029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019117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1495196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150915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459298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6002743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93156330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618994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6827762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945453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3538324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4684120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2420113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119730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7122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90889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6715C386-526F-48AC-AD19-830972616829}"/>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5876177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5342DB73-4413-4392-B228-119A141D349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2294277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4269824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8283211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38118782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56211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slideLayout" Target="../slideLayouts/slideLayout157.xml"/><Relationship Id="rId18" Type="http://schemas.openxmlformats.org/officeDocument/2006/relationships/image" Target="../media/image1.png"/><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17" Type="http://schemas.openxmlformats.org/officeDocument/2006/relationships/theme" Target="../theme/theme10.xml"/><Relationship Id="rId2" Type="http://schemas.openxmlformats.org/officeDocument/2006/relationships/slideLayout" Target="../slideLayouts/slideLayout146.xml"/><Relationship Id="rId16" Type="http://schemas.openxmlformats.org/officeDocument/2006/relationships/slideLayout" Target="../slideLayouts/slideLayout160.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5" Type="http://schemas.openxmlformats.org/officeDocument/2006/relationships/slideLayout" Target="../slideLayouts/slideLayout15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slideLayout" Target="../slideLayouts/slideLayout15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1.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image" Target="../media/image1.pn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theme" Target="../theme/theme6.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image" Target="../media/image1.png"/><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theme" Target="../theme/theme7.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image" Target="../media/image1.pn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theme" Target="../theme/theme8.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18" Type="http://schemas.openxmlformats.org/officeDocument/2006/relationships/image" Target="../media/image1.pn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17" Type="http://schemas.openxmlformats.org/officeDocument/2006/relationships/theme" Target="../theme/theme9.xml"/><Relationship Id="rId2" Type="http://schemas.openxmlformats.org/officeDocument/2006/relationships/slideLayout" Target="../slideLayouts/slideLayout130.xml"/><Relationship Id="rId16" Type="http://schemas.openxmlformats.org/officeDocument/2006/relationships/slideLayout" Target="../slideLayouts/slideLayout144.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5" Type="http://schemas.openxmlformats.org/officeDocument/2006/relationships/slideLayout" Target="../slideLayouts/slideLayout14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86967930"/>
      </p:ext>
    </p:extLst>
  </p:cSld>
  <p:clrMap bg1="lt1" tx1="dk1" bg2="lt2" tx2="dk2" accent1="accent1" accent2="accent2" accent3="accent3" accent4="accent4" accent5="accent5" accent6="accent6" hlink="hlink" folHlink="folHlink"/>
  <p:sldLayoutIdLst>
    <p:sldLayoutId id="2147484044" r:id="rId1"/>
    <p:sldLayoutId id="2147484048" r:id="rId2"/>
    <p:sldLayoutId id="2147484050" r:id="rId3"/>
    <p:sldLayoutId id="2147484051" r:id="rId4"/>
    <p:sldLayoutId id="2147484052" r:id="rId5"/>
    <p:sldLayoutId id="2147484053" r:id="rId6"/>
    <p:sldLayoutId id="2147484054" r:id="rId7"/>
    <p:sldLayoutId id="2147484055" r:id="rId8"/>
    <p:sldLayoutId id="2147484056" r:id="rId9"/>
    <p:sldLayoutId id="2147484049" r:id="rId10"/>
    <p:sldLayoutId id="2147484057" r:id="rId11"/>
    <p:sldLayoutId id="2147484058" r:id="rId12"/>
    <p:sldLayoutId id="2147484047" r:id="rId13"/>
    <p:sldLayoutId id="2147484408" r:id="rId14"/>
    <p:sldLayoutId id="2147484409" r:id="rId15"/>
    <p:sldLayoutId id="2147484043"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userDrawn="1">
          <p15:clr>
            <a:srgbClr val="F26B43"/>
          </p15:clr>
        </p15:guide>
        <p15:guide id="9" orient="horz" pos="255" userDrawn="1">
          <p15:clr>
            <a:srgbClr val="F26B43"/>
          </p15:clr>
        </p15:guide>
        <p15:guide id="10" pos="257" userDrawn="1">
          <p15:clr>
            <a:srgbClr val="F26B43"/>
          </p15:clr>
        </p15:guide>
        <p15:guide id="11" pos="7423" userDrawn="1">
          <p15:clr>
            <a:srgbClr val="F26B43"/>
          </p15:clr>
        </p15:guide>
        <p15:guide id="12" orient="horz" pos="4156" userDrawn="1">
          <p15:clr>
            <a:srgbClr val="F26B43"/>
          </p15:clr>
        </p15:guide>
        <p15:guide id="14" orient="horz" pos="1095" userDrawn="1">
          <p15:clr>
            <a:srgbClr val="F26B43"/>
          </p15:clr>
        </p15:guide>
        <p15:guide id="15" orient="horz" pos="550" userDrawn="1">
          <p15:clr>
            <a:srgbClr val="F26B43"/>
          </p15:clr>
        </p15:guide>
        <p15:guide id="16" orient="horz" pos="3725" userDrawn="1">
          <p15:clr>
            <a:srgbClr val="F26B43"/>
          </p15:clr>
        </p15:guide>
        <p15:guide id="17" orient="horz" pos="4065"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2599618455"/>
      </p:ext>
    </p:extLst>
  </p:cSld>
  <p:clrMap bg1="lt1" tx1="dk1" bg2="lt2" tx2="dk2" accent1="accent1" accent2="accent2" accent3="accent3" accent4="accent4" accent5="accent5" accent6="accent6" hlink="hlink" folHlink="folHlink"/>
  <p:sldLayoutIdLst>
    <p:sldLayoutId id="2147484547" r:id="rId1"/>
    <p:sldLayoutId id="2147484548" r:id="rId2"/>
    <p:sldLayoutId id="2147484549" r:id="rId3"/>
    <p:sldLayoutId id="2147484550" r:id="rId4"/>
    <p:sldLayoutId id="2147484551" r:id="rId5"/>
    <p:sldLayoutId id="2147484552" r:id="rId6"/>
    <p:sldLayoutId id="2147484553" r:id="rId7"/>
    <p:sldLayoutId id="2147484554" r:id="rId8"/>
    <p:sldLayoutId id="2147484555" r:id="rId9"/>
    <p:sldLayoutId id="2147484556" r:id="rId10"/>
    <p:sldLayoutId id="2147484557" r:id="rId11"/>
    <p:sldLayoutId id="2147484558" r:id="rId12"/>
    <p:sldLayoutId id="2147484559" r:id="rId13"/>
    <p:sldLayoutId id="2147484560" r:id="rId14"/>
    <p:sldLayoutId id="2147484561" r:id="rId15"/>
    <p:sldLayoutId id="2147484562"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Platshållare för bildnummer 1">
            <a:extLst>
              <a:ext uri="{FF2B5EF4-FFF2-40B4-BE49-F238E27FC236}">
                <a16:creationId xmlns:a16="http://schemas.microsoft.com/office/drawing/2014/main" id="{49735908-7AA6-42A8-8D13-0A0800940836}"/>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089848896"/>
      </p:ext>
    </p:extLst>
  </p:cSld>
  <p:clrMap bg1="lt1" tx1="dk1" bg2="lt2" tx2="dk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 id="2147484417" r:id="rId7"/>
    <p:sldLayoutId id="2147484418" r:id="rId8"/>
    <p:sldLayoutId id="2147484419" r:id="rId9"/>
    <p:sldLayoutId id="2147484420" r:id="rId10"/>
    <p:sldLayoutId id="2147484421" r:id="rId11"/>
    <p:sldLayoutId id="2147484422" r:id="rId12"/>
    <p:sldLayoutId id="2147484423" r:id="rId13"/>
    <p:sldLayoutId id="2147484424" r:id="rId14"/>
    <p:sldLayoutId id="2147484425" r:id="rId15"/>
    <p:sldLayoutId id="2147484426"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16FC2686-3742-4CA7-96AE-CD7BBA1A90F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2A7AAA3E-885B-47E9-ACBA-A0293FCE587E}"/>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523591297"/>
      </p:ext>
    </p:extLst>
  </p:cSld>
  <p:clrMap bg1="lt1" tx1="dk1" bg2="lt2" tx2="dk2" accent1="accent1" accent2="accent2" accent3="accent3" accent4="accent4" accent5="accent5" accent6="accent6" hlink="hlink" folHlink="folHlink"/>
  <p:sldLayoutIdLst>
    <p:sldLayoutId id="2147484428" r:id="rId1"/>
    <p:sldLayoutId id="2147484429" r:id="rId2"/>
    <p:sldLayoutId id="2147484430" r:id="rId3"/>
    <p:sldLayoutId id="2147484431" r:id="rId4"/>
    <p:sldLayoutId id="2147484432" r:id="rId5"/>
    <p:sldLayoutId id="2147484433" r:id="rId6"/>
    <p:sldLayoutId id="2147484434" r:id="rId7"/>
    <p:sldLayoutId id="2147484435" r:id="rId8"/>
    <p:sldLayoutId id="2147484436" r:id="rId9"/>
    <p:sldLayoutId id="2147484437" r:id="rId10"/>
    <p:sldLayoutId id="2147484438" r:id="rId11"/>
    <p:sldLayoutId id="2147484439" r:id="rId12"/>
    <p:sldLayoutId id="2147484440" r:id="rId13"/>
    <p:sldLayoutId id="2147484441" r:id="rId14"/>
    <p:sldLayoutId id="2147484442" r:id="rId15"/>
    <p:sldLayoutId id="2147484443"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7DFF76B2-A88A-470E-B646-73BDC425A6E8}"/>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4D8D5E03-09FD-47B8-83A3-7C8B23D877BF}"/>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096936714"/>
      </p:ext>
    </p:extLst>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 id="2147484456" r:id="rId12"/>
    <p:sldLayoutId id="2147484457" r:id="rId13"/>
    <p:sldLayoutId id="2147484458" r:id="rId14"/>
    <p:sldLayoutId id="2147484459" r:id="rId15"/>
    <p:sldLayoutId id="2147484460"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F4542BD5-103E-4DB5-88FB-E05DB9624044}"/>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ACAA70FC-8994-456B-8FC6-D537F840626C}"/>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9459540"/>
      </p:ext>
    </p:extLst>
  </p:cSld>
  <p:clrMap bg1="lt1" tx1="dk1" bg2="lt2" tx2="dk2" accent1="accent1" accent2="accent2" accent3="accent3" accent4="accent4" accent5="accent5" accent6="accent6" hlink="hlink" folHlink="folHlink"/>
  <p:sldLayoutIdLst>
    <p:sldLayoutId id="2147484462" r:id="rId1"/>
    <p:sldLayoutId id="2147484463" r:id="rId2"/>
    <p:sldLayoutId id="2147484464" r:id="rId3"/>
    <p:sldLayoutId id="2147484465" r:id="rId4"/>
    <p:sldLayoutId id="2147484466" r:id="rId5"/>
    <p:sldLayoutId id="2147484467" r:id="rId6"/>
    <p:sldLayoutId id="2147484468" r:id="rId7"/>
    <p:sldLayoutId id="2147484469" r:id="rId8"/>
    <p:sldLayoutId id="2147484470" r:id="rId9"/>
    <p:sldLayoutId id="2147484471" r:id="rId10"/>
    <p:sldLayoutId id="2147484472" r:id="rId11"/>
    <p:sldLayoutId id="2147484473" r:id="rId12"/>
    <p:sldLayoutId id="2147484474" r:id="rId13"/>
    <p:sldLayoutId id="2147484475" r:id="rId14"/>
    <p:sldLayoutId id="2147484476" r:id="rId15"/>
    <p:sldLayoutId id="2147484477"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BA98ADB3-7E4F-4041-B143-C1933A3E0DE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3F2844B7-CEF6-4069-B35D-9858A8789980}"/>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57771119"/>
      </p:ext>
    </p:extLst>
  </p:cSld>
  <p:clrMap bg1="lt1" tx1="dk1" bg2="lt2" tx2="dk2" accent1="accent1" accent2="accent2" accent3="accent3" accent4="accent4" accent5="accent5" accent6="accent6" hlink="hlink" folHlink="folHlink"/>
  <p:sldLayoutIdLst>
    <p:sldLayoutId id="2147484479" r:id="rId1"/>
    <p:sldLayoutId id="2147484480" r:id="rId2"/>
    <p:sldLayoutId id="2147484481" r:id="rId3"/>
    <p:sldLayoutId id="2147484482" r:id="rId4"/>
    <p:sldLayoutId id="2147484483" r:id="rId5"/>
    <p:sldLayoutId id="2147484484" r:id="rId6"/>
    <p:sldLayoutId id="2147484485" r:id="rId7"/>
    <p:sldLayoutId id="2147484486" r:id="rId8"/>
    <p:sldLayoutId id="2147484487" r:id="rId9"/>
    <p:sldLayoutId id="2147484488" r:id="rId10"/>
    <p:sldLayoutId id="2147484489" r:id="rId11"/>
    <p:sldLayoutId id="2147484490" r:id="rId12"/>
    <p:sldLayoutId id="2147484491" r:id="rId13"/>
    <p:sldLayoutId id="2147484492" r:id="rId14"/>
    <p:sldLayoutId id="2147484493" r:id="rId15"/>
    <p:sldLayoutId id="2147484494"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C30862AA-79CD-47D7-A508-195920CF797F}"/>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0B5FE696-6F97-4D3C-86EA-DA1B9AC17F4B}"/>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98833470"/>
      </p:ext>
    </p:extLst>
  </p:cSld>
  <p:clrMap bg1="lt1" tx1="dk1" bg2="lt2" tx2="dk2" accent1="accent1" accent2="accent2" accent3="accent3" accent4="accent4" accent5="accent5" accent6="accent6" hlink="hlink" folHlink="folHlink"/>
  <p:sldLayoutIdLst>
    <p:sldLayoutId id="2147484496"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 id="2147484507" r:id="rId12"/>
    <p:sldLayoutId id="2147484508" r:id="rId13"/>
    <p:sldLayoutId id="2147484509" r:id="rId14"/>
    <p:sldLayoutId id="2147484510" r:id="rId15"/>
    <p:sldLayoutId id="2147484511"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06A2100A-00F3-4208-962E-587779F2E0C0}"/>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F508861A-5DB9-448E-9A9B-FD5CEF06B171}"/>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082768213"/>
      </p:ext>
    </p:extLst>
  </p:cSld>
  <p:clrMap bg1="lt1" tx1="dk1" bg2="lt2" tx2="dk2" accent1="accent1" accent2="accent2" accent3="accent3" accent4="accent4" accent5="accent5" accent6="accent6" hlink="hlink" folHlink="folHlink"/>
  <p:sldLayoutIdLst>
    <p:sldLayoutId id="2147484513" r:id="rId1"/>
    <p:sldLayoutId id="2147484514" r:id="rId2"/>
    <p:sldLayoutId id="2147484515" r:id="rId3"/>
    <p:sldLayoutId id="2147484516" r:id="rId4"/>
    <p:sldLayoutId id="2147484517" r:id="rId5"/>
    <p:sldLayoutId id="2147484518" r:id="rId6"/>
    <p:sldLayoutId id="2147484519" r:id="rId7"/>
    <p:sldLayoutId id="2147484520" r:id="rId8"/>
    <p:sldLayoutId id="2147484521" r:id="rId9"/>
    <p:sldLayoutId id="2147484522" r:id="rId10"/>
    <p:sldLayoutId id="2147484523" r:id="rId11"/>
    <p:sldLayoutId id="2147484524" r:id="rId12"/>
    <p:sldLayoutId id="2147484525" r:id="rId13"/>
    <p:sldLayoutId id="2147484526" r:id="rId14"/>
    <p:sldLayoutId id="2147484527" r:id="rId15"/>
    <p:sldLayoutId id="2147484528"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665123871"/>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a:extLst>
              <a:ext uri="{FF2B5EF4-FFF2-40B4-BE49-F238E27FC236}">
                <a16:creationId xmlns:a16="http://schemas.microsoft.com/office/drawing/2014/main" id="{63F9B177-023A-4A4B-8B0A-1642D99AAE5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pic>
        <p:nvPicPr>
          <p:cNvPr id="5" name="Bildobjekt 4">
            <a:extLst>
              <a:ext uri="{FF2B5EF4-FFF2-40B4-BE49-F238E27FC236}">
                <a16:creationId xmlns:a16="http://schemas.microsoft.com/office/drawing/2014/main" id="{4F72CF97-2D53-0D4D-B70B-0E17D1394A0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9371" r="6712" b="50000"/>
          <a:stretch/>
        </p:blipFill>
        <p:spPr>
          <a:xfrm>
            <a:off x="0" y="3731494"/>
            <a:ext cx="12192000" cy="3126506"/>
          </a:xfrm>
          <a:prstGeom prst="rect">
            <a:avLst/>
          </a:prstGeom>
        </p:spPr>
      </p:pic>
      <p:sp>
        <p:nvSpPr>
          <p:cNvPr id="6" name="Rubrik 2">
            <a:extLst>
              <a:ext uri="{FF2B5EF4-FFF2-40B4-BE49-F238E27FC236}">
                <a16:creationId xmlns:a16="http://schemas.microsoft.com/office/drawing/2014/main" id="{0B2F8874-6E0E-4F91-9D57-FAEB10FBE881}"/>
              </a:ext>
            </a:extLst>
          </p:cNvPr>
          <p:cNvSpPr txBox="1">
            <a:spLocks/>
          </p:cNvSpPr>
          <p:nvPr/>
        </p:nvSpPr>
        <p:spPr>
          <a:xfrm>
            <a:off x="1387422" y="1520957"/>
            <a:ext cx="9922262" cy="1113092"/>
          </a:xfrm>
          <a:prstGeom prst="rect">
            <a:avLst/>
          </a:prstGeom>
        </p:spPr>
        <p:txBody>
          <a:bodyPr vert="horz" lIns="0" tIns="45720" rIns="0" bIns="45720" rtlCol="0" anchor="ctr" anchorCtr="0">
            <a:noAutofit/>
          </a:bodyPr>
          <a:lstStyle>
            <a:lvl1pPr algn="ctr" defTabSz="914332" rtl="0" eaLnBrk="1" latinLnBrk="0" hangingPunct="1">
              <a:lnSpc>
                <a:spcPct val="90000"/>
              </a:lnSpc>
              <a:spcBef>
                <a:spcPct val="0"/>
              </a:spcBef>
              <a:buNone/>
              <a:defRPr sz="4500" b="1" kern="0" spc="0" baseline="0">
                <a:solidFill>
                  <a:schemeClr val="bg1"/>
                </a:solidFill>
                <a:latin typeface="+mj-lt"/>
                <a:ea typeface="+mj-ea"/>
                <a:cs typeface="+mj-cs"/>
              </a:defRPr>
            </a:lvl1pPr>
          </a:lstStyle>
          <a:p>
            <a:r>
              <a:rPr lang="sv-SE" sz="5400" i="0" u="none" strike="noStrike" baseline="0" dirty="0">
                <a:solidFill>
                  <a:schemeClr val="tx1"/>
                </a:solidFill>
                <a:latin typeface="CenturyGothic"/>
              </a:rPr>
              <a:t>INTERNATIONELLA KVINNODAGEN</a:t>
            </a:r>
          </a:p>
          <a:p>
            <a:r>
              <a:rPr kumimoji="0" lang="sv-SE" sz="5400" kern="0" cap="none" spc="0" normalizeH="0" noProof="0" dirty="0">
                <a:ln>
                  <a:noFill/>
                </a:ln>
                <a:solidFill>
                  <a:schemeClr val="tx1"/>
                </a:solidFill>
                <a:effectLst/>
                <a:uLnTx/>
                <a:uFillTx/>
                <a:latin typeface="CenturyGothic"/>
                <a:ea typeface="+mj-ea"/>
                <a:cs typeface="+mj-cs"/>
              </a:rPr>
              <a:t>8 MARS</a:t>
            </a:r>
            <a:endParaRPr kumimoji="0" lang="sv-SE" sz="5400" i="0" u="none" strike="noStrike" kern="0" cap="none" spc="0" normalizeH="0" baseline="0" noProof="0" dirty="0">
              <a:ln>
                <a:noFill/>
              </a:ln>
              <a:solidFill>
                <a:schemeClr val="tx1"/>
              </a:solidFill>
              <a:effectLst/>
              <a:uLnTx/>
              <a:uFillTx/>
              <a:latin typeface="Arial Black"/>
              <a:ea typeface="+mj-ea"/>
              <a:cs typeface="+mj-cs"/>
            </a:endParaRPr>
          </a:p>
        </p:txBody>
      </p:sp>
    </p:spTree>
    <p:extLst>
      <p:ext uri="{BB962C8B-B14F-4D97-AF65-F5344CB8AC3E}">
        <p14:creationId xmlns:p14="http://schemas.microsoft.com/office/powerpoint/2010/main" val="3122097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916DD86-E419-4FB1-920C-A765B8B1A495}"/>
              </a:ext>
            </a:extLst>
          </p:cNvPr>
          <p:cNvPicPr>
            <a:picLocks noChangeAspect="1"/>
          </p:cNvPicPr>
          <p:nvPr/>
        </p:nvPicPr>
        <p:blipFill rotWithShape="1">
          <a:blip r:embed="rId2">
            <a:extLst>
              <a:ext uri="{28A0092B-C50C-407E-A947-70E740481C1C}">
                <a14:useLocalDpi xmlns:a14="http://schemas.microsoft.com/office/drawing/2010/main" val="0"/>
              </a:ext>
            </a:extLst>
          </a:blip>
          <a:srcRect l="6107" r="47987"/>
          <a:stretch/>
        </p:blipFill>
        <p:spPr>
          <a:xfrm rot="10800000">
            <a:off x="6575455" y="-12074"/>
            <a:ext cx="5616545" cy="6882148"/>
          </a:xfrm>
          <a:prstGeom prst="rect">
            <a:avLst/>
          </a:prstGeom>
        </p:spPr>
      </p:pic>
      <p:sp>
        <p:nvSpPr>
          <p:cNvPr id="6" name="Platshållare för innehåll 2">
            <a:extLst>
              <a:ext uri="{FF2B5EF4-FFF2-40B4-BE49-F238E27FC236}">
                <a16:creationId xmlns:a16="http://schemas.microsoft.com/office/drawing/2014/main" id="{4539E3F0-50BF-4E70-9BB8-30FCDC300F77}"/>
              </a:ext>
            </a:extLst>
          </p:cNvPr>
          <p:cNvSpPr txBox="1">
            <a:spLocks/>
          </p:cNvSpPr>
          <p:nvPr/>
        </p:nvSpPr>
        <p:spPr>
          <a:xfrm>
            <a:off x="751840" y="1503680"/>
            <a:ext cx="5974080" cy="4839970"/>
          </a:xfrm>
          <a:prstGeom prst="rect">
            <a:avLst/>
          </a:prstGeom>
        </p:spPr>
        <p:txBody>
          <a:bodyPr>
            <a:no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sv-SE" sz="2000" dirty="0"/>
              <a:t>Linnéa Claeson är människorättsaktivist, jurist, feminist, föreläsare, kolumnist och före detta handbollsproffs. Claeson är bland annat känd för sitt </a:t>
            </a:r>
            <a:r>
              <a:rPr lang="sv-SE" sz="2000" dirty="0" err="1"/>
              <a:t>Instagramkonto</a:t>
            </a:r>
            <a:r>
              <a:rPr lang="sv-SE" sz="2000" dirty="0"/>
              <a:t> </a:t>
            </a:r>
            <a:r>
              <a:rPr lang="sv-SE" sz="2000" dirty="0" err="1"/>
              <a:t>assholesonline</a:t>
            </a:r>
            <a:r>
              <a:rPr lang="sv-SE" sz="2000" dirty="0"/>
              <a:t> där hon synliggör sexuella trakasserier och </a:t>
            </a:r>
            <a:r>
              <a:rPr lang="sv-SE" sz="2000" dirty="0" err="1"/>
              <a:t>näthat</a:t>
            </a:r>
            <a:r>
              <a:rPr lang="sv-SE" sz="2000" dirty="0"/>
              <a:t>, och bemöter kränkningar med humor. </a:t>
            </a:r>
          </a:p>
          <a:p>
            <a:pPr marL="0" indent="0" algn="l">
              <a:buNone/>
            </a:pPr>
            <a:r>
              <a:rPr lang="sv-SE" sz="2000" dirty="0"/>
              <a:t>Linnéa Claeson är medgrundare av de ideella organisationerna Omtanke Stockholm för hemlösa personer och </a:t>
            </a:r>
            <a:r>
              <a:rPr lang="sv-SE" sz="2000" dirty="0" err="1"/>
              <a:t>Refugee</a:t>
            </a:r>
            <a:r>
              <a:rPr lang="sv-SE" sz="2000" dirty="0"/>
              <a:t> Relief för människor på flykt.</a:t>
            </a:r>
          </a:p>
          <a:p>
            <a:pPr marL="0" indent="0" algn="l">
              <a:buNone/>
            </a:pPr>
            <a:r>
              <a:rPr lang="sv-SE" sz="2000" dirty="0"/>
              <a:t>Claeson är även goodwill-ambassadör för organisationen Kvinna till Kvinna, som arbetar för att stärka kvinnors rättigheter i krig och konflikter</a:t>
            </a:r>
            <a:endParaRPr lang="sv-SE" sz="2200" dirty="0">
              <a:latin typeface="Arial Black"/>
            </a:endParaRPr>
          </a:p>
        </p:txBody>
      </p:sp>
      <p:sp>
        <p:nvSpPr>
          <p:cNvPr id="2" name="textruta 1">
            <a:extLst>
              <a:ext uri="{FF2B5EF4-FFF2-40B4-BE49-F238E27FC236}">
                <a16:creationId xmlns:a16="http://schemas.microsoft.com/office/drawing/2014/main" id="{DA921D25-962E-4EFC-8E88-66F698C6C4F1}"/>
              </a:ext>
            </a:extLst>
          </p:cNvPr>
          <p:cNvSpPr txBox="1"/>
          <p:nvPr/>
        </p:nvSpPr>
        <p:spPr>
          <a:xfrm>
            <a:off x="751840" y="469304"/>
            <a:ext cx="7439025" cy="769441"/>
          </a:xfrm>
          <a:prstGeom prst="rect">
            <a:avLst/>
          </a:prstGeom>
          <a:noFill/>
        </p:spPr>
        <p:txBody>
          <a:bodyPr wrap="square" rtlCol="0">
            <a:spAutoFit/>
          </a:bodyPr>
          <a:lstStyle/>
          <a:p>
            <a:pPr algn="l"/>
            <a:r>
              <a:rPr lang="sv-SE" sz="4400" dirty="0">
                <a:latin typeface="CenturyGothic"/>
              </a:rPr>
              <a:t>Linnéa Claeson</a:t>
            </a:r>
            <a:endParaRPr lang="sv-SE" sz="4400" dirty="0"/>
          </a:p>
        </p:txBody>
      </p:sp>
      <p:pic>
        <p:nvPicPr>
          <p:cNvPr id="5" name="Bildobjekt 4">
            <a:extLst>
              <a:ext uri="{FF2B5EF4-FFF2-40B4-BE49-F238E27FC236}">
                <a16:creationId xmlns:a16="http://schemas.microsoft.com/office/drawing/2014/main" id="{19011E3C-7DD2-4141-BA3D-4C637423A7D5}"/>
              </a:ext>
            </a:extLst>
          </p:cNvPr>
          <p:cNvPicPr>
            <a:picLocks noChangeAspect="1"/>
          </p:cNvPicPr>
          <p:nvPr/>
        </p:nvPicPr>
        <p:blipFill>
          <a:blip r:embed="rId3"/>
          <a:stretch>
            <a:fillRect/>
          </a:stretch>
        </p:blipFill>
        <p:spPr>
          <a:xfrm>
            <a:off x="7073246" y="2014682"/>
            <a:ext cx="5010849" cy="3258005"/>
          </a:xfrm>
          <a:prstGeom prst="rect">
            <a:avLst/>
          </a:prstGeom>
        </p:spPr>
      </p:pic>
    </p:spTree>
    <p:extLst>
      <p:ext uri="{BB962C8B-B14F-4D97-AF65-F5344CB8AC3E}">
        <p14:creationId xmlns:p14="http://schemas.microsoft.com/office/powerpoint/2010/main" val="2620260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916DD86-E419-4FB1-920C-A765B8B1A495}"/>
              </a:ext>
            </a:extLst>
          </p:cNvPr>
          <p:cNvPicPr>
            <a:picLocks noChangeAspect="1"/>
          </p:cNvPicPr>
          <p:nvPr/>
        </p:nvPicPr>
        <p:blipFill rotWithShape="1">
          <a:blip r:embed="rId2">
            <a:extLst>
              <a:ext uri="{28A0092B-C50C-407E-A947-70E740481C1C}">
                <a14:useLocalDpi xmlns:a14="http://schemas.microsoft.com/office/drawing/2010/main" val="0"/>
              </a:ext>
            </a:extLst>
          </a:blip>
          <a:srcRect l="6107" r="47987"/>
          <a:stretch/>
        </p:blipFill>
        <p:spPr>
          <a:xfrm rot="10800000">
            <a:off x="6575455" y="-12074"/>
            <a:ext cx="5616545" cy="6882148"/>
          </a:xfrm>
          <a:prstGeom prst="rect">
            <a:avLst/>
          </a:prstGeom>
        </p:spPr>
      </p:pic>
      <p:sp>
        <p:nvSpPr>
          <p:cNvPr id="6" name="Platshållare för innehåll 2">
            <a:extLst>
              <a:ext uri="{FF2B5EF4-FFF2-40B4-BE49-F238E27FC236}">
                <a16:creationId xmlns:a16="http://schemas.microsoft.com/office/drawing/2014/main" id="{4539E3F0-50BF-4E70-9BB8-30FCDC300F77}"/>
              </a:ext>
            </a:extLst>
          </p:cNvPr>
          <p:cNvSpPr txBox="1">
            <a:spLocks/>
          </p:cNvSpPr>
          <p:nvPr/>
        </p:nvSpPr>
        <p:spPr>
          <a:xfrm>
            <a:off x="751840" y="1503680"/>
            <a:ext cx="5974080" cy="4839970"/>
          </a:xfrm>
          <a:prstGeom prst="rect">
            <a:avLst/>
          </a:prstGeom>
        </p:spPr>
        <p:txBody>
          <a:bodyPr>
            <a:norm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endParaRPr lang="sv-SE" sz="2400" dirty="0">
              <a:latin typeface="Arial Black"/>
            </a:endParaRPr>
          </a:p>
        </p:txBody>
      </p:sp>
      <p:sp>
        <p:nvSpPr>
          <p:cNvPr id="2" name="textruta 1">
            <a:extLst>
              <a:ext uri="{FF2B5EF4-FFF2-40B4-BE49-F238E27FC236}">
                <a16:creationId xmlns:a16="http://schemas.microsoft.com/office/drawing/2014/main" id="{DA921D25-962E-4EFC-8E88-66F698C6C4F1}"/>
              </a:ext>
            </a:extLst>
          </p:cNvPr>
          <p:cNvSpPr txBox="1"/>
          <p:nvPr/>
        </p:nvSpPr>
        <p:spPr>
          <a:xfrm>
            <a:off x="751840" y="469304"/>
            <a:ext cx="7439025" cy="769441"/>
          </a:xfrm>
          <a:prstGeom prst="rect">
            <a:avLst/>
          </a:prstGeom>
          <a:noFill/>
        </p:spPr>
        <p:txBody>
          <a:bodyPr wrap="square" rtlCol="0">
            <a:spAutoFit/>
          </a:bodyPr>
          <a:lstStyle/>
          <a:p>
            <a:pPr algn="l"/>
            <a:r>
              <a:rPr lang="sv-SE" sz="4400" dirty="0">
                <a:latin typeface="CenturyGothic"/>
              </a:rPr>
              <a:t>N</a:t>
            </a:r>
            <a:r>
              <a:rPr lang="sv-SE" sz="4400" b="0" i="0" u="none" strike="noStrike" baseline="0" dirty="0">
                <a:latin typeface="CenturyGothic"/>
              </a:rPr>
              <a:t>ina </a:t>
            </a:r>
            <a:r>
              <a:rPr lang="sv-SE" sz="4400" b="0" i="0" u="none" strike="noStrike" baseline="0" dirty="0" err="1">
                <a:latin typeface="CenturyGothic"/>
              </a:rPr>
              <a:t>Rung</a:t>
            </a:r>
            <a:endParaRPr lang="sv-SE" sz="4400" dirty="0"/>
          </a:p>
        </p:txBody>
      </p:sp>
      <p:sp>
        <p:nvSpPr>
          <p:cNvPr id="7" name="textruta 6">
            <a:extLst>
              <a:ext uri="{FF2B5EF4-FFF2-40B4-BE49-F238E27FC236}">
                <a16:creationId xmlns:a16="http://schemas.microsoft.com/office/drawing/2014/main" id="{80782502-1FB8-44F8-8DA1-AE43DA9F8E6C}"/>
              </a:ext>
            </a:extLst>
          </p:cNvPr>
          <p:cNvSpPr txBox="1"/>
          <p:nvPr/>
        </p:nvSpPr>
        <p:spPr>
          <a:xfrm>
            <a:off x="500932" y="1580353"/>
            <a:ext cx="5844209" cy="4801314"/>
          </a:xfrm>
          <a:prstGeom prst="rect">
            <a:avLst/>
          </a:prstGeom>
          <a:noFill/>
        </p:spPr>
        <p:txBody>
          <a:bodyPr wrap="square">
            <a:spAutoFit/>
          </a:bodyPr>
          <a:lstStyle/>
          <a:p>
            <a:r>
              <a:rPr lang="sv-SE" dirty="0"/>
              <a:t>Nina </a:t>
            </a:r>
            <a:r>
              <a:rPr lang="sv-SE" dirty="0" err="1"/>
              <a:t>Rung</a:t>
            </a:r>
            <a:r>
              <a:rPr lang="sv-SE" dirty="0"/>
              <a:t> är en svensk kriminolog, genusvetare, utbildare och debattör. </a:t>
            </a:r>
            <a:r>
              <a:rPr lang="sv-SE" dirty="0" err="1"/>
              <a:t>Rung</a:t>
            </a:r>
            <a:r>
              <a:rPr lang="sv-SE" dirty="0"/>
              <a:t> har studerat kriminologi och genusvetenskap vid Stockholms universitet och är engagerad i frågor om våld och sexualiserat våld kopplat till kön. </a:t>
            </a:r>
          </a:p>
          <a:p>
            <a:endParaRPr lang="sv-SE" dirty="0"/>
          </a:p>
          <a:p>
            <a:r>
              <a:rPr lang="sv-SE" dirty="0"/>
              <a:t>Hon har arbetat på Stockholmspolisen med att utreda grovt våld i nära relationer samt sexuellt våld mot barn och har mångårig erfarenhet av förebyggande arbete kopplat till våld och sexuellt våld. </a:t>
            </a:r>
            <a:r>
              <a:rPr lang="sv-SE" dirty="0" err="1"/>
              <a:t>Rung</a:t>
            </a:r>
            <a:r>
              <a:rPr lang="sv-SE" dirty="0"/>
              <a:t> har presenterat flera förslag för hur våld i nära relationer skulle kunna minskas. T.ex. att skolor arbetar för att motverka machokultur. </a:t>
            </a:r>
          </a:p>
          <a:p>
            <a:endParaRPr lang="sv-SE" dirty="0"/>
          </a:p>
          <a:p>
            <a:r>
              <a:rPr lang="sv-SE" dirty="0" err="1"/>
              <a:t>Rung</a:t>
            </a:r>
            <a:r>
              <a:rPr lang="sv-SE" dirty="0"/>
              <a:t> grundade 2014 föreningen Huskurage tillsammans med sambon Peter Svensson för att förhindra våld i hemmet genom grannar som reagerar. </a:t>
            </a:r>
          </a:p>
        </p:txBody>
      </p:sp>
      <p:pic>
        <p:nvPicPr>
          <p:cNvPr id="9" name="Bildobjekt 8">
            <a:extLst>
              <a:ext uri="{FF2B5EF4-FFF2-40B4-BE49-F238E27FC236}">
                <a16:creationId xmlns:a16="http://schemas.microsoft.com/office/drawing/2014/main" id="{77A9B82F-2B1B-4972-AD6F-F2F921ACB852}"/>
              </a:ext>
            </a:extLst>
          </p:cNvPr>
          <p:cNvPicPr>
            <a:picLocks noChangeAspect="1"/>
          </p:cNvPicPr>
          <p:nvPr/>
        </p:nvPicPr>
        <p:blipFill>
          <a:blip r:embed="rId3"/>
          <a:stretch>
            <a:fillRect/>
          </a:stretch>
        </p:blipFill>
        <p:spPr>
          <a:xfrm>
            <a:off x="8261764" y="1316367"/>
            <a:ext cx="3299433" cy="4786266"/>
          </a:xfrm>
          <a:prstGeom prst="rect">
            <a:avLst/>
          </a:prstGeom>
        </p:spPr>
      </p:pic>
    </p:spTree>
    <p:extLst>
      <p:ext uri="{BB962C8B-B14F-4D97-AF65-F5344CB8AC3E}">
        <p14:creationId xmlns:p14="http://schemas.microsoft.com/office/powerpoint/2010/main" val="2618643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916DD86-E419-4FB1-920C-A765B8B1A495}"/>
              </a:ext>
            </a:extLst>
          </p:cNvPr>
          <p:cNvPicPr>
            <a:picLocks noChangeAspect="1"/>
          </p:cNvPicPr>
          <p:nvPr/>
        </p:nvPicPr>
        <p:blipFill rotWithShape="1">
          <a:blip r:embed="rId2">
            <a:extLst>
              <a:ext uri="{28A0092B-C50C-407E-A947-70E740481C1C}">
                <a14:useLocalDpi xmlns:a14="http://schemas.microsoft.com/office/drawing/2010/main" val="0"/>
              </a:ext>
            </a:extLst>
          </a:blip>
          <a:srcRect l="6107" r="47987"/>
          <a:stretch/>
        </p:blipFill>
        <p:spPr>
          <a:xfrm rot="10800000">
            <a:off x="6575455" y="-12074"/>
            <a:ext cx="5616545" cy="6882148"/>
          </a:xfrm>
          <a:prstGeom prst="rect">
            <a:avLst/>
          </a:prstGeom>
        </p:spPr>
      </p:pic>
      <p:sp>
        <p:nvSpPr>
          <p:cNvPr id="6" name="Platshållare för innehåll 2">
            <a:extLst>
              <a:ext uri="{FF2B5EF4-FFF2-40B4-BE49-F238E27FC236}">
                <a16:creationId xmlns:a16="http://schemas.microsoft.com/office/drawing/2014/main" id="{4539E3F0-50BF-4E70-9BB8-30FCDC300F77}"/>
              </a:ext>
            </a:extLst>
          </p:cNvPr>
          <p:cNvSpPr txBox="1">
            <a:spLocks/>
          </p:cNvSpPr>
          <p:nvPr/>
        </p:nvSpPr>
        <p:spPr>
          <a:xfrm>
            <a:off x="751840" y="1503680"/>
            <a:ext cx="5974080" cy="4839970"/>
          </a:xfrm>
          <a:prstGeom prst="rect">
            <a:avLst/>
          </a:prstGeom>
        </p:spPr>
        <p:txBody>
          <a:bodyPr>
            <a:no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sv-SE" sz="2000" dirty="0"/>
              <a:t>Sara </a:t>
            </a:r>
            <a:r>
              <a:rPr lang="sv-SE" sz="2000" dirty="0" err="1"/>
              <a:t>Danius</a:t>
            </a:r>
            <a:r>
              <a:rPr lang="sv-SE" sz="2000" dirty="0"/>
              <a:t> var författare och blev professor i litteraturvetenskap vid Stockholms universitet 2013. Samma år valdes hon in som ledamot i Svenska Akademien, för att två år senare ta över som ständig sekreterare – som första kvinna i historien.</a:t>
            </a:r>
          </a:p>
          <a:p>
            <a:pPr marL="0" indent="0" algn="l">
              <a:buNone/>
            </a:pPr>
            <a:r>
              <a:rPr lang="sv-SE" sz="2000" dirty="0"/>
              <a:t>Hon har vunnit pris som Årets kvinna av Expressen med motiveringen: ”Den 1 juni 2015 krossar Sara </a:t>
            </a:r>
            <a:r>
              <a:rPr lang="sv-SE" sz="2000" dirty="0" err="1"/>
              <a:t>Danius</a:t>
            </a:r>
            <a:r>
              <a:rPr lang="sv-SE" sz="2000" dirty="0"/>
              <a:t> glastaket i en av världens mest inflytelserika lärdomsinstitutioner och blir en av våra mäktigaste kulturkvinnor. Posten som ständig sekreterare i Svenska Akademien har föregåtts av en strålande karriär som kritiker, essäist och forskare”</a:t>
            </a:r>
            <a:endParaRPr lang="sv-SE" sz="2200" dirty="0">
              <a:latin typeface="Arial Black"/>
            </a:endParaRPr>
          </a:p>
        </p:txBody>
      </p:sp>
      <p:sp>
        <p:nvSpPr>
          <p:cNvPr id="2" name="textruta 1">
            <a:extLst>
              <a:ext uri="{FF2B5EF4-FFF2-40B4-BE49-F238E27FC236}">
                <a16:creationId xmlns:a16="http://schemas.microsoft.com/office/drawing/2014/main" id="{DA921D25-962E-4EFC-8E88-66F698C6C4F1}"/>
              </a:ext>
            </a:extLst>
          </p:cNvPr>
          <p:cNvSpPr txBox="1"/>
          <p:nvPr/>
        </p:nvSpPr>
        <p:spPr>
          <a:xfrm>
            <a:off x="751840" y="469304"/>
            <a:ext cx="7439025" cy="769441"/>
          </a:xfrm>
          <a:prstGeom prst="rect">
            <a:avLst/>
          </a:prstGeom>
          <a:noFill/>
        </p:spPr>
        <p:txBody>
          <a:bodyPr wrap="square" rtlCol="0">
            <a:spAutoFit/>
          </a:bodyPr>
          <a:lstStyle/>
          <a:p>
            <a:pPr algn="l"/>
            <a:r>
              <a:rPr lang="sv-SE" sz="4400" dirty="0">
                <a:latin typeface="CenturyGothic"/>
              </a:rPr>
              <a:t>S</a:t>
            </a:r>
            <a:r>
              <a:rPr lang="sv-SE" sz="4400" b="0" i="0" u="none" strike="noStrike" baseline="0" dirty="0">
                <a:latin typeface="CenturyGothic"/>
              </a:rPr>
              <a:t>ara </a:t>
            </a:r>
            <a:r>
              <a:rPr lang="sv-SE" sz="4400" b="0" i="0" u="none" strike="noStrike" baseline="0" dirty="0" err="1">
                <a:latin typeface="CenturyGothic"/>
              </a:rPr>
              <a:t>Danius</a:t>
            </a:r>
            <a:endParaRPr lang="sv-SE" sz="4400" dirty="0"/>
          </a:p>
        </p:txBody>
      </p:sp>
      <p:pic>
        <p:nvPicPr>
          <p:cNvPr id="5" name="Bildobjekt 4">
            <a:extLst>
              <a:ext uri="{FF2B5EF4-FFF2-40B4-BE49-F238E27FC236}">
                <a16:creationId xmlns:a16="http://schemas.microsoft.com/office/drawing/2014/main" id="{458A817F-0367-4C34-9D96-6D4B46D2C505}"/>
              </a:ext>
            </a:extLst>
          </p:cNvPr>
          <p:cNvPicPr>
            <a:picLocks noChangeAspect="1"/>
          </p:cNvPicPr>
          <p:nvPr/>
        </p:nvPicPr>
        <p:blipFill>
          <a:blip r:embed="rId3"/>
          <a:stretch>
            <a:fillRect/>
          </a:stretch>
        </p:blipFill>
        <p:spPr>
          <a:xfrm>
            <a:off x="8271670" y="1087670"/>
            <a:ext cx="3484300" cy="5104905"/>
          </a:xfrm>
          <a:prstGeom prst="rect">
            <a:avLst/>
          </a:prstGeom>
        </p:spPr>
      </p:pic>
    </p:spTree>
    <p:extLst>
      <p:ext uri="{BB962C8B-B14F-4D97-AF65-F5344CB8AC3E}">
        <p14:creationId xmlns:p14="http://schemas.microsoft.com/office/powerpoint/2010/main" val="3841139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916DD86-E419-4FB1-920C-A765B8B1A495}"/>
              </a:ext>
            </a:extLst>
          </p:cNvPr>
          <p:cNvPicPr>
            <a:picLocks noChangeAspect="1"/>
          </p:cNvPicPr>
          <p:nvPr/>
        </p:nvPicPr>
        <p:blipFill rotWithShape="1">
          <a:blip r:embed="rId2">
            <a:extLst>
              <a:ext uri="{28A0092B-C50C-407E-A947-70E740481C1C}">
                <a14:useLocalDpi xmlns:a14="http://schemas.microsoft.com/office/drawing/2010/main" val="0"/>
              </a:ext>
            </a:extLst>
          </a:blip>
          <a:srcRect l="6107" r="47987"/>
          <a:stretch/>
        </p:blipFill>
        <p:spPr>
          <a:xfrm rot="10800000">
            <a:off x="6575455" y="-12074"/>
            <a:ext cx="5616545" cy="6882148"/>
          </a:xfrm>
          <a:prstGeom prst="rect">
            <a:avLst/>
          </a:prstGeom>
        </p:spPr>
      </p:pic>
      <p:sp>
        <p:nvSpPr>
          <p:cNvPr id="6" name="Platshållare för innehåll 2">
            <a:extLst>
              <a:ext uri="{FF2B5EF4-FFF2-40B4-BE49-F238E27FC236}">
                <a16:creationId xmlns:a16="http://schemas.microsoft.com/office/drawing/2014/main" id="{4539E3F0-50BF-4E70-9BB8-30FCDC300F77}"/>
              </a:ext>
            </a:extLst>
          </p:cNvPr>
          <p:cNvSpPr txBox="1">
            <a:spLocks/>
          </p:cNvSpPr>
          <p:nvPr/>
        </p:nvSpPr>
        <p:spPr>
          <a:xfrm>
            <a:off x="751840" y="1503680"/>
            <a:ext cx="5974080" cy="4839970"/>
          </a:xfrm>
          <a:prstGeom prst="rect">
            <a:avLst/>
          </a:prstGeom>
        </p:spPr>
        <p:txBody>
          <a:bodyPr>
            <a:norm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sv-SE" sz="2000" dirty="0"/>
              <a:t>Zandra är jurist och har sedan 2007 arbetat med frågor kring unga och våld och våldsprevention med ett särskilt fokus på våld ungas nära relationer och prostitution. </a:t>
            </a:r>
          </a:p>
          <a:p>
            <a:pPr marL="0" indent="0" algn="l">
              <a:buNone/>
            </a:pPr>
            <a:r>
              <a:rPr lang="sv-SE" sz="2000" dirty="0"/>
              <a:t>Hon grundade stiftelsen 1000 Möjligheter som kämpar för barns och ungas rättigheter varje dag. Allt utifrån en kunskap om våld, kön, genus och makt. 1000 möjligheter arbetar för att unga inte ska utsätta andra eller själva bli utsatta för våld. </a:t>
            </a:r>
            <a:endParaRPr lang="sv-SE" sz="2200" dirty="0">
              <a:latin typeface="Arial Black"/>
            </a:endParaRPr>
          </a:p>
        </p:txBody>
      </p:sp>
      <p:sp>
        <p:nvSpPr>
          <p:cNvPr id="2" name="textruta 1">
            <a:extLst>
              <a:ext uri="{FF2B5EF4-FFF2-40B4-BE49-F238E27FC236}">
                <a16:creationId xmlns:a16="http://schemas.microsoft.com/office/drawing/2014/main" id="{DA921D25-962E-4EFC-8E88-66F698C6C4F1}"/>
              </a:ext>
            </a:extLst>
          </p:cNvPr>
          <p:cNvSpPr txBox="1"/>
          <p:nvPr/>
        </p:nvSpPr>
        <p:spPr>
          <a:xfrm>
            <a:off x="751840" y="394565"/>
            <a:ext cx="7439025" cy="769441"/>
          </a:xfrm>
          <a:prstGeom prst="rect">
            <a:avLst/>
          </a:prstGeom>
          <a:noFill/>
        </p:spPr>
        <p:txBody>
          <a:bodyPr wrap="square" rtlCol="0">
            <a:spAutoFit/>
          </a:bodyPr>
          <a:lstStyle/>
          <a:p>
            <a:pPr algn="l"/>
            <a:r>
              <a:rPr lang="sv-SE" sz="4400" dirty="0">
                <a:latin typeface="CenturyGothic"/>
              </a:rPr>
              <a:t>Zandra </a:t>
            </a:r>
            <a:r>
              <a:rPr lang="sv-SE" sz="4400" dirty="0" err="1">
                <a:latin typeface="CenturyGothic"/>
              </a:rPr>
              <a:t>Kanakaris</a:t>
            </a:r>
            <a:endParaRPr lang="sv-SE" sz="4400" dirty="0"/>
          </a:p>
        </p:txBody>
      </p:sp>
      <p:pic>
        <p:nvPicPr>
          <p:cNvPr id="5" name="Bildobjekt 4">
            <a:extLst>
              <a:ext uri="{FF2B5EF4-FFF2-40B4-BE49-F238E27FC236}">
                <a16:creationId xmlns:a16="http://schemas.microsoft.com/office/drawing/2014/main" id="{EDDF49A7-DAB1-4880-BBFD-3017874839C2}"/>
              </a:ext>
            </a:extLst>
          </p:cNvPr>
          <p:cNvPicPr>
            <a:picLocks noChangeAspect="1"/>
          </p:cNvPicPr>
          <p:nvPr/>
        </p:nvPicPr>
        <p:blipFill>
          <a:blip r:embed="rId3"/>
          <a:stretch>
            <a:fillRect/>
          </a:stretch>
        </p:blipFill>
        <p:spPr>
          <a:xfrm>
            <a:off x="7263751" y="1798032"/>
            <a:ext cx="4558072" cy="2965696"/>
          </a:xfrm>
          <a:prstGeom prst="rect">
            <a:avLst/>
          </a:prstGeom>
        </p:spPr>
      </p:pic>
    </p:spTree>
    <p:extLst>
      <p:ext uri="{BB962C8B-B14F-4D97-AF65-F5344CB8AC3E}">
        <p14:creationId xmlns:p14="http://schemas.microsoft.com/office/powerpoint/2010/main" val="1720436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916DD86-E419-4FB1-920C-A765B8B1A495}"/>
              </a:ext>
            </a:extLst>
          </p:cNvPr>
          <p:cNvPicPr>
            <a:picLocks noChangeAspect="1"/>
          </p:cNvPicPr>
          <p:nvPr/>
        </p:nvPicPr>
        <p:blipFill rotWithShape="1">
          <a:blip r:embed="rId2">
            <a:extLst>
              <a:ext uri="{28A0092B-C50C-407E-A947-70E740481C1C}">
                <a14:useLocalDpi xmlns:a14="http://schemas.microsoft.com/office/drawing/2010/main" val="0"/>
              </a:ext>
            </a:extLst>
          </a:blip>
          <a:srcRect l="6107" r="47987"/>
          <a:stretch/>
        </p:blipFill>
        <p:spPr>
          <a:xfrm rot="10800000">
            <a:off x="6575455" y="-12074"/>
            <a:ext cx="5616545" cy="6882148"/>
          </a:xfrm>
          <a:prstGeom prst="rect">
            <a:avLst/>
          </a:prstGeom>
        </p:spPr>
      </p:pic>
      <p:sp>
        <p:nvSpPr>
          <p:cNvPr id="6" name="Platshållare för innehåll 2">
            <a:extLst>
              <a:ext uri="{FF2B5EF4-FFF2-40B4-BE49-F238E27FC236}">
                <a16:creationId xmlns:a16="http://schemas.microsoft.com/office/drawing/2014/main" id="{4539E3F0-50BF-4E70-9BB8-30FCDC300F77}"/>
              </a:ext>
            </a:extLst>
          </p:cNvPr>
          <p:cNvSpPr txBox="1">
            <a:spLocks/>
          </p:cNvSpPr>
          <p:nvPr/>
        </p:nvSpPr>
        <p:spPr>
          <a:xfrm>
            <a:off x="751840" y="1503680"/>
            <a:ext cx="5974080" cy="4839970"/>
          </a:xfrm>
          <a:prstGeom prst="rect">
            <a:avLst/>
          </a:prstGeom>
        </p:spPr>
        <p:txBody>
          <a:bodyPr>
            <a:no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sv-SE" dirty="0"/>
              <a:t>Bilan Osman föddes 1992 i Göteborg och är svensk journalist. Sedan 2018 skriver Osman kolumner på Feministiskt Perspektiv och sedan 2021 skriver hon krönikor i kulturtidskriften Opulens. </a:t>
            </a:r>
          </a:p>
          <a:p>
            <a:pPr marL="0" indent="0" algn="l">
              <a:buNone/>
            </a:pPr>
            <a:r>
              <a:rPr lang="sv-SE" dirty="0"/>
              <a:t>Sedan januari 2021 är hon ledarskribent och reporter på Dagens ETC. 2014 tilldelades Osman årets ELSA-pris av Svenska kommittén mot antisemitism. Priset är en årlig utmärkelse för enskilda personer eller grupper som via sociala medier eller på annat sätt motverkar antisemitism och andra typer av fördomar</a:t>
            </a:r>
            <a:endParaRPr lang="sv-SE" dirty="0">
              <a:latin typeface="Arial Black"/>
            </a:endParaRPr>
          </a:p>
        </p:txBody>
      </p:sp>
      <p:sp>
        <p:nvSpPr>
          <p:cNvPr id="2" name="textruta 1">
            <a:extLst>
              <a:ext uri="{FF2B5EF4-FFF2-40B4-BE49-F238E27FC236}">
                <a16:creationId xmlns:a16="http://schemas.microsoft.com/office/drawing/2014/main" id="{DA921D25-962E-4EFC-8E88-66F698C6C4F1}"/>
              </a:ext>
            </a:extLst>
          </p:cNvPr>
          <p:cNvSpPr txBox="1"/>
          <p:nvPr/>
        </p:nvSpPr>
        <p:spPr>
          <a:xfrm>
            <a:off x="751840" y="469304"/>
            <a:ext cx="7439025" cy="769441"/>
          </a:xfrm>
          <a:prstGeom prst="rect">
            <a:avLst/>
          </a:prstGeom>
          <a:noFill/>
        </p:spPr>
        <p:txBody>
          <a:bodyPr wrap="square" rtlCol="0">
            <a:spAutoFit/>
          </a:bodyPr>
          <a:lstStyle/>
          <a:p>
            <a:pPr algn="l"/>
            <a:r>
              <a:rPr lang="sv-SE" sz="4400" dirty="0">
                <a:latin typeface="CenturyGothic"/>
              </a:rPr>
              <a:t>Bilan Osman</a:t>
            </a:r>
            <a:endParaRPr lang="sv-SE" sz="4400" dirty="0"/>
          </a:p>
        </p:txBody>
      </p:sp>
      <p:pic>
        <p:nvPicPr>
          <p:cNvPr id="5" name="Bildobjekt 4">
            <a:extLst>
              <a:ext uri="{FF2B5EF4-FFF2-40B4-BE49-F238E27FC236}">
                <a16:creationId xmlns:a16="http://schemas.microsoft.com/office/drawing/2014/main" id="{A33C4296-9200-42A6-8EFD-ACFE51A84105}"/>
              </a:ext>
            </a:extLst>
          </p:cNvPr>
          <p:cNvPicPr>
            <a:picLocks noChangeAspect="1"/>
          </p:cNvPicPr>
          <p:nvPr/>
        </p:nvPicPr>
        <p:blipFill>
          <a:blip r:embed="rId3"/>
          <a:stretch>
            <a:fillRect/>
          </a:stretch>
        </p:blipFill>
        <p:spPr>
          <a:xfrm>
            <a:off x="7181453" y="1777518"/>
            <a:ext cx="4783493" cy="3165153"/>
          </a:xfrm>
          <a:prstGeom prst="rect">
            <a:avLst/>
          </a:prstGeom>
        </p:spPr>
      </p:pic>
    </p:spTree>
    <p:extLst>
      <p:ext uri="{BB962C8B-B14F-4D97-AF65-F5344CB8AC3E}">
        <p14:creationId xmlns:p14="http://schemas.microsoft.com/office/powerpoint/2010/main" val="2023846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916DD86-E419-4FB1-920C-A765B8B1A495}"/>
              </a:ext>
            </a:extLst>
          </p:cNvPr>
          <p:cNvPicPr>
            <a:picLocks noChangeAspect="1"/>
          </p:cNvPicPr>
          <p:nvPr/>
        </p:nvPicPr>
        <p:blipFill rotWithShape="1">
          <a:blip r:embed="rId2">
            <a:extLst>
              <a:ext uri="{28A0092B-C50C-407E-A947-70E740481C1C}">
                <a14:useLocalDpi xmlns:a14="http://schemas.microsoft.com/office/drawing/2010/main" val="0"/>
              </a:ext>
            </a:extLst>
          </a:blip>
          <a:srcRect l="6107" r="47987"/>
          <a:stretch/>
        </p:blipFill>
        <p:spPr>
          <a:xfrm rot="10800000">
            <a:off x="6575455" y="-12074"/>
            <a:ext cx="5616545" cy="6882148"/>
          </a:xfrm>
          <a:prstGeom prst="rect">
            <a:avLst/>
          </a:prstGeom>
        </p:spPr>
      </p:pic>
      <p:sp>
        <p:nvSpPr>
          <p:cNvPr id="6" name="Platshållare för innehåll 2">
            <a:extLst>
              <a:ext uri="{FF2B5EF4-FFF2-40B4-BE49-F238E27FC236}">
                <a16:creationId xmlns:a16="http://schemas.microsoft.com/office/drawing/2014/main" id="{4539E3F0-50BF-4E70-9BB8-30FCDC300F77}"/>
              </a:ext>
            </a:extLst>
          </p:cNvPr>
          <p:cNvSpPr txBox="1">
            <a:spLocks/>
          </p:cNvSpPr>
          <p:nvPr/>
        </p:nvSpPr>
        <p:spPr>
          <a:xfrm>
            <a:off x="751840" y="1503680"/>
            <a:ext cx="5974080" cy="4839970"/>
          </a:xfrm>
          <a:prstGeom prst="rect">
            <a:avLst/>
          </a:prstGeom>
        </p:spPr>
        <p:txBody>
          <a:bodyPr>
            <a:norm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sv-SE" sz="2000" dirty="0"/>
              <a:t>Katherine Johnson föddes 1918 i USA. Hon var en amerikansk matematiker som bland annat var verksam vid NASA.</a:t>
            </a:r>
          </a:p>
          <a:p>
            <a:pPr marL="0" indent="0" algn="l">
              <a:buNone/>
            </a:pPr>
            <a:r>
              <a:rPr lang="sv-SE" dirty="0"/>
              <a:t>Hennes</a:t>
            </a:r>
            <a:r>
              <a:rPr lang="sv-SE" sz="2000" dirty="0"/>
              <a:t> beräkningar av omloppsbanor för rymdfarkoster var avgörande för det lyckade genomförandet av de första amerikanska bemannade rymdfärderna.</a:t>
            </a:r>
            <a:endParaRPr lang="sv-SE" sz="2200" dirty="0">
              <a:latin typeface="Arial Black"/>
            </a:endParaRPr>
          </a:p>
        </p:txBody>
      </p:sp>
      <p:sp>
        <p:nvSpPr>
          <p:cNvPr id="2" name="textruta 1">
            <a:extLst>
              <a:ext uri="{FF2B5EF4-FFF2-40B4-BE49-F238E27FC236}">
                <a16:creationId xmlns:a16="http://schemas.microsoft.com/office/drawing/2014/main" id="{DA921D25-962E-4EFC-8E88-66F698C6C4F1}"/>
              </a:ext>
            </a:extLst>
          </p:cNvPr>
          <p:cNvSpPr txBox="1"/>
          <p:nvPr/>
        </p:nvSpPr>
        <p:spPr>
          <a:xfrm>
            <a:off x="751840" y="469304"/>
            <a:ext cx="7439025" cy="769441"/>
          </a:xfrm>
          <a:prstGeom prst="rect">
            <a:avLst/>
          </a:prstGeom>
          <a:noFill/>
        </p:spPr>
        <p:txBody>
          <a:bodyPr wrap="square" rtlCol="0">
            <a:spAutoFit/>
          </a:bodyPr>
          <a:lstStyle/>
          <a:p>
            <a:pPr algn="l"/>
            <a:r>
              <a:rPr lang="sv-SE" sz="4400" dirty="0">
                <a:latin typeface="CenturyGothic"/>
              </a:rPr>
              <a:t>K</a:t>
            </a:r>
            <a:r>
              <a:rPr lang="sv-SE" sz="4400" b="0" i="0" u="none" strike="noStrike" baseline="0" dirty="0">
                <a:latin typeface="CenturyGothic"/>
              </a:rPr>
              <a:t>atherine Johnson</a:t>
            </a:r>
            <a:endParaRPr lang="sv-SE" sz="4400" dirty="0"/>
          </a:p>
        </p:txBody>
      </p:sp>
      <p:pic>
        <p:nvPicPr>
          <p:cNvPr id="5" name="Bildobjekt 4">
            <a:extLst>
              <a:ext uri="{FF2B5EF4-FFF2-40B4-BE49-F238E27FC236}">
                <a16:creationId xmlns:a16="http://schemas.microsoft.com/office/drawing/2014/main" id="{8E4F363F-2C25-40C8-846D-1D959DF2C630}"/>
              </a:ext>
            </a:extLst>
          </p:cNvPr>
          <p:cNvPicPr>
            <a:picLocks noChangeAspect="1"/>
          </p:cNvPicPr>
          <p:nvPr/>
        </p:nvPicPr>
        <p:blipFill>
          <a:blip r:embed="rId3"/>
          <a:stretch>
            <a:fillRect/>
          </a:stretch>
        </p:blipFill>
        <p:spPr>
          <a:xfrm>
            <a:off x="8037703" y="970059"/>
            <a:ext cx="3874836" cy="5070098"/>
          </a:xfrm>
          <a:prstGeom prst="rect">
            <a:avLst/>
          </a:prstGeom>
        </p:spPr>
      </p:pic>
    </p:spTree>
    <p:extLst>
      <p:ext uri="{BB962C8B-B14F-4D97-AF65-F5344CB8AC3E}">
        <p14:creationId xmlns:p14="http://schemas.microsoft.com/office/powerpoint/2010/main" val="2661120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916DD86-E419-4FB1-920C-A765B8B1A495}"/>
              </a:ext>
            </a:extLst>
          </p:cNvPr>
          <p:cNvPicPr>
            <a:picLocks noChangeAspect="1"/>
          </p:cNvPicPr>
          <p:nvPr/>
        </p:nvPicPr>
        <p:blipFill rotWithShape="1">
          <a:blip r:embed="rId2">
            <a:extLst>
              <a:ext uri="{28A0092B-C50C-407E-A947-70E740481C1C}">
                <a14:useLocalDpi xmlns:a14="http://schemas.microsoft.com/office/drawing/2010/main" val="0"/>
              </a:ext>
            </a:extLst>
          </a:blip>
          <a:srcRect l="6107" r="47987"/>
          <a:stretch/>
        </p:blipFill>
        <p:spPr>
          <a:xfrm rot="10800000">
            <a:off x="6575455" y="-12074"/>
            <a:ext cx="5616545" cy="6882148"/>
          </a:xfrm>
          <a:prstGeom prst="rect">
            <a:avLst/>
          </a:prstGeom>
        </p:spPr>
      </p:pic>
      <p:sp>
        <p:nvSpPr>
          <p:cNvPr id="6" name="Platshållare för innehåll 2">
            <a:extLst>
              <a:ext uri="{FF2B5EF4-FFF2-40B4-BE49-F238E27FC236}">
                <a16:creationId xmlns:a16="http://schemas.microsoft.com/office/drawing/2014/main" id="{4539E3F0-50BF-4E70-9BB8-30FCDC300F77}"/>
              </a:ext>
            </a:extLst>
          </p:cNvPr>
          <p:cNvSpPr txBox="1">
            <a:spLocks/>
          </p:cNvSpPr>
          <p:nvPr/>
        </p:nvSpPr>
        <p:spPr>
          <a:xfrm>
            <a:off x="751840" y="1503680"/>
            <a:ext cx="5974080" cy="4839970"/>
          </a:xfrm>
          <a:prstGeom prst="rect">
            <a:avLst/>
          </a:prstGeom>
        </p:spPr>
        <p:txBody>
          <a:bodyPr>
            <a:norm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sv-SE" sz="2000" dirty="0"/>
              <a:t>Elin Wägner, född 1882 i Lund, var en svensk författare, journalist och feminist. Hon var ledamot av Svenska Akademien från 1944. </a:t>
            </a:r>
          </a:p>
          <a:p>
            <a:pPr marL="0" indent="0" algn="l">
              <a:buNone/>
            </a:pPr>
            <a:r>
              <a:rPr lang="sv-SE" sz="2000" dirty="0"/>
              <a:t>Hon var en av kvinnorörelsens och fredsrörelsens portalfigurer. Mest känd har hon blivit för sitt engagemang för kvinnlig rösträtt och för att hon var med och grundade Rädda Barnen år 1919. </a:t>
            </a:r>
          </a:p>
          <a:p>
            <a:pPr marL="0" indent="0" algn="l">
              <a:buNone/>
            </a:pPr>
            <a:r>
              <a:rPr lang="sv-SE" sz="2000" dirty="0"/>
              <a:t>På bilden står hon vid alla över 350 000 namninsamlingar till stöd för kvinnlig rösträtt som samlades in år 1913-1914. </a:t>
            </a:r>
            <a:endParaRPr lang="sv-SE" sz="2200" dirty="0">
              <a:latin typeface="Arial Black"/>
            </a:endParaRPr>
          </a:p>
        </p:txBody>
      </p:sp>
      <p:sp>
        <p:nvSpPr>
          <p:cNvPr id="2" name="textruta 1">
            <a:extLst>
              <a:ext uri="{FF2B5EF4-FFF2-40B4-BE49-F238E27FC236}">
                <a16:creationId xmlns:a16="http://schemas.microsoft.com/office/drawing/2014/main" id="{DA921D25-962E-4EFC-8E88-66F698C6C4F1}"/>
              </a:ext>
            </a:extLst>
          </p:cNvPr>
          <p:cNvSpPr txBox="1"/>
          <p:nvPr/>
        </p:nvSpPr>
        <p:spPr>
          <a:xfrm>
            <a:off x="751840" y="469304"/>
            <a:ext cx="7439025" cy="769441"/>
          </a:xfrm>
          <a:prstGeom prst="rect">
            <a:avLst/>
          </a:prstGeom>
          <a:noFill/>
        </p:spPr>
        <p:txBody>
          <a:bodyPr wrap="square" rtlCol="0">
            <a:spAutoFit/>
          </a:bodyPr>
          <a:lstStyle/>
          <a:p>
            <a:pPr algn="l"/>
            <a:r>
              <a:rPr lang="sv-SE" sz="4400" dirty="0">
                <a:latin typeface="CenturyGothic"/>
              </a:rPr>
              <a:t>Elin Wägner</a:t>
            </a:r>
            <a:endParaRPr lang="sv-SE" sz="4400" dirty="0"/>
          </a:p>
        </p:txBody>
      </p:sp>
      <p:pic>
        <p:nvPicPr>
          <p:cNvPr id="4" name="Bildobjekt 3">
            <a:extLst>
              <a:ext uri="{FF2B5EF4-FFF2-40B4-BE49-F238E27FC236}">
                <a16:creationId xmlns:a16="http://schemas.microsoft.com/office/drawing/2014/main" id="{7EE803F2-DB1A-4F05-85C7-D090642FD1E4}"/>
              </a:ext>
            </a:extLst>
          </p:cNvPr>
          <p:cNvPicPr>
            <a:picLocks noChangeAspect="1"/>
          </p:cNvPicPr>
          <p:nvPr/>
        </p:nvPicPr>
        <p:blipFill rotWithShape="1">
          <a:blip r:embed="rId3"/>
          <a:srcRect b="4632"/>
          <a:stretch/>
        </p:blipFill>
        <p:spPr>
          <a:xfrm>
            <a:off x="8318998" y="1112426"/>
            <a:ext cx="3432389" cy="4747686"/>
          </a:xfrm>
          <a:prstGeom prst="rect">
            <a:avLst/>
          </a:prstGeom>
        </p:spPr>
      </p:pic>
    </p:spTree>
    <p:extLst>
      <p:ext uri="{BB962C8B-B14F-4D97-AF65-F5344CB8AC3E}">
        <p14:creationId xmlns:p14="http://schemas.microsoft.com/office/powerpoint/2010/main" val="973056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916DD86-E419-4FB1-920C-A765B8B1A495}"/>
              </a:ext>
            </a:extLst>
          </p:cNvPr>
          <p:cNvPicPr>
            <a:picLocks noChangeAspect="1"/>
          </p:cNvPicPr>
          <p:nvPr/>
        </p:nvPicPr>
        <p:blipFill rotWithShape="1">
          <a:blip r:embed="rId2">
            <a:extLst>
              <a:ext uri="{28A0092B-C50C-407E-A947-70E740481C1C}">
                <a14:useLocalDpi xmlns:a14="http://schemas.microsoft.com/office/drawing/2010/main" val="0"/>
              </a:ext>
            </a:extLst>
          </a:blip>
          <a:srcRect l="6107" r="47987"/>
          <a:stretch/>
        </p:blipFill>
        <p:spPr>
          <a:xfrm rot="10800000">
            <a:off x="6575455" y="-12074"/>
            <a:ext cx="5616545" cy="6882148"/>
          </a:xfrm>
          <a:prstGeom prst="rect">
            <a:avLst/>
          </a:prstGeom>
        </p:spPr>
      </p:pic>
      <p:sp>
        <p:nvSpPr>
          <p:cNvPr id="6" name="Platshållare för innehåll 2">
            <a:extLst>
              <a:ext uri="{FF2B5EF4-FFF2-40B4-BE49-F238E27FC236}">
                <a16:creationId xmlns:a16="http://schemas.microsoft.com/office/drawing/2014/main" id="{4539E3F0-50BF-4E70-9BB8-30FCDC300F77}"/>
              </a:ext>
            </a:extLst>
          </p:cNvPr>
          <p:cNvSpPr txBox="1">
            <a:spLocks/>
          </p:cNvSpPr>
          <p:nvPr/>
        </p:nvSpPr>
        <p:spPr>
          <a:xfrm>
            <a:off x="751840" y="1916264"/>
            <a:ext cx="5974080" cy="4427386"/>
          </a:xfrm>
          <a:prstGeom prst="rect">
            <a:avLst/>
          </a:prstGeom>
        </p:spPr>
        <p:txBody>
          <a:bodyPr>
            <a:no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sv-SE" dirty="0"/>
              <a:t>Ada Nilsson, född 1872, var läkare och förgrundsgestalt i den tidiga svenska kvinnorörelsen. Hon startade föreningen Frisinnade kvinnor och var ansvarig utgivare för Tidevarvet. </a:t>
            </a:r>
          </a:p>
          <a:p>
            <a:pPr marL="0" indent="0" algn="l">
              <a:buNone/>
            </a:pPr>
            <a:r>
              <a:rPr lang="sv-SE" dirty="0"/>
              <a:t>Hon var medlem i </a:t>
            </a:r>
            <a:r>
              <a:rPr lang="sv-SE" dirty="0" err="1"/>
              <a:t>Fogelstadgruppen</a:t>
            </a:r>
            <a:r>
              <a:rPr lang="sv-SE" dirty="0"/>
              <a:t> som drev Kvinnornas Medborgarskola (1925-1954) där bland andra Elisabeth </a:t>
            </a:r>
            <a:r>
              <a:rPr lang="sv-SE" dirty="0" err="1"/>
              <a:t>Tamm</a:t>
            </a:r>
            <a:r>
              <a:rPr lang="sv-SE" dirty="0"/>
              <a:t> och </a:t>
            </a:r>
            <a:r>
              <a:rPr lang="sv-SE" dirty="0" err="1"/>
              <a:t>Honorine</a:t>
            </a:r>
            <a:r>
              <a:rPr lang="sv-SE" dirty="0"/>
              <a:t> Hermelin undervisade i kvinnors rättigheter och demokrati. Ett av skolans mål var att uppmuntra kvinnorna att kämpa för sin politiska rösträtt. </a:t>
            </a:r>
          </a:p>
          <a:p>
            <a:pPr marL="0" indent="0" algn="l">
              <a:buNone/>
            </a:pPr>
            <a:r>
              <a:rPr lang="sv-SE" dirty="0"/>
              <a:t>Även Kerstin Hesselgren, Sveriges första kvinnliga riksdagsledamot, var lärare på medborgarskolan. </a:t>
            </a:r>
            <a:endParaRPr lang="sv-SE" dirty="0">
              <a:latin typeface="Arial Black"/>
            </a:endParaRPr>
          </a:p>
        </p:txBody>
      </p:sp>
      <p:sp>
        <p:nvSpPr>
          <p:cNvPr id="2" name="textruta 1">
            <a:extLst>
              <a:ext uri="{FF2B5EF4-FFF2-40B4-BE49-F238E27FC236}">
                <a16:creationId xmlns:a16="http://schemas.microsoft.com/office/drawing/2014/main" id="{DA921D25-962E-4EFC-8E88-66F698C6C4F1}"/>
              </a:ext>
            </a:extLst>
          </p:cNvPr>
          <p:cNvSpPr txBox="1"/>
          <p:nvPr/>
        </p:nvSpPr>
        <p:spPr>
          <a:xfrm>
            <a:off x="751840" y="469304"/>
            <a:ext cx="6889363" cy="1077218"/>
          </a:xfrm>
          <a:prstGeom prst="rect">
            <a:avLst/>
          </a:prstGeom>
          <a:noFill/>
        </p:spPr>
        <p:txBody>
          <a:bodyPr wrap="square" rtlCol="0">
            <a:spAutoFit/>
          </a:bodyPr>
          <a:lstStyle/>
          <a:p>
            <a:pPr algn="l"/>
            <a:r>
              <a:rPr lang="sv-SE" sz="3200" dirty="0">
                <a:latin typeface="CenturyGothic"/>
              </a:rPr>
              <a:t>N</a:t>
            </a:r>
            <a:r>
              <a:rPr lang="sv-SE" sz="3200" b="0" i="0" u="none" strike="noStrike" baseline="0" dirty="0">
                <a:latin typeface="CenturyGothic"/>
              </a:rPr>
              <a:t>ågra kvinnor som tidigt kämpade för kvinnors rättigheter i Sverige</a:t>
            </a:r>
            <a:endParaRPr lang="sv-SE" sz="3200" dirty="0"/>
          </a:p>
        </p:txBody>
      </p:sp>
      <p:pic>
        <p:nvPicPr>
          <p:cNvPr id="5" name="Bildobjekt 4">
            <a:extLst>
              <a:ext uri="{FF2B5EF4-FFF2-40B4-BE49-F238E27FC236}">
                <a16:creationId xmlns:a16="http://schemas.microsoft.com/office/drawing/2014/main" id="{80205C8A-BEF9-4174-85DF-E72AA1E817BD}"/>
              </a:ext>
            </a:extLst>
          </p:cNvPr>
          <p:cNvPicPr>
            <a:picLocks noChangeAspect="1"/>
          </p:cNvPicPr>
          <p:nvPr/>
        </p:nvPicPr>
        <p:blipFill rotWithShape="1">
          <a:blip r:embed="rId3"/>
          <a:srcRect r="2613"/>
          <a:stretch/>
        </p:blipFill>
        <p:spPr>
          <a:xfrm>
            <a:off x="7014445" y="2027900"/>
            <a:ext cx="5063588" cy="3784821"/>
          </a:xfrm>
          <a:prstGeom prst="rect">
            <a:avLst/>
          </a:prstGeom>
        </p:spPr>
      </p:pic>
    </p:spTree>
    <p:extLst>
      <p:ext uri="{BB962C8B-B14F-4D97-AF65-F5344CB8AC3E}">
        <p14:creationId xmlns:p14="http://schemas.microsoft.com/office/powerpoint/2010/main" val="2929230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C8A6BB2-09DF-45C4-BE69-40C3C3D3899B}"/>
              </a:ext>
            </a:extLst>
          </p:cNvPr>
          <p:cNvSpPr/>
          <p:nvPr/>
        </p:nvSpPr>
        <p:spPr>
          <a:xfrm>
            <a:off x="0" y="-1"/>
            <a:ext cx="9170279" cy="6858000"/>
          </a:xfrm>
          <a:prstGeom prst="rect">
            <a:avLst/>
          </a:prstGeom>
          <a:solidFill>
            <a:srgbClr val="7EA1E8"/>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8" name="Rubrik 4">
            <a:extLst>
              <a:ext uri="{FF2B5EF4-FFF2-40B4-BE49-F238E27FC236}">
                <a16:creationId xmlns:a16="http://schemas.microsoft.com/office/drawing/2014/main" id="{639DDA8C-E53C-45FE-B314-96A13AE69CDF}"/>
              </a:ext>
            </a:extLst>
          </p:cNvPr>
          <p:cNvSpPr txBox="1">
            <a:spLocks/>
          </p:cNvSpPr>
          <p:nvPr/>
        </p:nvSpPr>
        <p:spPr>
          <a:xfrm>
            <a:off x="666750" y="671051"/>
            <a:ext cx="8090443" cy="736959"/>
          </a:xfrm>
          <a:prstGeom prst="rect">
            <a:avLst/>
          </a:prstGeom>
        </p:spPr>
        <p:txBody>
          <a:bodyPr/>
          <a:lst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a:lstStyle>
          <a:p>
            <a:pPr algn="l"/>
            <a:r>
              <a:rPr lang="sv-SE" sz="4000" i="0" u="none" strike="noStrike" baseline="0" dirty="0">
                <a:latin typeface="CenturyGothic"/>
              </a:rPr>
              <a:t>INTERNATIONELLA </a:t>
            </a:r>
            <a:r>
              <a:rPr lang="sv-SE" sz="4000" dirty="0">
                <a:latin typeface="CenturyGothic"/>
              </a:rPr>
              <a:t>KVINNODAGEN</a:t>
            </a:r>
            <a:endParaRPr lang="sv-SE" sz="4000" i="0" u="none" strike="noStrike" baseline="0" dirty="0">
              <a:latin typeface="CenturyGothic"/>
            </a:endParaRPr>
          </a:p>
          <a:p>
            <a:pPr algn="l"/>
            <a:r>
              <a:rPr lang="sv-SE" sz="4000" dirty="0">
                <a:latin typeface="CenturyGothic"/>
              </a:rPr>
              <a:t>8 MARS</a:t>
            </a:r>
            <a:endParaRPr lang="sv-SE" sz="4000" dirty="0"/>
          </a:p>
          <a:p>
            <a:endParaRPr lang="sv-SE" sz="4000" dirty="0">
              <a:latin typeface="+mn-lt"/>
            </a:endParaRPr>
          </a:p>
          <a:p>
            <a:endParaRPr lang="sv-SE" dirty="0">
              <a:solidFill>
                <a:schemeClr val="tx1"/>
              </a:solidFill>
            </a:endParaRPr>
          </a:p>
        </p:txBody>
      </p:sp>
      <p:sp>
        <p:nvSpPr>
          <p:cNvPr id="10" name="textruta 9">
            <a:extLst>
              <a:ext uri="{FF2B5EF4-FFF2-40B4-BE49-F238E27FC236}">
                <a16:creationId xmlns:a16="http://schemas.microsoft.com/office/drawing/2014/main" id="{DCB7DE44-B3A3-4E30-BED7-5AEB6F3BEBDF}"/>
              </a:ext>
            </a:extLst>
          </p:cNvPr>
          <p:cNvSpPr txBox="1"/>
          <p:nvPr/>
        </p:nvSpPr>
        <p:spPr>
          <a:xfrm>
            <a:off x="8757193" y="5886101"/>
            <a:ext cx="3309257" cy="415498"/>
          </a:xfrm>
          <a:prstGeom prst="rect">
            <a:avLst/>
          </a:prstGeom>
          <a:noFill/>
        </p:spPr>
        <p:txBody>
          <a:bodyPr wrap="square">
            <a:spAutoFit/>
          </a:bodyPr>
          <a:lstStyle/>
          <a:p>
            <a:r>
              <a:rPr kumimoji="0" lang="sv-SE" sz="2100" b="0" i="0" u="none" strike="noStrike" kern="1200" cap="none" spc="0" normalizeH="0" baseline="0" noProof="0" dirty="0">
                <a:ln>
                  <a:noFill/>
                </a:ln>
                <a:solidFill>
                  <a:prstClr val="white"/>
                </a:solidFill>
                <a:effectLst/>
                <a:uLnTx/>
                <a:uFillTx/>
                <a:latin typeface="+mj-lt"/>
                <a:ea typeface="+mn-ea"/>
                <a:cs typeface="+mn-cs"/>
              </a:rPr>
              <a:t>Positiva förebilder</a:t>
            </a:r>
            <a:endParaRPr lang="sv-SE" dirty="0">
              <a:latin typeface="+mj-lt"/>
            </a:endParaRPr>
          </a:p>
        </p:txBody>
      </p:sp>
      <p:pic>
        <p:nvPicPr>
          <p:cNvPr id="6" name="Bildobjekt 5">
            <a:extLst>
              <a:ext uri="{FF2B5EF4-FFF2-40B4-BE49-F238E27FC236}">
                <a16:creationId xmlns:a16="http://schemas.microsoft.com/office/drawing/2014/main" id="{6E9D37F0-6659-4C54-B6E4-C7F1317FA76F}"/>
              </a:ext>
            </a:extLst>
          </p:cNvPr>
          <p:cNvPicPr>
            <a:picLocks noChangeAspect="1"/>
          </p:cNvPicPr>
          <p:nvPr/>
        </p:nvPicPr>
        <p:blipFill rotWithShape="1">
          <a:blip r:embed="rId2">
            <a:extLst>
              <a:ext uri="{28A0092B-C50C-407E-A947-70E740481C1C}">
                <a14:useLocalDpi xmlns:a14="http://schemas.microsoft.com/office/drawing/2010/main" val="0"/>
              </a:ext>
            </a:extLst>
          </a:blip>
          <a:srcRect l="10607" r="47987"/>
          <a:stretch/>
        </p:blipFill>
        <p:spPr>
          <a:xfrm rot="10800000">
            <a:off x="7143802" y="-6532"/>
            <a:ext cx="5048198" cy="6864531"/>
          </a:xfrm>
          <a:prstGeom prst="rect">
            <a:avLst/>
          </a:prstGeom>
        </p:spPr>
      </p:pic>
      <p:sp>
        <p:nvSpPr>
          <p:cNvPr id="9" name="textruta 8">
            <a:extLst>
              <a:ext uri="{FF2B5EF4-FFF2-40B4-BE49-F238E27FC236}">
                <a16:creationId xmlns:a16="http://schemas.microsoft.com/office/drawing/2014/main" id="{AC1B0211-8110-46D5-B588-0114EF61559C}"/>
              </a:ext>
            </a:extLst>
          </p:cNvPr>
          <p:cNvSpPr txBox="1"/>
          <p:nvPr/>
        </p:nvSpPr>
        <p:spPr>
          <a:xfrm>
            <a:off x="962328" y="1207955"/>
            <a:ext cx="6424434" cy="677108"/>
          </a:xfrm>
          <a:prstGeom prst="rect">
            <a:avLst/>
          </a:prstGeom>
          <a:noFill/>
        </p:spPr>
        <p:txBody>
          <a:bodyPr wrap="square">
            <a:spAutoFit/>
          </a:bodyPr>
          <a:lstStyle/>
          <a:p>
            <a:endParaRPr lang="sv-SE" sz="2000" dirty="0">
              <a:solidFill>
                <a:prstClr val="black"/>
              </a:solidFill>
              <a:latin typeface="Arial"/>
            </a:endParaRPr>
          </a:p>
          <a:p>
            <a:endParaRPr lang="sv-SE" dirty="0"/>
          </a:p>
        </p:txBody>
      </p:sp>
      <p:sp>
        <p:nvSpPr>
          <p:cNvPr id="5" name="textruta 4">
            <a:extLst>
              <a:ext uri="{FF2B5EF4-FFF2-40B4-BE49-F238E27FC236}">
                <a16:creationId xmlns:a16="http://schemas.microsoft.com/office/drawing/2014/main" id="{A044C74F-A6BE-42F5-BAA4-1499637C2E5F}"/>
              </a:ext>
            </a:extLst>
          </p:cNvPr>
          <p:cNvSpPr txBox="1"/>
          <p:nvPr/>
        </p:nvSpPr>
        <p:spPr>
          <a:xfrm>
            <a:off x="666750" y="2343150"/>
            <a:ext cx="6896100" cy="4062651"/>
          </a:xfrm>
          <a:prstGeom prst="rect">
            <a:avLst/>
          </a:prstGeom>
          <a:noFill/>
        </p:spPr>
        <p:txBody>
          <a:bodyPr wrap="square" rtlCol="0">
            <a:spAutoFit/>
          </a:bodyPr>
          <a:lstStyle/>
          <a:p>
            <a:r>
              <a:rPr lang="sv-SE" sz="2400" dirty="0"/>
              <a:t>Internationella kvinnodagen infaller 8 mars varje år och uppmärksammar ojämställdhet och kvinnors situation över hela världen. </a:t>
            </a:r>
          </a:p>
          <a:p>
            <a:endParaRPr lang="sv-SE" sz="2400" dirty="0"/>
          </a:p>
          <a:p>
            <a:r>
              <a:rPr lang="sv-SE" sz="2400" dirty="0"/>
              <a:t>8 mars är en dag att reflektera över de framsteg som gjorts, att kräva förändring och hylla och hedra de kvinnor som visat mod och beslutsamhet och tagit en aktiv roll att förändra sitt land eller samhälle, skriver FN om Internationella kvinnodagen 2018.</a:t>
            </a:r>
            <a:endParaRPr lang="sv-SE" sz="2400" dirty="0">
              <a:cs typeface="Century Gothic"/>
            </a:endParaRPr>
          </a:p>
          <a:p>
            <a:endParaRPr lang="sv-SE" dirty="0"/>
          </a:p>
        </p:txBody>
      </p:sp>
    </p:spTree>
    <p:extLst>
      <p:ext uri="{BB962C8B-B14F-4D97-AF65-F5344CB8AC3E}">
        <p14:creationId xmlns:p14="http://schemas.microsoft.com/office/powerpoint/2010/main" val="1624372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C8A6BB2-09DF-45C4-BE69-40C3C3D3899B}"/>
              </a:ext>
            </a:extLst>
          </p:cNvPr>
          <p:cNvSpPr/>
          <p:nvPr/>
        </p:nvSpPr>
        <p:spPr>
          <a:xfrm>
            <a:off x="0" y="-1"/>
            <a:ext cx="9170279" cy="6858000"/>
          </a:xfrm>
          <a:prstGeom prst="rect">
            <a:avLst/>
          </a:prstGeom>
          <a:solidFill>
            <a:srgbClr val="7EA1E8"/>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8" name="Rubrik 4">
            <a:extLst>
              <a:ext uri="{FF2B5EF4-FFF2-40B4-BE49-F238E27FC236}">
                <a16:creationId xmlns:a16="http://schemas.microsoft.com/office/drawing/2014/main" id="{639DDA8C-E53C-45FE-B314-96A13AE69CDF}"/>
              </a:ext>
            </a:extLst>
          </p:cNvPr>
          <p:cNvSpPr txBox="1">
            <a:spLocks/>
          </p:cNvSpPr>
          <p:nvPr/>
        </p:nvSpPr>
        <p:spPr>
          <a:xfrm>
            <a:off x="666750" y="671051"/>
            <a:ext cx="8090443" cy="736959"/>
          </a:xfrm>
          <a:prstGeom prst="rect">
            <a:avLst/>
          </a:prstGeom>
        </p:spPr>
        <p:txBody>
          <a:bodyPr/>
          <a:lst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a:lstStyle>
          <a:p>
            <a:pPr algn="l"/>
            <a:r>
              <a:rPr lang="sv-SE" sz="4000" dirty="0">
                <a:latin typeface="CenturyGothic"/>
              </a:rPr>
              <a:t>Säg INTE grattis!</a:t>
            </a:r>
            <a:endParaRPr lang="sv-SE" sz="4000" i="0" u="none" strike="noStrike" baseline="0" dirty="0">
              <a:latin typeface="CenturyGothic"/>
            </a:endParaRPr>
          </a:p>
          <a:p>
            <a:pPr algn="l"/>
            <a:endParaRPr lang="sv-SE" sz="4000" dirty="0"/>
          </a:p>
          <a:p>
            <a:endParaRPr lang="sv-SE" sz="4000" dirty="0">
              <a:latin typeface="+mn-lt"/>
            </a:endParaRPr>
          </a:p>
        </p:txBody>
      </p:sp>
      <p:sp>
        <p:nvSpPr>
          <p:cNvPr id="10" name="textruta 9">
            <a:extLst>
              <a:ext uri="{FF2B5EF4-FFF2-40B4-BE49-F238E27FC236}">
                <a16:creationId xmlns:a16="http://schemas.microsoft.com/office/drawing/2014/main" id="{DCB7DE44-B3A3-4E30-BED7-5AEB6F3BEBDF}"/>
              </a:ext>
            </a:extLst>
          </p:cNvPr>
          <p:cNvSpPr txBox="1"/>
          <p:nvPr/>
        </p:nvSpPr>
        <p:spPr>
          <a:xfrm>
            <a:off x="8757193" y="5886101"/>
            <a:ext cx="3309257" cy="415498"/>
          </a:xfrm>
          <a:prstGeom prst="rect">
            <a:avLst/>
          </a:prstGeom>
          <a:noFill/>
        </p:spPr>
        <p:txBody>
          <a:bodyPr wrap="square">
            <a:spAutoFit/>
          </a:bodyPr>
          <a:lstStyle/>
          <a:p>
            <a:r>
              <a:rPr kumimoji="0" lang="sv-SE" sz="2100" b="0" i="0" u="none" strike="noStrike" kern="1200" cap="none" spc="0" normalizeH="0" baseline="0" noProof="0" dirty="0">
                <a:ln>
                  <a:noFill/>
                </a:ln>
                <a:solidFill>
                  <a:prstClr val="white"/>
                </a:solidFill>
                <a:effectLst/>
                <a:uLnTx/>
                <a:uFillTx/>
                <a:latin typeface="+mj-lt"/>
                <a:ea typeface="+mn-ea"/>
                <a:cs typeface="+mn-cs"/>
              </a:rPr>
              <a:t>Positiva förebilder</a:t>
            </a:r>
            <a:endParaRPr lang="sv-SE" dirty="0">
              <a:latin typeface="+mj-lt"/>
            </a:endParaRPr>
          </a:p>
        </p:txBody>
      </p:sp>
      <p:pic>
        <p:nvPicPr>
          <p:cNvPr id="6" name="Bildobjekt 5">
            <a:extLst>
              <a:ext uri="{FF2B5EF4-FFF2-40B4-BE49-F238E27FC236}">
                <a16:creationId xmlns:a16="http://schemas.microsoft.com/office/drawing/2014/main" id="{6E9D37F0-6659-4C54-B6E4-C7F1317FA76F}"/>
              </a:ext>
            </a:extLst>
          </p:cNvPr>
          <p:cNvPicPr>
            <a:picLocks noChangeAspect="1"/>
          </p:cNvPicPr>
          <p:nvPr/>
        </p:nvPicPr>
        <p:blipFill rotWithShape="1">
          <a:blip r:embed="rId2">
            <a:extLst>
              <a:ext uri="{28A0092B-C50C-407E-A947-70E740481C1C}">
                <a14:useLocalDpi xmlns:a14="http://schemas.microsoft.com/office/drawing/2010/main" val="0"/>
              </a:ext>
            </a:extLst>
          </a:blip>
          <a:srcRect l="10607" r="47987"/>
          <a:stretch/>
        </p:blipFill>
        <p:spPr>
          <a:xfrm rot="10800000">
            <a:off x="7143802" y="-6532"/>
            <a:ext cx="5048198" cy="6864531"/>
          </a:xfrm>
          <a:prstGeom prst="rect">
            <a:avLst/>
          </a:prstGeom>
        </p:spPr>
      </p:pic>
      <p:sp>
        <p:nvSpPr>
          <p:cNvPr id="9" name="textruta 8">
            <a:extLst>
              <a:ext uri="{FF2B5EF4-FFF2-40B4-BE49-F238E27FC236}">
                <a16:creationId xmlns:a16="http://schemas.microsoft.com/office/drawing/2014/main" id="{AC1B0211-8110-46D5-B588-0114EF61559C}"/>
              </a:ext>
            </a:extLst>
          </p:cNvPr>
          <p:cNvSpPr txBox="1"/>
          <p:nvPr/>
        </p:nvSpPr>
        <p:spPr>
          <a:xfrm>
            <a:off x="962328" y="1207955"/>
            <a:ext cx="6424434" cy="677108"/>
          </a:xfrm>
          <a:prstGeom prst="rect">
            <a:avLst/>
          </a:prstGeom>
          <a:noFill/>
        </p:spPr>
        <p:txBody>
          <a:bodyPr wrap="square">
            <a:spAutoFit/>
          </a:bodyPr>
          <a:lstStyle/>
          <a:p>
            <a:endParaRPr lang="sv-SE" sz="2000" dirty="0">
              <a:solidFill>
                <a:prstClr val="black"/>
              </a:solidFill>
              <a:latin typeface="Arial"/>
            </a:endParaRPr>
          </a:p>
          <a:p>
            <a:endParaRPr lang="sv-SE" dirty="0"/>
          </a:p>
        </p:txBody>
      </p:sp>
      <p:sp>
        <p:nvSpPr>
          <p:cNvPr id="2" name="textruta 1">
            <a:extLst>
              <a:ext uri="{FF2B5EF4-FFF2-40B4-BE49-F238E27FC236}">
                <a16:creationId xmlns:a16="http://schemas.microsoft.com/office/drawing/2014/main" id="{C7B4F4F8-0770-4F05-9BB0-ED95861F58A5}"/>
              </a:ext>
            </a:extLst>
          </p:cNvPr>
          <p:cNvSpPr txBox="1"/>
          <p:nvPr/>
        </p:nvSpPr>
        <p:spPr>
          <a:xfrm>
            <a:off x="659958" y="2115047"/>
            <a:ext cx="6483844" cy="3323987"/>
          </a:xfrm>
          <a:prstGeom prst="rect">
            <a:avLst/>
          </a:prstGeom>
          <a:noFill/>
        </p:spPr>
        <p:txBody>
          <a:bodyPr wrap="square" rtlCol="0">
            <a:spAutoFit/>
          </a:bodyPr>
          <a:lstStyle/>
          <a:p>
            <a:r>
              <a:rPr lang="sv-SE" sz="2400" dirty="0">
                <a:latin typeface="+mn-lt"/>
              </a:rPr>
              <a:t>Dagen är till för att uppmärksamma ojämställdhet och att kämpa för jämlikhet. Att säga grattis blir som att säga ”Grattis till ojämställdheten”. </a:t>
            </a:r>
          </a:p>
          <a:p>
            <a:endParaRPr lang="sv-SE" sz="2400" dirty="0"/>
          </a:p>
          <a:p>
            <a:r>
              <a:rPr lang="sv-SE" sz="2400" dirty="0">
                <a:latin typeface="+mn-lt"/>
              </a:rPr>
              <a:t>Säg istället ”Jag är med i kampen för ett jämställt samhälle” På följande bilder kommer vi att lyfta kvinnliga förebilder </a:t>
            </a:r>
            <a:endParaRPr lang="sv-SE" sz="2400" dirty="0">
              <a:solidFill>
                <a:schemeClr val="tx1"/>
              </a:solidFill>
              <a:latin typeface="+mn-lt"/>
            </a:endParaRPr>
          </a:p>
          <a:p>
            <a:endParaRPr lang="sv-SE" dirty="0"/>
          </a:p>
        </p:txBody>
      </p:sp>
    </p:spTree>
    <p:extLst>
      <p:ext uri="{BB962C8B-B14F-4D97-AF65-F5344CB8AC3E}">
        <p14:creationId xmlns:p14="http://schemas.microsoft.com/office/powerpoint/2010/main" val="2566483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916DD86-E419-4FB1-920C-A765B8B1A495}"/>
              </a:ext>
            </a:extLst>
          </p:cNvPr>
          <p:cNvPicPr>
            <a:picLocks noChangeAspect="1"/>
          </p:cNvPicPr>
          <p:nvPr/>
        </p:nvPicPr>
        <p:blipFill rotWithShape="1">
          <a:blip r:embed="rId2">
            <a:extLst>
              <a:ext uri="{28A0092B-C50C-407E-A947-70E740481C1C}">
                <a14:useLocalDpi xmlns:a14="http://schemas.microsoft.com/office/drawing/2010/main" val="0"/>
              </a:ext>
            </a:extLst>
          </a:blip>
          <a:srcRect l="6107" r="47987"/>
          <a:stretch/>
        </p:blipFill>
        <p:spPr>
          <a:xfrm rot="10800000">
            <a:off x="6575455" y="-12074"/>
            <a:ext cx="5616545" cy="6882148"/>
          </a:xfrm>
          <a:prstGeom prst="rect">
            <a:avLst/>
          </a:prstGeom>
        </p:spPr>
      </p:pic>
      <p:sp>
        <p:nvSpPr>
          <p:cNvPr id="6" name="Platshållare för innehåll 2">
            <a:extLst>
              <a:ext uri="{FF2B5EF4-FFF2-40B4-BE49-F238E27FC236}">
                <a16:creationId xmlns:a16="http://schemas.microsoft.com/office/drawing/2014/main" id="{4539E3F0-50BF-4E70-9BB8-30FCDC300F77}"/>
              </a:ext>
            </a:extLst>
          </p:cNvPr>
          <p:cNvSpPr txBox="1">
            <a:spLocks/>
          </p:cNvSpPr>
          <p:nvPr/>
        </p:nvSpPr>
        <p:spPr>
          <a:xfrm>
            <a:off x="751840" y="1503680"/>
            <a:ext cx="5974080" cy="4839970"/>
          </a:xfrm>
          <a:prstGeom prst="rect">
            <a:avLst/>
          </a:prstGeom>
        </p:spPr>
        <p:txBody>
          <a:bodyPr>
            <a:norm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sv-SE" sz="2400" dirty="0"/>
              <a:t>Ruth Bader </a:t>
            </a:r>
            <a:r>
              <a:rPr lang="sv-SE" sz="2400" dirty="0" err="1"/>
              <a:t>Ginsburg</a:t>
            </a:r>
            <a:r>
              <a:rPr lang="sv-SE" sz="2400" dirty="0"/>
              <a:t> var en amerikansk jurist som var ledamot av USA:s högsta domstol från 1993 fram till sin död 2020. Innan hon nominerades till Högsta domstolen av president Bill Clinton, gjorde hon sig känd som en förkämpe för kvinnors rättigheter, jämställdhet och kvinnors rätt till abort. </a:t>
            </a:r>
          </a:p>
          <a:p>
            <a:pPr marL="0" indent="0" algn="l">
              <a:buNone/>
            </a:pPr>
            <a:endParaRPr lang="sv-SE" sz="2400" dirty="0"/>
          </a:p>
          <a:p>
            <a:pPr marL="0" indent="0" algn="l">
              <a:buNone/>
            </a:pPr>
            <a:r>
              <a:rPr lang="sv-SE" sz="2400" dirty="0"/>
              <a:t>På </a:t>
            </a:r>
            <a:r>
              <a:rPr lang="sv-SE" sz="2400" dirty="0" err="1"/>
              <a:t>Netflix</a:t>
            </a:r>
            <a:r>
              <a:rPr lang="sv-SE" sz="2400" dirty="0"/>
              <a:t> finns en film om hennes historia som heter ”En kvinna bland män” </a:t>
            </a:r>
            <a:endParaRPr lang="sv-SE" sz="2400" dirty="0">
              <a:latin typeface="Arial Black"/>
            </a:endParaRPr>
          </a:p>
        </p:txBody>
      </p:sp>
      <p:sp>
        <p:nvSpPr>
          <p:cNvPr id="2" name="textruta 1">
            <a:extLst>
              <a:ext uri="{FF2B5EF4-FFF2-40B4-BE49-F238E27FC236}">
                <a16:creationId xmlns:a16="http://schemas.microsoft.com/office/drawing/2014/main" id="{DA921D25-962E-4EFC-8E88-66F698C6C4F1}"/>
              </a:ext>
            </a:extLst>
          </p:cNvPr>
          <p:cNvSpPr txBox="1"/>
          <p:nvPr/>
        </p:nvSpPr>
        <p:spPr>
          <a:xfrm>
            <a:off x="751840" y="466230"/>
            <a:ext cx="7165364" cy="646331"/>
          </a:xfrm>
          <a:prstGeom prst="rect">
            <a:avLst/>
          </a:prstGeom>
          <a:noFill/>
        </p:spPr>
        <p:txBody>
          <a:bodyPr wrap="square" rtlCol="0">
            <a:spAutoFit/>
          </a:bodyPr>
          <a:lstStyle/>
          <a:p>
            <a:r>
              <a:rPr lang="sv-SE" sz="3600" dirty="0"/>
              <a:t>Ruth Bader </a:t>
            </a:r>
            <a:r>
              <a:rPr lang="sv-SE" sz="3600" dirty="0" err="1"/>
              <a:t>Ginsburg</a:t>
            </a:r>
            <a:endParaRPr lang="sv-SE" sz="3600" dirty="0"/>
          </a:p>
        </p:txBody>
      </p:sp>
      <p:pic>
        <p:nvPicPr>
          <p:cNvPr id="4" name="Bildobjekt 3">
            <a:extLst>
              <a:ext uri="{FF2B5EF4-FFF2-40B4-BE49-F238E27FC236}">
                <a16:creationId xmlns:a16="http://schemas.microsoft.com/office/drawing/2014/main" id="{A27998A8-AA9B-4469-BA08-40717BE90660}"/>
              </a:ext>
            </a:extLst>
          </p:cNvPr>
          <p:cNvPicPr>
            <a:picLocks noChangeAspect="1"/>
          </p:cNvPicPr>
          <p:nvPr/>
        </p:nvPicPr>
        <p:blipFill>
          <a:blip r:embed="rId3"/>
          <a:stretch>
            <a:fillRect/>
          </a:stretch>
        </p:blipFill>
        <p:spPr>
          <a:xfrm>
            <a:off x="8258571" y="1022984"/>
            <a:ext cx="3181589" cy="4929547"/>
          </a:xfrm>
          <a:prstGeom prst="rect">
            <a:avLst/>
          </a:prstGeom>
        </p:spPr>
      </p:pic>
    </p:spTree>
    <p:extLst>
      <p:ext uri="{BB962C8B-B14F-4D97-AF65-F5344CB8AC3E}">
        <p14:creationId xmlns:p14="http://schemas.microsoft.com/office/powerpoint/2010/main" val="1701185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916DD86-E419-4FB1-920C-A765B8B1A495}"/>
              </a:ext>
            </a:extLst>
          </p:cNvPr>
          <p:cNvPicPr>
            <a:picLocks noChangeAspect="1"/>
          </p:cNvPicPr>
          <p:nvPr/>
        </p:nvPicPr>
        <p:blipFill rotWithShape="1">
          <a:blip r:embed="rId2">
            <a:extLst>
              <a:ext uri="{28A0092B-C50C-407E-A947-70E740481C1C}">
                <a14:useLocalDpi xmlns:a14="http://schemas.microsoft.com/office/drawing/2010/main" val="0"/>
              </a:ext>
            </a:extLst>
          </a:blip>
          <a:srcRect l="6107" r="47987"/>
          <a:stretch/>
        </p:blipFill>
        <p:spPr>
          <a:xfrm rot="10800000">
            <a:off x="6575455" y="-12074"/>
            <a:ext cx="5616545" cy="6882148"/>
          </a:xfrm>
          <a:prstGeom prst="rect">
            <a:avLst/>
          </a:prstGeom>
        </p:spPr>
      </p:pic>
      <p:sp>
        <p:nvSpPr>
          <p:cNvPr id="6" name="Platshållare för innehåll 2">
            <a:extLst>
              <a:ext uri="{FF2B5EF4-FFF2-40B4-BE49-F238E27FC236}">
                <a16:creationId xmlns:a16="http://schemas.microsoft.com/office/drawing/2014/main" id="{4539E3F0-50BF-4E70-9BB8-30FCDC300F77}"/>
              </a:ext>
            </a:extLst>
          </p:cNvPr>
          <p:cNvSpPr txBox="1">
            <a:spLocks/>
          </p:cNvSpPr>
          <p:nvPr/>
        </p:nvSpPr>
        <p:spPr>
          <a:xfrm>
            <a:off x="751840" y="1503680"/>
            <a:ext cx="5974080" cy="4839970"/>
          </a:xfrm>
          <a:prstGeom prst="rect">
            <a:avLst/>
          </a:prstGeom>
        </p:spPr>
        <p:txBody>
          <a:bodyPr>
            <a:norm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sv-SE" sz="2000" dirty="0"/>
              <a:t>Clara Henry är en svensk bloggare, författare och programledare i radio och TV. Hon hade runt 395 000 prenumeranter på sin Youtube-kanal i maj 2020, och hon har även haft en egen pratshow på Kanal 5 Play. </a:t>
            </a:r>
          </a:p>
          <a:p>
            <a:pPr marL="0" indent="0" algn="l">
              <a:buNone/>
            </a:pPr>
            <a:endParaRPr lang="sv-SE" dirty="0"/>
          </a:p>
          <a:p>
            <a:pPr marL="0" indent="0" algn="l">
              <a:buNone/>
            </a:pPr>
            <a:r>
              <a:rPr lang="sv-SE" sz="2000" dirty="0"/>
              <a:t>År 2015 debuterade hon som författare med boken Ja jag har mens, hurså?. 2018 gav hon ut sin andra bok Mot framtiden – en simpel guide till att krossa patriarkatet. </a:t>
            </a:r>
          </a:p>
          <a:p>
            <a:pPr marL="0" indent="0" algn="l">
              <a:buNone/>
            </a:pPr>
            <a:r>
              <a:rPr lang="sv-SE" sz="2000" dirty="0"/>
              <a:t>Henry arbetar mycket med olika jämställdfrågor på olika sätt i hennes arbete.</a:t>
            </a:r>
            <a:endParaRPr lang="sv-SE" sz="2200" dirty="0">
              <a:latin typeface="Arial Black"/>
            </a:endParaRPr>
          </a:p>
        </p:txBody>
      </p:sp>
      <p:sp>
        <p:nvSpPr>
          <p:cNvPr id="2" name="textruta 1">
            <a:extLst>
              <a:ext uri="{FF2B5EF4-FFF2-40B4-BE49-F238E27FC236}">
                <a16:creationId xmlns:a16="http://schemas.microsoft.com/office/drawing/2014/main" id="{DA921D25-962E-4EFC-8E88-66F698C6C4F1}"/>
              </a:ext>
            </a:extLst>
          </p:cNvPr>
          <p:cNvSpPr txBox="1"/>
          <p:nvPr/>
        </p:nvSpPr>
        <p:spPr>
          <a:xfrm>
            <a:off x="672327" y="592534"/>
            <a:ext cx="7439025" cy="769441"/>
          </a:xfrm>
          <a:prstGeom prst="rect">
            <a:avLst/>
          </a:prstGeom>
          <a:noFill/>
        </p:spPr>
        <p:txBody>
          <a:bodyPr wrap="square" rtlCol="0">
            <a:spAutoFit/>
          </a:bodyPr>
          <a:lstStyle/>
          <a:p>
            <a:pPr algn="l"/>
            <a:r>
              <a:rPr lang="sv-SE" sz="4400" dirty="0">
                <a:latin typeface="CenturyGothic"/>
              </a:rPr>
              <a:t>Clara Henry</a:t>
            </a:r>
            <a:endParaRPr lang="sv-SE" sz="4400" dirty="0"/>
          </a:p>
        </p:txBody>
      </p:sp>
      <p:pic>
        <p:nvPicPr>
          <p:cNvPr id="5" name="Bildobjekt 4">
            <a:extLst>
              <a:ext uri="{FF2B5EF4-FFF2-40B4-BE49-F238E27FC236}">
                <a16:creationId xmlns:a16="http://schemas.microsoft.com/office/drawing/2014/main" id="{CAD16E4F-6261-4154-80FF-202F4FD464A6}"/>
              </a:ext>
            </a:extLst>
          </p:cNvPr>
          <p:cNvPicPr>
            <a:picLocks noChangeAspect="1"/>
          </p:cNvPicPr>
          <p:nvPr/>
        </p:nvPicPr>
        <p:blipFill>
          <a:blip r:embed="rId3"/>
          <a:stretch>
            <a:fillRect/>
          </a:stretch>
        </p:blipFill>
        <p:spPr>
          <a:xfrm>
            <a:off x="8212405" y="1135075"/>
            <a:ext cx="3498100" cy="5025695"/>
          </a:xfrm>
          <a:prstGeom prst="rect">
            <a:avLst/>
          </a:prstGeom>
        </p:spPr>
      </p:pic>
    </p:spTree>
    <p:extLst>
      <p:ext uri="{BB962C8B-B14F-4D97-AF65-F5344CB8AC3E}">
        <p14:creationId xmlns:p14="http://schemas.microsoft.com/office/powerpoint/2010/main" val="4135929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916DD86-E419-4FB1-920C-A765B8B1A495}"/>
              </a:ext>
            </a:extLst>
          </p:cNvPr>
          <p:cNvPicPr>
            <a:picLocks noChangeAspect="1"/>
          </p:cNvPicPr>
          <p:nvPr/>
        </p:nvPicPr>
        <p:blipFill rotWithShape="1">
          <a:blip r:embed="rId2">
            <a:extLst>
              <a:ext uri="{28A0092B-C50C-407E-A947-70E740481C1C}">
                <a14:useLocalDpi xmlns:a14="http://schemas.microsoft.com/office/drawing/2010/main" val="0"/>
              </a:ext>
            </a:extLst>
          </a:blip>
          <a:srcRect l="6107" r="47987"/>
          <a:stretch/>
        </p:blipFill>
        <p:spPr>
          <a:xfrm rot="10800000">
            <a:off x="6575455" y="-12074"/>
            <a:ext cx="5616545" cy="6882148"/>
          </a:xfrm>
          <a:prstGeom prst="rect">
            <a:avLst/>
          </a:prstGeom>
        </p:spPr>
      </p:pic>
      <p:sp>
        <p:nvSpPr>
          <p:cNvPr id="6" name="Platshållare för innehåll 2">
            <a:extLst>
              <a:ext uri="{FF2B5EF4-FFF2-40B4-BE49-F238E27FC236}">
                <a16:creationId xmlns:a16="http://schemas.microsoft.com/office/drawing/2014/main" id="{4539E3F0-50BF-4E70-9BB8-30FCDC300F77}"/>
              </a:ext>
            </a:extLst>
          </p:cNvPr>
          <p:cNvSpPr txBox="1">
            <a:spLocks/>
          </p:cNvSpPr>
          <p:nvPr/>
        </p:nvSpPr>
        <p:spPr>
          <a:xfrm>
            <a:off x="751840" y="1419225"/>
            <a:ext cx="5974080" cy="5114925"/>
          </a:xfrm>
          <a:prstGeom prst="rect">
            <a:avLst/>
          </a:prstGeom>
        </p:spPr>
        <p:txBody>
          <a:bodyPr>
            <a:no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sv-SE" dirty="0" err="1"/>
              <a:t>Isatou</a:t>
            </a:r>
            <a:r>
              <a:rPr lang="sv-SE" dirty="0"/>
              <a:t> Aysha Jones är föreläsare, aktivist och initiativtagare till Black Lives </a:t>
            </a:r>
            <a:r>
              <a:rPr lang="sv-SE" dirty="0" err="1"/>
              <a:t>Matter</a:t>
            </a:r>
            <a:r>
              <a:rPr lang="sv-SE" dirty="0"/>
              <a:t> Sweden. </a:t>
            </a:r>
          </a:p>
          <a:p>
            <a:pPr marL="0" indent="0" algn="l">
              <a:buNone/>
            </a:pPr>
            <a:r>
              <a:rPr lang="sv-SE" dirty="0"/>
              <a:t>Hon är också platschef på Helio samt driver en PR- och </a:t>
            </a:r>
            <a:r>
              <a:rPr lang="sv-SE" dirty="0" err="1"/>
              <a:t>eventbyrå</a:t>
            </a:r>
            <a:r>
              <a:rPr lang="sv-SE" dirty="0"/>
              <a:t>. Hon driver också ett klädmärke, en cateringfirma och konsultverksamhet genom By Aysha Jones AB. </a:t>
            </a:r>
          </a:p>
          <a:p>
            <a:pPr marL="0" indent="0" algn="l">
              <a:buNone/>
            </a:pPr>
            <a:r>
              <a:rPr lang="sv-SE" dirty="0"/>
              <a:t>Black Lives </a:t>
            </a:r>
            <a:r>
              <a:rPr lang="sv-SE" dirty="0" err="1"/>
              <a:t>Matter</a:t>
            </a:r>
            <a:r>
              <a:rPr lang="sv-SE" dirty="0"/>
              <a:t> Sweden, har under hennes ledning har blivit en plattform för svarta röster, aktivister och kunskap bland annat genom kampanjer som #rättvisaförfreja och #blackkidsmatter</a:t>
            </a:r>
            <a:endParaRPr lang="sv-SE" dirty="0">
              <a:latin typeface="CenturyGothic"/>
            </a:endParaRPr>
          </a:p>
        </p:txBody>
      </p:sp>
      <p:sp>
        <p:nvSpPr>
          <p:cNvPr id="2" name="textruta 1">
            <a:extLst>
              <a:ext uri="{FF2B5EF4-FFF2-40B4-BE49-F238E27FC236}">
                <a16:creationId xmlns:a16="http://schemas.microsoft.com/office/drawing/2014/main" id="{DA921D25-962E-4EFC-8E88-66F698C6C4F1}"/>
              </a:ext>
            </a:extLst>
          </p:cNvPr>
          <p:cNvSpPr txBox="1"/>
          <p:nvPr/>
        </p:nvSpPr>
        <p:spPr>
          <a:xfrm>
            <a:off x="751840" y="469304"/>
            <a:ext cx="7439025" cy="769441"/>
          </a:xfrm>
          <a:prstGeom prst="rect">
            <a:avLst/>
          </a:prstGeom>
          <a:noFill/>
        </p:spPr>
        <p:txBody>
          <a:bodyPr wrap="square" rtlCol="0">
            <a:spAutoFit/>
          </a:bodyPr>
          <a:lstStyle/>
          <a:p>
            <a:pPr algn="l"/>
            <a:r>
              <a:rPr lang="sv-SE" sz="4400" dirty="0" err="1"/>
              <a:t>Isatou</a:t>
            </a:r>
            <a:r>
              <a:rPr lang="sv-SE" sz="4400" dirty="0"/>
              <a:t> Aysha Jones </a:t>
            </a:r>
          </a:p>
        </p:txBody>
      </p:sp>
      <p:pic>
        <p:nvPicPr>
          <p:cNvPr id="5" name="Bildobjekt 4">
            <a:extLst>
              <a:ext uri="{FF2B5EF4-FFF2-40B4-BE49-F238E27FC236}">
                <a16:creationId xmlns:a16="http://schemas.microsoft.com/office/drawing/2014/main" id="{8984D6DA-0153-4A80-9CF5-8DCF63060D13}"/>
              </a:ext>
            </a:extLst>
          </p:cNvPr>
          <p:cNvPicPr>
            <a:picLocks noChangeAspect="1"/>
          </p:cNvPicPr>
          <p:nvPr/>
        </p:nvPicPr>
        <p:blipFill>
          <a:blip r:embed="rId3"/>
          <a:stretch>
            <a:fillRect/>
          </a:stretch>
        </p:blipFill>
        <p:spPr>
          <a:xfrm>
            <a:off x="7237760" y="1419225"/>
            <a:ext cx="4673294" cy="3678335"/>
          </a:xfrm>
          <a:prstGeom prst="rect">
            <a:avLst/>
          </a:prstGeom>
        </p:spPr>
      </p:pic>
    </p:spTree>
    <p:extLst>
      <p:ext uri="{BB962C8B-B14F-4D97-AF65-F5344CB8AC3E}">
        <p14:creationId xmlns:p14="http://schemas.microsoft.com/office/powerpoint/2010/main" val="4110410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916DD86-E419-4FB1-920C-A765B8B1A495}"/>
              </a:ext>
            </a:extLst>
          </p:cNvPr>
          <p:cNvPicPr>
            <a:picLocks noChangeAspect="1"/>
          </p:cNvPicPr>
          <p:nvPr/>
        </p:nvPicPr>
        <p:blipFill rotWithShape="1">
          <a:blip r:embed="rId2">
            <a:extLst>
              <a:ext uri="{28A0092B-C50C-407E-A947-70E740481C1C}">
                <a14:useLocalDpi xmlns:a14="http://schemas.microsoft.com/office/drawing/2010/main" val="0"/>
              </a:ext>
            </a:extLst>
          </a:blip>
          <a:srcRect l="6107" r="47987"/>
          <a:stretch/>
        </p:blipFill>
        <p:spPr>
          <a:xfrm rot="10800000">
            <a:off x="6575455" y="-12074"/>
            <a:ext cx="5616545" cy="6882148"/>
          </a:xfrm>
          <a:prstGeom prst="rect">
            <a:avLst/>
          </a:prstGeom>
        </p:spPr>
      </p:pic>
      <p:sp>
        <p:nvSpPr>
          <p:cNvPr id="6" name="Platshållare för innehåll 2">
            <a:extLst>
              <a:ext uri="{FF2B5EF4-FFF2-40B4-BE49-F238E27FC236}">
                <a16:creationId xmlns:a16="http://schemas.microsoft.com/office/drawing/2014/main" id="{4539E3F0-50BF-4E70-9BB8-30FCDC300F77}"/>
              </a:ext>
            </a:extLst>
          </p:cNvPr>
          <p:cNvSpPr txBox="1">
            <a:spLocks/>
          </p:cNvSpPr>
          <p:nvPr/>
        </p:nvSpPr>
        <p:spPr>
          <a:xfrm>
            <a:off x="751840" y="1503680"/>
            <a:ext cx="5974080" cy="4839970"/>
          </a:xfrm>
          <a:prstGeom prst="rect">
            <a:avLst/>
          </a:prstGeom>
        </p:spPr>
        <p:txBody>
          <a:bodyPr>
            <a:normAutofit fontScale="92500" lnSpcReduction="10000"/>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sv-SE" sz="2000" dirty="0"/>
              <a:t>Rosa Parks föddes 1913 i USA och var en medborgarrättskämpe. Rosa Parks var arg över de orättvisor som hon och alla andra afroamerikaner tvingas utstå i det amerikanska samhället. På den tiden segregerade man bussarna där de svarta skulle sitta bak, och de vita fram. </a:t>
            </a:r>
          </a:p>
          <a:p>
            <a:pPr marL="0" indent="0" algn="l">
              <a:buNone/>
            </a:pPr>
            <a:r>
              <a:rPr lang="sv-SE" sz="2000" dirty="0"/>
              <a:t>En dag när bussen var full bad busschauffören Parks att ge upp sin plats så att en vit person kunde sitta, men Parks vägrade. Detta var ett stort bidrag i kampen mot rasism och segregation i USA. </a:t>
            </a:r>
          </a:p>
          <a:p>
            <a:pPr marL="0" indent="0" algn="l">
              <a:buNone/>
            </a:pPr>
            <a:r>
              <a:rPr lang="sv-SE" sz="2000" dirty="0"/>
              <a:t>Parks fortsatte kämpa för alla människor lika värde och tilldelades flera av USA:s finaste civila utmärkelser, bland annat Ellis Island </a:t>
            </a:r>
            <a:r>
              <a:rPr lang="sv-SE" sz="2000" dirty="0" err="1"/>
              <a:t>Medal</a:t>
            </a:r>
            <a:r>
              <a:rPr lang="sv-SE" sz="2000" dirty="0"/>
              <a:t> </a:t>
            </a:r>
            <a:r>
              <a:rPr lang="sv-SE" sz="2000" dirty="0" err="1"/>
              <a:t>of</a:t>
            </a:r>
            <a:r>
              <a:rPr lang="sv-SE" sz="2000" dirty="0"/>
              <a:t> Honor 1986, Frihetsmedaljen 1996 och Amerikanska kongressens guldmedalj 1999.</a:t>
            </a:r>
            <a:endParaRPr lang="sv-SE" sz="2200" dirty="0">
              <a:latin typeface="Arial Black"/>
            </a:endParaRPr>
          </a:p>
        </p:txBody>
      </p:sp>
      <p:sp>
        <p:nvSpPr>
          <p:cNvPr id="2" name="textruta 1">
            <a:extLst>
              <a:ext uri="{FF2B5EF4-FFF2-40B4-BE49-F238E27FC236}">
                <a16:creationId xmlns:a16="http://schemas.microsoft.com/office/drawing/2014/main" id="{DA921D25-962E-4EFC-8E88-66F698C6C4F1}"/>
              </a:ext>
            </a:extLst>
          </p:cNvPr>
          <p:cNvSpPr txBox="1"/>
          <p:nvPr/>
        </p:nvSpPr>
        <p:spPr>
          <a:xfrm>
            <a:off x="751840" y="469304"/>
            <a:ext cx="7439025" cy="769441"/>
          </a:xfrm>
          <a:prstGeom prst="rect">
            <a:avLst/>
          </a:prstGeom>
          <a:noFill/>
        </p:spPr>
        <p:txBody>
          <a:bodyPr wrap="square" rtlCol="0">
            <a:spAutoFit/>
          </a:bodyPr>
          <a:lstStyle/>
          <a:p>
            <a:pPr algn="l"/>
            <a:r>
              <a:rPr lang="sv-SE" sz="4400" dirty="0">
                <a:latin typeface="CenturyGothic"/>
              </a:rPr>
              <a:t>Rosa Parks</a:t>
            </a:r>
            <a:endParaRPr lang="sv-SE" sz="4400" dirty="0"/>
          </a:p>
        </p:txBody>
      </p:sp>
      <p:pic>
        <p:nvPicPr>
          <p:cNvPr id="4" name="Bildobjekt 3">
            <a:extLst>
              <a:ext uri="{FF2B5EF4-FFF2-40B4-BE49-F238E27FC236}">
                <a16:creationId xmlns:a16="http://schemas.microsoft.com/office/drawing/2014/main" id="{71AB46D7-CF05-4664-B565-4BE303DD528E}"/>
              </a:ext>
            </a:extLst>
          </p:cNvPr>
          <p:cNvPicPr>
            <a:picLocks noChangeAspect="1"/>
          </p:cNvPicPr>
          <p:nvPr/>
        </p:nvPicPr>
        <p:blipFill>
          <a:blip r:embed="rId3"/>
          <a:stretch>
            <a:fillRect/>
          </a:stretch>
        </p:blipFill>
        <p:spPr>
          <a:xfrm>
            <a:off x="8190865" y="1031796"/>
            <a:ext cx="3500384" cy="5124922"/>
          </a:xfrm>
          <a:prstGeom prst="rect">
            <a:avLst/>
          </a:prstGeom>
        </p:spPr>
      </p:pic>
    </p:spTree>
    <p:extLst>
      <p:ext uri="{BB962C8B-B14F-4D97-AF65-F5344CB8AC3E}">
        <p14:creationId xmlns:p14="http://schemas.microsoft.com/office/powerpoint/2010/main" val="378398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916DD86-E419-4FB1-920C-A765B8B1A495}"/>
              </a:ext>
            </a:extLst>
          </p:cNvPr>
          <p:cNvPicPr>
            <a:picLocks noChangeAspect="1"/>
          </p:cNvPicPr>
          <p:nvPr/>
        </p:nvPicPr>
        <p:blipFill rotWithShape="1">
          <a:blip r:embed="rId2">
            <a:extLst>
              <a:ext uri="{28A0092B-C50C-407E-A947-70E740481C1C}">
                <a14:useLocalDpi xmlns:a14="http://schemas.microsoft.com/office/drawing/2010/main" val="0"/>
              </a:ext>
            </a:extLst>
          </a:blip>
          <a:srcRect l="6107" r="47987"/>
          <a:stretch/>
        </p:blipFill>
        <p:spPr>
          <a:xfrm rot="10800000">
            <a:off x="6575455" y="-12074"/>
            <a:ext cx="5616545" cy="6882148"/>
          </a:xfrm>
          <a:prstGeom prst="rect">
            <a:avLst/>
          </a:prstGeom>
        </p:spPr>
      </p:pic>
      <p:sp>
        <p:nvSpPr>
          <p:cNvPr id="6" name="Platshållare för innehåll 2">
            <a:extLst>
              <a:ext uri="{FF2B5EF4-FFF2-40B4-BE49-F238E27FC236}">
                <a16:creationId xmlns:a16="http://schemas.microsoft.com/office/drawing/2014/main" id="{4539E3F0-50BF-4E70-9BB8-30FCDC300F77}"/>
              </a:ext>
            </a:extLst>
          </p:cNvPr>
          <p:cNvSpPr txBox="1">
            <a:spLocks/>
          </p:cNvSpPr>
          <p:nvPr/>
        </p:nvSpPr>
        <p:spPr>
          <a:xfrm>
            <a:off x="751840" y="1971674"/>
            <a:ext cx="5974080" cy="4371975"/>
          </a:xfrm>
          <a:prstGeom prst="rect">
            <a:avLst/>
          </a:prstGeom>
        </p:spPr>
        <p:txBody>
          <a:bodyPr>
            <a:normAutofit fontScale="85000" lnSpcReduction="10000"/>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sv-SE" dirty="0"/>
              <a:t>Ida Östensson föddes1985 i Umeå kommun. Hon är en svensk opinionsbildare, feminist och föreläsare i jämlikhetsfrågor. Östensson började sitt arbete i skateboardscenen där hon 2006 startade den lokala föreningen </a:t>
            </a:r>
            <a:r>
              <a:rPr lang="sv-SE" dirty="0" err="1"/>
              <a:t>You</a:t>
            </a:r>
            <a:r>
              <a:rPr lang="sv-SE" dirty="0"/>
              <a:t> Skate Girl. </a:t>
            </a:r>
          </a:p>
          <a:p>
            <a:pPr marL="0" indent="0" algn="l">
              <a:buNone/>
            </a:pPr>
            <a:r>
              <a:rPr lang="sv-SE" dirty="0"/>
              <a:t>2010 grundade hon stiftelsen Make </a:t>
            </a:r>
            <a:r>
              <a:rPr lang="sv-SE" dirty="0" err="1"/>
              <a:t>Equal</a:t>
            </a:r>
            <a:r>
              <a:rPr lang="sv-SE" dirty="0"/>
              <a:t> som jobbar med lösningsfokuserat jämlikhetsarbete. 2013 var hon medgrundare till FATTA – rörelsen som kämpar mot sexuellt våld och för samtycke i praktik och lagstiftning. </a:t>
            </a:r>
          </a:p>
          <a:p>
            <a:pPr marL="0" indent="0" algn="l">
              <a:buNone/>
            </a:pPr>
            <a:r>
              <a:rPr lang="sv-SE" dirty="0"/>
              <a:t>Sommaren 2016 startade Östensson, inom ramarna för Make </a:t>
            </a:r>
            <a:r>
              <a:rPr lang="sv-SE" dirty="0" err="1"/>
              <a:t>Equal</a:t>
            </a:r>
            <a:r>
              <a:rPr lang="sv-SE" dirty="0"/>
              <a:t>, killmiddag.se för att engagera killar i kampen mot sexuellt våld. 2017 lanserade Make </a:t>
            </a:r>
            <a:r>
              <a:rPr lang="sv-SE" dirty="0" err="1"/>
              <a:t>Equal</a:t>
            </a:r>
            <a:r>
              <a:rPr lang="sv-SE" dirty="0"/>
              <a:t> projektet Skärpning som jobbar mot </a:t>
            </a:r>
            <a:r>
              <a:rPr lang="sv-SE" dirty="0" err="1"/>
              <a:t>näthat</a:t>
            </a:r>
            <a:r>
              <a:rPr lang="sv-SE" dirty="0"/>
              <a:t> och för ett inkluderande nätklimat där Östensson är en av frontfigurerna.</a:t>
            </a:r>
            <a:endParaRPr lang="sv-SE" dirty="0">
              <a:latin typeface="Arial Black"/>
            </a:endParaRPr>
          </a:p>
        </p:txBody>
      </p:sp>
      <p:sp>
        <p:nvSpPr>
          <p:cNvPr id="2" name="textruta 1">
            <a:extLst>
              <a:ext uri="{FF2B5EF4-FFF2-40B4-BE49-F238E27FC236}">
                <a16:creationId xmlns:a16="http://schemas.microsoft.com/office/drawing/2014/main" id="{DA921D25-962E-4EFC-8E88-66F698C6C4F1}"/>
              </a:ext>
            </a:extLst>
          </p:cNvPr>
          <p:cNvSpPr txBox="1"/>
          <p:nvPr/>
        </p:nvSpPr>
        <p:spPr>
          <a:xfrm>
            <a:off x="751840" y="471508"/>
            <a:ext cx="6544310" cy="707886"/>
          </a:xfrm>
          <a:prstGeom prst="rect">
            <a:avLst/>
          </a:prstGeom>
          <a:noFill/>
        </p:spPr>
        <p:txBody>
          <a:bodyPr wrap="square" rtlCol="0">
            <a:spAutoFit/>
          </a:bodyPr>
          <a:lstStyle/>
          <a:p>
            <a:pPr algn="l"/>
            <a:r>
              <a:rPr lang="sv-SE" sz="4000" dirty="0"/>
              <a:t>Ida Östensson</a:t>
            </a:r>
          </a:p>
        </p:txBody>
      </p:sp>
      <p:pic>
        <p:nvPicPr>
          <p:cNvPr id="5" name="Bildobjekt 4">
            <a:extLst>
              <a:ext uri="{FF2B5EF4-FFF2-40B4-BE49-F238E27FC236}">
                <a16:creationId xmlns:a16="http://schemas.microsoft.com/office/drawing/2014/main" id="{D4958DC3-5227-4502-9D67-09C2595776F8}"/>
              </a:ext>
            </a:extLst>
          </p:cNvPr>
          <p:cNvPicPr>
            <a:picLocks noChangeAspect="1"/>
          </p:cNvPicPr>
          <p:nvPr/>
        </p:nvPicPr>
        <p:blipFill>
          <a:blip r:embed="rId3"/>
          <a:stretch>
            <a:fillRect/>
          </a:stretch>
        </p:blipFill>
        <p:spPr>
          <a:xfrm>
            <a:off x="8248897" y="825451"/>
            <a:ext cx="3581900" cy="5306165"/>
          </a:xfrm>
          <a:prstGeom prst="rect">
            <a:avLst/>
          </a:prstGeom>
        </p:spPr>
      </p:pic>
    </p:spTree>
    <p:extLst>
      <p:ext uri="{BB962C8B-B14F-4D97-AF65-F5344CB8AC3E}">
        <p14:creationId xmlns:p14="http://schemas.microsoft.com/office/powerpoint/2010/main" val="1051355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916DD86-E419-4FB1-920C-A765B8B1A495}"/>
              </a:ext>
            </a:extLst>
          </p:cNvPr>
          <p:cNvPicPr>
            <a:picLocks noChangeAspect="1"/>
          </p:cNvPicPr>
          <p:nvPr/>
        </p:nvPicPr>
        <p:blipFill rotWithShape="1">
          <a:blip r:embed="rId2">
            <a:extLst>
              <a:ext uri="{28A0092B-C50C-407E-A947-70E740481C1C}">
                <a14:useLocalDpi xmlns:a14="http://schemas.microsoft.com/office/drawing/2010/main" val="0"/>
              </a:ext>
            </a:extLst>
          </a:blip>
          <a:srcRect l="6107" r="47987"/>
          <a:stretch/>
        </p:blipFill>
        <p:spPr>
          <a:xfrm rot="10800000">
            <a:off x="6575455" y="-12074"/>
            <a:ext cx="5616545" cy="6882148"/>
          </a:xfrm>
          <a:prstGeom prst="rect">
            <a:avLst/>
          </a:prstGeom>
        </p:spPr>
      </p:pic>
      <p:sp>
        <p:nvSpPr>
          <p:cNvPr id="6" name="Platshållare för innehåll 2">
            <a:extLst>
              <a:ext uri="{FF2B5EF4-FFF2-40B4-BE49-F238E27FC236}">
                <a16:creationId xmlns:a16="http://schemas.microsoft.com/office/drawing/2014/main" id="{4539E3F0-50BF-4E70-9BB8-30FCDC300F77}"/>
              </a:ext>
            </a:extLst>
          </p:cNvPr>
          <p:cNvSpPr txBox="1">
            <a:spLocks/>
          </p:cNvSpPr>
          <p:nvPr/>
        </p:nvSpPr>
        <p:spPr>
          <a:xfrm>
            <a:off x="638175" y="1503680"/>
            <a:ext cx="6087745" cy="4839970"/>
          </a:xfrm>
          <a:prstGeom prst="rect">
            <a:avLst/>
          </a:prstGeom>
        </p:spPr>
        <p:txBody>
          <a:bodyPr>
            <a:no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sv-SE" sz="2000" dirty="0"/>
              <a:t>Mary Wollstonecraft föddes1759 i Storbritannien och var en brittisk författare och feministisk pionjär. Hon är mest känd för sin bok ”Till försvar för kvinnans rättigheter” där hon argumenterar för att kvinnor inte är underlägsna män av naturen, utan bara framstår som sådana för att de inte fick utbilda sig. </a:t>
            </a:r>
          </a:p>
          <a:p>
            <a:pPr marL="0" indent="0" algn="l">
              <a:buNone/>
            </a:pPr>
            <a:endParaRPr lang="sv-SE" dirty="0"/>
          </a:p>
          <a:p>
            <a:pPr marL="0" indent="0" algn="l">
              <a:buNone/>
            </a:pPr>
            <a:r>
              <a:rPr lang="sv-SE" sz="2000" dirty="0"/>
              <a:t>Hon förde fram idéerna om att både män och kvinnor skulle betraktas som rationella varelser och vara jämställda. Hon drev bland annat en skola för flickor och skrev ”</a:t>
            </a:r>
            <a:r>
              <a:rPr lang="sv-SE" sz="2000" dirty="0" err="1"/>
              <a:t>Thoughts</a:t>
            </a:r>
            <a:r>
              <a:rPr lang="sv-SE" sz="2000" dirty="0"/>
              <a:t> on the </a:t>
            </a:r>
            <a:r>
              <a:rPr lang="sv-SE" sz="2000" dirty="0" err="1"/>
              <a:t>Education</a:t>
            </a:r>
            <a:r>
              <a:rPr lang="sv-SE" sz="2000" dirty="0"/>
              <a:t> </a:t>
            </a:r>
            <a:r>
              <a:rPr lang="sv-SE" sz="2000" dirty="0" err="1"/>
              <a:t>of</a:t>
            </a:r>
            <a:r>
              <a:rPr lang="sv-SE" sz="2000" dirty="0"/>
              <a:t> </a:t>
            </a:r>
            <a:r>
              <a:rPr lang="sv-SE" sz="2000" dirty="0" err="1"/>
              <a:t>Daughters</a:t>
            </a:r>
            <a:r>
              <a:rPr lang="sv-SE" sz="2000" dirty="0"/>
              <a:t>”</a:t>
            </a:r>
            <a:endParaRPr lang="sv-SE" sz="2200" dirty="0">
              <a:latin typeface="CenturyGothic"/>
            </a:endParaRPr>
          </a:p>
        </p:txBody>
      </p:sp>
      <p:sp>
        <p:nvSpPr>
          <p:cNvPr id="2" name="textruta 1">
            <a:extLst>
              <a:ext uri="{FF2B5EF4-FFF2-40B4-BE49-F238E27FC236}">
                <a16:creationId xmlns:a16="http://schemas.microsoft.com/office/drawing/2014/main" id="{DA921D25-962E-4EFC-8E88-66F698C6C4F1}"/>
              </a:ext>
            </a:extLst>
          </p:cNvPr>
          <p:cNvSpPr txBox="1"/>
          <p:nvPr/>
        </p:nvSpPr>
        <p:spPr>
          <a:xfrm>
            <a:off x="751840" y="469304"/>
            <a:ext cx="7439025" cy="769441"/>
          </a:xfrm>
          <a:prstGeom prst="rect">
            <a:avLst/>
          </a:prstGeom>
          <a:noFill/>
        </p:spPr>
        <p:txBody>
          <a:bodyPr wrap="square" rtlCol="0">
            <a:spAutoFit/>
          </a:bodyPr>
          <a:lstStyle/>
          <a:p>
            <a:pPr algn="l"/>
            <a:r>
              <a:rPr lang="sv-SE" sz="4400" dirty="0">
                <a:latin typeface="CenturyGothic"/>
              </a:rPr>
              <a:t>Mary Wollstonecraft</a:t>
            </a:r>
            <a:endParaRPr lang="sv-SE" sz="4400" dirty="0"/>
          </a:p>
        </p:txBody>
      </p:sp>
      <p:pic>
        <p:nvPicPr>
          <p:cNvPr id="5" name="Bildobjekt 4">
            <a:extLst>
              <a:ext uri="{FF2B5EF4-FFF2-40B4-BE49-F238E27FC236}">
                <a16:creationId xmlns:a16="http://schemas.microsoft.com/office/drawing/2014/main" id="{8321F456-E733-4905-8B15-5D3FFF88CBB3}"/>
              </a:ext>
            </a:extLst>
          </p:cNvPr>
          <p:cNvPicPr>
            <a:picLocks noChangeAspect="1"/>
          </p:cNvPicPr>
          <p:nvPr/>
        </p:nvPicPr>
        <p:blipFill>
          <a:blip r:embed="rId3"/>
          <a:stretch>
            <a:fillRect/>
          </a:stretch>
        </p:blipFill>
        <p:spPr>
          <a:xfrm>
            <a:off x="8190865" y="818785"/>
            <a:ext cx="3648584" cy="5220429"/>
          </a:xfrm>
          <a:prstGeom prst="rect">
            <a:avLst/>
          </a:prstGeom>
        </p:spPr>
      </p:pic>
    </p:spTree>
    <p:extLst>
      <p:ext uri="{BB962C8B-B14F-4D97-AF65-F5344CB8AC3E}">
        <p14:creationId xmlns:p14="http://schemas.microsoft.com/office/powerpoint/2010/main" val="3206557092"/>
      </p:ext>
    </p:extLst>
  </p:cSld>
  <p:clrMapOvr>
    <a:masterClrMapping/>
  </p:clrMapOvr>
</p:sld>
</file>

<file path=ppt/theme/theme1.xml><?xml version="1.0" encoding="utf-8"?>
<a:theme xmlns:a="http://schemas.openxmlformats.org/drawingml/2006/main" name="Göteborgs Stad – Blå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small 16-9 (Grundskolaförvaltningen).sv-SE.potx" id="{D1029896-A537-4CD0-BA2F-B78AEFDCB02B}" vid="{3AEA8C36-1629-4393-8C1F-15E548965D2F}"/>
    </a:ext>
  </a:extLst>
</a:theme>
</file>

<file path=ppt/theme/theme10.xml><?xml version="1.0" encoding="utf-8"?>
<a:theme xmlns:a="http://schemas.openxmlformats.org/drawingml/2006/main" name="2_Göteborgs Stad – Blå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A3BC0E49-C5D0-4865-B1BE-3A636DF5CAE3}" vid="{607A6647-1E2D-454B-A339-17BC31080D31}"/>
    </a:ext>
  </a:extLst>
</a:theme>
</file>

<file path=ppt/theme/theme11.xml><?xml version="1.0" encoding="utf-8"?>
<a:theme xmlns:a="http://schemas.openxmlformats.org/drawingml/2006/main" name="Office-tema">
  <a:themeElements>
    <a:clrScheme name="Göteborgs Stad Powerpoint">
      <a:dk1>
        <a:sysClr val="windowText" lastClr="000000"/>
      </a:dk1>
      <a:lt1>
        <a:sysClr val="window" lastClr="FFFFFF"/>
      </a:lt1>
      <a:dk2>
        <a:srgbClr val="495663"/>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öteborgs Stad – Mörkblå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small 16-9 (Grundskolaförvaltningen).sv-SE.potx" id="{D1029896-A537-4CD0-BA2F-B78AEFDCB02B}" vid="{001E7CED-BACA-4324-B813-9039F460DD62}"/>
    </a:ext>
  </a:extLst>
</a:theme>
</file>

<file path=ppt/theme/theme3.xml><?xml version="1.0" encoding="utf-8"?>
<a:theme xmlns:a="http://schemas.openxmlformats.org/drawingml/2006/main" name="Göteborgs Stad – Röd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small 16-9 (Grundskolaförvaltningen).sv-SE.potx" id="{D1029896-A537-4CD0-BA2F-B78AEFDCB02B}" vid="{2201E687-68B9-42E4-B809-179270DC564E}"/>
    </a:ext>
  </a:extLst>
</a:theme>
</file>

<file path=ppt/theme/theme4.xml><?xml version="1.0" encoding="utf-8"?>
<a:theme xmlns:a="http://schemas.openxmlformats.org/drawingml/2006/main" name="Göteborgs Stad – Turkos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small 16-9 (Grundskolaförvaltningen).sv-SE.potx" id="{D1029896-A537-4CD0-BA2F-B78AEFDCB02B}" vid="{CE1CCE11-F66C-436D-AA54-D0E22B15157A}"/>
    </a:ext>
  </a:extLst>
</a:theme>
</file>

<file path=ppt/theme/theme5.xml><?xml version="1.0" encoding="utf-8"?>
<a:theme xmlns:a="http://schemas.openxmlformats.org/drawingml/2006/main" name="Göteborgs Stad – Rosa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small 16-9 (Grundskolaförvaltningen).sv-SE.potx" id="{D1029896-A537-4CD0-BA2F-B78AEFDCB02B}" vid="{3F3BBC89-DD14-4EBC-94B6-237A86D5538A}"/>
    </a:ext>
  </a:extLst>
</a:theme>
</file>

<file path=ppt/theme/theme6.xml><?xml version="1.0" encoding="utf-8"?>
<a:theme xmlns:a="http://schemas.openxmlformats.org/drawingml/2006/main" name="Göteborgs Stad – Grön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small 16-9 (Grundskolaförvaltningen).sv-SE.potx" id="{D1029896-A537-4CD0-BA2F-B78AEFDCB02B}" vid="{2BA8ED4B-7057-49DE-B003-1CB363CCAC0C}"/>
    </a:ext>
  </a:extLst>
</a:theme>
</file>

<file path=ppt/theme/theme7.xml><?xml version="1.0" encoding="utf-8"?>
<a:theme xmlns:a="http://schemas.openxmlformats.org/drawingml/2006/main" name="Göteborgs Stad – Lila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small 16-9 (Grundskolaförvaltningen).sv-SE.potx" id="{D1029896-A537-4CD0-BA2F-B78AEFDCB02B}" vid="{101314E0-0E69-4C4F-8067-B0DB906FC4E4}"/>
    </a:ext>
  </a:extLst>
</a:theme>
</file>

<file path=ppt/theme/theme8.xml><?xml version="1.0" encoding="utf-8"?>
<a:theme xmlns:a="http://schemas.openxmlformats.org/drawingml/2006/main" name="Göteborgs Stad – Gul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small 16-9 (Grundskolaförvaltningen).sv-SE.potx" id="{D1029896-A537-4CD0-BA2F-B78AEFDCB02B}" vid="{0F4BBFC5-7792-47DC-B0A0-7616BB1015BD}"/>
    </a:ext>
  </a:extLst>
</a:theme>
</file>

<file path=ppt/theme/theme9.xml><?xml version="1.0" encoding="utf-8"?>
<a:theme xmlns:a="http://schemas.openxmlformats.org/drawingml/2006/main" name="1_Göteborgs Stad – Blå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Grundskoleförvaltningen mall 2022.potx" id="{71B80625-70DF-475D-AB64-EF8C25D33190}" vid="{88485CE6-2284-41F7-9760-41171B08CE9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CA1D2161BBB204B96609D850AB19729" ma:contentTypeVersion="11" ma:contentTypeDescription="Skapa ett nytt dokument." ma:contentTypeScope="" ma:versionID="055f23d33021c313c73dac186250cf41">
  <xsd:schema xmlns:xsd="http://www.w3.org/2001/XMLSchema" xmlns:xs="http://www.w3.org/2001/XMLSchema" xmlns:p="http://schemas.microsoft.com/office/2006/metadata/properties" xmlns:ns2="f35e5bb3-ae5f-4337-ba57-bc39ef9e59ee" xmlns:ns3="2c9496b6-457d-4a8d-8bd2-9daa06d12eaa" targetNamespace="http://schemas.microsoft.com/office/2006/metadata/properties" ma:root="true" ma:fieldsID="6dbed3ae11dd1d91911ffe419ca577f5" ns2:_="" ns3:_="">
    <xsd:import namespace="f35e5bb3-ae5f-4337-ba57-bc39ef9e59ee"/>
    <xsd:import namespace="2c9496b6-457d-4a8d-8bd2-9daa06d12ea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5e5bb3-ae5f-4337-ba57-bc39ef9e59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5ba0a079-088f-45e9-a2b8-c41055840053"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9496b6-457d-4a8d-8bd2-9daa06d12eaa"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TaxCatchAll" ma:index="14" nillable="true" ma:displayName="Taxonomy Catch All Column" ma:hidden="true" ma:list="{13d33f72-1fc1-418a-8754-ab4159c9a016}" ma:internalName="TaxCatchAll" ma:showField="CatchAllData" ma:web="2c9496b6-457d-4a8d-8bd2-9daa06d12e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c9496b6-457d-4a8d-8bd2-9daa06d12eaa" xsi:nil="true"/>
    <lcf76f155ced4ddcb4097134ff3c332f xmlns="f35e5bb3-ae5f-4337-ba57-bc39ef9e59e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A8208CE-5754-4E64-8FA1-7587CE63306B}"/>
</file>

<file path=customXml/itemProps2.xml><?xml version="1.0" encoding="utf-8"?>
<ds:datastoreItem xmlns:ds="http://schemas.openxmlformats.org/officeDocument/2006/customXml" ds:itemID="{AF3BFC00-CA5E-424F-866D-DDEEE25334D2}"/>
</file>

<file path=customXml/itemProps3.xml><?xml version="1.0" encoding="utf-8"?>
<ds:datastoreItem xmlns:ds="http://schemas.openxmlformats.org/officeDocument/2006/customXml" ds:itemID="{CA30EFA2-7BDA-4390-9F5E-682CD2CA65CC}"/>
</file>

<file path=docProps/app.xml><?xml version="1.0" encoding="utf-8"?>
<Properties xmlns="http://schemas.openxmlformats.org/officeDocument/2006/extended-properties" xmlns:vt="http://schemas.openxmlformats.org/officeDocument/2006/docPropsVTypes">
  <Template/>
  <TotalTime>0</TotalTime>
  <Words>1374</Words>
  <Application>Microsoft Office PowerPoint</Application>
  <PresentationFormat>Bredbild</PresentationFormat>
  <Paragraphs>68</Paragraphs>
  <Slides>17</Slides>
  <Notes>0</Notes>
  <HiddenSlides>0</HiddenSlides>
  <MMClips>0</MMClips>
  <ScaleCrop>false</ScaleCrop>
  <HeadingPairs>
    <vt:vector size="6" baseType="variant">
      <vt:variant>
        <vt:lpstr>Använt teckensnitt</vt:lpstr>
      </vt:variant>
      <vt:variant>
        <vt:i4>5</vt:i4>
      </vt:variant>
      <vt:variant>
        <vt:lpstr>Tema</vt:lpstr>
      </vt:variant>
      <vt:variant>
        <vt:i4>10</vt:i4>
      </vt:variant>
      <vt:variant>
        <vt:lpstr>Bildrubriker</vt:lpstr>
      </vt:variant>
      <vt:variant>
        <vt:i4>17</vt:i4>
      </vt:variant>
    </vt:vector>
  </HeadingPairs>
  <TitlesOfParts>
    <vt:vector size="32" baseType="lpstr">
      <vt:lpstr>Arial</vt:lpstr>
      <vt:lpstr>Arial Black</vt:lpstr>
      <vt:lpstr>Calibri</vt:lpstr>
      <vt:lpstr>CenturyGothic</vt:lpstr>
      <vt:lpstr>Wingdings</vt:lpstr>
      <vt:lpstr>Göteborgs Stad – Blå dekor</vt:lpstr>
      <vt:lpstr>Göteborgs Stad – Mörkblå dekor</vt:lpstr>
      <vt:lpstr>Göteborgs Stad – Röd dekor</vt:lpstr>
      <vt:lpstr>Göteborgs Stad – Turkos dekor</vt:lpstr>
      <vt:lpstr>Göteborgs Stad – Rosa dekor</vt:lpstr>
      <vt:lpstr>Göteborgs Stad – Grön dekor</vt:lpstr>
      <vt:lpstr>Göteborgs Stad – Lila dekor</vt:lpstr>
      <vt:lpstr>Göteborgs Stad – Gul dekor</vt:lpstr>
      <vt:lpstr>1_Göteborgs Stad – Blå dekor</vt:lpstr>
      <vt:lpstr>2_Göteborgs Stad – Blå dekor</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Presentationsmall 16-9 (Grundskolaförvaltningen)</dc:title>
  <dc:creator>aneta.purwin@grundskola.goteborg.se</dc:creator>
  <cp:lastModifiedBy>Anita Molin</cp:lastModifiedBy>
  <cp:revision>48</cp:revision>
  <dcterms:created xsi:type="dcterms:W3CDTF">2020-02-27T10:02:57Z</dcterms:created>
  <dcterms:modified xsi:type="dcterms:W3CDTF">2023-01-05T13:50:42Z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0x0101003CA1D2161BBB204B96609D850AB19729</vt:lpwstr>
  </property>
</Properties>
</file>