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8.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9.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2" r:id="rId3"/>
    <p:sldMasterId id="2147484410" r:id="rId4"/>
    <p:sldMasterId id="2147484427" r:id="rId5"/>
    <p:sldMasterId id="2147484444" r:id="rId6"/>
    <p:sldMasterId id="2147484461" r:id="rId7"/>
    <p:sldMasterId id="2147484478" r:id="rId8"/>
    <p:sldMasterId id="2147484495" r:id="rId9"/>
    <p:sldMasterId id="2147484512" r:id="rId10"/>
    <p:sldMasterId id="2147484529" r:id="rId11"/>
    <p:sldMasterId id="2147484546" r:id="rId12"/>
  </p:sldMasterIdLst>
  <p:notesMasterIdLst>
    <p:notesMasterId r:id="rId28"/>
  </p:notesMasterIdLst>
  <p:handoutMasterIdLst>
    <p:handoutMasterId r:id="rId29"/>
  </p:handoutMasterIdLst>
  <p:sldIdLst>
    <p:sldId id="298" r:id="rId13"/>
    <p:sldId id="608" r:id="rId14"/>
    <p:sldId id="555" r:id="rId15"/>
    <p:sldId id="607" r:id="rId16"/>
    <p:sldId id="609" r:id="rId17"/>
    <p:sldId id="610" r:id="rId18"/>
    <p:sldId id="611" r:id="rId19"/>
    <p:sldId id="612" r:id="rId20"/>
    <p:sldId id="613" r:id="rId21"/>
    <p:sldId id="614" r:id="rId22"/>
    <p:sldId id="615" r:id="rId23"/>
    <p:sldId id="622" r:id="rId24"/>
    <p:sldId id="616" r:id="rId25"/>
    <p:sldId id="617" r:id="rId26"/>
    <p:sldId id="618"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DA386"/>
    <a:srgbClr val="91C0AA"/>
    <a:srgbClr val="FED966"/>
    <a:srgbClr val="202B33"/>
    <a:srgbClr val="7EA1E8"/>
    <a:srgbClr val="05644D"/>
    <a:srgbClr val="FBCFB9"/>
    <a:srgbClr val="B8E1C8"/>
    <a:srgbClr val="F2F2F2"/>
    <a:srgbClr val="F5F4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7A2A6-EEA4-4F22-BF0F-4704DA89719D}" v="1" dt="2023-09-21T08:23:31.623"/>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80851" autoAdjust="0"/>
  </p:normalViewPr>
  <p:slideViewPr>
    <p:cSldViewPr snapToGrid="0">
      <p:cViewPr varScale="1">
        <p:scale>
          <a:sx n="86" d="100"/>
          <a:sy n="86" d="100"/>
        </p:scale>
        <p:origin x="605" y="53"/>
      </p:cViewPr>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2" d="100"/>
        <a:sy n="72" d="100"/>
      </p:scale>
      <p:origin x="0" y="0"/>
    </p:cViewPr>
  </p:sorterViewPr>
  <p:notesViewPr>
    <p:cSldViewPr snapToGrid="0">
      <p:cViewPr varScale="1">
        <p:scale>
          <a:sx n="93" d="100"/>
          <a:sy n="93" d="100"/>
        </p:scale>
        <p:origin x="362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1.xml"/><Relationship Id="rId21" Type="http://schemas.openxmlformats.org/officeDocument/2006/relationships/slide" Target="slides/slide9.xml"/><Relationship Id="rId34" Type="http://schemas.microsoft.com/office/2016/11/relationships/changesInfo" Target="changesInfos/changesInfo1.xml"/><Relationship Id="rId7" Type="http://schemas.openxmlformats.org/officeDocument/2006/relationships/slideMaster" Target="slideMasters/slideMaster5.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4.xml"/><Relationship Id="rId11" Type="http://schemas.openxmlformats.org/officeDocument/2006/relationships/slideMaster" Target="slideMasters/slideMaster9.xml"/><Relationship Id="rId24" Type="http://schemas.openxmlformats.org/officeDocument/2006/relationships/slide" Target="slides/slide12.xml"/><Relationship Id="rId32" Type="http://schemas.openxmlformats.org/officeDocument/2006/relationships/theme" Target="theme/theme1.xml"/><Relationship Id="rId5"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notesMaster" Target="notesMasters/notesMaster1.xml"/><Relationship Id="rId36" Type="http://schemas.openxmlformats.org/officeDocument/2006/relationships/customXml" Target="../customXml/item3.xml"/><Relationship Id="rId10" Type="http://schemas.openxmlformats.org/officeDocument/2006/relationships/slideMaster" Target="slideMasters/slideMaster8.xml"/><Relationship Id="rId19" Type="http://schemas.openxmlformats.org/officeDocument/2006/relationships/slide" Target="slides/slide7.xml"/><Relationship Id="rId31" Type="http://schemas.openxmlformats.org/officeDocument/2006/relationships/viewProps" Target="viewProps.xml"/><Relationship Id="rId4" Type="http://schemas.openxmlformats.org/officeDocument/2006/relationships/slideMaster" Target="slideMasters/slideMaster2.xml"/><Relationship Id="rId9" Type="http://schemas.openxmlformats.org/officeDocument/2006/relationships/slideMaster" Target="slideMasters/slideMaster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ita Molin" userId="0ad6c635-8e61-44b6-87ad-76a3cb42852d" providerId="ADAL" clId="{BBDBF2AA-8F67-44F5-956B-74BCD233B8B6}"/>
    <pc:docChg chg="undo custSel addSld delSld modSld sldOrd">
      <pc:chgData name="Anita Molin" userId="0ad6c635-8e61-44b6-87ad-76a3cb42852d" providerId="ADAL" clId="{BBDBF2AA-8F67-44F5-956B-74BCD233B8B6}" dt="2022-12-10T17:57:29.921" v="661" actId="255"/>
      <pc:docMkLst>
        <pc:docMk/>
      </pc:docMkLst>
      <pc:sldChg chg="addSp delSp modSp mod">
        <pc:chgData name="Anita Molin" userId="0ad6c635-8e61-44b6-87ad-76a3cb42852d" providerId="ADAL" clId="{BBDBF2AA-8F67-44F5-956B-74BCD233B8B6}" dt="2022-12-10T16:50:35.656" v="79" actId="1076"/>
        <pc:sldMkLst>
          <pc:docMk/>
          <pc:sldMk cId="378398269" sldId="609"/>
        </pc:sldMkLst>
        <pc:spChg chg="mod">
          <ac:chgData name="Anita Molin" userId="0ad6c635-8e61-44b6-87ad-76a3cb42852d" providerId="ADAL" clId="{BBDBF2AA-8F67-44F5-956B-74BCD233B8B6}" dt="2022-12-10T16:47:01.212" v="33" actId="20577"/>
          <ac:spMkLst>
            <pc:docMk/>
            <pc:sldMk cId="378398269" sldId="609"/>
            <ac:spMk id="2" creationId="{DA921D25-962E-4EFC-8E88-66F698C6C4F1}"/>
          </ac:spMkLst>
        </pc:spChg>
        <pc:spChg chg="mod">
          <ac:chgData name="Anita Molin" userId="0ad6c635-8e61-44b6-87ad-76a3cb42852d" providerId="ADAL" clId="{BBDBF2AA-8F67-44F5-956B-74BCD233B8B6}" dt="2022-12-10T16:50:16.867" v="76" actId="20577"/>
          <ac:spMkLst>
            <pc:docMk/>
            <pc:sldMk cId="378398269" sldId="609"/>
            <ac:spMk id="6" creationId="{4539E3F0-50BF-4E70-9BB8-30FCDC300F77}"/>
          </ac:spMkLst>
        </pc:spChg>
        <pc:picChg chg="del">
          <ac:chgData name="Anita Molin" userId="0ad6c635-8e61-44b6-87ad-76a3cb42852d" providerId="ADAL" clId="{BBDBF2AA-8F67-44F5-956B-74BCD233B8B6}" dt="2022-12-10T16:45:01.953" v="19" actId="21"/>
          <ac:picMkLst>
            <pc:docMk/>
            <pc:sldMk cId="378398269" sldId="609"/>
            <ac:picMk id="4" creationId="{3902F83B-B2E0-4045-85FE-BD9C7C7D8CE5}"/>
          </ac:picMkLst>
        </pc:picChg>
        <pc:picChg chg="add mod">
          <ac:chgData name="Anita Molin" userId="0ad6c635-8e61-44b6-87ad-76a3cb42852d" providerId="ADAL" clId="{BBDBF2AA-8F67-44F5-956B-74BCD233B8B6}" dt="2022-12-10T16:50:35.656" v="79" actId="1076"/>
          <ac:picMkLst>
            <pc:docMk/>
            <pc:sldMk cId="378398269" sldId="609"/>
            <ac:picMk id="5" creationId="{665F710C-C681-47D1-9F44-182E4BA31931}"/>
          </ac:picMkLst>
        </pc:picChg>
      </pc:sldChg>
      <pc:sldChg chg="new del">
        <pc:chgData name="Anita Molin" userId="0ad6c635-8e61-44b6-87ad-76a3cb42852d" providerId="ADAL" clId="{BBDBF2AA-8F67-44F5-956B-74BCD233B8B6}" dt="2022-12-10T16:44:19.211" v="1" actId="2696"/>
        <pc:sldMkLst>
          <pc:docMk/>
          <pc:sldMk cId="2588792220" sldId="609"/>
        </pc:sldMkLst>
      </pc:sldChg>
      <pc:sldChg chg="addSp modSp add mod">
        <pc:chgData name="Anita Molin" userId="0ad6c635-8e61-44b6-87ad-76a3cb42852d" providerId="ADAL" clId="{BBDBF2AA-8F67-44F5-956B-74BCD233B8B6}" dt="2022-12-10T16:55:07.045" v="142" actId="20577"/>
        <pc:sldMkLst>
          <pc:docMk/>
          <pc:sldMk cId="3206557092" sldId="610"/>
        </pc:sldMkLst>
        <pc:spChg chg="mod">
          <ac:chgData name="Anita Molin" userId="0ad6c635-8e61-44b6-87ad-76a3cb42852d" providerId="ADAL" clId="{BBDBF2AA-8F67-44F5-956B-74BCD233B8B6}" dt="2022-12-10T16:52:00.536" v="88" actId="20577"/>
          <ac:spMkLst>
            <pc:docMk/>
            <pc:sldMk cId="3206557092" sldId="610"/>
            <ac:spMk id="2" creationId="{DA921D25-962E-4EFC-8E88-66F698C6C4F1}"/>
          </ac:spMkLst>
        </pc:spChg>
        <pc:spChg chg="mod">
          <ac:chgData name="Anita Molin" userId="0ad6c635-8e61-44b6-87ad-76a3cb42852d" providerId="ADAL" clId="{BBDBF2AA-8F67-44F5-956B-74BCD233B8B6}" dt="2022-12-10T16:55:07.045" v="142" actId="20577"/>
          <ac:spMkLst>
            <pc:docMk/>
            <pc:sldMk cId="3206557092" sldId="610"/>
            <ac:spMk id="6" creationId="{4539E3F0-50BF-4E70-9BB8-30FCDC300F77}"/>
          </ac:spMkLst>
        </pc:spChg>
        <pc:picChg chg="add mod">
          <ac:chgData name="Anita Molin" userId="0ad6c635-8e61-44b6-87ad-76a3cb42852d" providerId="ADAL" clId="{BBDBF2AA-8F67-44F5-956B-74BCD233B8B6}" dt="2022-12-10T16:54:56.947" v="140" actId="1076"/>
          <ac:picMkLst>
            <pc:docMk/>
            <pc:sldMk cId="3206557092" sldId="610"/>
            <ac:picMk id="4" creationId="{A540C424-3F90-4289-88B9-6D62E8ADA1CA}"/>
          </ac:picMkLst>
        </pc:picChg>
      </pc:sldChg>
      <pc:sldChg chg="addSp modSp add mod">
        <pc:chgData name="Anita Molin" userId="0ad6c635-8e61-44b6-87ad-76a3cb42852d" providerId="ADAL" clId="{BBDBF2AA-8F67-44F5-956B-74BCD233B8B6}" dt="2022-12-10T17:11:22.470" v="207" actId="14100"/>
        <pc:sldMkLst>
          <pc:docMk/>
          <pc:sldMk cId="1051355060" sldId="611"/>
        </pc:sldMkLst>
        <pc:spChg chg="mod">
          <ac:chgData name="Anita Molin" userId="0ad6c635-8e61-44b6-87ad-76a3cb42852d" providerId="ADAL" clId="{BBDBF2AA-8F67-44F5-956B-74BCD233B8B6}" dt="2022-12-10T17:11:16.155" v="206" actId="14100"/>
          <ac:spMkLst>
            <pc:docMk/>
            <pc:sldMk cId="1051355060" sldId="611"/>
            <ac:spMk id="2" creationId="{DA921D25-962E-4EFC-8E88-66F698C6C4F1}"/>
          </ac:spMkLst>
        </pc:spChg>
        <pc:spChg chg="mod">
          <ac:chgData name="Anita Molin" userId="0ad6c635-8e61-44b6-87ad-76a3cb42852d" providerId="ADAL" clId="{BBDBF2AA-8F67-44F5-956B-74BCD233B8B6}" dt="2022-12-10T17:11:22.470" v="207" actId="14100"/>
          <ac:spMkLst>
            <pc:docMk/>
            <pc:sldMk cId="1051355060" sldId="611"/>
            <ac:spMk id="6" creationId="{4539E3F0-50BF-4E70-9BB8-30FCDC300F77}"/>
          </ac:spMkLst>
        </pc:spChg>
        <pc:picChg chg="add mod">
          <ac:chgData name="Anita Molin" userId="0ad6c635-8e61-44b6-87ad-76a3cb42852d" providerId="ADAL" clId="{BBDBF2AA-8F67-44F5-956B-74BCD233B8B6}" dt="2022-12-10T17:11:07.617" v="205" actId="1076"/>
          <ac:picMkLst>
            <pc:docMk/>
            <pc:sldMk cId="1051355060" sldId="611"/>
            <ac:picMk id="4" creationId="{774A7C9D-EFC6-4F5A-9CDF-C2A64AE794D5}"/>
          </ac:picMkLst>
        </pc:picChg>
      </pc:sldChg>
      <pc:sldChg chg="addSp modSp add mod">
        <pc:chgData name="Anita Molin" userId="0ad6c635-8e61-44b6-87ad-76a3cb42852d" providerId="ADAL" clId="{BBDBF2AA-8F67-44F5-956B-74BCD233B8B6}" dt="2022-12-10T17:14:59.811" v="258" actId="255"/>
        <pc:sldMkLst>
          <pc:docMk/>
          <pc:sldMk cId="2620260450" sldId="612"/>
        </pc:sldMkLst>
        <pc:spChg chg="mod">
          <ac:chgData name="Anita Molin" userId="0ad6c635-8e61-44b6-87ad-76a3cb42852d" providerId="ADAL" clId="{BBDBF2AA-8F67-44F5-956B-74BCD233B8B6}" dt="2022-12-10T17:12:51.441" v="214" actId="20577"/>
          <ac:spMkLst>
            <pc:docMk/>
            <pc:sldMk cId="2620260450" sldId="612"/>
            <ac:spMk id="2" creationId="{DA921D25-962E-4EFC-8E88-66F698C6C4F1}"/>
          </ac:spMkLst>
        </pc:spChg>
        <pc:spChg chg="mod">
          <ac:chgData name="Anita Molin" userId="0ad6c635-8e61-44b6-87ad-76a3cb42852d" providerId="ADAL" clId="{BBDBF2AA-8F67-44F5-956B-74BCD233B8B6}" dt="2022-12-10T17:14:59.811" v="258" actId="255"/>
          <ac:spMkLst>
            <pc:docMk/>
            <pc:sldMk cId="2620260450" sldId="612"/>
            <ac:spMk id="6" creationId="{4539E3F0-50BF-4E70-9BB8-30FCDC300F77}"/>
          </ac:spMkLst>
        </pc:spChg>
        <pc:picChg chg="add mod">
          <ac:chgData name="Anita Molin" userId="0ad6c635-8e61-44b6-87ad-76a3cb42852d" providerId="ADAL" clId="{BBDBF2AA-8F67-44F5-956B-74BCD233B8B6}" dt="2022-12-10T17:12:18.526" v="210" actId="1076"/>
          <ac:picMkLst>
            <pc:docMk/>
            <pc:sldMk cId="2620260450" sldId="612"/>
            <ac:picMk id="4" creationId="{B5882C00-75C4-4C7A-BD50-DCD2046EB761}"/>
          </ac:picMkLst>
        </pc:picChg>
      </pc:sldChg>
      <pc:sldChg chg="addSp modSp add mod">
        <pc:chgData name="Anita Molin" userId="0ad6c635-8e61-44b6-87ad-76a3cb42852d" providerId="ADAL" clId="{BBDBF2AA-8F67-44F5-956B-74BCD233B8B6}" dt="2022-12-10T17:18:34.644" v="305" actId="20577"/>
        <pc:sldMkLst>
          <pc:docMk/>
          <pc:sldMk cId="2618643569" sldId="613"/>
        </pc:sldMkLst>
        <pc:spChg chg="mod">
          <ac:chgData name="Anita Molin" userId="0ad6c635-8e61-44b6-87ad-76a3cb42852d" providerId="ADAL" clId="{BBDBF2AA-8F67-44F5-956B-74BCD233B8B6}" dt="2022-12-10T17:16:35.069" v="269" actId="20577"/>
          <ac:spMkLst>
            <pc:docMk/>
            <pc:sldMk cId="2618643569" sldId="613"/>
            <ac:spMk id="2" creationId="{DA921D25-962E-4EFC-8E88-66F698C6C4F1}"/>
          </ac:spMkLst>
        </pc:spChg>
        <pc:spChg chg="mod">
          <ac:chgData name="Anita Molin" userId="0ad6c635-8e61-44b6-87ad-76a3cb42852d" providerId="ADAL" clId="{BBDBF2AA-8F67-44F5-956B-74BCD233B8B6}" dt="2022-12-10T17:18:34.644" v="305" actId="20577"/>
          <ac:spMkLst>
            <pc:docMk/>
            <pc:sldMk cId="2618643569" sldId="613"/>
            <ac:spMk id="6" creationId="{4539E3F0-50BF-4E70-9BB8-30FCDC300F77}"/>
          </ac:spMkLst>
        </pc:spChg>
        <pc:picChg chg="add mod">
          <ac:chgData name="Anita Molin" userId="0ad6c635-8e61-44b6-87ad-76a3cb42852d" providerId="ADAL" clId="{BBDBF2AA-8F67-44F5-956B-74BCD233B8B6}" dt="2022-12-10T17:16:00.131" v="265" actId="1076"/>
          <ac:picMkLst>
            <pc:docMk/>
            <pc:sldMk cId="2618643569" sldId="613"/>
            <ac:picMk id="4" creationId="{D2069518-278B-41C4-9AB8-355B71FA6BB7}"/>
          </ac:picMkLst>
        </pc:picChg>
      </pc:sldChg>
      <pc:sldChg chg="addSp modSp add mod">
        <pc:chgData name="Anita Molin" userId="0ad6c635-8e61-44b6-87ad-76a3cb42852d" providerId="ADAL" clId="{BBDBF2AA-8F67-44F5-956B-74BCD233B8B6}" dt="2022-12-10T17:21:17.970" v="354" actId="255"/>
        <pc:sldMkLst>
          <pc:docMk/>
          <pc:sldMk cId="3841139564" sldId="614"/>
        </pc:sldMkLst>
        <pc:spChg chg="mod">
          <ac:chgData name="Anita Molin" userId="0ad6c635-8e61-44b6-87ad-76a3cb42852d" providerId="ADAL" clId="{BBDBF2AA-8F67-44F5-956B-74BCD233B8B6}" dt="2022-12-10T17:19:37.418" v="315" actId="20577"/>
          <ac:spMkLst>
            <pc:docMk/>
            <pc:sldMk cId="3841139564" sldId="614"/>
            <ac:spMk id="2" creationId="{DA921D25-962E-4EFC-8E88-66F698C6C4F1}"/>
          </ac:spMkLst>
        </pc:spChg>
        <pc:spChg chg="mod">
          <ac:chgData name="Anita Molin" userId="0ad6c635-8e61-44b6-87ad-76a3cb42852d" providerId="ADAL" clId="{BBDBF2AA-8F67-44F5-956B-74BCD233B8B6}" dt="2022-12-10T17:21:17.970" v="354" actId="255"/>
          <ac:spMkLst>
            <pc:docMk/>
            <pc:sldMk cId="3841139564" sldId="614"/>
            <ac:spMk id="6" creationId="{4539E3F0-50BF-4E70-9BB8-30FCDC300F77}"/>
          </ac:spMkLst>
        </pc:spChg>
        <pc:picChg chg="add mod">
          <ac:chgData name="Anita Molin" userId="0ad6c635-8e61-44b6-87ad-76a3cb42852d" providerId="ADAL" clId="{BBDBF2AA-8F67-44F5-956B-74BCD233B8B6}" dt="2022-12-10T17:19:26.131" v="312" actId="14100"/>
          <ac:picMkLst>
            <pc:docMk/>
            <pc:sldMk cId="3841139564" sldId="614"/>
            <ac:picMk id="4" creationId="{8E97C2B2-CBD7-4841-94BE-7BF24FBF1520}"/>
          </ac:picMkLst>
        </pc:picChg>
      </pc:sldChg>
      <pc:sldChg chg="addSp modSp add mod">
        <pc:chgData name="Anita Molin" userId="0ad6c635-8e61-44b6-87ad-76a3cb42852d" providerId="ADAL" clId="{BBDBF2AA-8F67-44F5-956B-74BCD233B8B6}" dt="2022-12-10T17:42:05.249" v="412" actId="20577"/>
        <pc:sldMkLst>
          <pc:docMk/>
          <pc:sldMk cId="1720436999" sldId="615"/>
        </pc:sldMkLst>
        <pc:spChg chg="mod">
          <ac:chgData name="Anita Molin" userId="0ad6c635-8e61-44b6-87ad-76a3cb42852d" providerId="ADAL" clId="{BBDBF2AA-8F67-44F5-956B-74BCD233B8B6}" dt="2022-12-10T17:39:55.859" v="363" actId="20577"/>
          <ac:spMkLst>
            <pc:docMk/>
            <pc:sldMk cId="1720436999" sldId="615"/>
            <ac:spMk id="2" creationId="{DA921D25-962E-4EFC-8E88-66F698C6C4F1}"/>
          </ac:spMkLst>
        </pc:spChg>
        <pc:spChg chg="mod">
          <ac:chgData name="Anita Molin" userId="0ad6c635-8e61-44b6-87ad-76a3cb42852d" providerId="ADAL" clId="{BBDBF2AA-8F67-44F5-956B-74BCD233B8B6}" dt="2022-12-10T17:42:05.249" v="412" actId="20577"/>
          <ac:spMkLst>
            <pc:docMk/>
            <pc:sldMk cId="1720436999" sldId="615"/>
            <ac:spMk id="6" creationId="{4539E3F0-50BF-4E70-9BB8-30FCDC300F77}"/>
          </ac:spMkLst>
        </pc:spChg>
        <pc:picChg chg="add mod">
          <ac:chgData name="Anita Molin" userId="0ad6c635-8e61-44b6-87ad-76a3cb42852d" providerId="ADAL" clId="{BBDBF2AA-8F67-44F5-956B-74BCD233B8B6}" dt="2022-12-10T17:40:08.544" v="364" actId="1076"/>
          <ac:picMkLst>
            <pc:docMk/>
            <pc:sldMk cId="1720436999" sldId="615"/>
            <ac:picMk id="4" creationId="{3A0317AF-DBA4-4DB6-A7E0-817ED5CE3603}"/>
          </ac:picMkLst>
        </pc:picChg>
      </pc:sldChg>
      <pc:sldChg chg="addSp modSp add mod">
        <pc:chgData name="Anita Molin" userId="0ad6c635-8e61-44b6-87ad-76a3cb42852d" providerId="ADAL" clId="{BBDBF2AA-8F67-44F5-956B-74BCD233B8B6}" dt="2022-12-10T17:49:32.123" v="536" actId="255"/>
        <pc:sldMkLst>
          <pc:docMk/>
          <pc:sldMk cId="2661120499" sldId="616"/>
        </pc:sldMkLst>
        <pc:spChg chg="mod">
          <ac:chgData name="Anita Molin" userId="0ad6c635-8e61-44b6-87ad-76a3cb42852d" providerId="ADAL" clId="{BBDBF2AA-8F67-44F5-956B-74BCD233B8B6}" dt="2022-12-10T17:47:30.281" v="492" actId="20577"/>
          <ac:spMkLst>
            <pc:docMk/>
            <pc:sldMk cId="2661120499" sldId="616"/>
            <ac:spMk id="2" creationId="{DA921D25-962E-4EFC-8E88-66F698C6C4F1}"/>
          </ac:spMkLst>
        </pc:spChg>
        <pc:spChg chg="mod">
          <ac:chgData name="Anita Molin" userId="0ad6c635-8e61-44b6-87ad-76a3cb42852d" providerId="ADAL" clId="{BBDBF2AA-8F67-44F5-956B-74BCD233B8B6}" dt="2022-12-10T17:49:32.123" v="536" actId="255"/>
          <ac:spMkLst>
            <pc:docMk/>
            <pc:sldMk cId="2661120499" sldId="616"/>
            <ac:spMk id="6" creationId="{4539E3F0-50BF-4E70-9BB8-30FCDC300F77}"/>
          </ac:spMkLst>
        </pc:spChg>
        <pc:picChg chg="add mod">
          <ac:chgData name="Anita Molin" userId="0ad6c635-8e61-44b6-87ad-76a3cb42852d" providerId="ADAL" clId="{BBDBF2AA-8F67-44F5-956B-74BCD233B8B6}" dt="2022-12-10T17:47:05.408" v="488" actId="1076"/>
          <ac:picMkLst>
            <pc:docMk/>
            <pc:sldMk cId="2661120499" sldId="616"/>
            <ac:picMk id="4" creationId="{F159EA74-E8EC-4BD1-A912-412C093A2105}"/>
          </ac:picMkLst>
        </pc:picChg>
      </pc:sldChg>
      <pc:sldChg chg="addSp modSp add mod">
        <pc:chgData name="Anita Molin" userId="0ad6c635-8e61-44b6-87ad-76a3cb42852d" providerId="ADAL" clId="{BBDBF2AA-8F67-44F5-956B-74BCD233B8B6}" dt="2022-12-10T17:53:16.707" v="596" actId="14100"/>
        <pc:sldMkLst>
          <pc:docMk/>
          <pc:sldMk cId="4110410791" sldId="617"/>
        </pc:sldMkLst>
        <pc:spChg chg="mod">
          <ac:chgData name="Anita Molin" userId="0ad6c635-8e61-44b6-87ad-76a3cb42852d" providerId="ADAL" clId="{BBDBF2AA-8F67-44F5-956B-74BCD233B8B6}" dt="2022-12-10T17:50:43.750" v="545" actId="20577"/>
          <ac:spMkLst>
            <pc:docMk/>
            <pc:sldMk cId="4110410791" sldId="617"/>
            <ac:spMk id="2" creationId="{DA921D25-962E-4EFC-8E88-66F698C6C4F1}"/>
          </ac:spMkLst>
        </pc:spChg>
        <pc:spChg chg="mod">
          <ac:chgData name="Anita Molin" userId="0ad6c635-8e61-44b6-87ad-76a3cb42852d" providerId="ADAL" clId="{BBDBF2AA-8F67-44F5-956B-74BCD233B8B6}" dt="2022-12-10T17:53:16.707" v="596" actId="14100"/>
          <ac:spMkLst>
            <pc:docMk/>
            <pc:sldMk cId="4110410791" sldId="617"/>
            <ac:spMk id="6" creationId="{4539E3F0-50BF-4E70-9BB8-30FCDC300F77}"/>
          </ac:spMkLst>
        </pc:spChg>
        <pc:picChg chg="add mod">
          <ac:chgData name="Anita Molin" userId="0ad6c635-8e61-44b6-87ad-76a3cb42852d" providerId="ADAL" clId="{BBDBF2AA-8F67-44F5-956B-74BCD233B8B6}" dt="2022-12-10T17:50:58.068" v="546" actId="1076"/>
          <ac:picMkLst>
            <pc:docMk/>
            <pc:sldMk cId="4110410791" sldId="617"/>
            <ac:picMk id="4" creationId="{9A7262DB-6A80-4DAF-BECE-89C88936EDC8}"/>
          </ac:picMkLst>
        </pc:picChg>
      </pc:sldChg>
      <pc:sldChg chg="addSp modSp add mod">
        <pc:chgData name="Anita Molin" userId="0ad6c635-8e61-44b6-87ad-76a3cb42852d" providerId="ADAL" clId="{BBDBF2AA-8F67-44F5-956B-74BCD233B8B6}" dt="2022-12-10T17:57:29.921" v="661" actId="255"/>
        <pc:sldMkLst>
          <pc:docMk/>
          <pc:sldMk cId="2929230199" sldId="618"/>
        </pc:sldMkLst>
        <pc:spChg chg="mod">
          <ac:chgData name="Anita Molin" userId="0ad6c635-8e61-44b6-87ad-76a3cb42852d" providerId="ADAL" clId="{BBDBF2AA-8F67-44F5-956B-74BCD233B8B6}" dt="2022-12-10T17:54:21.057" v="607" actId="20577"/>
          <ac:spMkLst>
            <pc:docMk/>
            <pc:sldMk cId="2929230199" sldId="618"/>
            <ac:spMk id="2" creationId="{DA921D25-962E-4EFC-8E88-66F698C6C4F1}"/>
          </ac:spMkLst>
        </pc:spChg>
        <pc:spChg chg="mod">
          <ac:chgData name="Anita Molin" userId="0ad6c635-8e61-44b6-87ad-76a3cb42852d" providerId="ADAL" clId="{BBDBF2AA-8F67-44F5-956B-74BCD233B8B6}" dt="2022-12-10T17:57:29.921" v="661" actId="255"/>
          <ac:spMkLst>
            <pc:docMk/>
            <pc:sldMk cId="2929230199" sldId="618"/>
            <ac:spMk id="6" creationId="{4539E3F0-50BF-4E70-9BB8-30FCDC300F77}"/>
          </ac:spMkLst>
        </pc:spChg>
        <pc:picChg chg="add mod">
          <ac:chgData name="Anita Molin" userId="0ad6c635-8e61-44b6-87ad-76a3cb42852d" providerId="ADAL" clId="{BBDBF2AA-8F67-44F5-956B-74BCD233B8B6}" dt="2022-12-10T17:53:54.522" v="603" actId="1076"/>
          <ac:picMkLst>
            <pc:docMk/>
            <pc:sldMk cId="2929230199" sldId="618"/>
            <ac:picMk id="4" creationId="{837E4CF8-B4B5-47C2-8327-40EEA05918B8}"/>
          </ac:picMkLst>
        </pc:picChg>
      </pc:sldChg>
      <pc:sldChg chg="add">
        <pc:chgData name="Anita Molin" userId="0ad6c635-8e61-44b6-87ad-76a3cb42852d" providerId="ADAL" clId="{BBDBF2AA-8F67-44F5-956B-74BCD233B8B6}" dt="2022-12-10T17:43:02.638" v="415"/>
        <pc:sldMkLst>
          <pc:docMk/>
          <pc:sldMk cId="973056777" sldId="619"/>
        </pc:sldMkLst>
      </pc:sldChg>
      <pc:sldChg chg="add">
        <pc:chgData name="Anita Molin" userId="0ad6c635-8e61-44b6-87ad-76a3cb42852d" providerId="ADAL" clId="{BBDBF2AA-8F67-44F5-956B-74BCD233B8B6}" dt="2022-12-10T17:43:03.281" v="416"/>
        <pc:sldMkLst>
          <pc:docMk/>
          <pc:sldMk cId="4198696764" sldId="620"/>
        </pc:sldMkLst>
      </pc:sldChg>
      <pc:sldChg chg="add">
        <pc:chgData name="Anita Molin" userId="0ad6c635-8e61-44b6-87ad-76a3cb42852d" providerId="ADAL" clId="{BBDBF2AA-8F67-44F5-956B-74BCD233B8B6}" dt="2022-12-10T17:43:03.889" v="417"/>
        <pc:sldMkLst>
          <pc:docMk/>
          <pc:sldMk cId="1646175618" sldId="621"/>
        </pc:sldMkLst>
      </pc:sldChg>
      <pc:sldChg chg="addSp modSp add mod ord">
        <pc:chgData name="Anita Molin" userId="0ad6c635-8e61-44b6-87ad-76a3cb42852d" providerId="ADAL" clId="{BBDBF2AA-8F67-44F5-956B-74BCD233B8B6}" dt="2022-12-10T17:46:13.332" v="483"/>
        <pc:sldMkLst>
          <pc:docMk/>
          <pc:sldMk cId="2023846638" sldId="622"/>
        </pc:sldMkLst>
        <pc:spChg chg="mod">
          <ac:chgData name="Anita Molin" userId="0ad6c635-8e61-44b6-87ad-76a3cb42852d" providerId="ADAL" clId="{BBDBF2AA-8F67-44F5-956B-74BCD233B8B6}" dt="2022-12-10T17:44:16.976" v="427" actId="20577"/>
          <ac:spMkLst>
            <pc:docMk/>
            <pc:sldMk cId="2023846638" sldId="622"/>
            <ac:spMk id="2" creationId="{DA921D25-962E-4EFC-8E88-66F698C6C4F1}"/>
          </ac:spMkLst>
        </pc:spChg>
        <pc:spChg chg="mod">
          <ac:chgData name="Anita Molin" userId="0ad6c635-8e61-44b6-87ad-76a3cb42852d" providerId="ADAL" clId="{BBDBF2AA-8F67-44F5-956B-74BCD233B8B6}" dt="2022-12-10T17:46:05.255" v="479" actId="20577"/>
          <ac:spMkLst>
            <pc:docMk/>
            <pc:sldMk cId="2023846638" sldId="622"/>
            <ac:spMk id="6" creationId="{4539E3F0-50BF-4E70-9BB8-30FCDC300F77}"/>
          </ac:spMkLst>
        </pc:spChg>
        <pc:picChg chg="add mod">
          <ac:chgData name="Anita Molin" userId="0ad6c635-8e61-44b6-87ad-76a3cb42852d" providerId="ADAL" clId="{BBDBF2AA-8F67-44F5-956B-74BCD233B8B6}" dt="2022-12-10T17:43:32.704" v="423" actId="1076"/>
          <ac:picMkLst>
            <pc:docMk/>
            <pc:sldMk cId="2023846638" sldId="622"/>
            <ac:picMk id="4" creationId="{AE094BE0-9F6C-446B-A2D5-F73B580E1715}"/>
          </ac:picMkLst>
        </pc:picChg>
      </pc:sldChg>
    </pc:docChg>
  </pc:docChgLst>
  <pc:docChgLst>
    <pc:chgData name="Anita Molin" userId="0ad6c635-8e61-44b6-87ad-76a3cb42852d" providerId="ADAL" clId="{A5C2C565-1F45-4374-94E8-BE197C2FABEC}"/>
    <pc:docChg chg="undo custSel addSld delSld modSld sldOrd">
      <pc:chgData name="Anita Molin" userId="0ad6c635-8e61-44b6-87ad-76a3cb42852d" providerId="ADAL" clId="{A5C2C565-1F45-4374-94E8-BE197C2FABEC}" dt="2022-12-08T09:17:44.973" v="1133" actId="47"/>
      <pc:docMkLst>
        <pc:docMk/>
      </pc:docMkLst>
      <pc:sldChg chg="add del">
        <pc:chgData name="Anita Molin" userId="0ad6c635-8e61-44b6-87ad-76a3cb42852d" providerId="ADAL" clId="{A5C2C565-1F45-4374-94E8-BE197C2FABEC}" dt="2022-12-08T08:19:17.646" v="56" actId="47"/>
        <pc:sldMkLst>
          <pc:docMk/>
          <pc:sldMk cId="0" sldId="256"/>
        </pc:sldMkLst>
      </pc:sldChg>
      <pc:sldChg chg="add del">
        <pc:chgData name="Anita Molin" userId="0ad6c635-8e61-44b6-87ad-76a3cb42852d" providerId="ADAL" clId="{A5C2C565-1F45-4374-94E8-BE197C2FABEC}" dt="2022-12-08T08:21:34.840" v="94" actId="47"/>
        <pc:sldMkLst>
          <pc:docMk/>
          <pc:sldMk cId="0" sldId="257"/>
        </pc:sldMkLst>
      </pc:sldChg>
      <pc:sldChg chg="modSp add del mod">
        <pc:chgData name="Anita Molin" userId="0ad6c635-8e61-44b6-87ad-76a3cb42852d" providerId="ADAL" clId="{A5C2C565-1F45-4374-94E8-BE197C2FABEC}" dt="2022-12-08T08:24:24.522" v="107" actId="47"/>
        <pc:sldMkLst>
          <pc:docMk/>
          <pc:sldMk cId="0" sldId="258"/>
        </pc:sldMkLst>
        <pc:picChg chg="mod">
          <ac:chgData name="Anita Molin" userId="0ad6c635-8e61-44b6-87ad-76a3cb42852d" providerId="ADAL" clId="{A5C2C565-1F45-4374-94E8-BE197C2FABEC}" dt="2022-12-08T08:22:11.404" v="95" actId="1076"/>
          <ac:picMkLst>
            <pc:docMk/>
            <pc:sldMk cId="0" sldId="258"/>
            <ac:picMk id="2" creationId="{00000000-0000-0000-0000-000000000000}"/>
          </ac:picMkLst>
        </pc:picChg>
      </pc:sldChg>
      <pc:sldChg chg="add del">
        <pc:chgData name="Anita Molin" userId="0ad6c635-8e61-44b6-87ad-76a3cb42852d" providerId="ADAL" clId="{A5C2C565-1F45-4374-94E8-BE197C2FABEC}" dt="2022-12-08T08:30:26.321" v="179" actId="47"/>
        <pc:sldMkLst>
          <pc:docMk/>
          <pc:sldMk cId="0" sldId="259"/>
        </pc:sldMkLst>
      </pc:sldChg>
      <pc:sldChg chg="add del">
        <pc:chgData name="Anita Molin" userId="0ad6c635-8e61-44b6-87ad-76a3cb42852d" providerId="ADAL" clId="{A5C2C565-1F45-4374-94E8-BE197C2FABEC}" dt="2022-12-08T08:37:53.139" v="557" actId="47"/>
        <pc:sldMkLst>
          <pc:docMk/>
          <pc:sldMk cId="0" sldId="260"/>
        </pc:sldMkLst>
      </pc:sldChg>
      <pc:sldChg chg="add del">
        <pc:chgData name="Anita Molin" userId="0ad6c635-8e61-44b6-87ad-76a3cb42852d" providerId="ADAL" clId="{A5C2C565-1F45-4374-94E8-BE197C2FABEC}" dt="2022-12-08T08:45:30.575" v="711" actId="47"/>
        <pc:sldMkLst>
          <pc:docMk/>
          <pc:sldMk cId="0" sldId="261"/>
        </pc:sldMkLst>
      </pc:sldChg>
      <pc:sldChg chg="add del">
        <pc:chgData name="Anita Molin" userId="0ad6c635-8e61-44b6-87ad-76a3cb42852d" providerId="ADAL" clId="{A5C2C565-1F45-4374-94E8-BE197C2FABEC}" dt="2022-12-08T08:55:13.585" v="800" actId="47"/>
        <pc:sldMkLst>
          <pc:docMk/>
          <pc:sldMk cId="0" sldId="262"/>
        </pc:sldMkLst>
      </pc:sldChg>
      <pc:sldChg chg="add del">
        <pc:chgData name="Anita Molin" userId="0ad6c635-8e61-44b6-87ad-76a3cb42852d" providerId="ADAL" clId="{A5C2C565-1F45-4374-94E8-BE197C2FABEC}" dt="2022-12-08T08:58:28.120" v="873" actId="47"/>
        <pc:sldMkLst>
          <pc:docMk/>
          <pc:sldMk cId="0" sldId="263"/>
        </pc:sldMkLst>
      </pc:sldChg>
      <pc:sldChg chg="add del">
        <pc:chgData name="Anita Molin" userId="0ad6c635-8e61-44b6-87ad-76a3cb42852d" providerId="ADAL" clId="{A5C2C565-1F45-4374-94E8-BE197C2FABEC}" dt="2022-12-08T09:01:25.323" v="888" actId="47"/>
        <pc:sldMkLst>
          <pc:docMk/>
          <pc:sldMk cId="0" sldId="264"/>
        </pc:sldMkLst>
      </pc:sldChg>
      <pc:sldChg chg="add del">
        <pc:chgData name="Anita Molin" userId="0ad6c635-8e61-44b6-87ad-76a3cb42852d" providerId="ADAL" clId="{A5C2C565-1F45-4374-94E8-BE197C2FABEC}" dt="2022-12-08T09:12:38.628" v="1048" actId="47"/>
        <pc:sldMkLst>
          <pc:docMk/>
          <pc:sldMk cId="0" sldId="265"/>
        </pc:sldMkLst>
      </pc:sldChg>
      <pc:sldChg chg="add del">
        <pc:chgData name="Anita Molin" userId="0ad6c635-8e61-44b6-87ad-76a3cb42852d" providerId="ADAL" clId="{A5C2C565-1F45-4374-94E8-BE197C2FABEC}" dt="2022-12-08T09:17:44.973" v="1133" actId="47"/>
        <pc:sldMkLst>
          <pc:docMk/>
          <pc:sldMk cId="0" sldId="266"/>
        </pc:sldMkLst>
      </pc:sldChg>
      <pc:sldChg chg="add">
        <pc:chgData name="Anita Molin" userId="0ad6c635-8e61-44b6-87ad-76a3cb42852d" providerId="ADAL" clId="{A5C2C565-1F45-4374-94E8-BE197C2FABEC}" dt="2022-12-08T08:18:08.188" v="0"/>
        <pc:sldMkLst>
          <pc:docMk/>
          <pc:sldMk cId="0" sldId="267"/>
        </pc:sldMkLst>
      </pc:sldChg>
      <pc:sldChg chg="add">
        <pc:chgData name="Anita Molin" userId="0ad6c635-8e61-44b6-87ad-76a3cb42852d" providerId="ADAL" clId="{A5C2C565-1F45-4374-94E8-BE197C2FABEC}" dt="2022-12-08T08:18:08.188" v="0"/>
        <pc:sldMkLst>
          <pc:docMk/>
          <pc:sldMk cId="0" sldId="268"/>
        </pc:sldMkLst>
      </pc:sldChg>
      <pc:sldChg chg="add">
        <pc:chgData name="Anita Molin" userId="0ad6c635-8e61-44b6-87ad-76a3cb42852d" providerId="ADAL" clId="{A5C2C565-1F45-4374-94E8-BE197C2FABEC}" dt="2022-12-08T08:18:08.188" v="0"/>
        <pc:sldMkLst>
          <pc:docMk/>
          <pc:sldMk cId="0" sldId="269"/>
        </pc:sldMkLst>
      </pc:sldChg>
      <pc:sldChg chg="add">
        <pc:chgData name="Anita Molin" userId="0ad6c635-8e61-44b6-87ad-76a3cb42852d" providerId="ADAL" clId="{A5C2C565-1F45-4374-94E8-BE197C2FABEC}" dt="2022-12-08T08:18:08.188" v="0"/>
        <pc:sldMkLst>
          <pc:docMk/>
          <pc:sldMk cId="0" sldId="270"/>
        </pc:sldMkLst>
      </pc:sldChg>
      <pc:sldChg chg="add">
        <pc:chgData name="Anita Molin" userId="0ad6c635-8e61-44b6-87ad-76a3cb42852d" providerId="ADAL" clId="{A5C2C565-1F45-4374-94E8-BE197C2FABEC}" dt="2022-12-08T08:18:08.188" v="0"/>
        <pc:sldMkLst>
          <pc:docMk/>
          <pc:sldMk cId="0" sldId="271"/>
        </pc:sldMkLst>
      </pc:sldChg>
      <pc:sldChg chg="modSp mod">
        <pc:chgData name="Anita Molin" userId="0ad6c635-8e61-44b6-87ad-76a3cb42852d" providerId="ADAL" clId="{A5C2C565-1F45-4374-94E8-BE197C2FABEC}" dt="2022-12-08T08:19:10.520" v="55" actId="20577"/>
        <pc:sldMkLst>
          <pc:docMk/>
          <pc:sldMk cId="3122097878" sldId="298"/>
        </pc:sldMkLst>
        <pc:spChg chg="mod">
          <ac:chgData name="Anita Molin" userId="0ad6c635-8e61-44b6-87ad-76a3cb42852d" providerId="ADAL" clId="{A5C2C565-1F45-4374-94E8-BE197C2FABEC}" dt="2022-12-08T08:19:10.520" v="55" actId="20577"/>
          <ac:spMkLst>
            <pc:docMk/>
            <pc:sldMk cId="3122097878" sldId="298"/>
            <ac:spMk id="6" creationId="{0B2F8874-6E0E-4F91-9D57-FAEB10FBE881}"/>
          </ac:spMkLst>
        </pc:spChg>
      </pc:sldChg>
      <pc:sldChg chg="addSp delSp modSp mod ord">
        <pc:chgData name="Anita Molin" userId="0ad6c635-8e61-44b6-87ad-76a3cb42852d" providerId="ADAL" clId="{A5C2C565-1F45-4374-94E8-BE197C2FABEC}" dt="2022-12-08T08:38:37.471" v="563" actId="20577"/>
        <pc:sldMkLst>
          <pc:docMk/>
          <pc:sldMk cId="1640823204" sldId="541"/>
        </pc:sldMkLst>
        <pc:spChg chg="add mod">
          <ac:chgData name="Anita Molin" userId="0ad6c635-8e61-44b6-87ad-76a3cb42852d" providerId="ADAL" clId="{A5C2C565-1F45-4374-94E8-BE197C2FABEC}" dt="2022-12-08T08:27:17.721" v="144" actId="255"/>
          <ac:spMkLst>
            <pc:docMk/>
            <pc:sldMk cId="1640823204" sldId="541"/>
            <ac:spMk id="2" creationId="{EB89F480-58E0-4124-A9F2-ABCB12CDE5B8}"/>
          </ac:spMkLst>
        </pc:spChg>
        <pc:spChg chg="add del mod">
          <ac:chgData name="Anita Molin" userId="0ad6c635-8e61-44b6-87ad-76a3cb42852d" providerId="ADAL" clId="{A5C2C565-1F45-4374-94E8-BE197C2FABEC}" dt="2022-12-08T08:28:22.419" v="149"/>
          <ac:spMkLst>
            <pc:docMk/>
            <pc:sldMk cId="1640823204" sldId="541"/>
            <ac:spMk id="3" creationId="{3EED39DF-8E3C-47AC-A786-A7D6CBE90897}"/>
          </ac:spMkLst>
        </pc:spChg>
        <pc:spChg chg="add mod">
          <ac:chgData name="Anita Molin" userId="0ad6c635-8e61-44b6-87ad-76a3cb42852d" providerId="ADAL" clId="{A5C2C565-1F45-4374-94E8-BE197C2FABEC}" dt="2022-12-08T08:38:37.471" v="563" actId="20577"/>
          <ac:spMkLst>
            <pc:docMk/>
            <pc:sldMk cId="1640823204" sldId="541"/>
            <ac:spMk id="4" creationId="{C10BDD4F-4078-411E-9249-7739B83129AE}"/>
          </ac:spMkLst>
        </pc:spChg>
        <pc:spChg chg="mod">
          <ac:chgData name="Anita Molin" userId="0ad6c635-8e61-44b6-87ad-76a3cb42852d" providerId="ADAL" clId="{A5C2C565-1F45-4374-94E8-BE197C2FABEC}" dt="2022-12-08T08:26:35.316" v="138" actId="14100"/>
          <ac:spMkLst>
            <pc:docMk/>
            <pc:sldMk cId="1640823204" sldId="541"/>
            <ac:spMk id="6" creationId="{33F10F27-F8C0-4750-9AC5-3E25001958DB}"/>
          </ac:spMkLst>
        </pc:spChg>
        <pc:spChg chg="del mod">
          <ac:chgData name="Anita Molin" userId="0ad6c635-8e61-44b6-87ad-76a3cb42852d" providerId="ADAL" clId="{A5C2C565-1F45-4374-94E8-BE197C2FABEC}" dt="2022-12-08T08:21:20.591" v="91" actId="478"/>
          <ac:spMkLst>
            <pc:docMk/>
            <pc:sldMk cId="1640823204" sldId="541"/>
            <ac:spMk id="7" creationId="{8A08ADCE-6266-467C-9D2A-DD551B6992D3}"/>
          </ac:spMkLst>
        </pc:spChg>
      </pc:sldChg>
      <pc:sldChg chg="addSp modSp mod ord">
        <pc:chgData name="Anita Molin" userId="0ad6c635-8e61-44b6-87ad-76a3cb42852d" providerId="ADAL" clId="{A5C2C565-1F45-4374-94E8-BE197C2FABEC}" dt="2022-12-08T08:59:37.871" v="882" actId="27636"/>
        <pc:sldMkLst>
          <pc:docMk/>
          <pc:sldMk cId="1701185442" sldId="555"/>
        </pc:sldMkLst>
        <pc:spChg chg="add mod">
          <ac:chgData name="Anita Molin" userId="0ad6c635-8e61-44b6-87ad-76a3cb42852d" providerId="ADAL" clId="{A5C2C565-1F45-4374-94E8-BE197C2FABEC}" dt="2022-12-08T08:27:36.716" v="145" actId="255"/>
          <ac:spMkLst>
            <pc:docMk/>
            <pc:sldMk cId="1701185442" sldId="555"/>
            <ac:spMk id="2" creationId="{DA921D25-962E-4EFC-8E88-66F698C6C4F1}"/>
          </ac:spMkLst>
        </pc:spChg>
        <pc:spChg chg="mod">
          <ac:chgData name="Anita Molin" userId="0ad6c635-8e61-44b6-87ad-76a3cb42852d" providerId="ADAL" clId="{A5C2C565-1F45-4374-94E8-BE197C2FABEC}" dt="2022-12-08T08:59:37.871" v="882" actId="27636"/>
          <ac:spMkLst>
            <pc:docMk/>
            <pc:sldMk cId="1701185442" sldId="555"/>
            <ac:spMk id="6" creationId="{4539E3F0-50BF-4E70-9BB8-30FCDC300F77}"/>
          </ac:spMkLst>
        </pc:spChg>
        <pc:spChg chg="mod">
          <ac:chgData name="Anita Molin" userId="0ad6c635-8e61-44b6-87ad-76a3cb42852d" providerId="ADAL" clId="{A5C2C565-1F45-4374-94E8-BE197C2FABEC}" dt="2022-12-08T08:29:05.486" v="153" actId="255"/>
          <ac:spMkLst>
            <pc:docMk/>
            <pc:sldMk cId="1701185442" sldId="555"/>
            <ac:spMk id="10" creationId="{74159505-7B89-4605-821C-99EA247CAC64}"/>
          </ac:spMkLst>
        </pc:spChg>
      </pc:sldChg>
      <pc:sldChg chg="del">
        <pc:chgData name="Anita Molin" userId="0ad6c635-8e61-44b6-87ad-76a3cb42852d" providerId="ADAL" clId="{A5C2C565-1F45-4374-94E8-BE197C2FABEC}" dt="2022-12-08T08:18:22.874" v="1" actId="47"/>
        <pc:sldMkLst>
          <pc:docMk/>
          <pc:sldMk cId="3669571870" sldId="564"/>
        </pc:sldMkLst>
      </pc:sldChg>
      <pc:sldChg chg="new del">
        <pc:chgData name="Anita Molin" userId="0ad6c635-8e61-44b6-87ad-76a3cb42852d" providerId="ADAL" clId="{A5C2C565-1F45-4374-94E8-BE197C2FABEC}" dt="2022-12-08T08:24:41.499" v="109" actId="680"/>
        <pc:sldMkLst>
          <pc:docMk/>
          <pc:sldMk cId="264201554" sldId="584"/>
        </pc:sldMkLst>
      </pc:sldChg>
      <pc:sldChg chg="addSp delSp modSp add mod">
        <pc:chgData name="Anita Molin" userId="0ad6c635-8e61-44b6-87ad-76a3cb42852d" providerId="ADAL" clId="{A5C2C565-1F45-4374-94E8-BE197C2FABEC}" dt="2022-12-08T09:00:14.558" v="887" actId="255"/>
        <pc:sldMkLst>
          <pc:docMk/>
          <pc:sldMk cId="1754108970" sldId="584"/>
        </pc:sldMkLst>
        <pc:spChg chg="add mod">
          <ac:chgData name="Anita Molin" userId="0ad6c635-8e61-44b6-87ad-76a3cb42852d" providerId="ADAL" clId="{A5C2C565-1F45-4374-94E8-BE197C2FABEC}" dt="2022-12-08T08:29:49.880" v="177" actId="255"/>
          <ac:spMkLst>
            <pc:docMk/>
            <pc:sldMk cId="1754108970" sldId="584"/>
            <ac:spMk id="3" creationId="{E58DBA4B-4853-463F-9720-256562F1CF9A}"/>
          </ac:spMkLst>
        </pc:spChg>
        <pc:spChg chg="add mod">
          <ac:chgData name="Anita Molin" userId="0ad6c635-8e61-44b6-87ad-76a3cb42852d" providerId="ADAL" clId="{A5C2C565-1F45-4374-94E8-BE197C2FABEC}" dt="2022-12-08T09:00:14.558" v="887" actId="255"/>
          <ac:spMkLst>
            <pc:docMk/>
            <pc:sldMk cId="1754108970" sldId="584"/>
            <ac:spMk id="4" creationId="{89CA6EE2-71CC-4B7A-B29F-B8EBF6146B61}"/>
          </ac:spMkLst>
        </pc:spChg>
        <pc:spChg chg="mod">
          <ac:chgData name="Anita Molin" userId="0ad6c635-8e61-44b6-87ad-76a3cb42852d" providerId="ADAL" clId="{A5C2C565-1F45-4374-94E8-BE197C2FABEC}" dt="2022-12-08T08:24:54.266" v="112" actId="27636"/>
          <ac:spMkLst>
            <pc:docMk/>
            <pc:sldMk cId="1754108970" sldId="584"/>
            <ac:spMk id="6" creationId="{4539E3F0-50BF-4E70-9BB8-30FCDC300F77}"/>
          </ac:spMkLst>
        </pc:spChg>
        <pc:spChg chg="add del mod">
          <ac:chgData name="Anita Molin" userId="0ad6c635-8e61-44b6-87ad-76a3cb42852d" providerId="ADAL" clId="{A5C2C565-1F45-4374-94E8-BE197C2FABEC}" dt="2022-12-08T08:59:59.451" v="884" actId="478"/>
          <ac:spMkLst>
            <pc:docMk/>
            <pc:sldMk cId="1754108970" sldId="584"/>
            <ac:spMk id="7" creationId="{310BEBC5-883E-4C86-B157-285295291A27}"/>
          </ac:spMkLst>
        </pc:spChg>
        <pc:spChg chg="mod">
          <ac:chgData name="Anita Molin" userId="0ad6c635-8e61-44b6-87ad-76a3cb42852d" providerId="ADAL" clId="{A5C2C565-1F45-4374-94E8-BE197C2FABEC}" dt="2022-12-08T08:29:15.576" v="154" actId="255"/>
          <ac:spMkLst>
            <pc:docMk/>
            <pc:sldMk cId="1754108970" sldId="584"/>
            <ac:spMk id="10" creationId="{74159505-7B89-4605-821C-99EA247CAC64}"/>
          </ac:spMkLst>
        </pc:spChg>
      </pc:sldChg>
      <pc:sldChg chg="modSp mod">
        <pc:chgData name="Anita Molin" userId="0ad6c635-8e61-44b6-87ad-76a3cb42852d" providerId="ADAL" clId="{A5C2C565-1F45-4374-94E8-BE197C2FABEC}" dt="2022-12-08T08:58:57.890" v="875" actId="27636"/>
        <pc:sldMkLst>
          <pc:docMk/>
          <pc:sldMk cId="3964678485" sldId="585"/>
        </pc:sldMkLst>
        <pc:spChg chg="mod">
          <ac:chgData name="Anita Molin" userId="0ad6c635-8e61-44b6-87ad-76a3cb42852d" providerId="ADAL" clId="{A5C2C565-1F45-4374-94E8-BE197C2FABEC}" dt="2022-12-08T08:31:37.545" v="228" actId="14100"/>
          <ac:spMkLst>
            <pc:docMk/>
            <pc:sldMk cId="3964678485" sldId="585"/>
            <ac:spMk id="2" creationId="{DA921D25-962E-4EFC-8E88-66F698C6C4F1}"/>
          </ac:spMkLst>
        </pc:spChg>
        <pc:spChg chg="mod">
          <ac:chgData name="Anita Molin" userId="0ad6c635-8e61-44b6-87ad-76a3cb42852d" providerId="ADAL" clId="{A5C2C565-1F45-4374-94E8-BE197C2FABEC}" dt="2022-12-08T08:58:57.890" v="875" actId="27636"/>
          <ac:spMkLst>
            <pc:docMk/>
            <pc:sldMk cId="3964678485" sldId="585"/>
            <ac:spMk id="6" creationId="{4539E3F0-50BF-4E70-9BB8-30FCDC300F77}"/>
          </ac:spMkLst>
        </pc:spChg>
        <pc:spChg chg="mod">
          <ac:chgData name="Anita Molin" userId="0ad6c635-8e61-44b6-87ad-76a3cb42852d" providerId="ADAL" clId="{A5C2C565-1F45-4374-94E8-BE197C2FABEC}" dt="2022-12-08T08:32:03.877" v="245" actId="20577"/>
          <ac:spMkLst>
            <pc:docMk/>
            <pc:sldMk cId="3964678485" sldId="585"/>
            <ac:spMk id="10" creationId="{74159505-7B89-4605-821C-99EA247CAC64}"/>
          </ac:spMkLst>
        </pc:spChg>
      </pc:sldChg>
      <pc:sldChg chg="modSp mod">
        <pc:chgData name="Anita Molin" userId="0ad6c635-8e61-44b6-87ad-76a3cb42852d" providerId="ADAL" clId="{A5C2C565-1F45-4374-94E8-BE197C2FABEC}" dt="2022-12-08T08:38:50.512" v="585" actId="20577"/>
        <pc:sldMkLst>
          <pc:docMk/>
          <pc:sldMk cId="802502644" sldId="586"/>
        </pc:sldMkLst>
        <pc:spChg chg="mod">
          <ac:chgData name="Anita Molin" userId="0ad6c635-8e61-44b6-87ad-76a3cb42852d" providerId="ADAL" clId="{A5C2C565-1F45-4374-94E8-BE197C2FABEC}" dt="2022-12-08T08:38:50.512" v="585" actId="20577"/>
          <ac:spMkLst>
            <pc:docMk/>
            <pc:sldMk cId="802502644" sldId="586"/>
            <ac:spMk id="6" creationId="{0B2F8874-6E0E-4F91-9D57-FAEB10FBE881}"/>
          </ac:spMkLst>
        </pc:spChg>
      </pc:sldChg>
      <pc:sldChg chg="modSp mod">
        <pc:chgData name="Anita Molin" userId="0ad6c635-8e61-44b6-87ad-76a3cb42852d" providerId="ADAL" clId="{A5C2C565-1F45-4374-94E8-BE197C2FABEC}" dt="2022-12-08T08:39:09.869" v="612" actId="20577"/>
        <pc:sldMkLst>
          <pc:docMk/>
          <pc:sldMk cId="1684858824" sldId="587"/>
        </pc:sldMkLst>
        <pc:spChg chg="mod">
          <ac:chgData name="Anita Molin" userId="0ad6c635-8e61-44b6-87ad-76a3cb42852d" providerId="ADAL" clId="{A5C2C565-1F45-4374-94E8-BE197C2FABEC}" dt="2022-12-08T08:39:09.869" v="612" actId="20577"/>
          <ac:spMkLst>
            <pc:docMk/>
            <pc:sldMk cId="1684858824" sldId="587"/>
            <ac:spMk id="6" creationId="{0B2F8874-6E0E-4F91-9D57-FAEB10FBE881}"/>
          </ac:spMkLst>
        </pc:spChg>
      </pc:sldChg>
      <pc:sldChg chg="modSp del mod">
        <pc:chgData name="Anita Molin" userId="0ad6c635-8e61-44b6-87ad-76a3cb42852d" providerId="ADAL" clId="{A5C2C565-1F45-4374-94E8-BE197C2FABEC}" dt="2022-12-08T08:49:21.360" v="781" actId="47"/>
        <pc:sldMkLst>
          <pc:docMk/>
          <pc:sldMk cId="3635343911" sldId="588"/>
        </pc:sldMkLst>
        <pc:spChg chg="mod">
          <ac:chgData name="Anita Molin" userId="0ad6c635-8e61-44b6-87ad-76a3cb42852d" providerId="ADAL" clId="{A5C2C565-1F45-4374-94E8-BE197C2FABEC}" dt="2022-12-08T08:39:57.603" v="631" actId="20577"/>
          <ac:spMkLst>
            <pc:docMk/>
            <pc:sldMk cId="3635343911" sldId="588"/>
            <ac:spMk id="2" creationId="{EB89F480-58E0-4124-A9F2-ABCB12CDE5B8}"/>
          </ac:spMkLst>
        </pc:spChg>
        <pc:spChg chg="mod">
          <ac:chgData name="Anita Molin" userId="0ad6c635-8e61-44b6-87ad-76a3cb42852d" providerId="ADAL" clId="{A5C2C565-1F45-4374-94E8-BE197C2FABEC}" dt="2022-12-08T08:40:34.123" v="639" actId="20577"/>
          <ac:spMkLst>
            <pc:docMk/>
            <pc:sldMk cId="3635343911" sldId="588"/>
            <ac:spMk id="6" creationId="{33F10F27-F8C0-4750-9AC5-3E25001958DB}"/>
          </ac:spMkLst>
        </pc:spChg>
      </pc:sldChg>
      <pc:sldChg chg="addSp delSp modSp add mod">
        <pc:chgData name="Anita Molin" userId="0ad6c635-8e61-44b6-87ad-76a3cb42852d" providerId="ADAL" clId="{A5C2C565-1F45-4374-94E8-BE197C2FABEC}" dt="2022-12-08T08:45:23.423" v="710" actId="1076"/>
        <pc:sldMkLst>
          <pc:docMk/>
          <pc:sldMk cId="3554704355" sldId="589"/>
        </pc:sldMkLst>
        <pc:spChg chg="add del mod">
          <ac:chgData name="Anita Molin" userId="0ad6c635-8e61-44b6-87ad-76a3cb42852d" providerId="ADAL" clId="{A5C2C565-1F45-4374-94E8-BE197C2FABEC}" dt="2022-12-08T08:43:59.860" v="691" actId="21"/>
          <ac:spMkLst>
            <pc:docMk/>
            <pc:sldMk cId="3554704355" sldId="589"/>
            <ac:spMk id="2" creationId="{BFC96982-3D16-4BB1-8D83-05B90EB2A84F}"/>
          </ac:spMkLst>
        </pc:spChg>
        <pc:spChg chg="add del mod">
          <ac:chgData name="Anita Molin" userId="0ad6c635-8e61-44b6-87ad-76a3cb42852d" providerId="ADAL" clId="{A5C2C565-1F45-4374-94E8-BE197C2FABEC}" dt="2022-12-08T08:44:17.182" v="696"/>
          <ac:spMkLst>
            <pc:docMk/>
            <pc:sldMk cId="3554704355" sldId="589"/>
            <ac:spMk id="3" creationId="{E23B4404-BFDB-4D10-903A-CE162148CC6E}"/>
          </ac:spMkLst>
        </pc:spChg>
        <pc:spChg chg="add mod">
          <ac:chgData name="Anita Molin" userId="0ad6c635-8e61-44b6-87ad-76a3cb42852d" providerId="ADAL" clId="{A5C2C565-1F45-4374-94E8-BE197C2FABEC}" dt="2022-12-08T08:45:23.423" v="710" actId="1076"/>
          <ac:spMkLst>
            <pc:docMk/>
            <pc:sldMk cId="3554704355" sldId="589"/>
            <ac:spMk id="6" creationId="{2C8E4C6E-805F-41CC-8B4F-7C14C3449AAE}"/>
          </ac:spMkLst>
        </pc:spChg>
        <pc:spChg chg="add del mod">
          <ac:chgData name="Anita Molin" userId="0ad6c635-8e61-44b6-87ad-76a3cb42852d" providerId="ADAL" clId="{A5C2C565-1F45-4374-94E8-BE197C2FABEC}" dt="2022-12-08T08:44:17.180" v="694" actId="478"/>
          <ac:spMkLst>
            <pc:docMk/>
            <pc:sldMk cId="3554704355" sldId="589"/>
            <ac:spMk id="9" creationId="{2EAEE89A-B034-4180-9A67-44A74C6D2697}"/>
          </ac:spMkLst>
        </pc:spChg>
        <pc:spChg chg="mod">
          <ac:chgData name="Anita Molin" userId="0ad6c635-8e61-44b6-87ad-76a3cb42852d" providerId="ADAL" clId="{A5C2C565-1F45-4374-94E8-BE197C2FABEC}" dt="2022-12-08T08:43:27.684" v="688" actId="14100"/>
          <ac:spMkLst>
            <pc:docMk/>
            <pc:sldMk cId="3554704355" sldId="589"/>
            <ac:spMk id="10" creationId="{74159505-7B89-4605-821C-99EA247CAC64}"/>
          </ac:spMkLst>
        </pc:spChg>
        <pc:spChg chg="add del mod">
          <ac:chgData name="Anita Molin" userId="0ad6c635-8e61-44b6-87ad-76a3cb42852d" providerId="ADAL" clId="{A5C2C565-1F45-4374-94E8-BE197C2FABEC}" dt="2022-12-08T08:44:32.453" v="702"/>
          <ac:spMkLst>
            <pc:docMk/>
            <pc:sldMk cId="3554704355" sldId="589"/>
            <ac:spMk id="11" creationId="{1EACBA8C-5955-4DBA-9DC4-C1B9C790DB95}"/>
          </ac:spMkLst>
        </pc:spChg>
        <pc:picChg chg="mod">
          <ac:chgData name="Anita Molin" userId="0ad6c635-8e61-44b6-87ad-76a3cb42852d" providerId="ADAL" clId="{A5C2C565-1F45-4374-94E8-BE197C2FABEC}" dt="2022-12-08T08:43:54.929" v="690" actId="1076"/>
          <ac:picMkLst>
            <pc:docMk/>
            <pc:sldMk cId="3554704355" sldId="589"/>
            <ac:picMk id="8" creationId="{D916DD86-E419-4FB1-920C-A765B8B1A495}"/>
          </ac:picMkLst>
        </pc:picChg>
      </pc:sldChg>
      <pc:sldChg chg="modSp mod">
        <pc:chgData name="Anita Molin" userId="0ad6c635-8e61-44b6-87ad-76a3cb42852d" providerId="ADAL" clId="{A5C2C565-1F45-4374-94E8-BE197C2FABEC}" dt="2022-12-08T08:47:15.548" v="747" actId="20577"/>
        <pc:sldMkLst>
          <pc:docMk/>
          <pc:sldMk cId="524126539" sldId="590"/>
        </pc:sldMkLst>
        <pc:spChg chg="mod">
          <ac:chgData name="Anita Molin" userId="0ad6c635-8e61-44b6-87ad-76a3cb42852d" providerId="ADAL" clId="{A5C2C565-1F45-4374-94E8-BE197C2FABEC}" dt="2022-12-08T08:47:15.548" v="747" actId="20577"/>
          <ac:spMkLst>
            <pc:docMk/>
            <pc:sldMk cId="524126539" sldId="590"/>
            <ac:spMk id="6" creationId="{2C8E4C6E-805F-41CC-8B4F-7C14C3449AAE}"/>
          </ac:spMkLst>
        </pc:spChg>
        <pc:spChg chg="mod">
          <ac:chgData name="Anita Molin" userId="0ad6c635-8e61-44b6-87ad-76a3cb42852d" providerId="ADAL" clId="{A5C2C565-1F45-4374-94E8-BE197C2FABEC}" dt="2022-12-08T08:47:08.988" v="746" actId="20577"/>
          <ac:spMkLst>
            <pc:docMk/>
            <pc:sldMk cId="524126539" sldId="590"/>
            <ac:spMk id="10" creationId="{74159505-7B89-4605-821C-99EA247CAC64}"/>
          </ac:spMkLst>
        </pc:spChg>
      </pc:sldChg>
      <pc:sldChg chg="modSp add del mod">
        <pc:chgData name="Anita Molin" userId="0ad6c635-8e61-44b6-87ad-76a3cb42852d" providerId="ADAL" clId="{A5C2C565-1F45-4374-94E8-BE197C2FABEC}" dt="2022-12-08T08:53:39.429" v="783" actId="47"/>
        <pc:sldMkLst>
          <pc:docMk/>
          <pc:sldMk cId="681745146" sldId="591"/>
        </pc:sldMkLst>
        <pc:spChg chg="mod">
          <ac:chgData name="Anita Molin" userId="0ad6c635-8e61-44b6-87ad-76a3cb42852d" providerId="ADAL" clId="{A5C2C565-1F45-4374-94E8-BE197C2FABEC}" dt="2022-12-08T08:48:45.679" v="780" actId="20577"/>
          <ac:spMkLst>
            <pc:docMk/>
            <pc:sldMk cId="681745146" sldId="591"/>
            <ac:spMk id="6" creationId="{0B2F8874-6E0E-4F91-9D57-FAEB10FBE881}"/>
          </ac:spMkLst>
        </pc:spChg>
      </pc:sldChg>
      <pc:sldChg chg="addSp modSp add mod">
        <pc:chgData name="Anita Molin" userId="0ad6c635-8e61-44b6-87ad-76a3cb42852d" providerId="ADAL" clId="{A5C2C565-1F45-4374-94E8-BE197C2FABEC}" dt="2022-12-08T09:14:49.203" v="1090" actId="20577"/>
        <pc:sldMkLst>
          <pc:docMk/>
          <pc:sldMk cId="2904828215" sldId="592"/>
        </pc:sldMkLst>
        <pc:spChg chg="mod">
          <ac:chgData name="Anita Molin" userId="0ad6c635-8e61-44b6-87ad-76a3cb42852d" providerId="ADAL" clId="{A5C2C565-1F45-4374-94E8-BE197C2FABEC}" dt="2022-12-08T08:54:51.782" v="799" actId="14100"/>
          <ac:spMkLst>
            <pc:docMk/>
            <pc:sldMk cId="2904828215" sldId="592"/>
            <ac:spMk id="2" creationId="{EB89F480-58E0-4124-A9F2-ABCB12CDE5B8}"/>
          </ac:spMkLst>
        </pc:spChg>
        <pc:spChg chg="add mod">
          <ac:chgData name="Anita Molin" userId="0ad6c635-8e61-44b6-87ad-76a3cb42852d" providerId="ADAL" clId="{A5C2C565-1F45-4374-94E8-BE197C2FABEC}" dt="2022-12-08T09:14:49.203" v="1090" actId="20577"/>
          <ac:spMkLst>
            <pc:docMk/>
            <pc:sldMk cId="2904828215" sldId="592"/>
            <ac:spMk id="3" creationId="{0044B409-4EA6-4FC7-96F2-CB78768DB894}"/>
          </ac:spMkLst>
        </pc:spChg>
        <pc:spChg chg="mod">
          <ac:chgData name="Anita Molin" userId="0ad6c635-8e61-44b6-87ad-76a3cb42852d" providerId="ADAL" clId="{A5C2C565-1F45-4374-94E8-BE197C2FABEC}" dt="2022-12-08T08:54:37.638" v="795" actId="20577"/>
          <ac:spMkLst>
            <pc:docMk/>
            <pc:sldMk cId="2904828215" sldId="592"/>
            <ac:spMk id="6" creationId="{33F10F27-F8C0-4750-9AC5-3E25001958DB}"/>
          </ac:spMkLst>
        </pc:spChg>
      </pc:sldChg>
      <pc:sldChg chg="addSp delSp modSp add mod">
        <pc:chgData name="Anita Molin" userId="0ad6c635-8e61-44b6-87ad-76a3cb42852d" providerId="ADAL" clId="{A5C2C565-1F45-4374-94E8-BE197C2FABEC}" dt="2022-12-08T09:15:05.845" v="1092"/>
        <pc:sldMkLst>
          <pc:docMk/>
          <pc:sldMk cId="1019301540" sldId="593"/>
        </pc:sldMkLst>
        <pc:spChg chg="mod">
          <ac:chgData name="Anita Molin" userId="0ad6c635-8e61-44b6-87ad-76a3cb42852d" providerId="ADAL" clId="{A5C2C565-1F45-4374-94E8-BE197C2FABEC}" dt="2022-12-08T08:56:21.832" v="823" actId="20577"/>
          <ac:spMkLst>
            <pc:docMk/>
            <pc:sldMk cId="1019301540" sldId="593"/>
            <ac:spMk id="2" creationId="{DA921D25-962E-4EFC-8E88-66F698C6C4F1}"/>
          </ac:spMkLst>
        </pc:spChg>
        <pc:spChg chg="add mod">
          <ac:chgData name="Anita Molin" userId="0ad6c635-8e61-44b6-87ad-76a3cb42852d" providerId="ADAL" clId="{A5C2C565-1F45-4374-94E8-BE197C2FABEC}" dt="2022-12-08T09:15:05.845" v="1092"/>
          <ac:spMkLst>
            <pc:docMk/>
            <pc:sldMk cId="1019301540" sldId="593"/>
            <ac:spMk id="3" creationId="{36F5D482-8F4D-4212-88E8-2C05A40C4E1F}"/>
          </ac:spMkLst>
        </pc:spChg>
        <pc:spChg chg="mod">
          <ac:chgData name="Anita Molin" userId="0ad6c635-8e61-44b6-87ad-76a3cb42852d" providerId="ADAL" clId="{A5C2C565-1F45-4374-94E8-BE197C2FABEC}" dt="2022-12-08T08:56:49.614" v="835" actId="20577"/>
          <ac:spMkLst>
            <pc:docMk/>
            <pc:sldMk cId="1019301540" sldId="593"/>
            <ac:spMk id="6" creationId="{4539E3F0-50BF-4E70-9BB8-30FCDC300F77}"/>
          </ac:spMkLst>
        </pc:spChg>
        <pc:spChg chg="del mod">
          <ac:chgData name="Anita Molin" userId="0ad6c635-8e61-44b6-87ad-76a3cb42852d" providerId="ADAL" clId="{A5C2C565-1F45-4374-94E8-BE197C2FABEC}" dt="2022-12-08T09:05:08.653" v="971"/>
          <ac:spMkLst>
            <pc:docMk/>
            <pc:sldMk cId="1019301540" sldId="593"/>
            <ac:spMk id="10" creationId="{74159505-7B89-4605-821C-99EA247CAC64}"/>
          </ac:spMkLst>
        </pc:spChg>
      </pc:sldChg>
      <pc:sldChg chg="modSp mod">
        <pc:chgData name="Anita Molin" userId="0ad6c635-8e61-44b6-87ad-76a3cb42852d" providerId="ADAL" clId="{A5C2C565-1F45-4374-94E8-BE197C2FABEC}" dt="2022-12-08T09:14:34.665" v="1081" actId="20577"/>
        <pc:sldMkLst>
          <pc:docMk/>
          <pc:sldMk cId="3347317509" sldId="594"/>
        </pc:sldMkLst>
        <pc:spChg chg="mod">
          <ac:chgData name="Anita Molin" userId="0ad6c635-8e61-44b6-87ad-76a3cb42852d" providerId="ADAL" clId="{A5C2C565-1F45-4374-94E8-BE197C2FABEC}" dt="2022-12-08T09:14:34.665" v="1081" actId="20577"/>
          <ac:spMkLst>
            <pc:docMk/>
            <pc:sldMk cId="3347317509" sldId="594"/>
            <ac:spMk id="13" creationId="{3E33C69B-7764-4C83-BB42-BF6270E6151B}"/>
          </ac:spMkLst>
        </pc:spChg>
      </pc:sldChg>
      <pc:sldChg chg="modSp mod">
        <pc:chgData name="Anita Molin" userId="0ad6c635-8e61-44b6-87ad-76a3cb42852d" providerId="ADAL" clId="{A5C2C565-1F45-4374-94E8-BE197C2FABEC}" dt="2022-12-08T09:14:23.932" v="1072" actId="20577"/>
        <pc:sldMkLst>
          <pc:docMk/>
          <pc:sldMk cId="876555088" sldId="595"/>
        </pc:sldMkLst>
        <pc:spChg chg="mod">
          <ac:chgData name="Anita Molin" userId="0ad6c635-8e61-44b6-87ad-76a3cb42852d" providerId="ADAL" clId="{A5C2C565-1F45-4374-94E8-BE197C2FABEC}" dt="2022-12-08T09:14:23.932" v="1072" actId="20577"/>
          <ac:spMkLst>
            <pc:docMk/>
            <pc:sldMk cId="876555088" sldId="595"/>
            <ac:spMk id="9" creationId="{29360C97-7186-4FC9-8B16-6430025ECD94}"/>
          </ac:spMkLst>
        </pc:spChg>
      </pc:sldChg>
      <pc:sldChg chg="modSp mod ord">
        <pc:chgData name="Anita Molin" userId="0ad6c635-8e61-44b6-87ad-76a3cb42852d" providerId="ADAL" clId="{A5C2C565-1F45-4374-94E8-BE197C2FABEC}" dt="2022-12-08T09:15:30.901" v="1114" actId="20577"/>
        <pc:sldMkLst>
          <pc:docMk/>
          <pc:sldMk cId="1297689538" sldId="596"/>
        </pc:sldMkLst>
        <pc:spChg chg="mod">
          <ac:chgData name="Anita Molin" userId="0ad6c635-8e61-44b6-87ad-76a3cb42852d" providerId="ADAL" clId="{A5C2C565-1F45-4374-94E8-BE197C2FABEC}" dt="2022-12-08T09:15:30.901" v="1114" actId="20577"/>
          <ac:spMkLst>
            <pc:docMk/>
            <pc:sldMk cId="1297689538" sldId="596"/>
            <ac:spMk id="6" creationId="{0B2F8874-6E0E-4F91-9D57-FAEB10FBE881}"/>
          </ac:spMkLst>
        </pc:spChg>
      </pc:sldChg>
      <pc:sldChg chg="addSp delSp modSp add mod">
        <pc:chgData name="Anita Molin" userId="0ad6c635-8e61-44b6-87ad-76a3cb42852d" providerId="ADAL" clId="{A5C2C565-1F45-4374-94E8-BE197C2FABEC}" dt="2022-12-08T09:12:29.504" v="1047" actId="14100"/>
        <pc:sldMkLst>
          <pc:docMk/>
          <pc:sldMk cId="3935012747" sldId="597"/>
        </pc:sldMkLst>
        <pc:spChg chg="mod">
          <ac:chgData name="Anita Molin" userId="0ad6c635-8e61-44b6-87ad-76a3cb42852d" providerId="ADAL" clId="{A5C2C565-1F45-4374-94E8-BE197C2FABEC}" dt="2022-12-08T09:06:37.243" v="1016" actId="20577"/>
          <ac:spMkLst>
            <pc:docMk/>
            <pc:sldMk cId="3935012747" sldId="597"/>
            <ac:spMk id="2" creationId="{DA921D25-962E-4EFC-8E88-66F698C6C4F1}"/>
          </ac:spMkLst>
        </pc:spChg>
        <pc:spChg chg="mod">
          <ac:chgData name="Anita Molin" userId="0ad6c635-8e61-44b6-87ad-76a3cb42852d" providerId="ADAL" clId="{A5C2C565-1F45-4374-94E8-BE197C2FABEC}" dt="2022-12-08T09:07:44.785" v="1035" actId="27636"/>
          <ac:spMkLst>
            <pc:docMk/>
            <pc:sldMk cId="3935012747" sldId="597"/>
            <ac:spMk id="6" creationId="{4539E3F0-50BF-4E70-9BB8-30FCDC300F77}"/>
          </ac:spMkLst>
        </pc:spChg>
        <pc:picChg chg="add del mod">
          <ac:chgData name="Anita Molin" userId="0ad6c635-8e61-44b6-87ad-76a3cb42852d" providerId="ADAL" clId="{A5C2C565-1F45-4374-94E8-BE197C2FABEC}" dt="2022-12-08T09:11:42.764" v="1042" actId="478"/>
          <ac:picMkLst>
            <pc:docMk/>
            <pc:sldMk cId="3935012747" sldId="597"/>
            <ac:picMk id="5" creationId="{32188643-1D33-421A-B281-F7DD372F5D9B}"/>
          </ac:picMkLst>
        </pc:picChg>
        <pc:picChg chg="add mod">
          <ac:chgData name="Anita Molin" userId="0ad6c635-8e61-44b6-87ad-76a3cb42852d" providerId="ADAL" clId="{A5C2C565-1F45-4374-94E8-BE197C2FABEC}" dt="2022-12-08T09:12:29.504" v="1047" actId="14100"/>
          <ac:picMkLst>
            <pc:docMk/>
            <pc:sldMk cId="3935012747" sldId="597"/>
            <ac:picMk id="7" creationId="{C717A41C-3EAC-4683-B675-4EED322F2B4F}"/>
          </ac:picMkLst>
        </pc:picChg>
      </pc:sldChg>
      <pc:sldChg chg="addSp modSp add del mod">
        <pc:chgData name="Anita Molin" userId="0ad6c635-8e61-44b6-87ad-76a3cb42852d" providerId="ADAL" clId="{A5C2C565-1F45-4374-94E8-BE197C2FABEC}" dt="2022-12-08T09:17:32.096" v="1132" actId="2711"/>
        <pc:sldMkLst>
          <pc:docMk/>
          <pc:sldMk cId="3215084726" sldId="598"/>
        </pc:sldMkLst>
        <pc:spChg chg="add mod">
          <ac:chgData name="Anita Molin" userId="0ad6c635-8e61-44b6-87ad-76a3cb42852d" providerId="ADAL" clId="{A5C2C565-1F45-4374-94E8-BE197C2FABEC}" dt="2022-12-08T09:16:42.152" v="1131" actId="255"/>
          <ac:spMkLst>
            <pc:docMk/>
            <pc:sldMk cId="3215084726" sldId="598"/>
            <ac:spMk id="2" creationId="{01B55B7F-F929-4408-94A9-5DA6D7840848}"/>
          </ac:spMkLst>
        </pc:spChg>
        <pc:spChg chg="mod">
          <ac:chgData name="Anita Molin" userId="0ad6c635-8e61-44b6-87ad-76a3cb42852d" providerId="ADAL" clId="{A5C2C565-1F45-4374-94E8-BE197C2FABEC}" dt="2022-12-08T09:17:32.096" v="1132" actId="2711"/>
          <ac:spMkLst>
            <pc:docMk/>
            <pc:sldMk cId="3215084726" sldId="598"/>
            <ac:spMk id="6" creationId="{26EF9F62-DAA8-43CE-AB4D-D2F24DCBDAC1}"/>
          </ac:spMkLst>
        </pc:spChg>
        <pc:spChg chg="mod">
          <ac:chgData name="Anita Molin" userId="0ad6c635-8e61-44b6-87ad-76a3cb42852d" providerId="ADAL" clId="{A5C2C565-1F45-4374-94E8-BE197C2FABEC}" dt="2022-12-08T09:13:57.476" v="1061" actId="20577"/>
          <ac:spMkLst>
            <pc:docMk/>
            <pc:sldMk cId="3215084726" sldId="598"/>
            <ac:spMk id="9" creationId="{D055C5DC-626B-4BA5-A239-89880E7AA04A}"/>
          </ac:spMkLst>
        </pc:spChg>
      </pc:sldChg>
      <pc:sldMasterChg chg="delSldLayout">
        <pc:chgData name="Anita Molin" userId="0ad6c635-8e61-44b6-87ad-76a3cb42852d" providerId="ADAL" clId="{A5C2C565-1F45-4374-94E8-BE197C2FABEC}" dt="2022-12-08T08:37:53.139" v="557" actId="47"/>
        <pc:sldMasterMkLst>
          <pc:docMk/>
          <pc:sldMasterMk cId="886967930" sldId="2147484042"/>
        </pc:sldMasterMkLst>
        <pc:sldLayoutChg chg="del">
          <pc:chgData name="Anita Molin" userId="0ad6c635-8e61-44b6-87ad-76a3cb42852d" providerId="ADAL" clId="{A5C2C565-1F45-4374-94E8-BE197C2FABEC}" dt="2022-12-08T08:19:17.646" v="56" actId="47"/>
          <pc:sldLayoutMkLst>
            <pc:docMk/>
            <pc:sldMasterMk cId="886967930" sldId="2147484042"/>
            <pc:sldLayoutMk cId="1646666821" sldId="2147484563"/>
          </pc:sldLayoutMkLst>
        </pc:sldLayoutChg>
        <pc:sldLayoutChg chg="del">
          <pc:chgData name="Anita Molin" userId="0ad6c635-8e61-44b6-87ad-76a3cb42852d" providerId="ADAL" clId="{A5C2C565-1F45-4374-94E8-BE197C2FABEC}" dt="2022-12-08T08:37:53.139" v="557" actId="47"/>
          <pc:sldLayoutMkLst>
            <pc:docMk/>
            <pc:sldMasterMk cId="886967930" sldId="2147484042"/>
            <pc:sldLayoutMk cId="1407799271" sldId="2147484565"/>
          </pc:sldLayoutMkLst>
        </pc:sldLayoutChg>
      </pc:sldMasterChg>
    </pc:docChg>
  </pc:docChgLst>
  <pc:docChgLst>
    <pc:chgData name="Anita Molin" userId="0ad6c635-8e61-44b6-87ad-76a3cb42852d" providerId="ADAL" clId="{1780207C-61B3-48AF-928B-59E431E9AEFC}"/>
    <pc:docChg chg="undo custSel addSld delSld modSld sldOrd">
      <pc:chgData name="Anita Molin" userId="0ad6c635-8e61-44b6-87ad-76a3cb42852d" providerId="ADAL" clId="{1780207C-61B3-48AF-928B-59E431E9AEFC}" dt="2022-12-08T18:50:55.181" v="460" actId="47"/>
      <pc:docMkLst>
        <pc:docMk/>
      </pc:docMkLst>
      <pc:sldChg chg="modSp del mod">
        <pc:chgData name="Anita Molin" userId="0ad6c635-8e61-44b6-87ad-76a3cb42852d" providerId="ADAL" clId="{1780207C-61B3-48AF-928B-59E431E9AEFC}" dt="2022-12-08T18:26:13.426" v="180" actId="47"/>
        <pc:sldMkLst>
          <pc:docMk/>
          <pc:sldMk cId="0" sldId="267"/>
        </pc:sldMkLst>
        <pc:grpChg chg="mod">
          <ac:chgData name="Anita Molin" userId="0ad6c635-8e61-44b6-87ad-76a3cb42852d" providerId="ADAL" clId="{1780207C-61B3-48AF-928B-59E431E9AEFC}" dt="2022-12-08T18:21:50.027" v="85" actId="1076"/>
          <ac:grpSpMkLst>
            <pc:docMk/>
            <pc:sldMk cId="0" sldId="267"/>
            <ac:grpSpMk id="4" creationId="{00000000-0000-0000-0000-000000000000}"/>
          </ac:grpSpMkLst>
        </pc:grpChg>
      </pc:sldChg>
      <pc:sldChg chg="del">
        <pc:chgData name="Anita Molin" userId="0ad6c635-8e61-44b6-87ad-76a3cb42852d" providerId="ADAL" clId="{1780207C-61B3-48AF-928B-59E431E9AEFC}" dt="2022-12-08T18:29:13.858" v="231" actId="47"/>
        <pc:sldMkLst>
          <pc:docMk/>
          <pc:sldMk cId="0" sldId="268"/>
        </pc:sldMkLst>
      </pc:sldChg>
      <pc:sldChg chg="del">
        <pc:chgData name="Anita Molin" userId="0ad6c635-8e61-44b6-87ad-76a3cb42852d" providerId="ADAL" clId="{1780207C-61B3-48AF-928B-59E431E9AEFC}" dt="2022-12-08T18:31:35.529" v="270" actId="47"/>
        <pc:sldMkLst>
          <pc:docMk/>
          <pc:sldMk cId="0" sldId="269"/>
        </pc:sldMkLst>
      </pc:sldChg>
      <pc:sldChg chg="del">
        <pc:chgData name="Anita Molin" userId="0ad6c635-8e61-44b6-87ad-76a3cb42852d" providerId="ADAL" clId="{1780207C-61B3-48AF-928B-59E431E9AEFC}" dt="2022-12-08T18:35:01.044" v="291" actId="47"/>
        <pc:sldMkLst>
          <pc:docMk/>
          <pc:sldMk cId="0" sldId="270"/>
        </pc:sldMkLst>
      </pc:sldChg>
      <pc:sldChg chg="del">
        <pc:chgData name="Anita Molin" userId="0ad6c635-8e61-44b6-87ad-76a3cb42852d" providerId="ADAL" clId="{1780207C-61B3-48AF-928B-59E431E9AEFC}" dt="2022-12-08T18:39:23.972" v="354" actId="47"/>
        <pc:sldMkLst>
          <pc:docMk/>
          <pc:sldMk cId="0" sldId="271"/>
        </pc:sldMkLst>
      </pc:sldChg>
      <pc:sldChg chg="del">
        <pc:chgData name="Anita Molin" userId="0ad6c635-8e61-44b6-87ad-76a3cb42852d" providerId="ADAL" clId="{1780207C-61B3-48AF-928B-59E431E9AEFC}" dt="2022-12-08T18:47:00.757" v="421" actId="47"/>
        <pc:sldMkLst>
          <pc:docMk/>
          <pc:sldMk cId="17890110" sldId="301"/>
        </pc:sldMkLst>
      </pc:sldChg>
      <pc:sldChg chg="del">
        <pc:chgData name="Anita Molin" userId="0ad6c635-8e61-44b6-87ad-76a3cb42852d" providerId="ADAL" clId="{1780207C-61B3-48AF-928B-59E431E9AEFC}" dt="2022-12-08T18:46:32.422" v="419" actId="47"/>
        <pc:sldMkLst>
          <pc:docMk/>
          <pc:sldMk cId="607330571" sldId="498"/>
        </pc:sldMkLst>
      </pc:sldChg>
      <pc:sldChg chg="del">
        <pc:chgData name="Anita Molin" userId="0ad6c635-8e61-44b6-87ad-76a3cb42852d" providerId="ADAL" clId="{1780207C-61B3-48AF-928B-59E431E9AEFC}" dt="2022-12-08T18:46:32.422" v="419" actId="47"/>
        <pc:sldMkLst>
          <pc:docMk/>
          <pc:sldMk cId="4278222993" sldId="500"/>
        </pc:sldMkLst>
      </pc:sldChg>
      <pc:sldChg chg="del">
        <pc:chgData name="Anita Molin" userId="0ad6c635-8e61-44b6-87ad-76a3cb42852d" providerId="ADAL" clId="{1780207C-61B3-48AF-928B-59E431E9AEFC}" dt="2022-12-08T18:46:32.422" v="419" actId="47"/>
        <pc:sldMkLst>
          <pc:docMk/>
          <pc:sldMk cId="1666181139" sldId="504"/>
        </pc:sldMkLst>
      </pc:sldChg>
      <pc:sldChg chg="del">
        <pc:chgData name="Anita Molin" userId="0ad6c635-8e61-44b6-87ad-76a3cb42852d" providerId="ADAL" clId="{1780207C-61B3-48AF-928B-59E431E9AEFC}" dt="2022-12-08T18:46:32.422" v="419" actId="47"/>
        <pc:sldMkLst>
          <pc:docMk/>
          <pc:sldMk cId="2506288487" sldId="506"/>
        </pc:sldMkLst>
      </pc:sldChg>
      <pc:sldChg chg="del">
        <pc:chgData name="Anita Molin" userId="0ad6c635-8e61-44b6-87ad-76a3cb42852d" providerId="ADAL" clId="{1780207C-61B3-48AF-928B-59E431E9AEFC}" dt="2022-12-08T18:46:32.422" v="419" actId="47"/>
        <pc:sldMkLst>
          <pc:docMk/>
          <pc:sldMk cId="3939344057" sldId="508"/>
        </pc:sldMkLst>
      </pc:sldChg>
      <pc:sldChg chg="del">
        <pc:chgData name="Anita Molin" userId="0ad6c635-8e61-44b6-87ad-76a3cb42852d" providerId="ADAL" clId="{1780207C-61B3-48AF-928B-59E431E9AEFC}" dt="2022-12-08T18:46:32.422" v="419" actId="47"/>
        <pc:sldMkLst>
          <pc:docMk/>
          <pc:sldMk cId="3792074658" sldId="519"/>
        </pc:sldMkLst>
      </pc:sldChg>
      <pc:sldChg chg="del">
        <pc:chgData name="Anita Molin" userId="0ad6c635-8e61-44b6-87ad-76a3cb42852d" providerId="ADAL" clId="{1780207C-61B3-48AF-928B-59E431E9AEFC}" dt="2022-12-08T18:46:43.386" v="420" actId="47"/>
        <pc:sldMkLst>
          <pc:docMk/>
          <pc:sldMk cId="221441006" sldId="527"/>
        </pc:sldMkLst>
      </pc:sldChg>
      <pc:sldChg chg="del">
        <pc:chgData name="Anita Molin" userId="0ad6c635-8e61-44b6-87ad-76a3cb42852d" providerId="ADAL" clId="{1780207C-61B3-48AF-928B-59E431E9AEFC}" dt="2022-12-08T18:46:43.386" v="420" actId="47"/>
        <pc:sldMkLst>
          <pc:docMk/>
          <pc:sldMk cId="2470345081" sldId="528"/>
        </pc:sldMkLst>
      </pc:sldChg>
      <pc:sldChg chg="del">
        <pc:chgData name="Anita Molin" userId="0ad6c635-8e61-44b6-87ad-76a3cb42852d" providerId="ADAL" clId="{1780207C-61B3-48AF-928B-59E431E9AEFC}" dt="2022-12-08T18:46:43.386" v="420" actId="47"/>
        <pc:sldMkLst>
          <pc:docMk/>
          <pc:sldMk cId="2802541412" sldId="529"/>
        </pc:sldMkLst>
      </pc:sldChg>
      <pc:sldChg chg="del">
        <pc:chgData name="Anita Molin" userId="0ad6c635-8e61-44b6-87ad-76a3cb42852d" providerId="ADAL" clId="{1780207C-61B3-48AF-928B-59E431E9AEFC}" dt="2022-12-08T18:46:43.386" v="420" actId="47"/>
        <pc:sldMkLst>
          <pc:docMk/>
          <pc:sldMk cId="2731945171" sldId="530"/>
        </pc:sldMkLst>
      </pc:sldChg>
      <pc:sldChg chg="del">
        <pc:chgData name="Anita Molin" userId="0ad6c635-8e61-44b6-87ad-76a3cb42852d" providerId="ADAL" clId="{1780207C-61B3-48AF-928B-59E431E9AEFC}" dt="2022-12-08T18:46:43.386" v="420" actId="47"/>
        <pc:sldMkLst>
          <pc:docMk/>
          <pc:sldMk cId="624418744" sldId="533"/>
        </pc:sldMkLst>
      </pc:sldChg>
      <pc:sldChg chg="del">
        <pc:chgData name="Anita Molin" userId="0ad6c635-8e61-44b6-87ad-76a3cb42852d" providerId="ADAL" clId="{1780207C-61B3-48AF-928B-59E431E9AEFC}" dt="2022-12-08T18:46:43.386" v="420" actId="47"/>
        <pc:sldMkLst>
          <pc:docMk/>
          <pc:sldMk cId="621628797" sldId="534"/>
        </pc:sldMkLst>
      </pc:sldChg>
      <pc:sldChg chg="del">
        <pc:chgData name="Anita Molin" userId="0ad6c635-8e61-44b6-87ad-76a3cb42852d" providerId="ADAL" clId="{1780207C-61B3-48AF-928B-59E431E9AEFC}" dt="2022-12-08T18:46:43.386" v="420" actId="47"/>
        <pc:sldMkLst>
          <pc:docMk/>
          <pc:sldMk cId="490730883" sldId="537"/>
        </pc:sldMkLst>
      </pc:sldChg>
      <pc:sldChg chg="del">
        <pc:chgData name="Anita Molin" userId="0ad6c635-8e61-44b6-87ad-76a3cb42852d" providerId="ADAL" clId="{1780207C-61B3-48AF-928B-59E431E9AEFC}" dt="2022-12-08T18:46:43.386" v="420" actId="47"/>
        <pc:sldMkLst>
          <pc:docMk/>
          <pc:sldMk cId="827602180" sldId="538"/>
        </pc:sldMkLst>
      </pc:sldChg>
      <pc:sldChg chg="del">
        <pc:chgData name="Anita Molin" userId="0ad6c635-8e61-44b6-87ad-76a3cb42852d" providerId="ADAL" clId="{1780207C-61B3-48AF-928B-59E431E9AEFC}" dt="2022-12-08T18:46:43.386" v="420" actId="47"/>
        <pc:sldMkLst>
          <pc:docMk/>
          <pc:sldMk cId="180816830" sldId="539"/>
        </pc:sldMkLst>
      </pc:sldChg>
      <pc:sldChg chg="del">
        <pc:chgData name="Anita Molin" userId="0ad6c635-8e61-44b6-87ad-76a3cb42852d" providerId="ADAL" clId="{1780207C-61B3-48AF-928B-59E431E9AEFC}" dt="2022-12-08T18:41:08.555" v="355" actId="47"/>
        <pc:sldMkLst>
          <pc:docMk/>
          <pc:sldMk cId="1640823204" sldId="541"/>
        </pc:sldMkLst>
      </pc:sldChg>
      <pc:sldChg chg="del">
        <pc:chgData name="Anita Molin" userId="0ad6c635-8e61-44b6-87ad-76a3cb42852d" providerId="ADAL" clId="{1780207C-61B3-48AF-928B-59E431E9AEFC}" dt="2022-12-08T18:46:32.422" v="419" actId="47"/>
        <pc:sldMkLst>
          <pc:docMk/>
          <pc:sldMk cId="3794237447" sldId="542"/>
        </pc:sldMkLst>
      </pc:sldChg>
      <pc:sldChg chg="del">
        <pc:chgData name="Anita Molin" userId="0ad6c635-8e61-44b6-87ad-76a3cb42852d" providerId="ADAL" clId="{1780207C-61B3-48AF-928B-59E431E9AEFC}" dt="2022-12-08T18:46:32.422" v="419" actId="47"/>
        <pc:sldMkLst>
          <pc:docMk/>
          <pc:sldMk cId="4232459011" sldId="543"/>
        </pc:sldMkLst>
      </pc:sldChg>
      <pc:sldChg chg="del">
        <pc:chgData name="Anita Molin" userId="0ad6c635-8e61-44b6-87ad-76a3cb42852d" providerId="ADAL" clId="{1780207C-61B3-48AF-928B-59E431E9AEFC}" dt="2022-12-08T18:46:32.422" v="419" actId="47"/>
        <pc:sldMkLst>
          <pc:docMk/>
          <pc:sldMk cId="286361867" sldId="544"/>
        </pc:sldMkLst>
      </pc:sldChg>
      <pc:sldChg chg="del">
        <pc:chgData name="Anita Molin" userId="0ad6c635-8e61-44b6-87ad-76a3cb42852d" providerId="ADAL" clId="{1780207C-61B3-48AF-928B-59E431E9AEFC}" dt="2022-12-08T18:46:32.422" v="419" actId="47"/>
        <pc:sldMkLst>
          <pc:docMk/>
          <pc:sldMk cId="2336884853" sldId="546"/>
        </pc:sldMkLst>
      </pc:sldChg>
      <pc:sldChg chg="del">
        <pc:chgData name="Anita Molin" userId="0ad6c635-8e61-44b6-87ad-76a3cb42852d" providerId="ADAL" clId="{1780207C-61B3-48AF-928B-59E431E9AEFC}" dt="2022-12-08T18:46:32.422" v="419" actId="47"/>
        <pc:sldMkLst>
          <pc:docMk/>
          <pc:sldMk cId="3328148198" sldId="548"/>
        </pc:sldMkLst>
      </pc:sldChg>
      <pc:sldChg chg="del">
        <pc:chgData name="Anita Molin" userId="0ad6c635-8e61-44b6-87ad-76a3cb42852d" providerId="ADAL" clId="{1780207C-61B3-48AF-928B-59E431E9AEFC}" dt="2022-12-08T18:46:32.422" v="419" actId="47"/>
        <pc:sldMkLst>
          <pc:docMk/>
          <pc:sldMk cId="1212935926" sldId="549"/>
        </pc:sldMkLst>
      </pc:sldChg>
      <pc:sldChg chg="del">
        <pc:chgData name="Anita Molin" userId="0ad6c635-8e61-44b6-87ad-76a3cb42852d" providerId="ADAL" clId="{1780207C-61B3-48AF-928B-59E431E9AEFC}" dt="2022-12-08T18:46:43.386" v="420" actId="47"/>
        <pc:sldMkLst>
          <pc:docMk/>
          <pc:sldMk cId="2900100844" sldId="550"/>
        </pc:sldMkLst>
      </pc:sldChg>
      <pc:sldChg chg="del">
        <pc:chgData name="Anita Molin" userId="0ad6c635-8e61-44b6-87ad-76a3cb42852d" providerId="ADAL" clId="{1780207C-61B3-48AF-928B-59E431E9AEFC}" dt="2022-12-08T18:46:43.386" v="420" actId="47"/>
        <pc:sldMkLst>
          <pc:docMk/>
          <pc:sldMk cId="78438191" sldId="551"/>
        </pc:sldMkLst>
      </pc:sldChg>
      <pc:sldChg chg="del">
        <pc:chgData name="Anita Molin" userId="0ad6c635-8e61-44b6-87ad-76a3cb42852d" providerId="ADAL" clId="{1780207C-61B3-48AF-928B-59E431E9AEFC}" dt="2022-12-08T18:46:43.386" v="420" actId="47"/>
        <pc:sldMkLst>
          <pc:docMk/>
          <pc:sldMk cId="1461272214" sldId="552"/>
        </pc:sldMkLst>
      </pc:sldChg>
      <pc:sldChg chg="del">
        <pc:chgData name="Anita Molin" userId="0ad6c635-8e61-44b6-87ad-76a3cb42852d" providerId="ADAL" clId="{1780207C-61B3-48AF-928B-59E431E9AEFC}" dt="2022-12-08T18:46:43.386" v="420" actId="47"/>
        <pc:sldMkLst>
          <pc:docMk/>
          <pc:sldMk cId="1840043271" sldId="554"/>
        </pc:sldMkLst>
      </pc:sldChg>
      <pc:sldChg chg="delSp modSp mod">
        <pc:chgData name="Anita Molin" userId="0ad6c635-8e61-44b6-87ad-76a3cb42852d" providerId="ADAL" clId="{1780207C-61B3-48AF-928B-59E431E9AEFC}" dt="2022-12-08T18:42:47.270" v="376"/>
        <pc:sldMkLst>
          <pc:docMk/>
          <pc:sldMk cId="1701185442" sldId="555"/>
        </pc:sldMkLst>
        <pc:spChg chg="del mod">
          <ac:chgData name="Anita Molin" userId="0ad6c635-8e61-44b6-87ad-76a3cb42852d" providerId="ADAL" clId="{1780207C-61B3-48AF-928B-59E431E9AEFC}" dt="2022-12-08T18:42:47.270" v="376"/>
          <ac:spMkLst>
            <pc:docMk/>
            <pc:sldMk cId="1701185442" sldId="555"/>
            <ac:spMk id="10" creationId="{74159505-7B89-4605-821C-99EA247CAC64}"/>
          </ac:spMkLst>
        </pc:spChg>
      </pc:sldChg>
      <pc:sldChg chg="del">
        <pc:chgData name="Anita Molin" userId="0ad6c635-8e61-44b6-87ad-76a3cb42852d" providerId="ADAL" clId="{1780207C-61B3-48AF-928B-59E431E9AEFC}" dt="2022-12-08T18:46:43.386" v="420" actId="47"/>
        <pc:sldMkLst>
          <pc:docMk/>
          <pc:sldMk cId="2491913876" sldId="556"/>
        </pc:sldMkLst>
      </pc:sldChg>
      <pc:sldChg chg="del">
        <pc:chgData name="Anita Molin" userId="0ad6c635-8e61-44b6-87ad-76a3cb42852d" providerId="ADAL" clId="{1780207C-61B3-48AF-928B-59E431E9AEFC}" dt="2022-12-08T18:46:43.386" v="420" actId="47"/>
        <pc:sldMkLst>
          <pc:docMk/>
          <pc:sldMk cId="3204134703" sldId="557"/>
        </pc:sldMkLst>
      </pc:sldChg>
      <pc:sldChg chg="del">
        <pc:chgData name="Anita Molin" userId="0ad6c635-8e61-44b6-87ad-76a3cb42852d" providerId="ADAL" clId="{1780207C-61B3-48AF-928B-59E431E9AEFC}" dt="2022-12-08T18:46:43.386" v="420" actId="47"/>
        <pc:sldMkLst>
          <pc:docMk/>
          <pc:sldMk cId="1597333177" sldId="558"/>
        </pc:sldMkLst>
      </pc:sldChg>
      <pc:sldChg chg="del">
        <pc:chgData name="Anita Molin" userId="0ad6c635-8e61-44b6-87ad-76a3cb42852d" providerId="ADAL" clId="{1780207C-61B3-48AF-928B-59E431E9AEFC}" dt="2022-12-08T18:46:43.386" v="420" actId="47"/>
        <pc:sldMkLst>
          <pc:docMk/>
          <pc:sldMk cId="3492869567" sldId="559"/>
        </pc:sldMkLst>
      </pc:sldChg>
      <pc:sldChg chg="del">
        <pc:chgData name="Anita Molin" userId="0ad6c635-8e61-44b6-87ad-76a3cb42852d" providerId="ADAL" clId="{1780207C-61B3-48AF-928B-59E431E9AEFC}" dt="2022-12-08T18:46:43.386" v="420" actId="47"/>
        <pc:sldMkLst>
          <pc:docMk/>
          <pc:sldMk cId="2976923496" sldId="560"/>
        </pc:sldMkLst>
      </pc:sldChg>
      <pc:sldChg chg="del">
        <pc:chgData name="Anita Molin" userId="0ad6c635-8e61-44b6-87ad-76a3cb42852d" providerId="ADAL" clId="{1780207C-61B3-48AF-928B-59E431E9AEFC}" dt="2022-12-08T18:46:43.386" v="420" actId="47"/>
        <pc:sldMkLst>
          <pc:docMk/>
          <pc:sldMk cId="35896498" sldId="565"/>
        </pc:sldMkLst>
      </pc:sldChg>
      <pc:sldChg chg="del">
        <pc:chgData name="Anita Molin" userId="0ad6c635-8e61-44b6-87ad-76a3cb42852d" providerId="ADAL" clId="{1780207C-61B3-48AF-928B-59E431E9AEFC}" dt="2022-12-08T18:46:43.386" v="420" actId="47"/>
        <pc:sldMkLst>
          <pc:docMk/>
          <pc:sldMk cId="2417606969" sldId="566"/>
        </pc:sldMkLst>
      </pc:sldChg>
      <pc:sldChg chg="del">
        <pc:chgData name="Anita Molin" userId="0ad6c635-8e61-44b6-87ad-76a3cb42852d" providerId="ADAL" clId="{1780207C-61B3-48AF-928B-59E431E9AEFC}" dt="2022-12-08T18:46:43.386" v="420" actId="47"/>
        <pc:sldMkLst>
          <pc:docMk/>
          <pc:sldMk cId="1985917414" sldId="567"/>
        </pc:sldMkLst>
      </pc:sldChg>
      <pc:sldChg chg="del">
        <pc:chgData name="Anita Molin" userId="0ad6c635-8e61-44b6-87ad-76a3cb42852d" providerId="ADAL" clId="{1780207C-61B3-48AF-928B-59E431E9AEFC}" dt="2022-12-08T18:46:43.386" v="420" actId="47"/>
        <pc:sldMkLst>
          <pc:docMk/>
          <pc:sldMk cId="2184877910" sldId="568"/>
        </pc:sldMkLst>
      </pc:sldChg>
      <pc:sldChg chg="del">
        <pc:chgData name="Anita Molin" userId="0ad6c635-8e61-44b6-87ad-76a3cb42852d" providerId="ADAL" clId="{1780207C-61B3-48AF-928B-59E431E9AEFC}" dt="2022-12-08T18:47:00.757" v="421" actId="47"/>
        <pc:sldMkLst>
          <pc:docMk/>
          <pc:sldMk cId="637499925" sldId="569"/>
        </pc:sldMkLst>
      </pc:sldChg>
      <pc:sldChg chg="del">
        <pc:chgData name="Anita Molin" userId="0ad6c635-8e61-44b6-87ad-76a3cb42852d" providerId="ADAL" clId="{1780207C-61B3-48AF-928B-59E431E9AEFC}" dt="2022-12-08T18:46:43.386" v="420" actId="47"/>
        <pc:sldMkLst>
          <pc:docMk/>
          <pc:sldMk cId="4092639727" sldId="570"/>
        </pc:sldMkLst>
      </pc:sldChg>
      <pc:sldChg chg="del">
        <pc:chgData name="Anita Molin" userId="0ad6c635-8e61-44b6-87ad-76a3cb42852d" providerId="ADAL" clId="{1780207C-61B3-48AF-928B-59E431E9AEFC}" dt="2022-12-08T18:47:00.757" v="421" actId="47"/>
        <pc:sldMkLst>
          <pc:docMk/>
          <pc:sldMk cId="772329719" sldId="571"/>
        </pc:sldMkLst>
      </pc:sldChg>
      <pc:sldChg chg="del">
        <pc:chgData name="Anita Molin" userId="0ad6c635-8e61-44b6-87ad-76a3cb42852d" providerId="ADAL" clId="{1780207C-61B3-48AF-928B-59E431E9AEFC}" dt="2022-12-08T18:47:00.757" v="421" actId="47"/>
        <pc:sldMkLst>
          <pc:docMk/>
          <pc:sldMk cId="3592540585" sldId="572"/>
        </pc:sldMkLst>
      </pc:sldChg>
      <pc:sldChg chg="del">
        <pc:chgData name="Anita Molin" userId="0ad6c635-8e61-44b6-87ad-76a3cb42852d" providerId="ADAL" clId="{1780207C-61B3-48AF-928B-59E431E9AEFC}" dt="2022-12-08T18:47:00.757" v="421" actId="47"/>
        <pc:sldMkLst>
          <pc:docMk/>
          <pc:sldMk cId="1552843086" sldId="573"/>
        </pc:sldMkLst>
      </pc:sldChg>
      <pc:sldChg chg="del">
        <pc:chgData name="Anita Molin" userId="0ad6c635-8e61-44b6-87ad-76a3cb42852d" providerId="ADAL" clId="{1780207C-61B3-48AF-928B-59E431E9AEFC}" dt="2022-12-08T18:47:00.757" v="421" actId="47"/>
        <pc:sldMkLst>
          <pc:docMk/>
          <pc:sldMk cId="255600237" sldId="574"/>
        </pc:sldMkLst>
      </pc:sldChg>
      <pc:sldChg chg="del">
        <pc:chgData name="Anita Molin" userId="0ad6c635-8e61-44b6-87ad-76a3cb42852d" providerId="ADAL" clId="{1780207C-61B3-48AF-928B-59E431E9AEFC}" dt="2022-12-08T18:47:00.757" v="421" actId="47"/>
        <pc:sldMkLst>
          <pc:docMk/>
          <pc:sldMk cId="1451046067" sldId="575"/>
        </pc:sldMkLst>
      </pc:sldChg>
      <pc:sldChg chg="del">
        <pc:chgData name="Anita Molin" userId="0ad6c635-8e61-44b6-87ad-76a3cb42852d" providerId="ADAL" clId="{1780207C-61B3-48AF-928B-59E431E9AEFC}" dt="2022-12-08T18:47:00.757" v="421" actId="47"/>
        <pc:sldMkLst>
          <pc:docMk/>
          <pc:sldMk cId="3394072256" sldId="576"/>
        </pc:sldMkLst>
      </pc:sldChg>
      <pc:sldChg chg="del">
        <pc:chgData name="Anita Molin" userId="0ad6c635-8e61-44b6-87ad-76a3cb42852d" providerId="ADAL" clId="{1780207C-61B3-48AF-928B-59E431E9AEFC}" dt="2022-12-08T18:47:00.757" v="421" actId="47"/>
        <pc:sldMkLst>
          <pc:docMk/>
          <pc:sldMk cId="73881033" sldId="577"/>
        </pc:sldMkLst>
      </pc:sldChg>
      <pc:sldChg chg="del">
        <pc:chgData name="Anita Molin" userId="0ad6c635-8e61-44b6-87ad-76a3cb42852d" providerId="ADAL" clId="{1780207C-61B3-48AF-928B-59E431E9AEFC}" dt="2022-12-08T18:47:00.757" v="421" actId="47"/>
        <pc:sldMkLst>
          <pc:docMk/>
          <pc:sldMk cId="2284921973" sldId="578"/>
        </pc:sldMkLst>
      </pc:sldChg>
      <pc:sldChg chg="del">
        <pc:chgData name="Anita Molin" userId="0ad6c635-8e61-44b6-87ad-76a3cb42852d" providerId="ADAL" clId="{1780207C-61B3-48AF-928B-59E431E9AEFC}" dt="2022-12-08T18:47:00.757" v="421" actId="47"/>
        <pc:sldMkLst>
          <pc:docMk/>
          <pc:sldMk cId="1110564733" sldId="579"/>
        </pc:sldMkLst>
      </pc:sldChg>
      <pc:sldChg chg="del">
        <pc:chgData name="Anita Molin" userId="0ad6c635-8e61-44b6-87ad-76a3cb42852d" providerId="ADAL" clId="{1780207C-61B3-48AF-928B-59E431E9AEFC}" dt="2022-12-08T18:47:00.757" v="421" actId="47"/>
        <pc:sldMkLst>
          <pc:docMk/>
          <pc:sldMk cId="1108010102" sldId="580"/>
        </pc:sldMkLst>
      </pc:sldChg>
      <pc:sldChg chg="del">
        <pc:chgData name="Anita Molin" userId="0ad6c635-8e61-44b6-87ad-76a3cb42852d" providerId="ADAL" clId="{1780207C-61B3-48AF-928B-59E431E9AEFC}" dt="2022-12-08T18:47:00.757" v="421" actId="47"/>
        <pc:sldMkLst>
          <pc:docMk/>
          <pc:sldMk cId="729485256" sldId="581"/>
        </pc:sldMkLst>
      </pc:sldChg>
      <pc:sldChg chg="del">
        <pc:chgData name="Anita Molin" userId="0ad6c635-8e61-44b6-87ad-76a3cb42852d" providerId="ADAL" clId="{1780207C-61B3-48AF-928B-59E431E9AEFC}" dt="2022-12-08T18:47:00.757" v="421" actId="47"/>
        <pc:sldMkLst>
          <pc:docMk/>
          <pc:sldMk cId="556712203" sldId="582"/>
        </pc:sldMkLst>
      </pc:sldChg>
      <pc:sldChg chg="del">
        <pc:chgData name="Anita Molin" userId="0ad6c635-8e61-44b6-87ad-76a3cb42852d" providerId="ADAL" clId="{1780207C-61B3-48AF-928B-59E431E9AEFC}" dt="2022-12-08T18:46:43.386" v="420" actId="47"/>
        <pc:sldMkLst>
          <pc:docMk/>
          <pc:sldMk cId="3064805155" sldId="583"/>
        </pc:sldMkLst>
      </pc:sldChg>
      <pc:sldChg chg="delSp modSp mod">
        <pc:chgData name="Anita Molin" userId="0ad6c635-8e61-44b6-87ad-76a3cb42852d" providerId="ADAL" clId="{1780207C-61B3-48AF-928B-59E431E9AEFC}" dt="2022-12-08T18:42:39.290" v="373"/>
        <pc:sldMkLst>
          <pc:docMk/>
          <pc:sldMk cId="1754108970" sldId="584"/>
        </pc:sldMkLst>
        <pc:spChg chg="del mod">
          <ac:chgData name="Anita Molin" userId="0ad6c635-8e61-44b6-87ad-76a3cb42852d" providerId="ADAL" clId="{1780207C-61B3-48AF-928B-59E431E9AEFC}" dt="2022-12-08T18:42:39.290" v="373"/>
          <ac:spMkLst>
            <pc:docMk/>
            <pc:sldMk cId="1754108970" sldId="584"/>
            <ac:spMk id="10" creationId="{74159505-7B89-4605-821C-99EA247CAC64}"/>
          </ac:spMkLst>
        </pc:spChg>
      </pc:sldChg>
      <pc:sldChg chg="delSp modSp mod">
        <pc:chgData name="Anita Molin" userId="0ad6c635-8e61-44b6-87ad-76a3cb42852d" providerId="ADAL" clId="{1780207C-61B3-48AF-928B-59E431E9AEFC}" dt="2022-12-08T18:42:33.182" v="370"/>
        <pc:sldMkLst>
          <pc:docMk/>
          <pc:sldMk cId="3964678485" sldId="585"/>
        </pc:sldMkLst>
        <pc:spChg chg="del mod">
          <ac:chgData name="Anita Molin" userId="0ad6c635-8e61-44b6-87ad-76a3cb42852d" providerId="ADAL" clId="{1780207C-61B3-48AF-928B-59E431E9AEFC}" dt="2022-12-08T18:42:33.182" v="370"/>
          <ac:spMkLst>
            <pc:docMk/>
            <pc:sldMk cId="3964678485" sldId="585"/>
            <ac:spMk id="10" creationId="{74159505-7B89-4605-821C-99EA247CAC64}"/>
          </ac:spMkLst>
        </pc:spChg>
      </pc:sldChg>
      <pc:sldChg chg="delSp modSp mod">
        <pc:chgData name="Anita Molin" userId="0ad6c635-8e61-44b6-87ad-76a3cb42852d" providerId="ADAL" clId="{1780207C-61B3-48AF-928B-59E431E9AEFC}" dt="2022-12-08T18:42:22.442" v="367"/>
        <pc:sldMkLst>
          <pc:docMk/>
          <pc:sldMk cId="3554704355" sldId="589"/>
        </pc:sldMkLst>
        <pc:spChg chg="del mod">
          <ac:chgData name="Anita Molin" userId="0ad6c635-8e61-44b6-87ad-76a3cb42852d" providerId="ADAL" clId="{1780207C-61B3-48AF-928B-59E431E9AEFC}" dt="2022-12-08T18:42:22.442" v="367"/>
          <ac:spMkLst>
            <pc:docMk/>
            <pc:sldMk cId="3554704355" sldId="589"/>
            <ac:spMk id="10" creationId="{74159505-7B89-4605-821C-99EA247CAC64}"/>
          </ac:spMkLst>
        </pc:spChg>
      </pc:sldChg>
      <pc:sldChg chg="delSp modSp mod">
        <pc:chgData name="Anita Molin" userId="0ad6c635-8e61-44b6-87ad-76a3cb42852d" providerId="ADAL" clId="{1780207C-61B3-48AF-928B-59E431E9AEFC}" dt="2022-12-08T18:42:55.834" v="383"/>
        <pc:sldMkLst>
          <pc:docMk/>
          <pc:sldMk cId="524126539" sldId="590"/>
        </pc:sldMkLst>
        <pc:spChg chg="del mod">
          <ac:chgData name="Anita Molin" userId="0ad6c635-8e61-44b6-87ad-76a3cb42852d" providerId="ADAL" clId="{1780207C-61B3-48AF-928B-59E431E9AEFC}" dt="2022-12-08T18:42:55.834" v="383"/>
          <ac:spMkLst>
            <pc:docMk/>
            <pc:sldMk cId="524126539" sldId="590"/>
            <ac:spMk id="10" creationId="{74159505-7B89-4605-821C-99EA247CAC64}"/>
          </ac:spMkLst>
        </pc:spChg>
      </pc:sldChg>
      <pc:sldChg chg="modSp del mod">
        <pc:chgData name="Anita Molin" userId="0ad6c635-8e61-44b6-87ad-76a3cb42852d" providerId="ADAL" clId="{1780207C-61B3-48AF-928B-59E431E9AEFC}" dt="2022-12-08T18:50:55.181" v="460" actId="47"/>
        <pc:sldMkLst>
          <pc:docMk/>
          <pc:sldMk cId="2904828215" sldId="592"/>
        </pc:sldMkLst>
        <pc:spChg chg="mod">
          <ac:chgData name="Anita Molin" userId="0ad6c635-8e61-44b6-87ad-76a3cb42852d" providerId="ADAL" clId="{1780207C-61B3-48AF-928B-59E431E9AEFC}" dt="2022-12-08T18:42:10.406" v="364" actId="20577"/>
          <ac:spMkLst>
            <pc:docMk/>
            <pc:sldMk cId="2904828215" sldId="592"/>
            <ac:spMk id="3" creationId="{0044B409-4EA6-4FC7-96F2-CB78768DB894}"/>
          </ac:spMkLst>
        </pc:spChg>
      </pc:sldChg>
      <pc:sldChg chg="delSp modSp del mod">
        <pc:chgData name="Anita Molin" userId="0ad6c635-8e61-44b6-87ad-76a3cb42852d" providerId="ADAL" clId="{1780207C-61B3-48AF-928B-59E431E9AEFC}" dt="2022-12-08T18:36:56.889" v="318" actId="47"/>
        <pc:sldMkLst>
          <pc:docMk/>
          <pc:sldMk cId="1019301540" sldId="593"/>
        </pc:sldMkLst>
        <pc:spChg chg="del mod">
          <ac:chgData name="Anita Molin" userId="0ad6c635-8e61-44b6-87ad-76a3cb42852d" providerId="ADAL" clId="{1780207C-61B3-48AF-928B-59E431E9AEFC}" dt="2022-12-08T18:08:58.772" v="12"/>
          <ac:spMkLst>
            <pc:docMk/>
            <pc:sldMk cId="1019301540" sldId="593"/>
            <ac:spMk id="3" creationId="{36F5D482-8F4D-4212-88E8-2C05A40C4E1F}"/>
          </ac:spMkLst>
        </pc:spChg>
      </pc:sldChg>
      <pc:sldChg chg="delSp modSp mod">
        <pc:chgData name="Anita Molin" userId="0ad6c635-8e61-44b6-87ad-76a3cb42852d" providerId="ADAL" clId="{1780207C-61B3-48AF-928B-59E431E9AEFC}" dt="2022-12-08T18:09:06.558" v="15"/>
        <pc:sldMkLst>
          <pc:docMk/>
          <pc:sldMk cId="3347317509" sldId="594"/>
        </pc:sldMkLst>
        <pc:spChg chg="del mod">
          <ac:chgData name="Anita Molin" userId="0ad6c635-8e61-44b6-87ad-76a3cb42852d" providerId="ADAL" clId="{1780207C-61B3-48AF-928B-59E431E9AEFC}" dt="2022-12-08T18:09:06.558" v="15"/>
          <ac:spMkLst>
            <pc:docMk/>
            <pc:sldMk cId="3347317509" sldId="594"/>
            <ac:spMk id="13" creationId="{3E33C69B-7764-4C83-BB42-BF6270E6151B}"/>
          </ac:spMkLst>
        </pc:spChg>
      </pc:sldChg>
      <pc:sldChg chg="delSp modSp mod ord">
        <pc:chgData name="Anita Molin" userId="0ad6c635-8e61-44b6-87ad-76a3cb42852d" providerId="ADAL" clId="{1780207C-61B3-48AF-928B-59E431E9AEFC}" dt="2022-12-08T18:17:13.803" v="78"/>
        <pc:sldMkLst>
          <pc:docMk/>
          <pc:sldMk cId="876555088" sldId="595"/>
        </pc:sldMkLst>
        <pc:spChg chg="del mod">
          <ac:chgData name="Anita Molin" userId="0ad6c635-8e61-44b6-87ad-76a3cb42852d" providerId="ADAL" clId="{1780207C-61B3-48AF-928B-59E431E9AEFC}" dt="2022-12-08T18:09:14.638" v="18"/>
          <ac:spMkLst>
            <pc:docMk/>
            <pc:sldMk cId="876555088" sldId="595"/>
            <ac:spMk id="9" creationId="{29360C97-7186-4FC9-8B16-6430025ECD94}"/>
          </ac:spMkLst>
        </pc:spChg>
      </pc:sldChg>
      <pc:sldChg chg="modSp del mod">
        <pc:chgData name="Anita Molin" userId="0ad6c635-8e61-44b6-87ad-76a3cb42852d" providerId="ADAL" clId="{1780207C-61B3-48AF-928B-59E431E9AEFC}" dt="2022-12-08T18:12:09.384" v="74" actId="2696"/>
        <pc:sldMkLst>
          <pc:docMk/>
          <pc:sldMk cId="1297689538" sldId="596"/>
        </pc:sldMkLst>
        <pc:spChg chg="mod">
          <ac:chgData name="Anita Molin" userId="0ad6c635-8e61-44b6-87ad-76a3cb42852d" providerId="ADAL" clId="{1780207C-61B3-48AF-928B-59E431E9AEFC}" dt="2022-12-08T18:11:55.544" v="73" actId="20578"/>
          <ac:spMkLst>
            <pc:docMk/>
            <pc:sldMk cId="1297689538" sldId="596"/>
            <ac:spMk id="6" creationId="{0B2F8874-6E0E-4F91-9D57-FAEB10FBE881}"/>
          </ac:spMkLst>
        </pc:spChg>
      </pc:sldChg>
      <pc:sldChg chg="delSp modSp mod">
        <pc:chgData name="Anita Molin" userId="0ad6c635-8e61-44b6-87ad-76a3cb42852d" providerId="ADAL" clId="{1780207C-61B3-48AF-928B-59E431E9AEFC}" dt="2022-12-08T18:09:19.904" v="21"/>
        <pc:sldMkLst>
          <pc:docMk/>
          <pc:sldMk cId="3215084726" sldId="598"/>
        </pc:sldMkLst>
        <pc:spChg chg="del mod">
          <ac:chgData name="Anita Molin" userId="0ad6c635-8e61-44b6-87ad-76a3cb42852d" providerId="ADAL" clId="{1780207C-61B3-48AF-928B-59E431E9AEFC}" dt="2022-12-08T18:09:19.904" v="21"/>
          <ac:spMkLst>
            <pc:docMk/>
            <pc:sldMk cId="3215084726" sldId="598"/>
            <ac:spMk id="9" creationId="{D055C5DC-626B-4BA5-A239-89880E7AA04A}"/>
          </ac:spMkLst>
        </pc:spChg>
      </pc:sldChg>
      <pc:sldChg chg="add del">
        <pc:chgData name="Anita Molin" userId="0ad6c635-8e61-44b6-87ad-76a3cb42852d" providerId="ADAL" clId="{1780207C-61B3-48AF-928B-59E431E9AEFC}" dt="2022-12-08T18:21:14.100" v="82" actId="47"/>
        <pc:sldMkLst>
          <pc:docMk/>
          <pc:sldMk cId="1863106204" sldId="599"/>
        </pc:sldMkLst>
      </pc:sldChg>
      <pc:sldChg chg="add del">
        <pc:chgData name="Anita Molin" userId="0ad6c635-8e61-44b6-87ad-76a3cb42852d" providerId="ADAL" clId="{1780207C-61B3-48AF-928B-59E431E9AEFC}" dt="2022-12-08T18:21:16.288" v="83" actId="47"/>
        <pc:sldMkLst>
          <pc:docMk/>
          <pc:sldMk cId="4254904225" sldId="600"/>
        </pc:sldMkLst>
      </pc:sldChg>
      <pc:sldChg chg="addSp delSp modSp add mod">
        <pc:chgData name="Anita Molin" userId="0ad6c635-8e61-44b6-87ad-76a3cb42852d" providerId="ADAL" clId="{1780207C-61B3-48AF-928B-59E431E9AEFC}" dt="2022-12-08T18:25:46.484" v="177" actId="5793"/>
        <pc:sldMkLst>
          <pc:docMk/>
          <pc:sldMk cId="3572105630" sldId="601"/>
        </pc:sldMkLst>
        <pc:spChg chg="add mod">
          <ac:chgData name="Anita Molin" userId="0ad6c635-8e61-44b6-87ad-76a3cb42852d" providerId="ADAL" clId="{1780207C-61B3-48AF-928B-59E431E9AEFC}" dt="2022-12-08T18:25:46.484" v="177" actId="5793"/>
          <ac:spMkLst>
            <pc:docMk/>
            <pc:sldMk cId="3572105630" sldId="601"/>
            <ac:spMk id="2" creationId="{DFD2B1ED-FEF5-40B0-B1CB-012546C587BB}"/>
          </ac:spMkLst>
        </pc:spChg>
        <pc:spChg chg="mod">
          <ac:chgData name="Anita Molin" userId="0ad6c635-8e61-44b6-87ad-76a3cb42852d" providerId="ADAL" clId="{1780207C-61B3-48AF-928B-59E431E9AEFC}" dt="2022-12-08T18:24:24.792" v="165" actId="2711"/>
          <ac:spMkLst>
            <pc:docMk/>
            <pc:sldMk cId="3572105630" sldId="601"/>
            <ac:spMk id="8" creationId="{639DDA8C-E53C-45FE-B314-96A13AE69CDF}"/>
          </ac:spMkLst>
        </pc:spChg>
        <pc:spChg chg="del mod">
          <ac:chgData name="Anita Molin" userId="0ad6c635-8e61-44b6-87ad-76a3cb42852d" providerId="ADAL" clId="{1780207C-61B3-48AF-928B-59E431E9AEFC}" dt="2022-12-08T18:25:30.202" v="174" actId="478"/>
          <ac:spMkLst>
            <pc:docMk/>
            <pc:sldMk cId="3572105630" sldId="601"/>
            <ac:spMk id="9" creationId="{AC1B0211-8110-46D5-B588-0114EF61559C}"/>
          </ac:spMkLst>
        </pc:spChg>
        <pc:spChg chg="del mod">
          <ac:chgData name="Anita Molin" userId="0ad6c635-8e61-44b6-87ad-76a3cb42852d" providerId="ADAL" clId="{1780207C-61B3-48AF-928B-59E431E9AEFC}" dt="2022-12-08T18:25:11.218" v="171" actId="478"/>
          <ac:spMkLst>
            <pc:docMk/>
            <pc:sldMk cId="3572105630" sldId="601"/>
            <ac:spMk id="11" creationId="{607059C0-DF82-460A-8D69-FDBDFA5E5C30}"/>
          </ac:spMkLst>
        </pc:spChg>
        <pc:picChg chg="del">
          <ac:chgData name="Anita Molin" userId="0ad6c635-8e61-44b6-87ad-76a3cb42852d" providerId="ADAL" clId="{1780207C-61B3-48AF-928B-59E431E9AEFC}" dt="2022-12-08T18:23:25.914" v="158" actId="478"/>
          <ac:picMkLst>
            <pc:docMk/>
            <pc:sldMk cId="3572105630" sldId="601"/>
            <ac:picMk id="15" creationId="{11D2FC4C-20A1-4B38-9FE2-D17930FD02F1}"/>
          </ac:picMkLst>
        </pc:picChg>
      </pc:sldChg>
      <pc:sldChg chg="del">
        <pc:chgData name="Anita Molin" userId="0ad6c635-8e61-44b6-87ad-76a3cb42852d" providerId="ADAL" clId="{1780207C-61B3-48AF-928B-59E431E9AEFC}" dt="2022-12-08T18:26:07.533" v="179" actId="47"/>
        <pc:sldMkLst>
          <pc:docMk/>
          <pc:sldMk cId="3963972359" sldId="602"/>
        </pc:sldMkLst>
      </pc:sldChg>
      <pc:sldChg chg="addSp modSp add mod">
        <pc:chgData name="Anita Molin" userId="0ad6c635-8e61-44b6-87ad-76a3cb42852d" providerId="ADAL" clId="{1780207C-61B3-48AF-928B-59E431E9AEFC}" dt="2022-12-08T18:28:38.121" v="230" actId="14100"/>
        <pc:sldMkLst>
          <pc:docMk/>
          <pc:sldMk cId="2026268902" sldId="603"/>
        </pc:sldMkLst>
        <pc:spChg chg="mod">
          <ac:chgData name="Anita Molin" userId="0ad6c635-8e61-44b6-87ad-76a3cb42852d" providerId="ADAL" clId="{1780207C-61B3-48AF-928B-59E431E9AEFC}" dt="2022-12-08T18:28:03.803" v="226" actId="255"/>
          <ac:spMkLst>
            <pc:docMk/>
            <pc:sldMk cId="2026268902" sldId="603"/>
            <ac:spMk id="2" creationId="{DFD2B1ED-FEF5-40B0-B1CB-012546C587BB}"/>
          </ac:spMkLst>
        </pc:spChg>
        <pc:spChg chg="mod">
          <ac:chgData name="Anita Molin" userId="0ad6c635-8e61-44b6-87ad-76a3cb42852d" providerId="ADAL" clId="{1780207C-61B3-48AF-928B-59E431E9AEFC}" dt="2022-12-08T18:26:44.130" v="211" actId="14100"/>
          <ac:spMkLst>
            <pc:docMk/>
            <pc:sldMk cId="2026268902" sldId="603"/>
            <ac:spMk id="8" creationId="{639DDA8C-E53C-45FE-B314-96A13AE69CDF}"/>
          </ac:spMkLst>
        </pc:spChg>
        <pc:grpChg chg="add mod">
          <ac:chgData name="Anita Molin" userId="0ad6c635-8e61-44b6-87ad-76a3cb42852d" providerId="ADAL" clId="{1780207C-61B3-48AF-928B-59E431E9AEFC}" dt="2022-12-08T18:28:38.121" v="230" actId="14100"/>
          <ac:grpSpMkLst>
            <pc:docMk/>
            <pc:sldMk cId="2026268902" sldId="603"/>
            <ac:grpSpMk id="7" creationId="{93A2F9E8-C85B-4184-A569-073CE4E1AA20}"/>
          </ac:grpSpMkLst>
        </pc:grpChg>
        <pc:picChg chg="mod">
          <ac:chgData name="Anita Molin" userId="0ad6c635-8e61-44b6-87ad-76a3cb42852d" providerId="ADAL" clId="{1780207C-61B3-48AF-928B-59E431E9AEFC}" dt="2022-12-08T18:28:24.552" v="227"/>
          <ac:picMkLst>
            <pc:docMk/>
            <pc:sldMk cId="2026268902" sldId="603"/>
            <ac:picMk id="9" creationId="{09B28B16-DCDA-4562-8332-5B24D06A59FF}"/>
          </ac:picMkLst>
        </pc:picChg>
        <pc:picChg chg="mod">
          <ac:chgData name="Anita Molin" userId="0ad6c635-8e61-44b6-87ad-76a3cb42852d" providerId="ADAL" clId="{1780207C-61B3-48AF-928B-59E431E9AEFC}" dt="2022-12-08T18:28:24.552" v="227"/>
          <ac:picMkLst>
            <pc:docMk/>
            <pc:sldMk cId="2026268902" sldId="603"/>
            <ac:picMk id="11" creationId="{961A4C2E-9BBA-43C4-8E9D-6852259B4F29}"/>
          </ac:picMkLst>
        </pc:picChg>
      </pc:sldChg>
      <pc:sldChg chg="addSp delSp modSp add mod">
        <pc:chgData name="Anita Molin" userId="0ad6c635-8e61-44b6-87ad-76a3cb42852d" providerId="ADAL" clId="{1780207C-61B3-48AF-928B-59E431E9AEFC}" dt="2022-12-08T18:34:47.961" v="290" actId="1076"/>
        <pc:sldMkLst>
          <pc:docMk/>
          <pc:sldMk cId="2687565806" sldId="604"/>
        </pc:sldMkLst>
        <pc:spChg chg="mod">
          <ac:chgData name="Anita Molin" userId="0ad6c635-8e61-44b6-87ad-76a3cb42852d" providerId="ADAL" clId="{1780207C-61B3-48AF-928B-59E431E9AEFC}" dt="2022-12-08T18:34:43.651" v="289" actId="14100"/>
          <ac:spMkLst>
            <pc:docMk/>
            <pc:sldMk cId="2687565806" sldId="604"/>
            <ac:spMk id="13" creationId="{02407311-F4BA-4CFA-BEDF-E1D17AA3DF9D}"/>
          </ac:spMkLst>
        </pc:spChg>
        <pc:spChg chg="mod">
          <ac:chgData name="Anita Molin" userId="0ad6c635-8e61-44b6-87ad-76a3cb42852d" providerId="ADAL" clId="{1780207C-61B3-48AF-928B-59E431E9AEFC}" dt="2022-12-08T18:30:49.850" v="269" actId="20577"/>
          <ac:spMkLst>
            <pc:docMk/>
            <pc:sldMk cId="2687565806" sldId="604"/>
            <ac:spMk id="14" creationId="{744EA8C4-F899-45BF-8FEB-F2E59FF13BCD}"/>
          </ac:spMkLst>
        </pc:spChg>
        <pc:picChg chg="del">
          <ac:chgData name="Anita Molin" userId="0ad6c635-8e61-44b6-87ad-76a3cb42852d" providerId="ADAL" clId="{1780207C-61B3-48AF-928B-59E431E9AEFC}" dt="2022-12-08T18:31:50.112" v="271" actId="478"/>
          <ac:picMkLst>
            <pc:docMk/>
            <pc:sldMk cId="2687565806" sldId="604"/>
            <ac:picMk id="5" creationId="{93FAB8B4-7BAD-42E9-9648-07C3CA6E2979}"/>
          </ac:picMkLst>
        </pc:picChg>
        <pc:picChg chg="add mod modCrop">
          <ac:chgData name="Anita Molin" userId="0ad6c635-8e61-44b6-87ad-76a3cb42852d" providerId="ADAL" clId="{1780207C-61B3-48AF-928B-59E431E9AEFC}" dt="2022-12-08T18:34:47.961" v="290" actId="1076"/>
          <ac:picMkLst>
            <pc:docMk/>
            <pc:sldMk cId="2687565806" sldId="604"/>
            <ac:picMk id="6" creationId="{8F866A05-F9E0-414F-A232-2171BCDD545A}"/>
          </ac:picMkLst>
        </pc:picChg>
      </pc:sldChg>
      <pc:sldChg chg="modSp mod">
        <pc:chgData name="Anita Molin" userId="0ad6c635-8e61-44b6-87ad-76a3cb42852d" providerId="ADAL" clId="{1780207C-61B3-48AF-928B-59E431E9AEFC}" dt="2022-12-08T18:36:47.645" v="317" actId="255"/>
        <pc:sldMkLst>
          <pc:docMk/>
          <pc:sldMk cId="3619717597" sldId="605"/>
        </pc:sldMkLst>
        <pc:spChg chg="mod">
          <ac:chgData name="Anita Molin" userId="0ad6c635-8e61-44b6-87ad-76a3cb42852d" providerId="ADAL" clId="{1780207C-61B3-48AF-928B-59E431E9AEFC}" dt="2022-12-08T18:36:47.645" v="317" actId="255"/>
          <ac:spMkLst>
            <pc:docMk/>
            <pc:sldMk cId="3619717597" sldId="605"/>
            <ac:spMk id="2" creationId="{DFD2B1ED-FEF5-40B0-B1CB-012546C587BB}"/>
          </ac:spMkLst>
        </pc:spChg>
        <pc:spChg chg="mod">
          <ac:chgData name="Anita Molin" userId="0ad6c635-8e61-44b6-87ad-76a3cb42852d" providerId="ADAL" clId="{1780207C-61B3-48AF-928B-59E431E9AEFC}" dt="2022-12-08T18:36:05.596" v="310" actId="20577"/>
          <ac:spMkLst>
            <pc:docMk/>
            <pc:sldMk cId="3619717597" sldId="605"/>
            <ac:spMk id="8" creationId="{639DDA8C-E53C-45FE-B314-96A13AE69CDF}"/>
          </ac:spMkLst>
        </pc:spChg>
      </pc:sldChg>
      <pc:sldChg chg="addSp delSp modSp add mod">
        <pc:chgData name="Anita Molin" userId="0ad6c635-8e61-44b6-87ad-76a3cb42852d" providerId="ADAL" clId="{1780207C-61B3-48AF-928B-59E431E9AEFC}" dt="2022-12-08T18:39:18.119" v="353"/>
        <pc:sldMkLst>
          <pc:docMk/>
          <pc:sldMk cId="748634274" sldId="606"/>
        </pc:sldMkLst>
        <pc:spChg chg="add mod">
          <ac:chgData name="Anita Molin" userId="0ad6c635-8e61-44b6-87ad-76a3cb42852d" providerId="ADAL" clId="{1780207C-61B3-48AF-928B-59E431E9AEFC}" dt="2022-12-08T18:38:13.572" v="334" actId="255"/>
          <ac:spMkLst>
            <pc:docMk/>
            <pc:sldMk cId="748634274" sldId="606"/>
            <ac:spMk id="2" creationId="{DC40EBB1-9FAC-4C55-BBD3-03FC626B02DB}"/>
          </ac:spMkLst>
        </pc:spChg>
        <pc:spChg chg="mod">
          <ac:chgData name="Anita Molin" userId="0ad6c635-8e61-44b6-87ad-76a3cb42852d" providerId="ADAL" clId="{1780207C-61B3-48AF-928B-59E431E9AEFC}" dt="2022-12-08T18:38:53.566" v="343" actId="255"/>
          <ac:spMkLst>
            <pc:docMk/>
            <pc:sldMk cId="748634274" sldId="606"/>
            <ac:spMk id="6" creationId="{B3C6E8CF-6F5E-4A5D-9183-DF588499959E}"/>
          </ac:spMkLst>
        </pc:spChg>
        <pc:spChg chg="del mod">
          <ac:chgData name="Anita Molin" userId="0ad6c635-8e61-44b6-87ad-76a3cb42852d" providerId="ADAL" clId="{1780207C-61B3-48AF-928B-59E431E9AEFC}" dt="2022-12-08T18:39:18.119" v="353"/>
          <ac:spMkLst>
            <pc:docMk/>
            <pc:sldMk cId="748634274" sldId="606"/>
            <ac:spMk id="10" creationId="{74159505-7B89-4605-821C-99EA247CAC64}"/>
          </ac:spMkLst>
        </pc:spChg>
      </pc:sldChg>
      <pc:sldChg chg="modSp add mod">
        <pc:chgData name="Anita Molin" userId="0ad6c635-8e61-44b6-87ad-76a3cb42852d" providerId="ADAL" clId="{1780207C-61B3-48AF-928B-59E431E9AEFC}" dt="2022-12-08T18:44:45.714" v="417" actId="20577"/>
        <pc:sldMkLst>
          <pc:docMk/>
          <pc:sldMk cId="4081163446" sldId="607"/>
        </pc:sldMkLst>
        <pc:spChg chg="mod">
          <ac:chgData name="Anita Molin" userId="0ad6c635-8e61-44b6-87ad-76a3cb42852d" providerId="ADAL" clId="{1780207C-61B3-48AF-928B-59E431E9AEFC}" dt="2022-12-08T18:44:45.714" v="417" actId="20577"/>
          <ac:spMkLst>
            <pc:docMk/>
            <pc:sldMk cId="4081163446" sldId="607"/>
            <ac:spMk id="6" creationId="{0B2F8874-6E0E-4F91-9D57-FAEB10FBE881}"/>
          </ac:spMkLst>
        </pc:spChg>
      </pc:sldChg>
      <pc:sldChg chg="addSp delSp modSp add mod ord">
        <pc:chgData name="Anita Molin" userId="0ad6c635-8e61-44b6-87ad-76a3cb42852d" providerId="ADAL" clId="{1780207C-61B3-48AF-928B-59E431E9AEFC}" dt="2022-12-08T18:50:38.992" v="459" actId="255"/>
        <pc:sldMkLst>
          <pc:docMk/>
          <pc:sldMk cId="1624372394" sldId="608"/>
        </pc:sldMkLst>
        <pc:spChg chg="add del mod">
          <ac:chgData name="Anita Molin" userId="0ad6c635-8e61-44b6-87ad-76a3cb42852d" providerId="ADAL" clId="{1780207C-61B3-48AF-928B-59E431E9AEFC}" dt="2022-12-08T18:50:11.054" v="456"/>
          <ac:spMkLst>
            <pc:docMk/>
            <pc:sldMk cId="1624372394" sldId="608"/>
            <ac:spMk id="2" creationId="{8B967A08-8B3F-429A-965F-B760FB416A12}"/>
          </ac:spMkLst>
        </pc:spChg>
        <pc:spChg chg="add mod">
          <ac:chgData name="Anita Molin" userId="0ad6c635-8e61-44b6-87ad-76a3cb42852d" providerId="ADAL" clId="{1780207C-61B3-48AF-928B-59E431E9AEFC}" dt="2022-12-08T18:50:38.992" v="459" actId="255"/>
          <ac:spMkLst>
            <pc:docMk/>
            <pc:sldMk cId="1624372394" sldId="608"/>
            <ac:spMk id="5" creationId="{A044C74F-A6BE-42F5-BAA4-1499637C2E5F}"/>
          </ac:spMkLst>
        </pc:spChg>
        <pc:spChg chg="mod">
          <ac:chgData name="Anita Molin" userId="0ad6c635-8e61-44b6-87ad-76a3cb42852d" providerId="ADAL" clId="{1780207C-61B3-48AF-928B-59E431E9AEFC}" dt="2022-12-08T18:49:52.816" v="453" actId="14100"/>
          <ac:spMkLst>
            <pc:docMk/>
            <pc:sldMk cId="1624372394" sldId="608"/>
            <ac:spMk id="8" creationId="{639DDA8C-E53C-45FE-B314-96A13AE69CDF}"/>
          </ac:spMkLst>
        </pc:spChg>
        <pc:spChg chg="mod">
          <ac:chgData name="Anita Molin" userId="0ad6c635-8e61-44b6-87ad-76a3cb42852d" providerId="ADAL" clId="{1780207C-61B3-48AF-928B-59E431E9AEFC}" dt="2022-12-08T18:48:24.570" v="425" actId="20577"/>
          <ac:spMkLst>
            <pc:docMk/>
            <pc:sldMk cId="1624372394" sldId="608"/>
            <ac:spMk id="9" creationId="{AC1B0211-8110-46D5-B588-0114EF61559C}"/>
          </ac:spMkLst>
        </pc:spChg>
        <pc:spChg chg="del mod">
          <ac:chgData name="Anita Molin" userId="0ad6c635-8e61-44b6-87ad-76a3cb42852d" providerId="ADAL" clId="{1780207C-61B3-48AF-928B-59E431E9AEFC}" dt="2022-12-08T18:48:27.370" v="428"/>
          <ac:spMkLst>
            <pc:docMk/>
            <pc:sldMk cId="1624372394" sldId="608"/>
            <ac:spMk id="16" creationId="{8AB4D427-2DE7-496B-A6B8-B0C7E3949514}"/>
          </ac:spMkLst>
        </pc:spChg>
        <pc:spChg chg="del mod">
          <ac:chgData name="Anita Molin" userId="0ad6c635-8e61-44b6-87ad-76a3cb42852d" providerId="ADAL" clId="{1780207C-61B3-48AF-928B-59E431E9AEFC}" dt="2022-12-08T18:48:27.371" v="430"/>
          <ac:spMkLst>
            <pc:docMk/>
            <pc:sldMk cId="1624372394" sldId="608"/>
            <ac:spMk id="17" creationId="{269F3002-0339-4C20-96A1-03617D5CE0FD}"/>
          </ac:spMkLst>
        </pc:spChg>
        <pc:grpChg chg="del">
          <ac:chgData name="Anita Molin" userId="0ad6c635-8e61-44b6-87ad-76a3cb42852d" providerId="ADAL" clId="{1780207C-61B3-48AF-928B-59E431E9AEFC}" dt="2022-12-08T18:48:27.361" v="426" actId="478"/>
          <ac:grpSpMkLst>
            <pc:docMk/>
            <pc:sldMk cId="1624372394" sldId="608"/>
            <ac:grpSpMk id="14" creationId="{C3B4FD0A-DD48-41FE-8285-7B01EAC9A075}"/>
          </ac:grpSpMkLst>
        </pc:grpChg>
      </pc:sldChg>
      <pc:sldMasterChg chg="delSldLayout">
        <pc:chgData name="Anita Molin" userId="0ad6c635-8e61-44b6-87ad-76a3cb42852d" providerId="ADAL" clId="{1780207C-61B3-48AF-928B-59E431E9AEFC}" dt="2022-12-08T18:39:23.972" v="354" actId="47"/>
        <pc:sldMasterMkLst>
          <pc:docMk/>
          <pc:sldMasterMk cId="886967930" sldId="2147484042"/>
        </pc:sldMasterMkLst>
        <pc:sldLayoutChg chg="del">
          <pc:chgData name="Anita Molin" userId="0ad6c635-8e61-44b6-87ad-76a3cb42852d" providerId="ADAL" clId="{1780207C-61B3-48AF-928B-59E431E9AEFC}" dt="2022-12-08T18:39:23.972" v="354" actId="47"/>
          <pc:sldLayoutMkLst>
            <pc:docMk/>
            <pc:sldMasterMk cId="886967930" sldId="2147484042"/>
            <pc:sldLayoutMk cId="3840092846" sldId="2147484564"/>
          </pc:sldLayoutMkLst>
        </pc:sldLayoutChg>
        <pc:sldLayoutChg chg="del">
          <pc:chgData name="Anita Molin" userId="0ad6c635-8e61-44b6-87ad-76a3cb42852d" providerId="ADAL" clId="{1780207C-61B3-48AF-928B-59E431E9AEFC}" dt="2022-12-08T18:35:01.044" v="291" actId="47"/>
          <pc:sldLayoutMkLst>
            <pc:docMk/>
            <pc:sldMasterMk cId="886967930" sldId="2147484042"/>
            <pc:sldLayoutMk cId="908165422" sldId="2147484566"/>
          </pc:sldLayoutMkLst>
        </pc:sldLayoutChg>
      </pc:sldMasterChg>
    </pc:docChg>
  </pc:docChgLst>
  <pc:docChgLst>
    <pc:chgData name="Anita Molin" userId="0ad6c635-8e61-44b6-87ad-76a3cb42852d" providerId="ADAL" clId="{2906ECA5-4177-4037-96AB-0016FFA3C5BE}"/>
    <pc:docChg chg="modSld">
      <pc:chgData name="Anita Molin" userId="0ad6c635-8e61-44b6-87ad-76a3cb42852d" providerId="ADAL" clId="{2906ECA5-4177-4037-96AB-0016FFA3C5BE}" dt="2023-01-05T12:29:31.251" v="0" actId="1076"/>
      <pc:docMkLst>
        <pc:docMk/>
      </pc:docMkLst>
      <pc:sldChg chg="modSp mod">
        <pc:chgData name="Anita Molin" userId="0ad6c635-8e61-44b6-87ad-76a3cb42852d" providerId="ADAL" clId="{2906ECA5-4177-4037-96AB-0016FFA3C5BE}" dt="2023-01-05T12:29:31.251" v="0" actId="1076"/>
        <pc:sldMkLst>
          <pc:docMk/>
          <pc:sldMk cId="1624372394" sldId="608"/>
        </pc:sldMkLst>
        <pc:picChg chg="mod">
          <ac:chgData name="Anita Molin" userId="0ad6c635-8e61-44b6-87ad-76a3cb42852d" providerId="ADAL" clId="{2906ECA5-4177-4037-96AB-0016FFA3C5BE}" dt="2023-01-05T12:29:31.251" v="0" actId="1076"/>
          <ac:picMkLst>
            <pc:docMk/>
            <pc:sldMk cId="1624372394" sldId="608"/>
            <ac:picMk id="11" creationId="{6D418ADF-C512-40DB-9690-677CE51040CD}"/>
          </ac:picMkLst>
        </pc:picChg>
      </pc:sldChg>
    </pc:docChg>
  </pc:docChgLst>
  <pc:docChgLst>
    <pc:chgData name="Anita Molin" userId="0ad6c635-8e61-44b6-87ad-76a3cb42852d" providerId="ADAL" clId="{F454B926-9081-4FAE-8514-9FAA4EA64F29}"/>
    <pc:docChg chg="delSld">
      <pc:chgData name="Anita Molin" userId="0ad6c635-8e61-44b6-87ad-76a3cb42852d" providerId="ADAL" clId="{F454B926-9081-4FAE-8514-9FAA4EA64F29}" dt="2023-01-05T13:52:58.714" v="2" actId="47"/>
      <pc:docMkLst>
        <pc:docMk/>
      </pc:docMkLst>
      <pc:sldChg chg="del">
        <pc:chgData name="Anita Molin" userId="0ad6c635-8e61-44b6-87ad-76a3cb42852d" providerId="ADAL" clId="{F454B926-9081-4FAE-8514-9FAA4EA64F29}" dt="2023-01-05T13:52:58.714" v="2" actId="47"/>
        <pc:sldMkLst>
          <pc:docMk/>
          <pc:sldMk cId="973056777" sldId="619"/>
        </pc:sldMkLst>
      </pc:sldChg>
      <pc:sldChg chg="del">
        <pc:chgData name="Anita Molin" userId="0ad6c635-8e61-44b6-87ad-76a3cb42852d" providerId="ADAL" clId="{F454B926-9081-4FAE-8514-9FAA4EA64F29}" dt="2023-01-05T13:52:57.832" v="1" actId="47"/>
        <pc:sldMkLst>
          <pc:docMk/>
          <pc:sldMk cId="4198696764" sldId="620"/>
        </pc:sldMkLst>
      </pc:sldChg>
      <pc:sldChg chg="del">
        <pc:chgData name="Anita Molin" userId="0ad6c635-8e61-44b6-87ad-76a3cb42852d" providerId="ADAL" clId="{F454B926-9081-4FAE-8514-9FAA4EA64F29}" dt="2023-01-05T13:52:56.502" v="0" actId="47"/>
        <pc:sldMkLst>
          <pc:docMk/>
          <pc:sldMk cId="1646175618" sldId="62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28D75527-1052-40CF-90A7-805EC4F7728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a:extLst>
              <a:ext uri="{FF2B5EF4-FFF2-40B4-BE49-F238E27FC236}">
                <a16:creationId xmlns:a16="http://schemas.microsoft.com/office/drawing/2014/main" id="{782182B2-420A-475A-83CF-72C9A1964B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1BB566-3845-4DC0-8CE2-DC15231A2062}" type="datetime1">
              <a:rPr lang="sv-SE" smtClean="0"/>
              <a:t>2023-09-21</a:t>
            </a:fld>
            <a:endParaRPr lang="sv-SE" dirty="0"/>
          </a:p>
        </p:txBody>
      </p:sp>
      <p:sp>
        <p:nvSpPr>
          <p:cNvPr id="4" name="Platshållare för sidfot 3">
            <a:extLst>
              <a:ext uri="{FF2B5EF4-FFF2-40B4-BE49-F238E27FC236}">
                <a16:creationId xmlns:a16="http://schemas.microsoft.com/office/drawing/2014/main" id="{3CFEBD13-AD79-4726-9C7A-9E5C531A1A5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5" name="Platshållare för bildnummer 4">
            <a:extLst>
              <a:ext uri="{FF2B5EF4-FFF2-40B4-BE49-F238E27FC236}">
                <a16:creationId xmlns:a16="http://schemas.microsoft.com/office/drawing/2014/main" id="{F00A28DF-4169-4B51-B8D3-AA9A5D6123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A0780-C7EB-45E8-96EB-66D0986C42C0}" type="slidenum">
              <a:rPr lang="sv-SE" smtClean="0"/>
              <a:t>‹#›</a:t>
            </a:fld>
            <a:endParaRPr lang="sv-SE" dirty="0"/>
          </a:p>
        </p:txBody>
      </p:sp>
    </p:spTree>
    <p:extLst>
      <p:ext uri="{BB962C8B-B14F-4D97-AF65-F5344CB8AC3E}">
        <p14:creationId xmlns:p14="http://schemas.microsoft.com/office/powerpoint/2010/main" val="81033701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dirty="0"/>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95FFDC-F934-4037-B505-500B08CD3B8C}" type="datetime1">
              <a:rPr lang="sv-SE" smtClean="0"/>
              <a:t>2023-09-21</a:t>
            </a:fld>
            <a:endParaRPr lang="sv-SE" dirty="0"/>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dirty="0"/>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086EF-3011-429C-976B-61D9CA3A2B54}" type="slidenum">
              <a:rPr lang="sv-SE" smtClean="0"/>
              <a:t>‹#›</a:t>
            </a:fld>
            <a:endParaRPr lang="sv-SE" dirty="0"/>
          </a:p>
        </p:txBody>
      </p:sp>
    </p:spTree>
    <p:extLst>
      <p:ext uri="{BB962C8B-B14F-4D97-AF65-F5344CB8AC3E}">
        <p14:creationId xmlns:p14="http://schemas.microsoft.com/office/powerpoint/2010/main" val="207958687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186997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24072373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43038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0871652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51083233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040355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78765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25883367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388672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239428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77547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197552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1148642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388E3460-7228-4DB3-A6B8-F304B211BC3F}"/>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0014148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6553C1A9-DB36-4729-A526-0352AB7C6E25}"/>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821230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14965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tx1">
                    <a:lumMod val="95000"/>
                    <a:lumOff val="5000"/>
                  </a:schemeClr>
                </a:solidFill>
              </a:defRPr>
            </a:lvl1pPr>
          </a:lstStyle>
          <a:p>
            <a:r>
              <a:rPr lang="sv-SE" dirty="0"/>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tx1">
                    <a:lumMod val="95000"/>
                    <a:lumOff val="5000"/>
                  </a:schemeClr>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tx1">
                    <a:lumMod val="95000"/>
                    <a:lumOff val="5000"/>
                  </a:schemeClr>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9268684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129371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85569838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653569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2854282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1800635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431153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95238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1369446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57241932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7027287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1370054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0016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963259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tx1">
                    <a:lumMod val="95000"/>
                    <a:lumOff val="5000"/>
                  </a:schemeClr>
                </a:solidFill>
              </a:defRPr>
            </a:lvl1pPr>
          </a:lstStyle>
          <a:p>
            <a:r>
              <a:rPr lang="sv-SE" dirty="0"/>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043675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bg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solidFill>
                  <a:schemeClr val="tx1">
                    <a:lumMod val="95000"/>
                    <a:lumOff val="5000"/>
                  </a:schemeClr>
                </a:solidFill>
              </a:rPr>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tx1">
                    <a:lumMod val="95000"/>
                    <a:lumOff val="5000"/>
                  </a:schemeClr>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92F5E2AC-A457-4DE9-9A2C-4BE86BC0052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176441280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6980105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420984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684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180546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4950102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5780642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5593389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330564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163867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0882627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1821410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38626425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69039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030245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12796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22425772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5808827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39313353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382120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25067461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92279608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8929958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9361236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519395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Tree>
    <p:extLst>
      <p:ext uri="{BB962C8B-B14F-4D97-AF65-F5344CB8AC3E}">
        <p14:creationId xmlns:p14="http://schemas.microsoft.com/office/powerpoint/2010/main" val="111049596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338586998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3225995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a:t>Klicka på ikonen </a:t>
            </a:r>
            <a:br>
              <a:rPr lang="sv-SE"/>
            </a:br>
            <a:br>
              <a:rPr lang="sv-SE"/>
            </a:br>
            <a:r>
              <a:rPr lang="sv-SE"/>
              <a:t>för att lägga till en bild</a:t>
            </a:r>
            <a:endParaRPr lang="en-US"/>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143606925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a:t>Klicka på ikonen </a:t>
            </a:r>
            <a:br>
              <a:rPr lang="sv-SE"/>
            </a:br>
            <a:br>
              <a:rPr lang="sv-SE"/>
            </a:br>
            <a:r>
              <a:rPr lang="sv-SE"/>
              <a:t>för att lägga till en bild</a:t>
            </a:r>
            <a:endParaRPr lang="en-US"/>
          </a:p>
        </p:txBody>
      </p:sp>
    </p:spTree>
    <p:extLst>
      <p:ext uri="{BB962C8B-B14F-4D97-AF65-F5344CB8AC3E}">
        <p14:creationId xmlns:p14="http://schemas.microsoft.com/office/powerpoint/2010/main" val="3284360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Tree>
    <p:extLst>
      <p:ext uri="{BB962C8B-B14F-4D97-AF65-F5344CB8AC3E}">
        <p14:creationId xmlns:p14="http://schemas.microsoft.com/office/powerpoint/2010/main" val="11274408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3" name="Platshållare för bildnummer 2">
            <a:extLst>
              <a:ext uri="{FF2B5EF4-FFF2-40B4-BE49-F238E27FC236}">
                <a16:creationId xmlns:a16="http://schemas.microsoft.com/office/drawing/2014/main" id="{474F5195-589E-4BA5-AA31-A11EABAE756F}"/>
              </a:ext>
            </a:extLst>
          </p:cNvPr>
          <p:cNvSpPr>
            <a:spLocks noGrp="1"/>
          </p:cNvSpPr>
          <p:nvPr>
            <p:ph type="sldNum" sz="quarter" idx="10"/>
          </p:nvPr>
        </p:nvSpPr>
        <p:spPr/>
        <p:txBody>
          <a:bodyPr/>
          <a:lstStyle/>
          <a:p>
            <a:fld id="{59C8BBA8-F427-4879-AAC6-186856FF899B}" type="slidenum">
              <a:rPr lang="sv-SE" smtClean="0"/>
              <a:pPr/>
              <a:t>‹#›</a:t>
            </a:fld>
            <a:endParaRPr lang="sv-SE"/>
          </a:p>
        </p:txBody>
      </p:sp>
    </p:spTree>
    <p:extLst>
      <p:ext uri="{BB962C8B-B14F-4D97-AF65-F5344CB8AC3E}">
        <p14:creationId xmlns:p14="http://schemas.microsoft.com/office/powerpoint/2010/main" val="25444511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190555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a:br>
            <a:br>
              <a:rPr lang="sv-SE"/>
            </a:br>
            <a:br>
              <a:rPr lang="sv-SE"/>
            </a:br>
            <a:r>
              <a:rPr lang="sv-SE"/>
              <a:t>Klicka på ikonen ovan</a:t>
            </a:r>
            <a:br>
              <a:rPr lang="sv-SE"/>
            </a:br>
            <a:r>
              <a:rPr lang="sv-SE"/>
              <a:t>för att lägga till en bild</a:t>
            </a:r>
            <a:endParaRPr lang="en-US"/>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7247952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1"/>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a:p>
        </p:txBody>
      </p:sp>
      <p:sp>
        <p:nvSpPr>
          <p:cNvPr id="15" name="textruta 14">
            <a:extLst>
              <a:ext uri="{FF2B5EF4-FFF2-40B4-BE49-F238E27FC236}">
                <a16:creationId xmlns:a16="http://schemas.microsoft.com/office/drawing/2014/main" id="{F8CA43A6-7E16-4DBD-AD75-D68133193CD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a:solidFill>
                  <a:schemeClr val="tx1"/>
                </a:solidFill>
              </a:rPr>
              <a:t>Hållbar stad – öppen för världen</a:t>
            </a:r>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9572107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stretch>
            <a:fillRect/>
          </a:stretch>
        </p:blipFill>
        <p:spPr>
          <a:xfrm>
            <a:off x="10297795" y="401983"/>
            <a:ext cx="1481456" cy="499915"/>
          </a:xfrm>
          <a:prstGeom prst="rect">
            <a:avLst/>
          </a:prstGeom>
        </p:spPr>
      </p:pic>
      <p:sp>
        <p:nvSpPr>
          <p:cNvPr id="4" name="Rubrik 3">
            <a:extLst>
              <a:ext uri="{FF2B5EF4-FFF2-40B4-BE49-F238E27FC236}">
                <a16:creationId xmlns:a16="http://schemas.microsoft.com/office/drawing/2014/main" id="{7A284E58-B676-47B0-B49B-D281A884EF27}"/>
              </a:ext>
            </a:extLst>
          </p:cNvPr>
          <p:cNvSpPr>
            <a:spLocks noGrp="1"/>
          </p:cNvSpPr>
          <p:nvPr>
            <p:ph type="title" hasCustomPrompt="1"/>
          </p:nvPr>
        </p:nvSpPr>
        <p:spPr>
          <a:xfrm>
            <a:off x="1420650" y="2399545"/>
            <a:ext cx="6148878" cy="309600"/>
          </a:xfrm>
        </p:spPr>
        <p:txBody>
          <a:bodyPr>
            <a:normAutofit/>
          </a:bodyPr>
          <a:lstStyle>
            <a:lvl1pPr>
              <a:defRPr sz="1700">
                <a:solidFill>
                  <a:schemeClr val="bg1"/>
                </a:solidFill>
              </a:defRPr>
            </a:lvl1pPr>
          </a:lstStyle>
          <a:p>
            <a:r>
              <a:rPr lang="sv-SE"/>
              <a:t>Kontakt</a:t>
            </a:r>
          </a:p>
        </p:txBody>
      </p:sp>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a:t>Avdelning</a:t>
            </a:r>
            <a:br>
              <a:rPr lang="sv-SE"/>
            </a:br>
            <a:r>
              <a:rPr lang="sv-SE"/>
              <a:t>Område, Göteborgs Stad</a:t>
            </a:r>
            <a:br>
              <a:rPr lang="sv-SE"/>
            </a:br>
            <a:r>
              <a:rPr lang="sv-SE"/>
              <a:t>Namn</a:t>
            </a:r>
            <a:br>
              <a:rPr lang="sv-SE"/>
            </a:br>
            <a:r>
              <a:rPr lang="sv-SE"/>
              <a:t>namn@namn.se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a:solidFill>
                  <a:schemeClr val="tx1"/>
                </a:solidFill>
                <a:latin typeface="+mn-lt"/>
              </a:rPr>
              <a:t>Hållbar stad – öppen för världen</a:t>
            </a:r>
          </a:p>
        </p:txBody>
      </p:sp>
    </p:spTree>
    <p:extLst>
      <p:ext uri="{BB962C8B-B14F-4D97-AF65-F5344CB8AC3E}">
        <p14:creationId xmlns:p14="http://schemas.microsoft.com/office/powerpoint/2010/main" val="1656156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639076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1475351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25152883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latshållare för bildnummer 2">
            <a:extLst>
              <a:ext uri="{FF2B5EF4-FFF2-40B4-BE49-F238E27FC236}">
                <a16:creationId xmlns:a16="http://schemas.microsoft.com/office/drawing/2014/main" id="{2BC929D8-093F-4826-8D04-F268FF63E889}"/>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45635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6" name="Platshållare för bildnummer 5">
            <a:extLst>
              <a:ext uri="{FF2B5EF4-FFF2-40B4-BE49-F238E27FC236}">
                <a16:creationId xmlns:a16="http://schemas.microsoft.com/office/drawing/2014/main" id="{615128C6-B678-4715-9D0F-D4C07F59EDA5}"/>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30721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a:t>Klicka här för att ändra mall för rubrikformat</a:t>
            </a:r>
            <a:endParaRPr lang="sv-SE" dirty="0"/>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latshållare för bildnummer 2">
            <a:extLst>
              <a:ext uri="{FF2B5EF4-FFF2-40B4-BE49-F238E27FC236}">
                <a16:creationId xmlns:a16="http://schemas.microsoft.com/office/drawing/2014/main" id="{040785F0-4073-4C09-A77E-AF825CBA6233}"/>
              </a:ext>
            </a:extLst>
          </p:cNvPr>
          <p:cNvSpPr>
            <a:spLocks noGrp="1"/>
          </p:cNvSpPr>
          <p:nvPr>
            <p:ph type="sldNum" sz="quarter" idx="12"/>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7406511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888074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31503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03241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2909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522466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05355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6067083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4049095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099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22215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2147408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A5CC9138-760F-4A17-8B1B-6D99EFF79AD6}"/>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8584371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tx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01825FE-CC31-4DE6-9AA9-7C27B553E870}"/>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9172592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26892215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6802138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6653767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6787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13503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202779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72498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2515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4" name="Content Placeholder 3"/>
          <p:cNvSpPr>
            <a:spLocks noGrp="1"/>
          </p:cNvSpPr>
          <p:nvPr>
            <p:ph sz="half" idx="2"/>
          </p:nvPr>
        </p:nvSpPr>
        <p:spPr>
          <a:xfrm>
            <a:off x="407988" y="2281031"/>
            <a:ext cx="5278080" cy="3524684"/>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Klicka här för att ändra format på bakgrundstexten</a:t>
            </a:r>
          </a:p>
        </p:txBody>
      </p:sp>
      <p:sp>
        <p:nvSpPr>
          <p:cNvPr id="6" name="Content Placeholder 5"/>
          <p:cNvSpPr>
            <a:spLocks noGrp="1"/>
          </p:cNvSpPr>
          <p:nvPr>
            <p:ph sz="quarter" idx="4"/>
          </p:nvPr>
        </p:nvSpPr>
        <p:spPr>
          <a:xfrm>
            <a:off x="6432000" y="2281035"/>
            <a:ext cx="5280000" cy="352468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50788418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54120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5141202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8481916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97067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29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4696940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477CCA5E-96FA-4B08-97E3-9C131E99F26D}"/>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23955551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03B86F8F-A217-4EC5-95CF-481328A25B1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4310153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2608267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1465305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1839825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679904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229012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2383832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85905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082183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3377983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429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409541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494007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86840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5" name="Platshållare för bildnummer 4">
            <a:extLst>
              <a:ext uri="{FF2B5EF4-FFF2-40B4-BE49-F238E27FC236}">
                <a16:creationId xmlns:a16="http://schemas.microsoft.com/office/drawing/2014/main" id="{BA6D7259-E2CF-428A-9B5C-9AEE444FC13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4815549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806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34671319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F54FBE38-BAA0-4913-A593-C4237FC13E33}"/>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15231172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3"/>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266C4A4B-0FFF-4609-BF3A-89A12B42C121}"/>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31240437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7517064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04438321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708605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730186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0012043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81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6544503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7266406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15611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8602658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6383635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10420958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897697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2914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978863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B3A12899-234C-4D37-942E-64C01D64533B}"/>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6724697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4"/>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BA484A78-938B-41DE-9685-15EC3BD0A572}"/>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656666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Klicka här för att ändra format på bakgrundstexten</a:t>
            </a:r>
          </a:p>
        </p:txBody>
      </p:sp>
      <p:sp>
        <p:nvSpPr>
          <p:cNvPr id="6" name="Platshållare för bildnummer 5">
            <a:extLst>
              <a:ext uri="{FF2B5EF4-FFF2-40B4-BE49-F238E27FC236}">
                <a16:creationId xmlns:a16="http://schemas.microsoft.com/office/drawing/2014/main" id="{344BB15C-87DA-407B-A8B6-CA070A8D70E5}"/>
              </a:ext>
            </a:extLst>
          </p:cNvPr>
          <p:cNvSpPr>
            <a:spLocks noGrp="1"/>
          </p:cNvSpPr>
          <p:nvPr>
            <p:ph type="sldNum" sz="quarter" idx="16"/>
          </p:nvPr>
        </p:nvSpPr>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08802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4019117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31495196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50915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459298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Jämförelse">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BCE7E41F-F5AB-42BF-88B5-ED5B44A6461E}"/>
              </a:ext>
            </a:extLst>
          </p:cNvPr>
          <p:cNvSpPr>
            <a:spLocks noGrp="1"/>
          </p:cNvSpPr>
          <p:nvPr>
            <p:ph type="title"/>
          </p:nvPr>
        </p:nvSpPr>
        <p:spPr/>
        <p:txBody>
          <a:bodyPr/>
          <a:lstStyle/>
          <a:p>
            <a:r>
              <a:rPr lang="sv-SE"/>
              <a:t>Klicka här för att ändra mall för rubrikformat</a:t>
            </a:r>
            <a:endParaRPr lang="sv-SE" dirty="0"/>
          </a:p>
        </p:txBody>
      </p:sp>
      <p:sp>
        <p:nvSpPr>
          <p:cNvPr id="3" name="Text Placeholder 2"/>
          <p:cNvSpPr>
            <a:spLocks noGrp="1"/>
          </p:cNvSpPr>
          <p:nvPr>
            <p:ph type="body" idx="1"/>
          </p:nvPr>
        </p:nvSpPr>
        <p:spPr>
          <a:xfrm>
            <a:off x="407988" y="1588563"/>
            <a:ext cx="527808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4" name="Content Placeholder 3"/>
          <p:cNvSpPr>
            <a:spLocks noGrp="1"/>
          </p:cNvSpPr>
          <p:nvPr>
            <p:ph sz="half" idx="2"/>
          </p:nvPr>
        </p:nvSpPr>
        <p:spPr>
          <a:xfrm>
            <a:off x="407988" y="2281031"/>
            <a:ext cx="5278080" cy="3524684"/>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Text Placeholder 4"/>
          <p:cNvSpPr>
            <a:spLocks noGrp="1"/>
          </p:cNvSpPr>
          <p:nvPr>
            <p:ph type="body" sz="quarter" idx="3"/>
          </p:nvPr>
        </p:nvSpPr>
        <p:spPr>
          <a:xfrm>
            <a:off x="6432000" y="1591385"/>
            <a:ext cx="5280000" cy="648720"/>
          </a:xfrm>
        </p:spPr>
        <p:txBody>
          <a:bodyPr anchor="t" anchorCtr="0">
            <a:normAutofit/>
          </a:bodyPr>
          <a:lstStyle>
            <a:lvl1pPr marL="0" indent="0">
              <a:spcBef>
                <a:spcPts val="0"/>
              </a:spcBef>
              <a:buNone/>
              <a:defRPr sz="2000" b="1"/>
            </a:lvl1pPr>
            <a:lvl2pPr marL="457167" indent="0">
              <a:buNone/>
              <a:defRPr sz="2000" b="1"/>
            </a:lvl2pPr>
            <a:lvl3pPr marL="914332" indent="0">
              <a:buNone/>
              <a:defRPr sz="1800" b="1"/>
            </a:lvl3pPr>
            <a:lvl4pPr marL="1371498" indent="0">
              <a:buNone/>
              <a:defRPr sz="1600" b="1"/>
            </a:lvl4pPr>
            <a:lvl5pPr marL="1828664" indent="0">
              <a:buNone/>
              <a:defRPr sz="1600" b="1"/>
            </a:lvl5pPr>
            <a:lvl6pPr marL="2285830" indent="0">
              <a:buNone/>
              <a:defRPr sz="1600" b="1"/>
            </a:lvl6pPr>
            <a:lvl7pPr marL="2742994" indent="0">
              <a:buNone/>
              <a:defRPr sz="1600" b="1"/>
            </a:lvl7pPr>
            <a:lvl8pPr marL="3200160" indent="0">
              <a:buNone/>
              <a:defRPr sz="1600" b="1"/>
            </a:lvl8pPr>
            <a:lvl9pPr marL="3657327"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6432000" y="2281035"/>
            <a:ext cx="5280000" cy="35246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2" name="Platshållare för bildnummer 1">
            <a:extLst>
              <a:ext uri="{FF2B5EF4-FFF2-40B4-BE49-F238E27FC236}">
                <a16:creationId xmlns:a16="http://schemas.microsoft.com/office/drawing/2014/main" id="{5B0B39BD-A593-4A83-AD46-53A96C2F78AD}"/>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002743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F68562D-9C3D-4ED0-821E-7821BFECF33E}"/>
              </a:ext>
            </a:extLst>
          </p:cNvPr>
          <p:cNvSpPr>
            <a:spLocks noGrp="1"/>
          </p:cNvSpPr>
          <p:nvPr>
            <p:ph type="title"/>
          </p:nvPr>
        </p:nvSpPr>
        <p:spPr/>
        <p:txBody>
          <a:bodyPr/>
          <a:lstStyle/>
          <a:p>
            <a:r>
              <a:rPr lang="sv-SE"/>
              <a:t>Klicka här för att ändra mall för rubrikformat</a:t>
            </a:r>
            <a:endParaRPr lang="sv-SE" dirty="0"/>
          </a:p>
        </p:txBody>
      </p:sp>
      <p:sp>
        <p:nvSpPr>
          <p:cNvPr id="3" name="Platshållare för bildnummer 2">
            <a:extLst>
              <a:ext uri="{FF2B5EF4-FFF2-40B4-BE49-F238E27FC236}">
                <a16:creationId xmlns:a16="http://schemas.microsoft.com/office/drawing/2014/main" id="{471AB884-926D-4607-993A-83391A779C12}"/>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31563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2EDB076-0118-4581-B17D-C1A0602FB948}"/>
              </a:ext>
            </a:extLst>
          </p:cNvPr>
          <p:cNvSpPr>
            <a:spLocks noGrp="1"/>
          </p:cNvSpPr>
          <p:nvPr>
            <p:ph type="title"/>
          </p:nvPr>
        </p:nvSpPr>
        <p:spPr/>
        <p:txBody>
          <a:bodyPr/>
          <a:lstStyle/>
          <a:p>
            <a:r>
              <a:rPr lang="sv-SE"/>
              <a:t>Klicka här för att ändra mall för rubrikformat</a:t>
            </a:r>
            <a:endParaRPr lang="sv-SE" dirty="0"/>
          </a:p>
        </p:txBody>
      </p:sp>
      <p:sp>
        <p:nvSpPr>
          <p:cNvPr id="6" name="Content Placeholder 2">
            <a:extLst>
              <a:ext uri="{FF2B5EF4-FFF2-40B4-BE49-F238E27FC236}">
                <a16:creationId xmlns:a16="http://schemas.microsoft.com/office/drawing/2014/main" id="{51FAA0E3-3FDA-41A6-B9F8-73A1FEF31347}"/>
              </a:ext>
            </a:extLst>
          </p:cNvPr>
          <p:cNvSpPr>
            <a:spLocks noGrp="1"/>
          </p:cNvSpPr>
          <p:nvPr>
            <p:ph sz="half" idx="10"/>
          </p:nvPr>
        </p:nvSpPr>
        <p:spPr>
          <a:xfrm>
            <a:off x="417075" y="1736728"/>
            <a:ext cx="5678925" cy="4194629"/>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3" name="Picture Placeholder 2"/>
          <p:cNvSpPr>
            <a:spLocks noGrp="1"/>
          </p:cNvSpPr>
          <p:nvPr>
            <p:ph type="pic" idx="1" hasCustomPrompt="1"/>
          </p:nvPr>
        </p:nvSpPr>
        <p:spPr>
          <a:xfrm>
            <a:off x="7598925"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AB6397E3-2F6A-46E7-B952-96596182496A}"/>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761899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800F4CB-80BD-4C46-8862-E3F5646FDE7A}"/>
              </a:ext>
            </a:extLst>
          </p:cNvPr>
          <p:cNvSpPr>
            <a:spLocks noGrp="1"/>
          </p:cNvSpPr>
          <p:nvPr>
            <p:ph type="title"/>
          </p:nvPr>
        </p:nvSpPr>
        <p:spPr/>
        <p:txBody>
          <a:bodyPr/>
          <a:lstStyle/>
          <a:p>
            <a:r>
              <a:rPr lang="sv-SE"/>
              <a:t>Klicka här för att ändra mall för rubrikformat</a:t>
            </a:r>
            <a:endParaRPr lang="sv-SE" dirty="0"/>
          </a:p>
        </p:txBody>
      </p:sp>
      <p:sp>
        <p:nvSpPr>
          <p:cNvPr id="5" name="Content Placeholder 2">
            <a:extLst>
              <a:ext uri="{FF2B5EF4-FFF2-40B4-BE49-F238E27FC236}">
                <a16:creationId xmlns:a16="http://schemas.microsoft.com/office/drawing/2014/main" id="{D18EAA5A-4340-4EE5-A1A8-3200B98C0962}"/>
              </a:ext>
            </a:extLst>
          </p:cNvPr>
          <p:cNvSpPr>
            <a:spLocks noGrp="1"/>
          </p:cNvSpPr>
          <p:nvPr>
            <p:ph sz="half" idx="10"/>
          </p:nvPr>
        </p:nvSpPr>
        <p:spPr>
          <a:xfrm>
            <a:off x="6096000" y="1736728"/>
            <a:ext cx="5688013" cy="4194629"/>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3" name="Picture Placeholder 2"/>
          <p:cNvSpPr>
            <a:spLocks noGrp="1"/>
          </p:cNvSpPr>
          <p:nvPr>
            <p:ph type="pic" idx="1" hasCustomPrompt="1"/>
          </p:nvPr>
        </p:nvSpPr>
        <p:spPr>
          <a:xfrm>
            <a:off x="407988" y="1738313"/>
            <a:ext cx="4176000" cy="4175125"/>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Platshållare för bildnummer 3">
            <a:extLst>
              <a:ext uri="{FF2B5EF4-FFF2-40B4-BE49-F238E27FC236}">
                <a16:creationId xmlns:a16="http://schemas.microsoft.com/office/drawing/2014/main" id="{DEAD5FAA-1657-4061-B125-FAABE5DDE224}"/>
              </a:ext>
            </a:extLst>
          </p:cNvPr>
          <p:cNvSpPr>
            <a:spLocks noGrp="1"/>
          </p:cNvSpPr>
          <p:nvPr>
            <p:ph type="sldNum" sz="quarter" idx="11"/>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827762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2_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C800227-24F3-424A-950F-9031EC7717A1}"/>
              </a:ext>
            </a:extLst>
          </p:cNvPr>
          <p:cNvSpPr>
            <a:spLocks noGrp="1"/>
          </p:cNvSpPr>
          <p:nvPr>
            <p:ph type="title"/>
          </p:nvPr>
        </p:nvSpPr>
        <p:spPr/>
        <p:txBody>
          <a:bodyPr/>
          <a:lstStyle/>
          <a:p>
            <a:r>
              <a:rPr lang="sv-SE"/>
              <a:t>Klicka här för att ändra mall för rubrikformat</a:t>
            </a:r>
            <a:endParaRPr lang="sv-SE" dirty="0"/>
          </a:p>
        </p:txBody>
      </p:sp>
      <p:sp>
        <p:nvSpPr>
          <p:cNvPr id="3" name="Picture Placeholder 2"/>
          <p:cNvSpPr>
            <a:spLocks noGrp="1"/>
          </p:cNvSpPr>
          <p:nvPr>
            <p:ph type="pic" idx="1" hasCustomPrompt="1"/>
          </p:nvPr>
        </p:nvSpPr>
        <p:spPr>
          <a:xfrm>
            <a:off x="407988"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4" name="Text Placeholder 3"/>
          <p:cNvSpPr>
            <a:spLocks noGrp="1"/>
          </p:cNvSpPr>
          <p:nvPr>
            <p:ph type="body" sz="half" idx="2"/>
          </p:nvPr>
        </p:nvSpPr>
        <p:spPr>
          <a:xfrm>
            <a:off x="407988"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10" name="Picture Placeholder 2">
            <a:extLst>
              <a:ext uri="{FF2B5EF4-FFF2-40B4-BE49-F238E27FC236}">
                <a16:creationId xmlns:a16="http://schemas.microsoft.com/office/drawing/2014/main" id="{F5F04B5A-F0FB-4FC9-9F5F-CDA6CEE251C7}"/>
              </a:ext>
            </a:extLst>
          </p:cNvPr>
          <p:cNvSpPr>
            <a:spLocks noGrp="1"/>
          </p:cNvSpPr>
          <p:nvPr>
            <p:ph type="pic" idx="12" hasCustomPrompt="1"/>
          </p:nvPr>
        </p:nvSpPr>
        <p:spPr>
          <a:xfrm>
            <a:off x="4296000"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5" name="Text Placeholder 3">
            <a:extLst>
              <a:ext uri="{FF2B5EF4-FFF2-40B4-BE49-F238E27FC236}">
                <a16:creationId xmlns:a16="http://schemas.microsoft.com/office/drawing/2014/main" id="{A5F93C07-C166-474C-8E0B-4E9C3BBCB337}"/>
              </a:ext>
            </a:extLst>
          </p:cNvPr>
          <p:cNvSpPr>
            <a:spLocks noGrp="1"/>
          </p:cNvSpPr>
          <p:nvPr>
            <p:ph type="body" sz="half" idx="15"/>
          </p:nvPr>
        </p:nvSpPr>
        <p:spPr>
          <a:xfrm>
            <a:off x="4296000"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a:t>Redigera format för bakgrundstext</a:t>
            </a:r>
          </a:p>
        </p:txBody>
      </p:sp>
      <p:sp>
        <p:nvSpPr>
          <p:cNvPr id="11" name="Picture Placeholder 2">
            <a:extLst>
              <a:ext uri="{FF2B5EF4-FFF2-40B4-BE49-F238E27FC236}">
                <a16:creationId xmlns:a16="http://schemas.microsoft.com/office/drawing/2014/main" id="{A7F97845-F21E-448F-BCE4-594A545AB8CB}"/>
              </a:ext>
            </a:extLst>
          </p:cNvPr>
          <p:cNvSpPr>
            <a:spLocks noGrp="1"/>
          </p:cNvSpPr>
          <p:nvPr>
            <p:ph type="pic" idx="13" hasCustomPrompt="1"/>
          </p:nvPr>
        </p:nvSpPr>
        <p:spPr>
          <a:xfrm>
            <a:off x="8184013" y="1738313"/>
            <a:ext cx="3600000" cy="3660464"/>
          </a:xfrm>
          <a:solidFill>
            <a:schemeClr val="bg1">
              <a:lumMod val="85000"/>
            </a:schemeClr>
          </a:solidFill>
        </p:spPr>
        <p:txBody>
          <a:bodyPr anchor="ctr" anchorCtr="0">
            <a:normAutofit/>
          </a:bodyPr>
          <a:lstStyle>
            <a:lvl1pPr marL="0" indent="0" algn="ctr">
              <a:buNone/>
              <a:defRPr sz="2000"/>
            </a:lvl1pPr>
            <a:lvl2pPr marL="457167" indent="0">
              <a:buNone/>
              <a:defRPr sz="2800"/>
            </a:lvl2pPr>
            <a:lvl3pPr marL="914332" indent="0">
              <a:buNone/>
              <a:defRPr sz="2400"/>
            </a:lvl3pPr>
            <a:lvl4pPr marL="1371498" indent="0">
              <a:buNone/>
              <a:defRPr sz="2000"/>
            </a:lvl4pPr>
            <a:lvl5pPr marL="1828664" indent="0">
              <a:buNone/>
              <a:defRPr sz="2000"/>
            </a:lvl5pPr>
            <a:lvl6pPr marL="2285830" indent="0">
              <a:buNone/>
              <a:defRPr sz="2000"/>
            </a:lvl6pPr>
            <a:lvl7pPr marL="2742994" indent="0">
              <a:buNone/>
              <a:defRPr sz="2000"/>
            </a:lvl7pPr>
            <a:lvl8pPr marL="3200160" indent="0">
              <a:buNone/>
              <a:defRPr sz="2000"/>
            </a:lvl8pPr>
            <a:lvl9pPr marL="3657327" indent="0">
              <a:buNone/>
              <a:defRPr sz="2000"/>
            </a:lvl9pPr>
          </a:lstStyle>
          <a:p>
            <a:r>
              <a:rPr lang="sv-SE" dirty="0"/>
              <a:t>Klicka på ikonen </a:t>
            </a:r>
            <a:br>
              <a:rPr lang="sv-SE" dirty="0"/>
            </a:br>
            <a:br>
              <a:rPr lang="sv-SE" dirty="0"/>
            </a:br>
            <a:r>
              <a:rPr lang="sv-SE" dirty="0"/>
              <a:t>för att lägga till en bild</a:t>
            </a:r>
            <a:endParaRPr lang="en-US" dirty="0"/>
          </a:p>
        </p:txBody>
      </p:sp>
      <p:sp>
        <p:nvSpPr>
          <p:cNvPr id="14" name="Text Placeholder 3">
            <a:extLst>
              <a:ext uri="{FF2B5EF4-FFF2-40B4-BE49-F238E27FC236}">
                <a16:creationId xmlns:a16="http://schemas.microsoft.com/office/drawing/2014/main" id="{5F230963-9997-4CAE-9B9D-4F53D8044D29}"/>
              </a:ext>
            </a:extLst>
          </p:cNvPr>
          <p:cNvSpPr>
            <a:spLocks noGrp="1"/>
          </p:cNvSpPr>
          <p:nvPr>
            <p:ph type="body" sz="half" idx="14"/>
          </p:nvPr>
        </p:nvSpPr>
        <p:spPr>
          <a:xfrm>
            <a:off x="8184013" y="5528974"/>
            <a:ext cx="3600000" cy="384464"/>
          </a:xfrm>
        </p:spPr>
        <p:txBody>
          <a:bodyPr>
            <a:normAutofit/>
          </a:bodyPr>
          <a:lstStyle>
            <a:lvl1pPr marL="0" indent="0">
              <a:buFont typeface="Arial" panose="020B0604020202020204" pitchFamily="34" charset="0"/>
              <a:buNone/>
              <a:defRPr sz="1400"/>
            </a:lvl1pPr>
            <a:lvl2pPr marL="457167" indent="0">
              <a:buNone/>
              <a:defRPr sz="1400"/>
            </a:lvl2pPr>
            <a:lvl3pPr marL="914332" indent="0">
              <a:buNone/>
              <a:defRPr sz="1200"/>
            </a:lvl3pPr>
            <a:lvl4pPr marL="1371498" indent="0">
              <a:buNone/>
              <a:defRPr sz="1000"/>
            </a:lvl4pPr>
            <a:lvl5pPr marL="1828664" indent="0">
              <a:buNone/>
              <a:defRPr sz="1000"/>
            </a:lvl5pPr>
            <a:lvl6pPr marL="2285830" indent="0">
              <a:buNone/>
              <a:defRPr sz="1000"/>
            </a:lvl6pPr>
            <a:lvl7pPr marL="2742994" indent="0">
              <a:buNone/>
              <a:defRPr sz="1000"/>
            </a:lvl7pPr>
            <a:lvl8pPr marL="3200160" indent="0">
              <a:buNone/>
              <a:defRPr sz="1000"/>
            </a:lvl8pPr>
            <a:lvl9pPr marL="3657327" indent="0">
              <a:buNone/>
              <a:defRPr sz="1000"/>
            </a:lvl9pPr>
          </a:lstStyle>
          <a:p>
            <a:pPr lvl="0"/>
            <a:r>
              <a:rPr lang="sv-SE" dirty="0"/>
              <a:t>Redigera format för bakgrundstext</a:t>
            </a:r>
          </a:p>
        </p:txBody>
      </p:sp>
      <p:sp>
        <p:nvSpPr>
          <p:cNvPr id="5" name="Platshållare för bildnummer 4">
            <a:extLst>
              <a:ext uri="{FF2B5EF4-FFF2-40B4-BE49-F238E27FC236}">
                <a16:creationId xmlns:a16="http://schemas.microsoft.com/office/drawing/2014/main" id="{23227AAC-52A1-439E-A66E-B8A4CE23E2A5}"/>
              </a:ext>
            </a:extLst>
          </p:cNvPr>
          <p:cNvSpPr>
            <a:spLocks noGrp="1"/>
          </p:cNvSpPr>
          <p:nvPr>
            <p:ph type="sldNum" sz="quarter" idx="16"/>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945453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3538324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ild helsida">
    <p:spTree>
      <p:nvGrpSpPr>
        <p:cNvPr id="1" name=""/>
        <p:cNvGrpSpPr/>
        <p:nvPr/>
      </p:nvGrpSpPr>
      <p:grpSpPr>
        <a:xfrm>
          <a:off x="0" y="0"/>
          <a:ext cx="0" cy="0"/>
          <a:chOff x="0" y="0"/>
          <a:chExt cx="0" cy="0"/>
        </a:xfrm>
      </p:grpSpPr>
      <p:sp>
        <p:nvSpPr>
          <p:cNvPr id="5" name="Platshållare för bild 4"/>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r>
              <a:rPr lang="sv-SE" dirty="0"/>
              <a:t>Klicka på ikonen </a:t>
            </a:r>
            <a:br>
              <a:rPr lang="sv-SE" dirty="0"/>
            </a:br>
            <a:br>
              <a:rPr lang="sv-SE" dirty="0"/>
            </a:br>
            <a:r>
              <a:rPr lang="sv-SE" dirty="0"/>
              <a:t>för att lägga till en bild</a:t>
            </a:r>
            <a:endParaRPr lang="en-US" dirty="0"/>
          </a:p>
        </p:txBody>
      </p:sp>
    </p:spTree>
    <p:extLst>
      <p:ext uri="{BB962C8B-B14F-4D97-AF65-F5344CB8AC3E}">
        <p14:creationId xmlns:p14="http://schemas.microsoft.com/office/powerpoint/2010/main" val="14684120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ild helsida med rubrik">
    <p:spTree>
      <p:nvGrpSpPr>
        <p:cNvPr id="1" name=""/>
        <p:cNvGrpSpPr/>
        <p:nvPr/>
      </p:nvGrpSpPr>
      <p:grpSpPr>
        <a:xfrm>
          <a:off x="0" y="0"/>
          <a:ext cx="0" cy="0"/>
          <a:chOff x="0" y="0"/>
          <a:chExt cx="0" cy="0"/>
        </a:xfrm>
      </p:grpSpPr>
      <p:sp>
        <p:nvSpPr>
          <p:cNvPr id="2" name="Platshållare för sidfot 1">
            <a:extLst>
              <a:ext uri="{FF2B5EF4-FFF2-40B4-BE49-F238E27FC236}">
                <a16:creationId xmlns:a16="http://schemas.microsoft.com/office/drawing/2014/main" id="{4C2CB002-9FCD-48CA-BEF4-9C216A36070A}"/>
              </a:ext>
            </a:extLst>
          </p:cNvPr>
          <p:cNvSpPr>
            <a:spLocks noGrp="1"/>
          </p:cNvSpPr>
          <p:nvPr>
            <p:ph type="ftr" sz="quarter" idx="11"/>
          </p:nvPr>
        </p:nvSpPr>
        <p:spPr>
          <a:xfrm>
            <a:off x="479999" y="6376989"/>
            <a:ext cx="5616000" cy="147636"/>
          </a:xfrm>
          <a:prstGeom prst="rect">
            <a:avLst/>
          </a:prstGeom>
        </p:spPr>
        <p:txBody>
          <a:bodyPr/>
          <a:lstStyle/>
          <a:p>
            <a:endParaRPr lang="sv-SE" dirty="0"/>
          </a:p>
        </p:txBody>
      </p:sp>
      <p:sp>
        <p:nvSpPr>
          <p:cNvPr id="4" name="Platshållare för bild 5">
            <a:extLst>
              <a:ext uri="{FF2B5EF4-FFF2-40B4-BE49-F238E27FC236}">
                <a16:creationId xmlns:a16="http://schemas.microsoft.com/office/drawing/2014/main" id="{1566CF40-59BE-4449-B880-5CCAFCC9D997}"/>
              </a:ext>
            </a:extLst>
          </p:cNvPr>
          <p:cNvSpPr>
            <a:spLocks noGrp="1"/>
          </p:cNvSpPr>
          <p:nvPr>
            <p:ph type="pic" sz="quarter" idx="10" hasCustomPrompt="1"/>
          </p:nvPr>
        </p:nvSpPr>
        <p:spPr>
          <a:xfrm>
            <a:off x="0" y="0"/>
            <a:ext cx="12192000" cy="6858000"/>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6" name="Title 1">
            <a:extLst>
              <a:ext uri="{FF2B5EF4-FFF2-40B4-BE49-F238E27FC236}">
                <a16:creationId xmlns:a16="http://schemas.microsoft.com/office/drawing/2014/main" id="{5F556A3A-7138-45B2-8593-FAB5296ADD6C}"/>
              </a:ext>
            </a:extLst>
          </p:cNvPr>
          <p:cNvSpPr>
            <a:spLocks noGrp="1"/>
          </p:cNvSpPr>
          <p:nvPr>
            <p:ph type="ctrTitle"/>
          </p:nvPr>
        </p:nvSpPr>
        <p:spPr>
          <a:xfrm>
            <a:off x="1528841" y="2404809"/>
            <a:ext cx="9134323" cy="1113092"/>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spTree>
    <p:extLst>
      <p:ext uri="{BB962C8B-B14F-4D97-AF65-F5344CB8AC3E}">
        <p14:creationId xmlns:p14="http://schemas.microsoft.com/office/powerpoint/2010/main" val="32420113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a:extLst>
              <a:ext uri="{FF2B5EF4-FFF2-40B4-BE49-F238E27FC236}">
                <a16:creationId xmlns:a16="http://schemas.microsoft.com/office/drawing/2014/main" id="{4BC2FFEF-6434-4E63-AD0D-37B93846A0B7}"/>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119730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blank" preserve="1">
  <p:cSld name="Helt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57122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Avsnittsrubrik med bild">
    <p:spTree>
      <p:nvGrpSpPr>
        <p:cNvPr id="1" name=""/>
        <p:cNvGrpSpPr/>
        <p:nvPr/>
      </p:nvGrpSpPr>
      <p:grpSpPr>
        <a:xfrm>
          <a:off x="0" y="0"/>
          <a:ext cx="0" cy="0"/>
          <a:chOff x="0" y="0"/>
          <a:chExt cx="0" cy="0"/>
        </a:xfrm>
      </p:grpSpPr>
      <p:sp>
        <p:nvSpPr>
          <p:cNvPr id="8" name="Platshållare för bild 5">
            <a:extLst>
              <a:ext uri="{FF2B5EF4-FFF2-40B4-BE49-F238E27FC236}">
                <a16:creationId xmlns:a16="http://schemas.microsoft.com/office/drawing/2014/main" id="{E89F1A3B-CD83-40C2-B654-7491BD29FCD5}"/>
              </a:ext>
            </a:extLst>
          </p:cNvPr>
          <p:cNvSpPr>
            <a:spLocks noGrp="1"/>
          </p:cNvSpPr>
          <p:nvPr>
            <p:ph type="pic" sz="quarter" idx="11" hasCustomPrompt="1"/>
          </p:nvPr>
        </p:nvSpPr>
        <p:spPr>
          <a:xfrm>
            <a:off x="407989" y="404812"/>
            <a:ext cx="11376024" cy="5508625"/>
          </a:xfrm>
          <a:prstGeom prst="round2SameRect">
            <a:avLst>
              <a:gd name="adj1" fmla="val 0"/>
              <a:gd name="adj2" fmla="val 0"/>
            </a:avLst>
          </a:prstGeom>
          <a:solidFill>
            <a:schemeClr val="bg1">
              <a:lumMod val="85000"/>
            </a:schemeClr>
          </a:solidFill>
        </p:spPr>
        <p:txBody>
          <a:bodyPr anchor="ctr" anchorCtr="0">
            <a:normAutofit/>
          </a:bodyPr>
          <a:lstStyle>
            <a:lvl1pPr marL="0" marR="0" indent="0" algn="ctr" defTabSz="914332" rtl="0" eaLnBrk="1" fontAlgn="auto" latinLnBrk="0" hangingPunct="1">
              <a:lnSpc>
                <a:spcPct val="100000"/>
              </a:lnSpc>
              <a:spcBef>
                <a:spcPts val="1843"/>
              </a:spcBef>
              <a:spcAft>
                <a:spcPts val="0"/>
              </a:spcAft>
              <a:buClrTx/>
              <a:buSzTx/>
              <a:buFont typeface="Arial" panose="020B0604020202020204" pitchFamily="34" charset="0"/>
              <a:buNone/>
              <a:tabLst/>
              <a:defRPr sz="1600">
                <a:solidFill>
                  <a:schemeClr val="tx1"/>
                </a:solidFill>
              </a:defRPr>
            </a:lvl1pPr>
          </a:lstStyle>
          <a:p>
            <a:pPr marL="0" marR="0" lvl="0" indent="0" algn="l" defTabSz="914332" rtl="0" eaLnBrk="1" fontAlgn="auto" latinLnBrk="0" hangingPunct="1">
              <a:lnSpc>
                <a:spcPct val="100000"/>
              </a:lnSpc>
              <a:spcBef>
                <a:spcPts val="1843"/>
              </a:spcBef>
              <a:spcAft>
                <a:spcPts val="0"/>
              </a:spcAft>
              <a:buClrTx/>
              <a:buSzTx/>
              <a:buFont typeface="Arial" panose="020B0604020202020204" pitchFamily="34" charset="0"/>
              <a:buNone/>
              <a:tabLst/>
              <a:defRPr/>
            </a:pPr>
            <a:br>
              <a:rPr lang="sv-SE" dirty="0"/>
            </a:br>
            <a:br>
              <a:rPr lang="sv-SE" dirty="0"/>
            </a:br>
            <a:br>
              <a:rPr lang="sv-SE" dirty="0"/>
            </a:br>
            <a:r>
              <a:rPr lang="sv-SE" dirty="0"/>
              <a:t>Klicka på ikonen ovan</a:t>
            </a:r>
            <a:br>
              <a:rPr lang="sv-SE" dirty="0"/>
            </a:br>
            <a:r>
              <a:rPr lang="sv-SE" dirty="0"/>
              <a:t>för att lägga till en bild</a:t>
            </a:r>
            <a:endParaRPr lang="en-US" dirty="0"/>
          </a:p>
        </p:txBody>
      </p:sp>
      <p:sp>
        <p:nvSpPr>
          <p:cNvPr id="9" name="Title 1">
            <a:extLst>
              <a:ext uri="{FF2B5EF4-FFF2-40B4-BE49-F238E27FC236}">
                <a16:creationId xmlns:a16="http://schemas.microsoft.com/office/drawing/2014/main" id="{EAB74EFB-B5F9-4503-84BF-A1C8C3809B6F}"/>
              </a:ext>
            </a:extLst>
          </p:cNvPr>
          <p:cNvSpPr>
            <a:spLocks noGrp="1"/>
          </p:cNvSpPr>
          <p:nvPr>
            <p:ph type="ctrTitle"/>
          </p:nvPr>
        </p:nvSpPr>
        <p:spPr>
          <a:xfrm>
            <a:off x="1879600" y="1973603"/>
            <a:ext cx="8483640" cy="885112"/>
          </a:xfrm>
          <a:prstGeom prst="rect">
            <a:avLst/>
          </a:prstGeom>
        </p:spPr>
        <p:txBody>
          <a:bodyPr anchor="ctr" anchorCtr="0">
            <a:noAutofit/>
          </a:bodyPr>
          <a:lstStyle>
            <a:lvl1pPr algn="ctr">
              <a:lnSpc>
                <a:spcPct val="90000"/>
              </a:lnSpc>
              <a:defRPr sz="4000">
                <a:solidFill>
                  <a:schemeClr val="bg1"/>
                </a:solidFill>
              </a:defRPr>
            </a:lvl1pPr>
          </a:lstStyle>
          <a:p>
            <a:r>
              <a:rPr lang="sv-SE"/>
              <a:t>Klicka här för att ändra mall för rubrikformat</a:t>
            </a:r>
            <a:endParaRPr lang="en-US" dirty="0"/>
          </a:p>
        </p:txBody>
      </p:sp>
      <p:sp>
        <p:nvSpPr>
          <p:cNvPr id="6" name="textruta 5">
            <a:extLst>
              <a:ext uri="{FF2B5EF4-FFF2-40B4-BE49-F238E27FC236}">
                <a16:creationId xmlns:a16="http://schemas.microsoft.com/office/drawing/2014/main" id="{BE03C4AA-7F69-47DB-B0C7-C398C29343E8}"/>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t>Hållbar stad – öppen för världen</a:t>
            </a:r>
          </a:p>
        </p:txBody>
      </p:sp>
      <p:pic>
        <p:nvPicPr>
          <p:cNvPr id="7" name="Bildobjekt 6" descr="Logo" title="Logo">
            <a:extLst>
              <a:ext uri="{FF2B5EF4-FFF2-40B4-BE49-F238E27FC236}">
                <a16:creationId xmlns:a16="http://schemas.microsoft.com/office/drawing/2014/main" id="{A42DC399-9929-4DB1-86A7-EDD1619A0A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Tree>
    <p:extLst>
      <p:ext uri="{BB962C8B-B14F-4D97-AF65-F5344CB8AC3E}">
        <p14:creationId xmlns:p14="http://schemas.microsoft.com/office/powerpoint/2010/main" val="17090889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Avsnittsrubrik">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8966CA57-627C-4882-9601-245D15D92392}"/>
              </a:ext>
            </a:extLst>
          </p:cNvPr>
          <p:cNvSpPr/>
          <p:nvPr userDrawn="1"/>
        </p:nvSpPr>
        <p:spPr>
          <a:xfrm>
            <a:off x="407988" y="404813"/>
            <a:ext cx="11376025" cy="5508000"/>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sz="1800" dirty="0"/>
          </a:p>
        </p:txBody>
      </p:sp>
      <p:sp>
        <p:nvSpPr>
          <p:cNvPr id="2" name="Title 1"/>
          <p:cNvSpPr>
            <a:spLocks noGrp="1"/>
          </p:cNvSpPr>
          <p:nvPr>
            <p:ph type="ctrTitle"/>
          </p:nvPr>
        </p:nvSpPr>
        <p:spPr>
          <a:xfrm>
            <a:off x="1528841" y="2404809"/>
            <a:ext cx="9134323" cy="1349829"/>
          </a:xfrm>
          <a:prstGeom prst="rect">
            <a:avLst/>
          </a:prstGeom>
        </p:spPr>
        <p:txBody>
          <a:bodyPr anchor="ctr" anchorCtr="0">
            <a:noAutofit/>
          </a:bodyPr>
          <a:lstStyle>
            <a:lvl1pPr algn="ctr">
              <a:lnSpc>
                <a:spcPct val="90000"/>
              </a:lnSpc>
              <a:defRPr sz="4500">
                <a:solidFill>
                  <a:schemeClr val="bg1"/>
                </a:solidFill>
              </a:defRPr>
            </a:lvl1pPr>
          </a:lstStyle>
          <a:p>
            <a:r>
              <a:rPr lang="sv-SE"/>
              <a:t>Klicka här för att ändra mall för rubrikformat</a:t>
            </a:r>
            <a:endParaRPr lang="en-US" dirty="0"/>
          </a:p>
        </p:txBody>
      </p:sp>
      <p:pic>
        <p:nvPicPr>
          <p:cNvPr id="6" name="Bildobjekt 5" descr="Logo" title="Logo">
            <a:extLst>
              <a:ext uri="{FF2B5EF4-FFF2-40B4-BE49-F238E27FC236}">
                <a16:creationId xmlns:a16="http://schemas.microsoft.com/office/drawing/2014/main" id="{1BFA490F-F636-4FBD-9551-5FE7BB924C4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98641" y="6168924"/>
            <a:ext cx="1280271" cy="426757"/>
          </a:xfrm>
          <a:prstGeom prst="rect">
            <a:avLst/>
          </a:prstGeom>
        </p:spPr>
      </p:pic>
      <p:sp>
        <p:nvSpPr>
          <p:cNvPr id="8" name="textruta 7">
            <a:extLst>
              <a:ext uri="{FF2B5EF4-FFF2-40B4-BE49-F238E27FC236}">
                <a16:creationId xmlns:a16="http://schemas.microsoft.com/office/drawing/2014/main" id="{6715C386-526F-48AC-AD19-830972616829}"/>
              </a:ext>
            </a:extLst>
          </p:cNvPr>
          <p:cNvSpPr txBox="1"/>
          <p:nvPr userDrawn="1"/>
        </p:nvSpPr>
        <p:spPr>
          <a:xfrm>
            <a:off x="407988" y="6453188"/>
            <a:ext cx="8640000" cy="144000"/>
          </a:xfrm>
          <a:prstGeom prst="rect">
            <a:avLst/>
          </a:prstGeom>
          <a:noFill/>
        </p:spPr>
        <p:txBody>
          <a:bodyPr wrap="square" lIns="0" tIns="0" rIns="0" bIns="0" rtlCol="0" anchor="ctr" anchorCtr="0">
            <a:noAutofit/>
          </a:bodyPr>
          <a:lstStyle/>
          <a:p>
            <a:r>
              <a:rPr lang="sv-SE" sz="1050" dirty="0">
                <a:solidFill>
                  <a:schemeClr val="tx1">
                    <a:lumMod val="95000"/>
                    <a:lumOff val="5000"/>
                  </a:schemeClr>
                </a:solidFill>
              </a:rPr>
              <a:t>Hållbar stad – öppen för världen</a:t>
            </a:r>
          </a:p>
        </p:txBody>
      </p:sp>
    </p:spTree>
    <p:extLst>
      <p:ext uri="{BB962C8B-B14F-4D97-AF65-F5344CB8AC3E}">
        <p14:creationId xmlns:p14="http://schemas.microsoft.com/office/powerpoint/2010/main" val="58761775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Avsluts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5"/>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extruta 1">
            <a:extLst>
              <a:ext uri="{FF2B5EF4-FFF2-40B4-BE49-F238E27FC236}">
                <a16:creationId xmlns:a16="http://schemas.microsoft.com/office/drawing/2014/main" id="{791AD600-C07A-4C4F-816C-2BE89532B957}"/>
              </a:ext>
            </a:extLst>
          </p:cNvPr>
          <p:cNvSpPr txBox="1"/>
          <p:nvPr userDrawn="1"/>
        </p:nvSpPr>
        <p:spPr>
          <a:xfrm>
            <a:off x="1420650" y="2405064"/>
            <a:ext cx="3026004" cy="309600"/>
          </a:xfrm>
          <a:prstGeom prst="rect">
            <a:avLst/>
          </a:prstGeom>
        </p:spPr>
        <p:txBody>
          <a:bodyPr vert="horz" lIns="0" tIns="0" rIns="0" bIns="0" rtlCol="0">
            <a:noAutofit/>
          </a:bodyPr>
          <a:lstStyle>
            <a:lvl1pPr lvl="0" indent="0" defTabSz="914332">
              <a:lnSpc>
                <a:spcPct val="100000"/>
              </a:lnSpc>
              <a:spcBef>
                <a:spcPts val="0"/>
              </a:spcBef>
              <a:spcAft>
                <a:spcPts val="300"/>
              </a:spcAft>
              <a:buFont typeface="Arial" panose="020B0604020202020204" pitchFamily="34" charset="0"/>
              <a:buNone/>
              <a:defRPr sz="1700" kern="0" baseline="0">
                <a:solidFill>
                  <a:schemeClr val="bg1"/>
                </a:solidFill>
                <a:latin typeface="+mj-lt"/>
              </a:defRPr>
            </a:lvl1pPr>
            <a:lvl2pPr marL="457167" indent="-230384" defTabSz="914332">
              <a:lnSpc>
                <a:spcPct val="110000"/>
              </a:lnSpc>
              <a:spcBef>
                <a:spcPts val="0"/>
              </a:spcBef>
              <a:spcAft>
                <a:spcPts val="300"/>
              </a:spcAft>
              <a:buFont typeface="Arial" panose="020B0604020202020204" pitchFamily="34" charset="0"/>
              <a:buChar char="–"/>
              <a:defRPr sz="1700"/>
            </a:lvl2pPr>
            <a:lvl3pPr marL="687548" indent="-230384" defTabSz="914332">
              <a:lnSpc>
                <a:spcPct val="110000"/>
              </a:lnSpc>
              <a:spcBef>
                <a:spcPts val="0"/>
              </a:spcBef>
              <a:spcAft>
                <a:spcPts val="300"/>
              </a:spcAft>
              <a:buFont typeface="Wingdings" panose="05000000000000000000" pitchFamily="2" charset="2"/>
              <a:buChar char="§"/>
              <a:defRPr sz="1700"/>
            </a:lvl3pPr>
            <a:lvl4pPr marL="914332" indent="-228584" defTabSz="914332">
              <a:lnSpc>
                <a:spcPct val="110000"/>
              </a:lnSpc>
              <a:spcBef>
                <a:spcPts val="0"/>
              </a:spcBef>
              <a:spcAft>
                <a:spcPts val="300"/>
              </a:spcAft>
              <a:buFont typeface="Arial" panose="020B0604020202020204" pitchFamily="34" charset="0"/>
              <a:buChar char="•"/>
              <a:defRPr sz="1700"/>
            </a:lvl4pPr>
            <a:lvl5pPr marL="1144714" indent="-228584" defTabSz="914332">
              <a:lnSpc>
                <a:spcPct val="110000"/>
              </a:lnSpc>
              <a:spcBef>
                <a:spcPts val="0"/>
              </a:spcBef>
              <a:spcAft>
                <a:spcPts val="300"/>
              </a:spcAft>
              <a:buFont typeface="Arial" panose="020B0604020202020204" pitchFamily="34" charset="0"/>
              <a:buChar char="•"/>
              <a:defRPr sz="1700"/>
            </a:lvl5pPr>
            <a:lvl6pPr marL="2514412" indent="-228584" defTabSz="914332">
              <a:lnSpc>
                <a:spcPct val="90000"/>
              </a:lnSpc>
              <a:spcBef>
                <a:spcPts val="500"/>
              </a:spcBef>
              <a:buFont typeface="Arial" panose="020B0604020202020204" pitchFamily="34" charset="0"/>
              <a:buChar char="•"/>
            </a:lvl6pPr>
            <a:lvl7pPr marL="2971578" indent="-228584" defTabSz="914332">
              <a:lnSpc>
                <a:spcPct val="90000"/>
              </a:lnSpc>
              <a:spcBef>
                <a:spcPts val="500"/>
              </a:spcBef>
              <a:buFont typeface="Arial" panose="020B0604020202020204" pitchFamily="34" charset="0"/>
              <a:buChar char="•"/>
            </a:lvl7pPr>
            <a:lvl8pPr marL="3428744" indent="-228584" defTabSz="914332">
              <a:lnSpc>
                <a:spcPct val="90000"/>
              </a:lnSpc>
              <a:spcBef>
                <a:spcPts val="500"/>
              </a:spcBef>
              <a:buFont typeface="Arial" panose="020B0604020202020204" pitchFamily="34" charset="0"/>
              <a:buChar char="•"/>
            </a:lvl8pPr>
            <a:lvl9pPr marL="3885910" indent="-228584" defTabSz="914332">
              <a:lnSpc>
                <a:spcPct val="90000"/>
              </a:lnSpc>
              <a:spcBef>
                <a:spcPts val="500"/>
              </a:spcBef>
              <a:buFont typeface="Arial" panose="020B0604020202020204" pitchFamily="34" charset="0"/>
              <a:buChar char="•"/>
            </a:lvl9pPr>
          </a:lstStyle>
          <a:p>
            <a:pPr lvl="0"/>
            <a:r>
              <a:rPr lang="sv-SE" dirty="0"/>
              <a:t>Kontakt</a:t>
            </a:r>
          </a:p>
        </p:txBody>
      </p:sp>
      <p:pic>
        <p:nvPicPr>
          <p:cNvPr id="13" name="Bildobjekt 12" descr="Logo" title="Logo">
            <a:extLst>
              <a:ext uri="{FF2B5EF4-FFF2-40B4-BE49-F238E27FC236}">
                <a16:creationId xmlns:a16="http://schemas.microsoft.com/office/drawing/2014/main" id="{8FA31A6C-4824-4084-8D71-178D8B56BB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15" name="Platshållare för text 4">
            <a:extLst>
              <a:ext uri="{FF2B5EF4-FFF2-40B4-BE49-F238E27FC236}">
                <a16:creationId xmlns:a16="http://schemas.microsoft.com/office/drawing/2014/main" id="{483A67E9-807F-424F-890D-A3A5CA39AF09}"/>
              </a:ext>
            </a:extLst>
          </p:cNvPr>
          <p:cNvSpPr>
            <a:spLocks noGrp="1"/>
          </p:cNvSpPr>
          <p:nvPr>
            <p:ph type="body" sz="quarter" idx="11" hasCustomPrompt="1"/>
          </p:nvPr>
        </p:nvSpPr>
        <p:spPr>
          <a:xfrm>
            <a:off x="1420649" y="2830624"/>
            <a:ext cx="6148878" cy="2971086"/>
          </a:xfrm>
        </p:spPr>
        <p:txBody>
          <a:bodyPr numCol="1" spcCol="180000">
            <a:noAutofit/>
          </a:bodyPr>
          <a:lstStyle>
            <a:lvl1pPr marL="0" indent="0">
              <a:lnSpc>
                <a:spcPct val="110000"/>
              </a:lnSpc>
              <a:spcBef>
                <a:spcPts val="0"/>
              </a:spcBef>
              <a:buNone/>
              <a:defRPr sz="1600" b="1" kern="0" baseline="0">
                <a:solidFill>
                  <a:schemeClr val="bg1"/>
                </a:solidFill>
                <a:latin typeface="+mn-lt"/>
              </a:defRPr>
            </a:lvl1pPr>
          </a:lstStyle>
          <a:p>
            <a:pPr lvl="0"/>
            <a:r>
              <a:rPr lang="sv-SE" dirty="0"/>
              <a:t>Avdelning</a:t>
            </a:r>
            <a:br>
              <a:rPr lang="sv-SE" dirty="0"/>
            </a:br>
            <a:r>
              <a:rPr lang="sv-SE" dirty="0"/>
              <a:t>Område, Göteborgs Stad</a:t>
            </a:r>
            <a:br>
              <a:rPr lang="sv-SE" dirty="0"/>
            </a:br>
            <a:r>
              <a:rPr lang="sv-SE" dirty="0"/>
              <a:t>Namn</a:t>
            </a:r>
            <a:br>
              <a:rPr lang="sv-SE" dirty="0"/>
            </a:br>
            <a:r>
              <a:rPr lang="sv-SE" dirty="0"/>
              <a:t>namn@namn.se</a:t>
            </a:r>
          </a:p>
        </p:txBody>
      </p:sp>
      <p:sp>
        <p:nvSpPr>
          <p:cNvPr id="7" name="textruta 6">
            <a:extLst>
              <a:ext uri="{FF2B5EF4-FFF2-40B4-BE49-F238E27FC236}">
                <a16:creationId xmlns:a16="http://schemas.microsoft.com/office/drawing/2014/main" id="{5342DB73-4413-4392-B228-119A141D349B}"/>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latin typeface="+mn-lt"/>
              </a:rPr>
              <a:t>Hållbar stad – öppen för världen</a:t>
            </a:r>
          </a:p>
        </p:txBody>
      </p:sp>
    </p:spTree>
    <p:extLst>
      <p:ext uri="{BB962C8B-B14F-4D97-AF65-F5344CB8AC3E}">
        <p14:creationId xmlns:p14="http://schemas.microsoft.com/office/powerpoint/2010/main" val="2294277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Logotyp">
    <p:spTree>
      <p:nvGrpSpPr>
        <p:cNvPr id="1" name=""/>
        <p:cNvGrpSpPr/>
        <p:nvPr/>
      </p:nvGrpSpPr>
      <p:grpSpPr>
        <a:xfrm>
          <a:off x="0" y="0"/>
          <a:ext cx="0" cy="0"/>
          <a:chOff x="0" y="0"/>
          <a:chExt cx="0" cy="0"/>
        </a:xfrm>
      </p:grpSpPr>
      <p:pic>
        <p:nvPicPr>
          <p:cNvPr id="3" name="Bildobjekt 2" descr="Logo" title="Logo">
            <a:extLst>
              <a:ext uri="{FF2B5EF4-FFF2-40B4-BE49-F238E27FC236}">
                <a16:creationId xmlns:a16="http://schemas.microsoft.com/office/drawing/2014/main" id="{1F12769C-ECF3-448E-A565-83EEEC398E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382706" y="2300663"/>
            <a:ext cx="1426588" cy="2261812"/>
          </a:xfrm>
          <a:prstGeom prst="rect">
            <a:avLst/>
          </a:prstGeom>
        </p:spPr>
      </p:pic>
    </p:spTree>
    <p:extLst>
      <p:ext uri="{BB962C8B-B14F-4D97-AF65-F5344CB8AC3E}">
        <p14:creationId xmlns:p14="http://schemas.microsoft.com/office/powerpoint/2010/main" val="342698244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89901358-FAEB-466E-A059-DFCAF845E54F}"/>
              </a:ext>
            </a:extLst>
          </p:cNvPr>
          <p:cNvSpPr/>
          <p:nvPr userDrawn="1"/>
        </p:nvSpPr>
        <p:spPr>
          <a:xfrm>
            <a:off x="407987" y="1144857"/>
            <a:ext cx="11374809" cy="5307954"/>
          </a:xfrm>
          <a:prstGeom prst="rect">
            <a:avLst/>
          </a:prstGeom>
          <a:solidFill>
            <a:schemeClr val="accent6"/>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2" name="Title 1"/>
          <p:cNvSpPr>
            <a:spLocks noGrp="1"/>
          </p:cNvSpPr>
          <p:nvPr>
            <p:ph type="ctrTitle"/>
          </p:nvPr>
        </p:nvSpPr>
        <p:spPr>
          <a:xfrm>
            <a:off x="1731696" y="2626153"/>
            <a:ext cx="8728608" cy="1349829"/>
          </a:xfrm>
          <a:prstGeom prst="rect">
            <a:avLst/>
          </a:prstGeom>
        </p:spPr>
        <p:txBody>
          <a:bodyPr anchor="ctr" anchorCtr="0">
            <a:noAutofit/>
          </a:bodyPr>
          <a:lstStyle>
            <a:lvl1pPr algn="l">
              <a:lnSpc>
                <a:spcPct val="90000"/>
              </a:lnSpc>
              <a:defRPr sz="4200" kern="0" spc="0" baseline="0">
                <a:solidFill>
                  <a:schemeClr val="bg1"/>
                </a:solidFill>
              </a:defRPr>
            </a:lvl1pPr>
          </a:lstStyle>
          <a:p>
            <a:r>
              <a:rPr lang="sv-SE"/>
              <a:t>Klicka här för att ändra mall för rubrikformat</a:t>
            </a:r>
            <a:endParaRPr lang="en-US" dirty="0"/>
          </a:p>
        </p:txBody>
      </p:sp>
      <p:sp>
        <p:nvSpPr>
          <p:cNvPr id="5" name="Platshållare för text 4">
            <a:extLst>
              <a:ext uri="{FF2B5EF4-FFF2-40B4-BE49-F238E27FC236}">
                <a16:creationId xmlns:a16="http://schemas.microsoft.com/office/drawing/2014/main" id="{A0F7CA53-6D92-4A66-95D1-2CEF9E76DF2C}"/>
              </a:ext>
            </a:extLst>
          </p:cNvPr>
          <p:cNvSpPr>
            <a:spLocks noGrp="1"/>
          </p:cNvSpPr>
          <p:nvPr>
            <p:ph type="body" sz="quarter" idx="10" hasCustomPrompt="1"/>
          </p:nvPr>
        </p:nvSpPr>
        <p:spPr>
          <a:xfrm>
            <a:off x="1731696" y="4165601"/>
            <a:ext cx="8728608" cy="251417"/>
          </a:xfrm>
        </p:spPr>
        <p:txBody>
          <a:bodyPr>
            <a:noAutofit/>
          </a:bodyPr>
          <a:lstStyle>
            <a:lvl1pPr marL="0" indent="0">
              <a:lnSpc>
                <a:spcPct val="100000"/>
              </a:lnSpc>
              <a:spcBef>
                <a:spcPts val="0"/>
              </a:spcBef>
              <a:buNone/>
              <a:defRPr sz="1800" kern="0" baseline="0">
                <a:solidFill>
                  <a:schemeClr val="bg1"/>
                </a:solidFill>
                <a:latin typeface="+mj-lt"/>
              </a:defRPr>
            </a:lvl1pPr>
          </a:lstStyle>
          <a:p>
            <a:pPr lvl="0"/>
            <a:r>
              <a:rPr lang="sv-SE" dirty="0"/>
              <a:t>Eventuell underrubrik</a:t>
            </a:r>
          </a:p>
        </p:txBody>
      </p:sp>
      <p:sp>
        <p:nvSpPr>
          <p:cNvPr id="6" name="Platshållare för text 4">
            <a:extLst>
              <a:ext uri="{FF2B5EF4-FFF2-40B4-BE49-F238E27FC236}">
                <a16:creationId xmlns:a16="http://schemas.microsoft.com/office/drawing/2014/main" id="{384ED656-5CBC-4AAE-AA1E-D848C8E71DB6}"/>
              </a:ext>
            </a:extLst>
          </p:cNvPr>
          <p:cNvSpPr>
            <a:spLocks noGrp="1"/>
          </p:cNvSpPr>
          <p:nvPr>
            <p:ph type="body" sz="quarter" idx="11" hasCustomPrompt="1"/>
          </p:nvPr>
        </p:nvSpPr>
        <p:spPr>
          <a:xfrm>
            <a:off x="1731696" y="4606637"/>
            <a:ext cx="8728608" cy="251417"/>
          </a:xfrm>
        </p:spPr>
        <p:txBody>
          <a:bodyPr>
            <a:noAutofit/>
          </a:bodyPr>
          <a:lstStyle>
            <a:lvl1pPr marL="0" indent="0">
              <a:lnSpc>
                <a:spcPct val="100000"/>
              </a:lnSpc>
              <a:spcBef>
                <a:spcPts val="0"/>
              </a:spcBef>
              <a:buNone/>
              <a:defRPr sz="1400" kern="0" baseline="0">
                <a:solidFill>
                  <a:schemeClr val="bg1"/>
                </a:solidFill>
                <a:latin typeface="+mn-lt"/>
              </a:defRPr>
            </a:lvl1pPr>
          </a:lstStyle>
          <a:p>
            <a:pPr lvl="0"/>
            <a:r>
              <a:rPr lang="sv-SE" dirty="0"/>
              <a:t>Eventuellt namn på föredragshållare</a:t>
            </a:r>
          </a:p>
        </p:txBody>
      </p:sp>
      <p:sp>
        <p:nvSpPr>
          <p:cNvPr id="11" name="textruta 10">
            <a:extLst>
              <a:ext uri="{FF2B5EF4-FFF2-40B4-BE49-F238E27FC236}">
                <a16:creationId xmlns:a16="http://schemas.microsoft.com/office/drawing/2014/main" id="{2522B255-A89B-4F1E-A846-36B4A9F18AE3}"/>
              </a:ext>
            </a:extLst>
          </p:cNvPr>
          <p:cNvSpPr txBox="1"/>
          <p:nvPr userDrawn="1"/>
        </p:nvSpPr>
        <p:spPr>
          <a:xfrm>
            <a:off x="407987" y="580165"/>
            <a:ext cx="8640000" cy="144000"/>
          </a:xfrm>
          <a:prstGeom prst="rect">
            <a:avLst/>
          </a:prstGeom>
          <a:noFill/>
        </p:spPr>
        <p:txBody>
          <a:bodyPr wrap="square" lIns="0" tIns="0" rIns="0" bIns="0" rtlCol="0" anchor="ctr" anchorCtr="0">
            <a:noAutofit/>
          </a:bodyPr>
          <a:lstStyle/>
          <a:p>
            <a:r>
              <a:rPr lang="sv-SE" sz="1100" dirty="0">
                <a:latin typeface="+mn-lt"/>
              </a:rPr>
              <a:t>Hållbar stad – öppen för världen</a:t>
            </a:r>
          </a:p>
        </p:txBody>
      </p:sp>
      <p:pic>
        <p:nvPicPr>
          <p:cNvPr id="8" name="Bildobjekt 7" descr="Logo" title="Logo">
            <a:extLst>
              <a:ext uri="{FF2B5EF4-FFF2-40B4-BE49-F238E27FC236}">
                <a16:creationId xmlns:a16="http://schemas.microsoft.com/office/drawing/2014/main" id="{2DF30E6D-8B83-4DA1-ADDE-3B45462766F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Tree>
    <p:extLst>
      <p:ext uri="{BB962C8B-B14F-4D97-AF65-F5344CB8AC3E}">
        <p14:creationId xmlns:p14="http://schemas.microsoft.com/office/powerpoint/2010/main" val="82832118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956AE382-6D43-4751-9CE2-2A4899C59678}"/>
              </a:ext>
            </a:extLst>
          </p:cNvPr>
          <p:cNvSpPr>
            <a:spLocks noGrp="1"/>
          </p:cNvSpPr>
          <p:nvPr>
            <p:ph type="title"/>
          </p:nvPr>
        </p:nvSpPr>
        <p:spPr/>
        <p:txBody>
          <a:bodyPr/>
          <a:lstStyle/>
          <a:p>
            <a:r>
              <a:rPr lang="sv-SE" dirty="0"/>
              <a:t>Klicka här för att ändra mall för rubrikformat</a:t>
            </a:r>
          </a:p>
        </p:txBody>
      </p:sp>
      <p:sp>
        <p:nvSpPr>
          <p:cNvPr id="8" name="Content Placeholder 2">
            <a:extLst>
              <a:ext uri="{FF2B5EF4-FFF2-40B4-BE49-F238E27FC236}">
                <a16:creationId xmlns:a16="http://schemas.microsoft.com/office/drawing/2014/main" id="{143E3ABC-9643-4C0C-A216-D9FDF5F8C34E}"/>
              </a:ext>
            </a:extLst>
          </p:cNvPr>
          <p:cNvSpPr>
            <a:spLocks noGrp="1"/>
          </p:cNvSpPr>
          <p:nvPr>
            <p:ph idx="11"/>
          </p:nvPr>
        </p:nvSpPr>
        <p:spPr>
          <a:xfrm>
            <a:off x="1056000" y="1738313"/>
            <a:ext cx="10080000" cy="4175124"/>
          </a:xfrm>
        </p:spPr>
        <p:txBody>
          <a:bodyPr/>
          <a:lstStyle>
            <a:lvl1pPr>
              <a:lnSpc>
                <a:spcPct val="110000"/>
              </a:lnSpc>
              <a:defRPr/>
            </a:lvl1pPr>
            <a:lvl2pPr>
              <a:lnSpc>
                <a:spcPct val="110000"/>
              </a:lnSpc>
              <a:defRPr/>
            </a:lvl2pPr>
            <a:lvl3pPr>
              <a:lnSpc>
                <a:spcPct val="110000"/>
              </a:lnSpc>
              <a:defRPr/>
            </a:lvl3pPr>
            <a:lvl4pPr>
              <a:lnSpc>
                <a:spcPct val="110000"/>
              </a:lnSpc>
              <a:defRPr/>
            </a:lvl4pPr>
            <a:lvl5pPr>
              <a:lnSpc>
                <a:spcPct val="110000"/>
              </a:lnSpc>
              <a:defRPr/>
            </a:lvl5p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2" name="Platshållare för bildnummer 1">
            <a:extLst>
              <a:ext uri="{FF2B5EF4-FFF2-40B4-BE49-F238E27FC236}">
                <a16:creationId xmlns:a16="http://schemas.microsoft.com/office/drawing/2014/main" id="{AF1C70CC-B8D4-4719-BB1B-23D6C9B7187C}"/>
              </a:ext>
            </a:extLst>
          </p:cNvPr>
          <p:cNvSpPr>
            <a:spLocks noGrp="1"/>
          </p:cNvSpPr>
          <p:nvPr>
            <p:ph type="sldNum" sz="quarter" idx="12"/>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38118782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4424537-5ECE-4D36-9AE9-88D8AFB54949}"/>
              </a:ext>
            </a:extLst>
          </p:cNvPr>
          <p:cNvSpPr>
            <a:spLocks noGrp="1"/>
          </p:cNvSpPr>
          <p:nvPr>
            <p:ph type="title"/>
          </p:nvPr>
        </p:nvSpPr>
        <p:spPr/>
        <p:txBody>
          <a:bodyPr/>
          <a:lstStyle/>
          <a:p>
            <a:r>
              <a:rPr lang="sv-SE"/>
              <a:t>Klicka här för att ändra mall för rubrikformat</a:t>
            </a:r>
            <a:endParaRPr lang="sv-SE" dirty="0"/>
          </a:p>
        </p:txBody>
      </p:sp>
      <p:sp>
        <p:nvSpPr>
          <p:cNvPr id="3" name="Content Placeholder 2"/>
          <p:cNvSpPr>
            <a:spLocks noGrp="1"/>
          </p:cNvSpPr>
          <p:nvPr>
            <p:ph sz="half" idx="1"/>
          </p:nvPr>
        </p:nvSpPr>
        <p:spPr>
          <a:xfrm>
            <a:off x="407988"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Content Placeholder 3"/>
          <p:cNvSpPr>
            <a:spLocks noGrp="1"/>
          </p:cNvSpPr>
          <p:nvPr>
            <p:ph sz="half" idx="2"/>
          </p:nvPr>
        </p:nvSpPr>
        <p:spPr>
          <a:xfrm>
            <a:off x="6379250" y="1736729"/>
            <a:ext cx="5400000" cy="4176710"/>
          </a:xfrm>
        </p:spPr>
        <p:txBody>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5" name="Platshållare för bildnummer 4">
            <a:extLst>
              <a:ext uri="{FF2B5EF4-FFF2-40B4-BE49-F238E27FC236}">
                <a16:creationId xmlns:a16="http://schemas.microsoft.com/office/drawing/2014/main" id="{EC9B43C6-89FD-4564-BB62-9B67C1AE2E6A}"/>
              </a:ext>
            </a:extLst>
          </p:cNvPr>
          <p:cNvSpPr>
            <a:spLocks noGrp="1"/>
          </p:cNvSpPr>
          <p:nvPr>
            <p:ph type="sldNum" sz="quarter" idx="10"/>
          </p:nvPr>
        </p:nvSpPr>
        <p:spPr>
          <a:xfrm>
            <a:off x="11136000" y="6453187"/>
            <a:ext cx="643250" cy="144463"/>
          </a:xfrm>
          <a:prstGeom prst="rect">
            <a:avLst/>
          </a:prstGeom>
        </p:spPr>
        <p:txBody>
          <a:body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2956211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image" Target="../media/image1.png"/><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theme" Target="../theme/theme10.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1.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18" Type="http://schemas.openxmlformats.org/officeDocument/2006/relationships/image" Target="../media/image1.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theme" Target="../theme/theme5.xml"/><Relationship Id="rId2" Type="http://schemas.openxmlformats.org/officeDocument/2006/relationships/slideLayout" Target="../slideLayouts/slideLayout66.xml"/><Relationship Id="rId16" Type="http://schemas.openxmlformats.org/officeDocument/2006/relationships/slideLayout" Target="../slideLayouts/slideLayout80.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image" Target="../media/image1.pn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theme" Target="../theme/theme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1.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theme" Target="../theme/theme7.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theme" Target="../theme/theme8.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18" Type="http://schemas.openxmlformats.org/officeDocument/2006/relationships/image" Target="../media/image1.png"/><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17" Type="http://schemas.openxmlformats.org/officeDocument/2006/relationships/theme" Target="../theme/theme9.xml"/><Relationship Id="rId2" Type="http://schemas.openxmlformats.org/officeDocument/2006/relationships/slideLayout" Target="../slideLayouts/slideLayout130.xml"/><Relationship Id="rId16" Type="http://schemas.openxmlformats.org/officeDocument/2006/relationships/slideLayout" Target="../slideLayouts/slideLayout144.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slideLayout" Target="../slideLayouts/slideLayout14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slideLayout" Target="../slideLayouts/slideLayout1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886967930"/>
      </p:ext>
    </p:extLst>
  </p:cSld>
  <p:clrMap bg1="lt1" tx1="dk1" bg2="lt2" tx2="dk2" accent1="accent1" accent2="accent2" accent3="accent3" accent4="accent4" accent5="accent5" accent6="accent6" hlink="hlink" folHlink="folHlink"/>
  <p:sldLayoutIdLst>
    <p:sldLayoutId id="2147484044" r:id="rId1"/>
    <p:sldLayoutId id="2147484048" r:id="rId2"/>
    <p:sldLayoutId id="2147484050" r:id="rId3"/>
    <p:sldLayoutId id="2147484051" r:id="rId4"/>
    <p:sldLayoutId id="2147484052" r:id="rId5"/>
    <p:sldLayoutId id="2147484053" r:id="rId6"/>
    <p:sldLayoutId id="2147484054" r:id="rId7"/>
    <p:sldLayoutId id="2147484055" r:id="rId8"/>
    <p:sldLayoutId id="2147484056" r:id="rId9"/>
    <p:sldLayoutId id="2147484049" r:id="rId10"/>
    <p:sldLayoutId id="2147484057" r:id="rId11"/>
    <p:sldLayoutId id="2147484058" r:id="rId12"/>
    <p:sldLayoutId id="2147484047" r:id="rId13"/>
    <p:sldLayoutId id="2147484408" r:id="rId14"/>
    <p:sldLayoutId id="2147484409" r:id="rId15"/>
    <p:sldLayoutId id="21474840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userDrawn="1">
          <p15:clr>
            <a:srgbClr val="F26B43"/>
          </p15:clr>
        </p15:guide>
        <p15:guide id="9" orient="horz" pos="255" userDrawn="1">
          <p15:clr>
            <a:srgbClr val="F26B43"/>
          </p15:clr>
        </p15:guide>
        <p15:guide id="10" pos="257" userDrawn="1">
          <p15:clr>
            <a:srgbClr val="F26B43"/>
          </p15:clr>
        </p15:guide>
        <p15:guide id="11" pos="7423" userDrawn="1">
          <p15:clr>
            <a:srgbClr val="F26B43"/>
          </p15:clr>
        </p15:guide>
        <p15:guide id="12" orient="horz" pos="4156" userDrawn="1">
          <p15:clr>
            <a:srgbClr val="F26B43"/>
          </p15:clr>
        </p15:guide>
        <p15:guide id="14" orient="horz" pos="1095" userDrawn="1">
          <p15:clr>
            <a:srgbClr val="F26B43"/>
          </p15:clr>
        </p15:guide>
        <p15:guide id="15" orient="horz" pos="550" userDrawn="1">
          <p15:clr>
            <a:srgbClr val="F26B43"/>
          </p15:clr>
        </p15:guide>
        <p15:guide id="16" orient="horz" pos="3725" userDrawn="1">
          <p15:clr>
            <a:srgbClr val="F26B43"/>
          </p15:clr>
        </p15:guide>
        <p15:guide id="17" orient="horz" pos="4065"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a:solidFill>
                  <a:schemeClr val="tx1"/>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a:p>
        </p:txBody>
      </p:sp>
    </p:spTree>
    <p:extLst>
      <p:ext uri="{BB962C8B-B14F-4D97-AF65-F5344CB8AC3E}">
        <p14:creationId xmlns:p14="http://schemas.microsoft.com/office/powerpoint/2010/main" val="2599618455"/>
      </p:ext>
    </p:extLst>
  </p:cSld>
  <p:clrMap bg1="lt1" tx1="dk1" bg2="lt2" tx2="dk2" accent1="accent1" accent2="accent2" accent3="accent3" accent4="accent4" accent5="accent5" accent6="accent6" hlink="hlink" folHlink="folHlink"/>
  <p:sldLayoutIdLst>
    <p:sldLayoutId id="2147484547" r:id="rId1"/>
    <p:sldLayoutId id="2147484548" r:id="rId2"/>
    <p:sldLayoutId id="2147484549" r:id="rId3"/>
    <p:sldLayoutId id="2147484550" r:id="rId4"/>
    <p:sldLayoutId id="2147484551" r:id="rId5"/>
    <p:sldLayoutId id="2147484552" r:id="rId6"/>
    <p:sldLayoutId id="2147484553" r:id="rId7"/>
    <p:sldLayoutId id="2147484554" r:id="rId8"/>
    <p:sldLayoutId id="2147484555" r:id="rId9"/>
    <p:sldLayoutId id="2147484556" r:id="rId10"/>
    <p:sldLayoutId id="2147484557" r:id="rId11"/>
    <p:sldLayoutId id="2147484558" r:id="rId12"/>
    <p:sldLayoutId id="2147484559" r:id="rId13"/>
    <p:sldLayoutId id="2147484560" r:id="rId14"/>
    <p:sldLayoutId id="2147484561" r:id="rId15"/>
    <p:sldLayoutId id="2147484562"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Platshållare för bildnummer 1">
            <a:extLst>
              <a:ext uri="{FF2B5EF4-FFF2-40B4-BE49-F238E27FC236}">
                <a16:creationId xmlns:a16="http://schemas.microsoft.com/office/drawing/2014/main" id="{49735908-7AA6-42A8-8D13-0A0800940836}"/>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4089848896"/>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 id="2147484422" r:id="rId12"/>
    <p:sldLayoutId id="2147484423" r:id="rId13"/>
    <p:sldLayoutId id="2147484424" r:id="rId14"/>
    <p:sldLayoutId id="2147484425" r:id="rId15"/>
    <p:sldLayoutId id="2147484426"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16FC2686-3742-4CA7-96AE-CD7BBA1A90F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2A7AAA3E-885B-47E9-ACBA-A0293FCE587E}"/>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523591297"/>
      </p:ext>
    </p:extLst>
  </p:cSld>
  <p:clrMap bg1="lt1" tx1="dk1" bg2="lt2" tx2="dk2" accent1="accent1" accent2="accent2" accent3="accent3" accent4="accent4" accent5="accent5" accent6="accent6" hlink="hlink" folHlink="folHlink"/>
  <p:sldLayoutIdLst>
    <p:sldLayoutId id="2147484428"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 id="2147484439" r:id="rId12"/>
    <p:sldLayoutId id="2147484440" r:id="rId13"/>
    <p:sldLayoutId id="2147484441" r:id="rId14"/>
    <p:sldLayoutId id="2147484442" r:id="rId15"/>
    <p:sldLayoutId id="2147484443"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7DFF76B2-A88A-470E-B646-73BDC425A6E8}"/>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4D8D5E03-09FD-47B8-83A3-7C8B23D877BF}"/>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96936714"/>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 id="2147484456" r:id="rId12"/>
    <p:sldLayoutId id="2147484457" r:id="rId13"/>
    <p:sldLayoutId id="2147484458" r:id="rId14"/>
    <p:sldLayoutId id="2147484459" r:id="rId15"/>
    <p:sldLayoutId id="2147484460"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F4542BD5-103E-4DB5-88FB-E05DB9624044}"/>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ACAA70FC-8994-456B-8FC6-D537F840626C}"/>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9459540"/>
      </p:ext>
    </p:extLst>
  </p:cSld>
  <p:clrMap bg1="lt1" tx1="dk1" bg2="lt2" tx2="dk2" accent1="accent1" accent2="accent2" accent3="accent3" accent4="accent4" accent5="accent5" accent6="accent6" hlink="hlink" folHlink="folHlink"/>
  <p:sldLayoutIdLst>
    <p:sldLayoutId id="2147484462" r:id="rId1"/>
    <p:sldLayoutId id="2147484463" r:id="rId2"/>
    <p:sldLayoutId id="2147484464" r:id="rId3"/>
    <p:sldLayoutId id="2147484465" r:id="rId4"/>
    <p:sldLayoutId id="2147484466" r:id="rId5"/>
    <p:sldLayoutId id="2147484467" r:id="rId6"/>
    <p:sldLayoutId id="2147484468" r:id="rId7"/>
    <p:sldLayoutId id="2147484469" r:id="rId8"/>
    <p:sldLayoutId id="2147484470" r:id="rId9"/>
    <p:sldLayoutId id="2147484471" r:id="rId10"/>
    <p:sldLayoutId id="2147484472" r:id="rId11"/>
    <p:sldLayoutId id="2147484473" r:id="rId12"/>
    <p:sldLayoutId id="2147484474" r:id="rId13"/>
    <p:sldLayoutId id="2147484475" r:id="rId14"/>
    <p:sldLayoutId id="2147484476" r:id="rId15"/>
    <p:sldLayoutId id="2147484477"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BA98ADB3-7E4F-4041-B143-C1933A3E0DE3}"/>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3F2844B7-CEF6-4069-B35D-9858A8789980}"/>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3757771119"/>
      </p:ext>
    </p:extLst>
  </p:cSld>
  <p:clrMap bg1="lt1" tx1="dk1" bg2="lt2" tx2="dk2" accent1="accent1" accent2="accent2" accent3="accent3" accent4="accent4" accent5="accent5" accent6="accent6" hlink="hlink" folHlink="folHlink"/>
  <p:sldLayoutIdLst>
    <p:sldLayoutId id="2147484479" r:id="rId1"/>
    <p:sldLayoutId id="2147484480" r:id="rId2"/>
    <p:sldLayoutId id="2147484481" r:id="rId3"/>
    <p:sldLayoutId id="2147484482" r:id="rId4"/>
    <p:sldLayoutId id="2147484483" r:id="rId5"/>
    <p:sldLayoutId id="2147484484" r:id="rId6"/>
    <p:sldLayoutId id="2147484485" r:id="rId7"/>
    <p:sldLayoutId id="2147484486" r:id="rId8"/>
    <p:sldLayoutId id="2147484487" r:id="rId9"/>
    <p:sldLayoutId id="2147484488" r:id="rId10"/>
    <p:sldLayoutId id="2147484489" r:id="rId11"/>
    <p:sldLayoutId id="2147484490" r:id="rId12"/>
    <p:sldLayoutId id="2147484491" r:id="rId13"/>
    <p:sldLayoutId id="2147484492" r:id="rId14"/>
    <p:sldLayoutId id="2147484493" r:id="rId15"/>
    <p:sldLayoutId id="2147484494"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C30862AA-79CD-47D7-A508-195920CF797F}"/>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0B5FE696-6F97-4D3C-86EA-DA1B9AC17F4B}"/>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9883347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7" name="textruta 6">
            <a:extLst>
              <a:ext uri="{FF2B5EF4-FFF2-40B4-BE49-F238E27FC236}">
                <a16:creationId xmlns:a16="http://schemas.microsoft.com/office/drawing/2014/main" id="{06A2100A-00F3-4208-962E-587779F2E0C0}"/>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10" name="Platshållare för bildnummer 1">
            <a:extLst>
              <a:ext uri="{FF2B5EF4-FFF2-40B4-BE49-F238E27FC236}">
                <a16:creationId xmlns:a16="http://schemas.microsoft.com/office/drawing/2014/main" id="{F508861A-5DB9-448E-9A9B-FD5CEF06B171}"/>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082768213"/>
      </p:ext>
    </p:extLst>
  </p:cSld>
  <p:clrMap bg1="lt1" tx1="dk1" bg2="lt2" tx2="dk2" accent1="accent1" accent2="accent2" accent3="accent3" accent4="accent4" accent5="accent5" accent6="accent6" hlink="hlink" folHlink="folHlink"/>
  <p:sldLayoutIdLst>
    <p:sldLayoutId id="2147484513" r:id="rId1"/>
    <p:sldLayoutId id="2147484514" r:id="rId2"/>
    <p:sldLayoutId id="2147484515" r:id="rId3"/>
    <p:sldLayoutId id="2147484516" r:id="rId4"/>
    <p:sldLayoutId id="2147484517" r:id="rId5"/>
    <p:sldLayoutId id="2147484518" r:id="rId6"/>
    <p:sldLayoutId id="2147484519" r:id="rId7"/>
    <p:sldLayoutId id="2147484520" r:id="rId8"/>
    <p:sldLayoutId id="2147484521" r:id="rId9"/>
    <p:sldLayoutId id="2147484522" r:id="rId10"/>
    <p:sldLayoutId id="2147484523" r:id="rId11"/>
    <p:sldLayoutId id="2147484524" r:id="rId12"/>
    <p:sldLayoutId id="2147484525" r:id="rId13"/>
    <p:sldLayoutId id="2147484526" r:id="rId14"/>
    <p:sldLayoutId id="2147484527" r:id="rId15"/>
    <p:sldLayoutId id="2147484528"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Platshållare för rubrik 1">
            <a:extLst>
              <a:ext uri="{FF2B5EF4-FFF2-40B4-BE49-F238E27FC236}">
                <a16:creationId xmlns:a16="http://schemas.microsoft.com/office/drawing/2014/main" id="{0F91ECD4-9258-45E0-83DE-D200F507C8B7}"/>
              </a:ext>
            </a:extLst>
          </p:cNvPr>
          <p:cNvSpPr>
            <a:spLocks noGrp="1"/>
          </p:cNvSpPr>
          <p:nvPr>
            <p:ph type="title"/>
          </p:nvPr>
        </p:nvSpPr>
        <p:spPr>
          <a:xfrm>
            <a:off x="407988" y="404813"/>
            <a:ext cx="9170279" cy="736959"/>
          </a:xfrm>
          <a:prstGeom prst="rect">
            <a:avLst/>
          </a:prstGeom>
        </p:spPr>
        <p:txBody>
          <a:bodyPr vert="horz" lIns="0" tIns="45720" rIns="0" bIns="45720" rtlCol="0" anchor="ctr">
            <a:normAutofit/>
          </a:bodyPr>
          <a:lstStyle/>
          <a:p>
            <a:r>
              <a:rPr lang="sv-SE" dirty="0"/>
              <a:t>Klicka här för att ändra format</a:t>
            </a:r>
          </a:p>
        </p:txBody>
      </p:sp>
      <p:sp>
        <p:nvSpPr>
          <p:cNvPr id="8" name="textruta 7">
            <a:extLst>
              <a:ext uri="{FF2B5EF4-FFF2-40B4-BE49-F238E27FC236}">
                <a16:creationId xmlns:a16="http://schemas.microsoft.com/office/drawing/2014/main" id="{CAEB2E3D-92F2-44E1-BB5F-C8FAE387A996}"/>
              </a:ext>
            </a:extLst>
          </p:cNvPr>
          <p:cNvSpPr txBox="1"/>
          <p:nvPr userDrawn="1"/>
        </p:nvSpPr>
        <p:spPr>
          <a:xfrm>
            <a:off x="407988" y="6454562"/>
            <a:ext cx="8640000" cy="144000"/>
          </a:xfrm>
          <a:prstGeom prst="rect">
            <a:avLst/>
          </a:prstGeom>
          <a:noFill/>
        </p:spPr>
        <p:txBody>
          <a:bodyPr wrap="square" lIns="0" tIns="0" rIns="0" bIns="0" rtlCol="0" anchor="ctr" anchorCtr="0">
            <a:noAutofit/>
          </a:bodyPr>
          <a:lstStyle/>
          <a:p>
            <a:r>
              <a:rPr lang="sv-SE" sz="1100" dirty="0">
                <a:solidFill>
                  <a:schemeClr val="tx1">
                    <a:lumMod val="95000"/>
                    <a:lumOff val="5000"/>
                  </a:schemeClr>
                </a:solidFill>
              </a:rPr>
              <a:t>Hållbar stad – öppen för världen</a:t>
            </a:r>
          </a:p>
        </p:txBody>
      </p:sp>
      <p:sp>
        <p:nvSpPr>
          <p:cNvPr id="3" name="Text Placeholder 2"/>
          <p:cNvSpPr>
            <a:spLocks noGrp="1"/>
          </p:cNvSpPr>
          <p:nvPr>
            <p:ph type="body" idx="1"/>
          </p:nvPr>
        </p:nvSpPr>
        <p:spPr>
          <a:xfrm>
            <a:off x="1056000" y="1744652"/>
            <a:ext cx="10080000" cy="4168785"/>
          </a:xfrm>
          <a:prstGeom prst="rect">
            <a:avLst/>
          </a:prstGeom>
        </p:spPr>
        <p:txBody>
          <a:bodyPr vert="horz" lIns="0" tIns="0" rIns="0" bIns="0" rtlCol="0">
            <a:norm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pic>
        <p:nvPicPr>
          <p:cNvPr id="9" name="Bildobjekt 8" descr="Logo" title="Logo">
            <a:extLst>
              <a:ext uri="{FF2B5EF4-FFF2-40B4-BE49-F238E27FC236}">
                <a16:creationId xmlns:a16="http://schemas.microsoft.com/office/drawing/2014/main" id="{E827BE2D-9929-4BFA-9192-B82AEC788915}"/>
              </a:ext>
            </a:extLst>
          </p:cNvPr>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297795" y="401983"/>
            <a:ext cx="1481456" cy="499915"/>
          </a:xfrm>
          <a:prstGeom prst="rect">
            <a:avLst/>
          </a:prstGeom>
        </p:spPr>
      </p:pic>
      <p:sp>
        <p:nvSpPr>
          <p:cNvPr id="2" name="Platshållare för bildnummer 1">
            <a:extLst>
              <a:ext uri="{FF2B5EF4-FFF2-40B4-BE49-F238E27FC236}">
                <a16:creationId xmlns:a16="http://schemas.microsoft.com/office/drawing/2014/main" id="{048D0267-35CA-45BC-A225-E420D66A8569}"/>
              </a:ext>
            </a:extLst>
          </p:cNvPr>
          <p:cNvSpPr>
            <a:spLocks noGrp="1"/>
          </p:cNvSpPr>
          <p:nvPr>
            <p:ph type="sldNum" sz="quarter" idx="4"/>
          </p:nvPr>
        </p:nvSpPr>
        <p:spPr>
          <a:xfrm>
            <a:off x="11136000" y="6453187"/>
            <a:ext cx="643250" cy="144463"/>
          </a:xfrm>
          <a:prstGeom prst="rect">
            <a:avLst/>
          </a:prstGeom>
        </p:spPr>
        <p:txBody>
          <a:bodyPr vert="horz" lIns="0" tIns="180000" rIns="0" bIns="0" rtlCol="0" anchor="b" anchorCtr="0"/>
          <a:lstStyle>
            <a:lvl1pPr algn="r">
              <a:defRPr sz="1000" b="1">
                <a:solidFill>
                  <a:schemeClr val="tx1">
                    <a:lumMod val="95000"/>
                    <a:lumOff val="5000"/>
                  </a:schemeClr>
                </a:solidFill>
              </a:defRPr>
            </a:lvl1pPr>
          </a:lstStyle>
          <a:p>
            <a:fld id="{59C8BBA8-F427-4879-AAC6-186856FF899B}" type="slidenum">
              <a:rPr lang="sv-SE" smtClean="0"/>
              <a:pPr/>
              <a:t>‹#›</a:t>
            </a:fld>
            <a:endParaRPr lang="sv-SE" dirty="0"/>
          </a:p>
        </p:txBody>
      </p:sp>
    </p:spTree>
    <p:extLst>
      <p:ext uri="{BB962C8B-B14F-4D97-AF65-F5344CB8AC3E}">
        <p14:creationId xmlns:p14="http://schemas.microsoft.com/office/powerpoint/2010/main" val="1665123871"/>
      </p:ext>
    </p:extLst>
  </p:cSld>
  <p:clrMap bg1="lt1" tx1="dk1" bg2="lt2" tx2="dk2" accent1="accent1" accent2="accent2" accent3="accent3" accent4="accent4" accent5="accent5" accent6="accent6" hlink="hlink" folHlink="folHlink"/>
  <p:sldLayoutIdLst>
    <p:sldLayoutId id="2147484530" r:id="rId1"/>
    <p:sldLayoutId id="2147484531" r:id="rId2"/>
    <p:sldLayoutId id="2147484532" r:id="rId3"/>
    <p:sldLayoutId id="2147484533" r:id="rId4"/>
    <p:sldLayoutId id="2147484534" r:id="rId5"/>
    <p:sldLayoutId id="2147484535" r:id="rId6"/>
    <p:sldLayoutId id="2147484536" r:id="rId7"/>
    <p:sldLayoutId id="2147484537" r:id="rId8"/>
    <p:sldLayoutId id="2147484538" r:id="rId9"/>
    <p:sldLayoutId id="2147484539" r:id="rId10"/>
    <p:sldLayoutId id="2147484540" r:id="rId11"/>
    <p:sldLayoutId id="2147484541" r:id="rId12"/>
    <p:sldLayoutId id="2147484542" r:id="rId13"/>
    <p:sldLayoutId id="2147484543" r:id="rId14"/>
    <p:sldLayoutId id="2147484544" r:id="rId15"/>
    <p:sldLayoutId id="2147484545" r:id="rId16"/>
  </p:sldLayoutIdLst>
  <p:hf sldNum="0" hdr="0" ftr="0" dt="0"/>
  <p:txStyles>
    <p:title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p:titleStyle>
    <p:body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lumMod val="95000"/>
              <a:lumOff val="5000"/>
            </a:schemeClr>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lumMod val="95000"/>
              <a:lumOff val="5000"/>
            </a:schemeClr>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lumMod val="95000"/>
              <a:lumOff val="5000"/>
            </a:schemeClr>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8" pos="3840">
          <p15:clr>
            <a:srgbClr val="F26B43"/>
          </p15:clr>
        </p15:guide>
        <p15:guide id="9" orient="horz" pos="255">
          <p15:clr>
            <a:srgbClr val="F26B43"/>
          </p15:clr>
        </p15:guide>
        <p15:guide id="10" pos="257">
          <p15:clr>
            <a:srgbClr val="F26B43"/>
          </p15:clr>
        </p15:guide>
        <p15:guide id="11" pos="7423">
          <p15:clr>
            <a:srgbClr val="F26B43"/>
          </p15:clr>
        </p15:guide>
        <p15:guide id="12" orient="horz" pos="4156">
          <p15:clr>
            <a:srgbClr val="F26B43"/>
          </p15:clr>
        </p15:guide>
        <p15:guide id="14" orient="horz" pos="1095">
          <p15:clr>
            <a:srgbClr val="F26B43"/>
          </p15:clr>
        </p15:guide>
        <p15:guide id="15" orient="horz" pos="550">
          <p15:clr>
            <a:srgbClr val="F26B43"/>
          </p15:clr>
        </p15:guide>
        <p15:guide id="16" orient="horz" pos="3725">
          <p15:clr>
            <a:srgbClr val="F26B43"/>
          </p15:clr>
        </p15:guide>
        <p15:guide id="17"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a:extLst>
              <a:ext uri="{FF2B5EF4-FFF2-40B4-BE49-F238E27FC236}">
                <a16:creationId xmlns:a16="http://schemas.microsoft.com/office/drawing/2014/main" id="{63F9B177-023A-4A4B-8B0A-1642D99AAE5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a:stretch>
            <a:fillRect/>
          </a:stretch>
        </p:blipFill>
        <p:spPr>
          <a:xfrm>
            <a:off x="0" y="0"/>
            <a:ext cx="12192000" cy="6858000"/>
          </a:xfrm>
        </p:spPr>
      </p:pic>
      <p:pic>
        <p:nvPicPr>
          <p:cNvPr id="5" name="Bildobjekt 4">
            <a:extLst>
              <a:ext uri="{FF2B5EF4-FFF2-40B4-BE49-F238E27FC236}">
                <a16:creationId xmlns:a16="http://schemas.microsoft.com/office/drawing/2014/main" id="{4F72CF97-2D53-0D4D-B70B-0E17D1394A0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9371" r="6712" b="50000"/>
          <a:stretch/>
        </p:blipFill>
        <p:spPr>
          <a:xfrm>
            <a:off x="0" y="3731494"/>
            <a:ext cx="12192000" cy="3126506"/>
          </a:xfrm>
          <a:prstGeom prst="rect">
            <a:avLst/>
          </a:prstGeom>
        </p:spPr>
      </p:pic>
      <p:sp>
        <p:nvSpPr>
          <p:cNvPr id="6" name="Rubrik 2">
            <a:extLst>
              <a:ext uri="{FF2B5EF4-FFF2-40B4-BE49-F238E27FC236}">
                <a16:creationId xmlns:a16="http://schemas.microsoft.com/office/drawing/2014/main" id="{0B2F8874-6E0E-4F91-9D57-FAEB10FBE881}"/>
              </a:ext>
            </a:extLst>
          </p:cNvPr>
          <p:cNvSpPr txBox="1">
            <a:spLocks/>
          </p:cNvSpPr>
          <p:nvPr/>
        </p:nvSpPr>
        <p:spPr>
          <a:xfrm>
            <a:off x="1387422" y="1520957"/>
            <a:ext cx="9417155" cy="1113092"/>
          </a:xfrm>
          <a:prstGeom prst="rect">
            <a:avLst/>
          </a:prstGeom>
        </p:spPr>
        <p:txBody>
          <a:bodyPr vert="horz" lIns="0" tIns="45720" rIns="0" bIns="45720" rtlCol="0" anchor="ctr" anchorCtr="0">
            <a:noAutofit/>
          </a:bodyPr>
          <a:lstStyle>
            <a:lvl1pPr algn="ctr" defTabSz="914332" rtl="0" eaLnBrk="1" latinLnBrk="0" hangingPunct="1">
              <a:lnSpc>
                <a:spcPct val="90000"/>
              </a:lnSpc>
              <a:spcBef>
                <a:spcPct val="0"/>
              </a:spcBef>
              <a:buNone/>
              <a:defRPr sz="4500" b="1" kern="0" spc="0" baseline="0">
                <a:solidFill>
                  <a:schemeClr val="bg1"/>
                </a:solidFill>
                <a:latin typeface="+mj-lt"/>
                <a:ea typeface="+mj-ea"/>
                <a:cs typeface="+mj-cs"/>
              </a:defRPr>
            </a:lvl1pPr>
          </a:lstStyle>
          <a:p>
            <a:r>
              <a:rPr lang="sv-SE" sz="5400" i="0" u="none" strike="noStrike" baseline="0" dirty="0">
                <a:solidFill>
                  <a:schemeClr val="tx1"/>
                </a:solidFill>
                <a:latin typeface="CenturyGothic"/>
              </a:rPr>
              <a:t>INTERNATIONELLA MANSDAGEN</a:t>
            </a:r>
          </a:p>
          <a:p>
            <a:r>
              <a:rPr lang="sv-SE" sz="5400" i="0" u="none" strike="noStrike" baseline="0" dirty="0">
                <a:solidFill>
                  <a:schemeClr val="tx1"/>
                </a:solidFill>
                <a:latin typeface="CenturyGothic"/>
              </a:rPr>
              <a:t>19 NOVEMBER</a:t>
            </a:r>
            <a:endParaRPr kumimoji="0" lang="sv-SE" sz="5400" i="0" u="none" strike="noStrike" kern="0" cap="none" spc="0" normalizeH="0" baseline="0" noProof="0" dirty="0">
              <a:ln>
                <a:noFill/>
              </a:ln>
              <a:solidFill>
                <a:schemeClr val="tx1"/>
              </a:solidFill>
              <a:effectLst/>
              <a:uLnTx/>
              <a:uFillTx/>
              <a:latin typeface="Arial Black"/>
              <a:ea typeface="+mj-ea"/>
              <a:cs typeface="+mj-cs"/>
            </a:endParaRPr>
          </a:p>
        </p:txBody>
      </p:sp>
    </p:spTree>
    <p:extLst>
      <p:ext uri="{BB962C8B-B14F-4D97-AF65-F5344CB8AC3E}">
        <p14:creationId xmlns:p14="http://schemas.microsoft.com/office/powerpoint/2010/main" val="3122097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Parham</a:t>
            </a:r>
            <a:r>
              <a:rPr lang="sv-SE" sz="2200" b="0" i="0" u="none" strike="noStrike" baseline="0" dirty="0">
                <a:latin typeface="CenturyGothic"/>
              </a:rPr>
              <a:t> </a:t>
            </a:r>
            <a:r>
              <a:rPr lang="sv-SE" sz="2200" b="0" i="0" u="none" strike="noStrike" baseline="0" dirty="0" err="1">
                <a:latin typeface="CenturyGothic"/>
              </a:rPr>
              <a:t>Pazooki</a:t>
            </a:r>
            <a:r>
              <a:rPr lang="sv-SE" sz="2200" b="0" i="0" u="none" strike="noStrike" baseline="0" dirty="0">
                <a:latin typeface="CenturyGothic"/>
              </a:rPr>
              <a:t> är rapartist och kom till Sverige som 2-åring och har sedan dess varit bosatt i Göteborg. Hans debutalbum </a:t>
            </a:r>
            <a:r>
              <a:rPr lang="sv-SE" sz="2200" b="0" i="1" u="none" strike="noStrike" baseline="0" dirty="0">
                <a:latin typeface="CenturyGothic-Italic"/>
              </a:rPr>
              <a:t>Pojk </a:t>
            </a:r>
            <a:r>
              <a:rPr lang="sv-SE" sz="2200" b="0" i="0" u="none" strike="noStrike" baseline="0" dirty="0">
                <a:latin typeface="CenturyGothic"/>
              </a:rPr>
              <a:t>släpptes i maj 2014 genom </a:t>
            </a:r>
            <a:r>
              <a:rPr lang="sv-SE" sz="2200" b="0" i="0" u="none" strike="noStrike" baseline="0" dirty="0" err="1">
                <a:latin typeface="CenturyGothic"/>
              </a:rPr>
              <a:t>Swingkids</a:t>
            </a:r>
            <a:r>
              <a:rPr lang="sv-SE" sz="2200" b="0" i="0" u="none" strike="noStrike" baseline="0" dirty="0">
                <a:latin typeface="CenturyGothic"/>
              </a:rPr>
              <a:t> och fick betyget (5/5) i Göteborgsposten samt vann priset för Årets Hiphop under Manifestgalan 2015.</a:t>
            </a:r>
          </a:p>
          <a:p>
            <a:pPr marL="0" indent="0" algn="l">
              <a:buNone/>
            </a:pPr>
            <a:r>
              <a:rPr lang="sv-SE" sz="2200" b="0" i="0" u="none" strike="noStrike" baseline="0" dirty="0">
                <a:latin typeface="CenturyGothic"/>
              </a:rPr>
              <a:t>Han medverkar i projektet Fatta-man med låten "Det börjar med mig" i arbetet mot sexuellt våld mot kvinnor. 2016 släppte han sitt andra studioalbum </a:t>
            </a:r>
            <a:r>
              <a:rPr lang="sv-SE" sz="2200" b="0" i="1" u="none" strike="noStrike" baseline="0" dirty="0">
                <a:latin typeface="CenturyGothic-Italic"/>
              </a:rPr>
              <a:t>Hemma Här </a:t>
            </a:r>
            <a:r>
              <a:rPr lang="sv-SE" sz="2200" b="0" i="0" u="none" strike="noStrike" baseline="0" dirty="0">
                <a:latin typeface="CenturyGothic"/>
              </a:rPr>
              <a:t>och även det hyllades av kritiker.</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Parham</a:t>
            </a:r>
            <a:r>
              <a:rPr lang="sv-SE" sz="4400" b="0" i="0" u="none" strike="noStrike" baseline="0" dirty="0">
                <a:latin typeface="CenturyGothic"/>
              </a:rPr>
              <a:t> </a:t>
            </a:r>
            <a:r>
              <a:rPr lang="sv-SE" sz="4400" b="0" i="0" u="none" strike="noStrike" baseline="0" dirty="0" err="1">
                <a:latin typeface="CenturyGothic"/>
              </a:rPr>
              <a:t>Pazooki</a:t>
            </a:r>
            <a:endParaRPr lang="sv-SE" sz="4400" dirty="0"/>
          </a:p>
        </p:txBody>
      </p:sp>
      <p:pic>
        <p:nvPicPr>
          <p:cNvPr id="4" name="Bildobjekt 3">
            <a:extLst>
              <a:ext uri="{FF2B5EF4-FFF2-40B4-BE49-F238E27FC236}">
                <a16:creationId xmlns:a16="http://schemas.microsoft.com/office/drawing/2014/main" id="{8E97C2B2-CBD7-4841-94BE-7BF24FBF15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3126" y="1390650"/>
            <a:ext cx="3329749" cy="4953000"/>
          </a:xfrm>
          <a:prstGeom prst="rect">
            <a:avLst/>
          </a:prstGeom>
        </p:spPr>
      </p:pic>
    </p:spTree>
    <p:extLst>
      <p:ext uri="{BB962C8B-B14F-4D97-AF65-F5344CB8AC3E}">
        <p14:creationId xmlns:p14="http://schemas.microsoft.com/office/powerpoint/2010/main" val="3841139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2016 startade </a:t>
            </a:r>
            <a:r>
              <a:rPr lang="sv-SE" sz="2200" b="0" i="0" u="none" strike="noStrike" baseline="0" dirty="0" err="1">
                <a:latin typeface="CenturyGothic"/>
              </a:rPr>
              <a:t>Modiri</a:t>
            </a:r>
            <a:r>
              <a:rPr lang="sv-SE" sz="2200" b="0" i="0" u="none" strike="noStrike" baseline="0" dirty="0">
                <a:latin typeface="CenturyGothic"/>
              </a:rPr>
              <a:t> projektet "</a:t>
            </a:r>
            <a:r>
              <a:rPr lang="sv-SE" sz="2200" b="0" i="1" u="none" strike="noStrike" baseline="0" dirty="0">
                <a:latin typeface="CenturyGothic-Italic"/>
              </a:rPr>
              <a:t>Samtalsaktivisterna</a:t>
            </a:r>
            <a:r>
              <a:rPr lang="sv-SE" sz="2200" b="0" i="0" u="none" strike="noStrike" baseline="0" dirty="0">
                <a:latin typeface="CenturyGothic"/>
              </a:rPr>
              <a:t>", i samarbete med </a:t>
            </a:r>
            <a:r>
              <a:rPr lang="sv-SE" sz="2200" b="0" i="0" u="none" strike="noStrike" baseline="0" dirty="0" err="1">
                <a:latin typeface="CenturyGothic"/>
              </a:rPr>
              <a:t>Reach</a:t>
            </a:r>
            <a:r>
              <a:rPr lang="sv-SE" sz="2200" b="0" i="0" u="none" strike="noStrike" baseline="0" dirty="0">
                <a:latin typeface="CenturyGothic"/>
              </a:rPr>
              <a:t> for Change, som bjöd privatpersoner och personer från skolor, företag och organisationer till att samtala om aktuella samhällsfrågor. Under diskussionerna tränas deltagarna i att prata, lyssna och skapa samtal för att öka förståelsen mellan människor och för att motverka utanförskap, segregering och polarisering.</a:t>
            </a:r>
          </a:p>
          <a:p>
            <a:pPr marL="0" indent="0" algn="l">
              <a:buNone/>
            </a:pPr>
            <a:r>
              <a:rPr lang="sv-SE" sz="2200" b="0" i="0" u="none" strike="noStrike" baseline="0" dirty="0" err="1">
                <a:latin typeface="CenturyGothic"/>
              </a:rPr>
              <a:t>Modiri</a:t>
            </a:r>
            <a:r>
              <a:rPr lang="sv-SE" sz="2200" b="0" i="0" u="none" strike="noStrike" baseline="0" dirty="0">
                <a:latin typeface="CenturyGothic"/>
              </a:rPr>
              <a:t> skriver också musik och har spelat in tre skivor. </a:t>
            </a:r>
            <a:r>
              <a:rPr lang="sv-SE" sz="2200" b="0" i="0" u="none" strike="noStrike" baseline="0" dirty="0" err="1">
                <a:latin typeface="CenturyGothic"/>
              </a:rPr>
              <a:t>Modiri</a:t>
            </a:r>
            <a:r>
              <a:rPr lang="sv-SE" sz="2200" b="0" i="0" u="none" strike="noStrike" baseline="0" dirty="0">
                <a:latin typeface="CenturyGothic"/>
              </a:rPr>
              <a:t> har också skrivit en bok vid namn ”</a:t>
            </a:r>
            <a:r>
              <a:rPr lang="sv-SE" sz="2200" b="0" i="1" u="none" strike="noStrike" baseline="0" dirty="0">
                <a:latin typeface="CenturyGothic-Italic"/>
              </a:rPr>
              <a:t>Hej syster: en person</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394565"/>
            <a:ext cx="7439025" cy="769441"/>
          </a:xfrm>
          <a:prstGeom prst="rect">
            <a:avLst/>
          </a:prstGeom>
          <a:noFill/>
        </p:spPr>
        <p:txBody>
          <a:bodyPr wrap="square" rtlCol="0">
            <a:spAutoFit/>
          </a:bodyPr>
          <a:lstStyle/>
          <a:p>
            <a:pPr algn="l"/>
            <a:r>
              <a:rPr lang="sv-SE" sz="4400" b="0" i="0" u="none" strike="noStrike" baseline="0" dirty="0" err="1">
                <a:latin typeface="CenturyGothic"/>
              </a:rPr>
              <a:t>Navid</a:t>
            </a:r>
            <a:r>
              <a:rPr lang="sv-SE" sz="4400" b="0" i="0" u="none" strike="noStrike" baseline="0" dirty="0">
                <a:latin typeface="CenturyGothic"/>
              </a:rPr>
              <a:t> </a:t>
            </a:r>
            <a:r>
              <a:rPr lang="sv-SE" sz="4400" b="0" i="0" u="none" strike="noStrike" baseline="0" dirty="0" err="1">
                <a:latin typeface="CenturyGothic"/>
              </a:rPr>
              <a:t>Modiri</a:t>
            </a:r>
            <a:endParaRPr lang="sv-SE" sz="4400" dirty="0"/>
          </a:p>
        </p:txBody>
      </p:sp>
      <p:pic>
        <p:nvPicPr>
          <p:cNvPr id="4" name="Bildobjekt 3">
            <a:extLst>
              <a:ext uri="{FF2B5EF4-FFF2-40B4-BE49-F238E27FC236}">
                <a16:creationId xmlns:a16="http://schemas.microsoft.com/office/drawing/2014/main" id="{3A0317AF-DBA4-4DB6-A7E0-817ED5CE36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68738" y="1009015"/>
            <a:ext cx="3629978" cy="4839970"/>
          </a:xfrm>
          <a:prstGeom prst="rect">
            <a:avLst/>
          </a:prstGeom>
        </p:spPr>
      </p:pic>
    </p:spTree>
    <p:extLst>
      <p:ext uri="{BB962C8B-B14F-4D97-AF65-F5344CB8AC3E}">
        <p14:creationId xmlns:p14="http://schemas.microsoft.com/office/powerpoint/2010/main" val="17204369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Hampus är skådespelare, artist och författare. Hampus har skrivit boken ”Ta det som en man” och har även gjort en föreställning med samma namn som visats runt om i Sverige. Både i sin bok och i sin föreställning pratar han om normer och machokultur. Han kämpar för att alla ska känna att de kan vara sig själva.</a:t>
            </a:r>
          </a:p>
          <a:p>
            <a:pPr marL="0" indent="0" algn="l">
              <a:buNone/>
            </a:pPr>
            <a:r>
              <a:rPr lang="sv-SE" b="0" i="0" u="none" strike="noStrike" baseline="0" dirty="0">
                <a:latin typeface="CenturyGothic"/>
              </a:rPr>
              <a:t>Hampus säger att: ”Vi killar får fortfarande lära oss att vi ska kunna ta en smäll, och inte får gråta eller snacka om känslor. Men jag tror att vi och alla omkring oss skulle må bättre av en förändring. En förändring som börjar med oss själva - med att vi män och killar vågar ifrågasätta mansrollen och visa vilka vi är”.</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Hampus Nessvold</a:t>
            </a:r>
            <a:endParaRPr lang="sv-SE" sz="4400" dirty="0"/>
          </a:p>
        </p:txBody>
      </p:sp>
      <p:pic>
        <p:nvPicPr>
          <p:cNvPr id="4" name="Bildobjekt 3">
            <a:extLst>
              <a:ext uri="{FF2B5EF4-FFF2-40B4-BE49-F238E27FC236}">
                <a16:creationId xmlns:a16="http://schemas.microsoft.com/office/drawing/2014/main" id="{AE094BE0-9F6C-446B-A2D5-F73B580E17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158" y="1242591"/>
            <a:ext cx="4372818" cy="4372818"/>
          </a:xfrm>
          <a:prstGeom prst="rect">
            <a:avLst/>
          </a:prstGeom>
        </p:spPr>
      </p:pic>
    </p:spTree>
    <p:extLst>
      <p:ext uri="{BB962C8B-B14F-4D97-AF65-F5344CB8AC3E}">
        <p14:creationId xmlns:p14="http://schemas.microsoft.com/office/powerpoint/2010/main" val="2023846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Fredrik Zimmerman är forskare och lektor i barn- och ungdomsvetenskap. Han forskar framförallt kring pojkars skolresultat och hur vuxna ska arbeta för att pojkar och flickor ska få lika bra resultat i skolan. Idag presterar flickor generellt högre i skolan, fastän vi vet att flickor och pojkar är precis lika smarta.</a:t>
            </a:r>
          </a:p>
          <a:p>
            <a:pPr marL="0" indent="0" algn="l">
              <a:buNone/>
            </a:pPr>
            <a:r>
              <a:rPr lang="sv-SE" sz="2200" b="0" i="0" u="none" strike="noStrike" baseline="0" dirty="0">
                <a:latin typeface="CenturyGothic"/>
              </a:rPr>
              <a:t>Zimmerman har skrivit boken ”Vad lärare och andra vuxna behöver veta för att fler pojkar ska lyckas i skolan” som baserar sig på hans forskning.</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Fredrik Zimmerman</a:t>
            </a:r>
            <a:endParaRPr lang="sv-SE" sz="4400" dirty="0"/>
          </a:p>
        </p:txBody>
      </p:sp>
      <p:pic>
        <p:nvPicPr>
          <p:cNvPr id="4" name="Bildobjekt 3">
            <a:extLst>
              <a:ext uri="{FF2B5EF4-FFF2-40B4-BE49-F238E27FC236}">
                <a16:creationId xmlns:a16="http://schemas.microsoft.com/office/drawing/2014/main" id="{F159EA74-E8EC-4BD1-A912-412C093A2105}"/>
              </a:ext>
            </a:extLst>
          </p:cNvPr>
          <p:cNvPicPr>
            <a:picLocks noChangeAspect="1"/>
          </p:cNvPicPr>
          <p:nvPr/>
        </p:nvPicPr>
        <p:blipFill>
          <a:blip r:embed="rId3"/>
          <a:stretch>
            <a:fillRect/>
          </a:stretch>
        </p:blipFill>
        <p:spPr>
          <a:xfrm>
            <a:off x="7343775" y="1238745"/>
            <a:ext cx="4000500" cy="4337892"/>
          </a:xfrm>
          <a:prstGeom prst="rect">
            <a:avLst/>
          </a:prstGeom>
        </p:spPr>
      </p:pic>
    </p:spTree>
    <p:extLst>
      <p:ext uri="{BB962C8B-B14F-4D97-AF65-F5344CB8AC3E}">
        <p14:creationId xmlns:p14="http://schemas.microsoft.com/office/powerpoint/2010/main" val="2661120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419225"/>
            <a:ext cx="5974080" cy="5114925"/>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1900" b="0" i="0" u="none" strike="noStrike" baseline="0" dirty="0">
                <a:latin typeface="CenturyGothic"/>
              </a:rPr>
              <a:t>Thor Rutgersson är författare, frilansskribent och hobbymusiker. Tidigare har han skrivit om bland annat folkrörelser, jämlikhet, jämställdhet, demokratisering och psykiska ohälsa. Thor har tillsammans med Ida Östensson startat ”Allt vi inte pratar om” som är ett projekt för att motverka machokultur, sexism och trakasserier inom just fritids och</a:t>
            </a:r>
            <a:r>
              <a:rPr lang="sv-SE" sz="1900" dirty="0">
                <a:latin typeface="CenturyGothic"/>
              </a:rPr>
              <a:t> </a:t>
            </a:r>
            <a:r>
              <a:rPr lang="sv-SE" sz="1900" b="0" i="0" u="none" strike="noStrike" baseline="0" dirty="0">
                <a:latin typeface="CenturyGothic"/>
              </a:rPr>
              <a:t>idrottssektorn. De säger att:</a:t>
            </a:r>
          </a:p>
          <a:p>
            <a:pPr marL="0" indent="0" algn="l">
              <a:buNone/>
            </a:pPr>
            <a:r>
              <a:rPr lang="sv-SE" sz="1900" b="0" i="1" u="none" strike="noStrike" baseline="0" dirty="0">
                <a:latin typeface="CenturyGothic"/>
              </a:rPr>
              <a:t>”Vårt mål är att förändra normer och attityder som kan vara skadliga eller destruktiva – och vi gör det genom att möta killar i deras vardag. Genom ärliga samtal om jargong, kränkningar och ansvar får deltagarna själva reflektera över roller och normer. Vi vill bygga ett klimat där fler känner sig välkomna och där alla har rätt att vara dem de är”</a:t>
            </a:r>
          </a:p>
          <a:p>
            <a:pPr marL="0" indent="0" algn="l">
              <a:buNone/>
            </a:pPr>
            <a:r>
              <a:rPr lang="sv-SE" sz="1900" b="0" i="0" u="none" strike="noStrike" baseline="0" dirty="0">
                <a:latin typeface="CenturyGothic"/>
              </a:rPr>
              <a:t>Hemsida: alltviintepratarom.se</a:t>
            </a:r>
            <a:endParaRPr lang="sv-SE" sz="1900" dirty="0">
              <a:latin typeface="CenturyGothic"/>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Thor Rutgersson</a:t>
            </a:r>
            <a:endParaRPr lang="sv-SE" sz="4400" dirty="0"/>
          </a:p>
        </p:txBody>
      </p:sp>
      <p:pic>
        <p:nvPicPr>
          <p:cNvPr id="4" name="Bildobjekt 3">
            <a:extLst>
              <a:ext uri="{FF2B5EF4-FFF2-40B4-BE49-F238E27FC236}">
                <a16:creationId xmlns:a16="http://schemas.microsoft.com/office/drawing/2014/main" id="{9A7262DB-6A80-4DAF-BECE-89C88936EDC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8883" y="1238745"/>
            <a:ext cx="3551277" cy="4997155"/>
          </a:xfrm>
          <a:prstGeom prst="rect">
            <a:avLst/>
          </a:prstGeom>
        </p:spPr>
      </p:pic>
    </p:spTree>
    <p:extLst>
      <p:ext uri="{BB962C8B-B14F-4D97-AF65-F5344CB8AC3E}">
        <p14:creationId xmlns:p14="http://schemas.microsoft.com/office/powerpoint/2010/main" val="4110410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Christensen tillhörde den exklusiva elit inom </a:t>
            </a:r>
            <a:r>
              <a:rPr lang="sv-SE" b="0" i="0" u="none" strike="noStrike" baseline="0" dirty="0" err="1">
                <a:latin typeface="CenturyGothic"/>
              </a:rPr>
              <a:t>esporten</a:t>
            </a:r>
            <a:r>
              <a:rPr lang="sv-SE" dirty="0">
                <a:latin typeface="CenturyGothic"/>
              </a:rPr>
              <a:t> </a:t>
            </a:r>
            <a:r>
              <a:rPr lang="sv-SE" b="0" i="0" u="none" strike="noStrike" baseline="0" dirty="0">
                <a:latin typeface="CenturyGothic"/>
              </a:rPr>
              <a:t>som tog de första stegen att bli professionella med spelarkontrakt och spelarföreningar. Med vinster inom alla de stora ligorna som WCG, ECL, samt CPL har Christensen vunnit allt man kan vinna inom e-sportens största sport "</a:t>
            </a:r>
            <a:r>
              <a:rPr lang="sv-SE" b="0" i="0" u="none" strike="noStrike" baseline="0" dirty="0" err="1">
                <a:latin typeface="CenturyGothic"/>
              </a:rPr>
              <a:t>Counter</a:t>
            </a:r>
            <a:r>
              <a:rPr lang="sv-SE" b="0" i="0" u="none" strike="noStrike" baseline="0" dirty="0">
                <a:latin typeface="CenturyGothic"/>
              </a:rPr>
              <a:t>-strike". Han ansågs allmänt som en av världens bästa </a:t>
            </a:r>
            <a:r>
              <a:rPr lang="sv-SE" b="0" i="0" u="none" strike="noStrike" baseline="0" dirty="0" err="1">
                <a:latin typeface="CenturyGothic"/>
              </a:rPr>
              <a:t>Counter</a:t>
            </a:r>
            <a:r>
              <a:rPr lang="sv-SE" b="0" i="0" u="none" strike="noStrike" baseline="0" dirty="0">
                <a:latin typeface="CenturyGothic"/>
              </a:rPr>
              <a:t>-Strike-spelare mellan åren 2001 till 2007 och har även vunnit priser som MVP under dessa år. </a:t>
            </a:r>
          </a:p>
          <a:p>
            <a:pPr marL="0" indent="0" algn="l">
              <a:buNone/>
            </a:pPr>
            <a:r>
              <a:rPr lang="sv-SE" b="0" i="0" u="none" strike="noStrike" baseline="0" dirty="0">
                <a:latin typeface="CenturyGothic"/>
              </a:rPr>
              <a:t>Emil Christensen har även spelat otaliga matcher i det officiella svenskalandslaget och vunnit matcher för Sverige. Han var också första e-sportaren att vara med i ”Mästarnas mästare”. Programmet på SVT där före detta elitidrottare tävlar mot varandra.</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Emil Christensen - </a:t>
            </a:r>
            <a:r>
              <a:rPr lang="sv-SE" sz="4400" b="0" i="0" u="none" strike="noStrike" baseline="0" dirty="0" err="1">
                <a:latin typeface="CenturyGothic"/>
              </a:rPr>
              <a:t>HeatoN</a:t>
            </a:r>
            <a:endParaRPr lang="sv-SE" sz="4400" dirty="0"/>
          </a:p>
        </p:txBody>
      </p:sp>
      <p:pic>
        <p:nvPicPr>
          <p:cNvPr id="4" name="Bildobjekt 3">
            <a:extLst>
              <a:ext uri="{FF2B5EF4-FFF2-40B4-BE49-F238E27FC236}">
                <a16:creationId xmlns:a16="http://schemas.microsoft.com/office/drawing/2014/main" id="{837E4CF8-B4B5-47C2-8327-40EEA0591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7861" y="1153020"/>
            <a:ext cx="3470757" cy="5104905"/>
          </a:xfrm>
          <a:prstGeom prst="rect">
            <a:avLst/>
          </a:prstGeom>
        </p:spPr>
      </p:pic>
    </p:spTree>
    <p:extLst>
      <p:ext uri="{BB962C8B-B14F-4D97-AF65-F5344CB8AC3E}">
        <p14:creationId xmlns:p14="http://schemas.microsoft.com/office/powerpoint/2010/main" val="2929230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1C8A6BB2-09DF-45C4-BE69-40C3C3D3899B}"/>
              </a:ext>
            </a:extLst>
          </p:cNvPr>
          <p:cNvSpPr/>
          <p:nvPr/>
        </p:nvSpPr>
        <p:spPr>
          <a:xfrm>
            <a:off x="0" y="-1"/>
            <a:ext cx="9170279" cy="6858000"/>
          </a:xfrm>
          <a:prstGeom prst="rect">
            <a:avLst/>
          </a:prstGeom>
          <a:solidFill>
            <a:srgbClr val="7EA1E8"/>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sv-SE" dirty="0"/>
          </a:p>
        </p:txBody>
      </p:sp>
      <p:sp>
        <p:nvSpPr>
          <p:cNvPr id="8" name="Rubrik 4">
            <a:extLst>
              <a:ext uri="{FF2B5EF4-FFF2-40B4-BE49-F238E27FC236}">
                <a16:creationId xmlns:a16="http://schemas.microsoft.com/office/drawing/2014/main" id="{639DDA8C-E53C-45FE-B314-96A13AE69CDF}"/>
              </a:ext>
            </a:extLst>
          </p:cNvPr>
          <p:cNvSpPr txBox="1">
            <a:spLocks/>
          </p:cNvSpPr>
          <p:nvPr/>
        </p:nvSpPr>
        <p:spPr>
          <a:xfrm>
            <a:off x="666750" y="671051"/>
            <a:ext cx="7324725" cy="736959"/>
          </a:xfrm>
          <a:prstGeom prst="rect">
            <a:avLst/>
          </a:prstGeom>
        </p:spPr>
        <p:txBody>
          <a:bodyPr/>
          <a:lstStyle>
            <a:lvl1pPr algn="l" defTabSz="914332" rtl="0" eaLnBrk="1" latinLnBrk="0" hangingPunct="1">
              <a:lnSpc>
                <a:spcPct val="90000"/>
              </a:lnSpc>
              <a:spcBef>
                <a:spcPct val="0"/>
              </a:spcBef>
              <a:buNone/>
              <a:defRPr sz="3000" b="1" kern="0" spc="0" baseline="0">
                <a:solidFill>
                  <a:schemeClr val="tx1">
                    <a:lumMod val="95000"/>
                    <a:lumOff val="5000"/>
                  </a:schemeClr>
                </a:solidFill>
                <a:latin typeface="+mj-lt"/>
                <a:ea typeface="+mj-ea"/>
                <a:cs typeface="+mj-cs"/>
              </a:defRPr>
            </a:lvl1pPr>
          </a:lstStyle>
          <a:p>
            <a:pPr algn="l"/>
            <a:r>
              <a:rPr lang="sv-SE" sz="4000" i="0" u="none" strike="noStrike" baseline="0" dirty="0">
                <a:latin typeface="CenturyGothic"/>
              </a:rPr>
              <a:t>INTERNATIONELLA MANSDAGEN</a:t>
            </a:r>
          </a:p>
          <a:p>
            <a:pPr algn="l"/>
            <a:r>
              <a:rPr lang="sv-SE" sz="4000" i="0" u="none" strike="noStrike" baseline="0" dirty="0">
                <a:latin typeface="CenturyGothic"/>
              </a:rPr>
              <a:t>19 november</a:t>
            </a:r>
            <a:endParaRPr lang="sv-SE" sz="4000" dirty="0"/>
          </a:p>
          <a:p>
            <a:endParaRPr lang="sv-SE" sz="4000" dirty="0">
              <a:latin typeface="+mn-lt"/>
            </a:endParaRPr>
          </a:p>
          <a:p>
            <a:endParaRPr lang="sv-SE" dirty="0">
              <a:solidFill>
                <a:schemeClr val="tx1"/>
              </a:solidFill>
            </a:endParaRPr>
          </a:p>
        </p:txBody>
      </p:sp>
      <p:sp>
        <p:nvSpPr>
          <p:cNvPr id="10" name="textruta 9">
            <a:extLst>
              <a:ext uri="{FF2B5EF4-FFF2-40B4-BE49-F238E27FC236}">
                <a16:creationId xmlns:a16="http://schemas.microsoft.com/office/drawing/2014/main" id="{DCB7DE44-B3A3-4E30-BED7-5AEB6F3BEBDF}"/>
              </a:ext>
            </a:extLst>
          </p:cNvPr>
          <p:cNvSpPr txBox="1"/>
          <p:nvPr/>
        </p:nvSpPr>
        <p:spPr>
          <a:xfrm>
            <a:off x="8757193" y="5886101"/>
            <a:ext cx="3309257" cy="415498"/>
          </a:xfrm>
          <a:prstGeom prst="rect">
            <a:avLst/>
          </a:prstGeom>
          <a:noFill/>
        </p:spPr>
        <p:txBody>
          <a:bodyPr wrap="square">
            <a:spAutoFit/>
          </a:bodyPr>
          <a:lstStyle/>
          <a:p>
            <a:r>
              <a:rPr kumimoji="0" lang="sv-SE" sz="2100" b="0" i="0" u="none" strike="noStrike" kern="1200" cap="none" spc="0" normalizeH="0" baseline="0" noProof="0" dirty="0">
                <a:ln>
                  <a:noFill/>
                </a:ln>
                <a:solidFill>
                  <a:prstClr val="white"/>
                </a:solidFill>
                <a:effectLst/>
                <a:uLnTx/>
                <a:uFillTx/>
                <a:latin typeface="+mj-lt"/>
                <a:ea typeface="+mn-ea"/>
                <a:cs typeface="+mn-cs"/>
              </a:rPr>
              <a:t>Positiva förebilder</a:t>
            </a:r>
            <a:endParaRPr lang="sv-SE" dirty="0">
              <a:latin typeface="+mj-lt"/>
            </a:endParaRPr>
          </a:p>
        </p:txBody>
      </p:sp>
      <p:pic>
        <p:nvPicPr>
          <p:cNvPr id="6" name="Bildobjekt 5">
            <a:extLst>
              <a:ext uri="{FF2B5EF4-FFF2-40B4-BE49-F238E27FC236}">
                <a16:creationId xmlns:a16="http://schemas.microsoft.com/office/drawing/2014/main" id="{6E9D37F0-6659-4C54-B6E4-C7F1317FA76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7143802" y="-6532"/>
            <a:ext cx="5048198" cy="6864531"/>
          </a:xfrm>
          <a:prstGeom prst="rect">
            <a:avLst/>
          </a:prstGeom>
        </p:spPr>
      </p:pic>
      <p:sp>
        <p:nvSpPr>
          <p:cNvPr id="9" name="textruta 8">
            <a:extLst>
              <a:ext uri="{FF2B5EF4-FFF2-40B4-BE49-F238E27FC236}">
                <a16:creationId xmlns:a16="http://schemas.microsoft.com/office/drawing/2014/main" id="{AC1B0211-8110-46D5-B588-0114EF61559C}"/>
              </a:ext>
            </a:extLst>
          </p:cNvPr>
          <p:cNvSpPr txBox="1"/>
          <p:nvPr/>
        </p:nvSpPr>
        <p:spPr>
          <a:xfrm>
            <a:off x="962328" y="1207955"/>
            <a:ext cx="4650377" cy="677108"/>
          </a:xfrm>
          <a:prstGeom prst="rect">
            <a:avLst/>
          </a:prstGeom>
          <a:noFill/>
        </p:spPr>
        <p:txBody>
          <a:bodyPr wrap="square">
            <a:spAutoFit/>
          </a:bodyPr>
          <a:lstStyle/>
          <a:p>
            <a:endParaRPr lang="sv-SE" sz="2000" dirty="0">
              <a:solidFill>
                <a:prstClr val="black"/>
              </a:solidFill>
              <a:latin typeface="Arial"/>
            </a:endParaRPr>
          </a:p>
          <a:p>
            <a:endParaRPr lang="sv-SE" dirty="0"/>
          </a:p>
        </p:txBody>
      </p:sp>
      <p:sp>
        <p:nvSpPr>
          <p:cNvPr id="5" name="textruta 4">
            <a:extLst>
              <a:ext uri="{FF2B5EF4-FFF2-40B4-BE49-F238E27FC236}">
                <a16:creationId xmlns:a16="http://schemas.microsoft.com/office/drawing/2014/main" id="{A044C74F-A6BE-42F5-BAA4-1499637C2E5F}"/>
              </a:ext>
            </a:extLst>
          </p:cNvPr>
          <p:cNvSpPr txBox="1"/>
          <p:nvPr/>
        </p:nvSpPr>
        <p:spPr>
          <a:xfrm>
            <a:off x="666750" y="2343150"/>
            <a:ext cx="6896100" cy="4062651"/>
          </a:xfrm>
          <a:prstGeom prst="rect">
            <a:avLst/>
          </a:prstGeom>
          <a:noFill/>
        </p:spPr>
        <p:txBody>
          <a:bodyPr wrap="square" rtlCol="0">
            <a:spAutoFit/>
          </a:bodyPr>
          <a:lstStyle/>
          <a:p>
            <a:pPr marL="0" indent="0" algn="l">
              <a:buNone/>
            </a:pPr>
            <a:r>
              <a:rPr lang="sv-SE" sz="2000" b="0" i="0" u="none" strike="noStrike" baseline="0" dirty="0">
                <a:latin typeface="Century Gothic" panose="020B0502020202020204" pitchFamily="34" charset="0"/>
              </a:rPr>
              <a:t>Dagen avser att fokusera på mäns hälsa, uppmärksamma mäns bidrag till samhället, förbättrade relationer samt lyfta fram positiva manliga förebilder.</a:t>
            </a:r>
          </a:p>
          <a:p>
            <a:pPr marL="0" indent="0" algn="l">
              <a:buNone/>
            </a:pPr>
            <a:endParaRPr lang="sv-SE" sz="2000" b="0" i="0" u="none" strike="noStrike" baseline="0" dirty="0">
              <a:latin typeface="Century Gothic" panose="020B0502020202020204" pitchFamily="34" charset="0"/>
            </a:endParaRPr>
          </a:p>
          <a:p>
            <a:pPr marL="0" indent="0" algn="l">
              <a:buNone/>
            </a:pPr>
            <a:r>
              <a:rPr lang="sv-SE" sz="2000" b="0" i="0" u="none" strike="noStrike" baseline="0" dirty="0">
                <a:latin typeface="Century Gothic" panose="020B0502020202020204" pitchFamily="34" charset="0"/>
              </a:rPr>
              <a:t>Runt om på skolan kan i se skyltar med olika män och pojkar som överkommit svåra hinder och/eller gjort olika bra saker för samhället</a:t>
            </a:r>
          </a:p>
          <a:p>
            <a:pPr marL="0" indent="0" algn="l">
              <a:buNone/>
            </a:pPr>
            <a:endParaRPr lang="sv-SE" sz="2000" b="0" i="0" u="none" strike="noStrike" baseline="0" dirty="0">
              <a:latin typeface="Century Gothic" panose="020B0502020202020204" pitchFamily="34" charset="0"/>
            </a:endParaRPr>
          </a:p>
          <a:p>
            <a:pPr marL="0" indent="0" algn="l">
              <a:buNone/>
            </a:pPr>
            <a:r>
              <a:rPr lang="sv-SE" sz="2000" b="1" i="0" u="none" strike="noStrike" baseline="0" dirty="0">
                <a:latin typeface="Century Gothic" panose="020B0502020202020204" pitchFamily="34" charset="0"/>
              </a:rPr>
              <a:t>På följande bilder kommer vi att lyfta andra manliga förebilder</a:t>
            </a:r>
            <a:endParaRPr lang="sv-SE" sz="2000" dirty="0">
              <a:latin typeface="Century Gothic" panose="020B0502020202020204" pitchFamily="34" charset="0"/>
            </a:endParaRPr>
          </a:p>
          <a:p>
            <a:endParaRPr lang="sv-SE" sz="2000" dirty="0">
              <a:latin typeface="Century Gothic"/>
              <a:cs typeface="Century Gothic"/>
            </a:endParaRPr>
          </a:p>
          <a:p>
            <a:endParaRPr lang="sv-SE" dirty="0"/>
          </a:p>
        </p:txBody>
      </p:sp>
      <p:pic>
        <p:nvPicPr>
          <p:cNvPr id="11" name="Bildobjekt 10">
            <a:extLst>
              <a:ext uri="{FF2B5EF4-FFF2-40B4-BE49-F238E27FC236}">
                <a16:creationId xmlns:a16="http://schemas.microsoft.com/office/drawing/2014/main" id="{6D418ADF-C512-40DB-9690-677CE51040CD}"/>
              </a:ext>
            </a:extLst>
          </p:cNvPr>
          <p:cNvPicPr>
            <a:picLocks noChangeAspect="1"/>
          </p:cNvPicPr>
          <p:nvPr/>
        </p:nvPicPr>
        <p:blipFill>
          <a:blip r:embed="rId3"/>
          <a:stretch>
            <a:fillRect/>
          </a:stretch>
        </p:blipFill>
        <p:spPr>
          <a:xfrm>
            <a:off x="8559911" y="1915763"/>
            <a:ext cx="3306502" cy="3019939"/>
          </a:xfrm>
          <a:prstGeom prst="rect">
            <a:avLst/>
          </a:prstGeom>
        </p:spPr>
      </p:pic>
    </p:spTree>
    <p:extLst>
      <p:ext uri="{BB962C8B-B14F-4D97-AF65-F5344CB8AC3E}">
        <p14:creationId xmlns:p14="http://schemas.microsoft.com/office/powerpoint/2010/main" val="1624372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fontScale="70000" lnSpcReduction="20000"/>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3200" b="0" i="0" u="none" strike="noStrike" baseline="0" dirty="0">
                <a:latin typeface="CenturyGothic"/>
              </a:rPr>
              <a:t>Arkan </a:t>
            </a:r>
            <a:r>
              <a:rPr lang="sv-SE" sz="3200" b="0" i="0" u="none" strike="noStrike" baseline="0" dirty="0" err="1">
                <a:latin typeface="CenturyGothic"/>
              </a:rPr>
              <a:t>Asaad</a:t>
            </a:r>
            <a:r>
              <a:rPr lang="sv-SE" sz="3200" b="0" i="0" u="none" strike="noStrike" baseline="0" dirty="0">
                <a:latin typeface="CenturyGothic"/>
              </a:rPr>
              <a:t> föddes i Kirkuk i den kurdiska delen av norra Irak, är en svensk författare och flerfaldig svensk mästare i OS-grenen taekwondo. I januari 2011 skrev </a:t>
            </a:r>
            <a:r>
              <a:rPr lang="sv-SE" sz="3200" b="0" i="0" u="none" strike="noStrike" baseline="0" dirty="0" err="1">
                <a:latin typeface="CenturyGothic"/>
              </a:rPr>
              <a:t>Asaad</a:t>
            </a:r>
            <a:r>
              <a:rPr lang="sv-SE" sz="3200" b="0" i="0" u="none" strike="noStrike" baseline="0" dirty="0">
                <a:latin typeface="CenturyGothic"/>
              </a:rPr>
              <a:t> sin första bok ”</a:t>
            </a:r>
            <a:r>
              <a:rPr lang="sv-SE" sz="3200" b="0" i="1" u="none" strike="noStrike" baseline="0" dirty="0">
                <a:latin typeface="CenturyGothic-Italic"/>
              </a:rPr>
              <a:t>Stjärnlösa nätter”</a:t>
            </a:r>
            <a:r>
              <a:rPr lang="sv-SE" sz="3200" b="0" i="0" u="none" strike="noStrike" baseline="0" dirty="0">
                <a:latin typeface="CenturyGothic"/>
              </a:rPr>
              <a:t>, en delvis självbiografisk roman som berör manlig hederskultur.</a:t>
            </a:r>
          </a:p>
          <a:p>
            <a:pPr marL="0" indent="0" algn="l">
              <a:buNone/>
            </a:pPr>
            <a:r>
              <a:rPr lang="sv-SE" sz="3200" b="0" i="0" u="none" strike="noStrike" baseline="0" dirty="0" err="1">
                <a:latin typeface="CenturyGothic"/>
              </a:rPr>
              <a:t>Asaad</a:t>
            </a:r>
            <a:r>
              <a:rPr lang="sv-SE" sz="3200" b="0" i="0" u="none" strike="noStrike" baseline="0" dirty="0">
                <a:latin typeface="CenturyGothic"/>
              </a:rPr>
              <a:t> startade 2011 ett arbete kring sin debutbok och åkte runt i Sverige och föreläste om rätten att få välja sitt eget liv. Hans bok ”Stjärnlösa nätter” blev även film och </a:t>
            </a:r>
            <a:r>
              <a:rPr lang="sv-SE" sz="3200" b="0" i="0" u="none" strike="noStrike" baseline="0" dirty="0" err="1">
                <a:latin typeface="CenturyGothic"/>
              </a:rPr>
              <a:t>Asaad</a:t>
            </a:r>
            <a:r>
              <a:rPr lang="sv-SE" sz="3200" dirty="0">
                <a:latin typeface="CenturyGothic"/>
              </a:rPr>
              <a:t> </a:t>
            </a:r>
            <a:r>
              <a:rPr lang="sv-SE" sz="3200" b="0" i="0" u="none" strike="noStrike" baseline="0" dirty="0">
                <a:latin typeface="CenturyGothic"/>
              </a:rPr>
              <a:t>skrev manuset. </a:t>
            </a:r>
          </a:p>
          <a:p>
            <a:pPr marL="0" indent="0" algn="l">
              <a:buNone/>
            </a:pPr>
            <a:r>
              <a:rPr lang="sv-SE" sz="3200" b="0" i="0" u="none" strike="noStrike" baseline="0" dirty="0">
                <a:latin typeface="CenturyGothic"/>
              </a:rPr>
              <a:t>År 2014 grundade han den ideella organisationen Right 2 </a:t>
            </a:r>
            <a:r>
              <a:rPr lang="sv-SE" sz="3200" b="0" i="0" u="none" strike="noStrike" baseline="0" dirty="0" err="1">
                <a:latin typeface="CenturyGothic"/>
              </a:rPr>
              <a:t>Choose</a:t>
            </a:r>
            <a:r>
              <a:rPr lang="sv-SE" sz="3200" b="0" i="0" u="none" strike="noStrike" baseline="0" dirty="0">
                <a:latin typeface="CenturyGothic"/>
              </a:rPr>
              <a:t> som utbildar kring tvångsäktenskap, mänskliga rättigheter och rätten att själv få välja sitt liv.</a:t>
            </a:r>
            <a:endParaRPr lang="sv-SE" sz="3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Arkan </a:t>
            </a:r>
            <a:r>
              <a:rPr lang="sv-SE" sz="4400" b="0" i="0" u="none" strike="noStrike" baseline="0" dirty="0" err="1">
                <a:latin typeface="CenturyGothic"/>
              </a:rPr>
              <a:t>Asaad</a:t>
            </a:r>
            <a:endParaRPr lang="sv-SE" sz="4400" dirty="0"/>
          </a:p>
        </p:txBody>
      </p:sp>
      <p:pic>
        <p:nvPicPr>
          <p:cNvPr id="10" name="Bildobjekt 9">
            <a:extLst>
              <a:ext uri="{FF2B5EF4-FFF2-40B4-BE49-F238E27FC236}">
                <a16:creationId xmlns:a16="http://schemas.microsoft.com/office/drawing/2014/main" id="{6D8088FB-D570-47A7-BAED-AE4D0C6EEC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3633" y="1238745"/>
            <a:ext cx="4660188" cy="5153025"/>
          </a:xfrm>
          <a:prstGeom prst="rect">
            <a:avLst/>
          </a:prstGeom>
        </p:spPr>
      </p:pic>
    </p:spTree>
    <p:extLst>
      <p:ext uri="{BB962C8B-B14F-4D97-AF65-F5344CB8AC3E}">
        <p14:creationId xmlns:p14="http://schemas.microsoft.com/office/powerpoint/2010/main" val="1701185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Rashford</a:t>
            </a:r>
            <a:r>
              <a:rPr lang="sv-SE" sz="2200" b="0" i="0" u="none" strike="noStrike" baseline="0" dirty="0">
                <a:latin typeface="CenturyGothic"/>
              </a:rPr>
              <a:t> är fotbollsspelare i </a:t>
            </a:r>
            <a:r>
              <a:rPr lang="sv-SE" sz="2200" b="0" i="0" u="none" strike="noStrike" baseline="0" dirty="0" err="1">
                <a:latin typeface="CenturyGothic"/>
              </a:rPr>
              <a:t>ManchesterUnited</a:t>
            </a:r>
            <a:r>
              <a:rPr lang="sv-SE" sz="2200" b="0" i="0" u="none" strike="noStrike" baseline="0" dirty="0">
                <a:latin typeface="CenturyGothic"/>
              </a:rPr>
              <a:t> och arbetar också för att fattiga barn i Storbritannien ska få skollunch och även matkuponger till loven.</a:t>
            </a:r>
          </a:p>
          <a:p>
            <a:pPr marL="0" indent="0" algn="l">
              <a:buNone/>
            </a:pPr>
            <a:r>
              <a:rPr lang="sv-SE" sz="2200" b="0" i="0" u="none" strike="noStrike" baseline="0" dirty="0" err="1">
                <a:latin typeface="CenturyGothic"/>
              </a:rPr>
              <a:t>Rashford</a:t>
            </a:r>
            <a:r>
              <a:rPr lang="sv-SE" sz="2200" b="0" i="0" u="none" strike="noStrike" baseline="0" dirty="0">
                <a:latin typeface="CenturyGothic"/>
              </a:rPr>
              <a:t> säger själv att: </a:t>
            </a:r>
            <a:r>
              <a:rPr lang="sv-SE" sz="2200" b="0" i="1" u="none" strike="noStrike" baseline="0" dirty="0">
                <a:latin typeface="CenturyGothic-Italic"/>
              </a:rPr>
              <a:t>”De här barnen spelar roll. Och så länge som de inte har någon egen röst, kommer de att ha min. Det lovar jag”.</a:t>
            </a:r>
          </a:p>
          <a:p>
            <a:pPr marL="0" indent="0" algn="l">
              <a:buNone/>
            </a:pPr>
            <a:r>
              <a:rPr lang="sv-SE" sz="2200" b="0" i="0" u="none" strike="noStrike" baseline="0" dirty="0" err="1">
                <a:latin typeface="CenturyGothic"/>
              </a:rPr>
              <a:t>Rashford</a:t>
            </a:r>
            <a:r>
              <a:rPr lang="sv-SE" sz="2200" b="0" i="0" u="none" strike="noStrike" baseline="0" dirty="0">
                <a:latin typeface="CenturyGothic"/>
              </a:rPr>
              <a:t> har hyllats för att använda sin stora plattform och kändisskap till att försöka förändra samhället till det bättre, framförallt för hemlösa och fattiga människor.</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Rashford</a:t>
            </a:r>
            <a:endParaRPr lang="sv-SE" sz="4400" dirty="0"/>
          </a:p>
        </p:txBody>
      </p:sp>
      <p:pic>
        <p:nvPicPr>
          <p:cNvPr id="4" name="Bildobjekt 3">
            <a:extLst>
              <a:ext uri="{FF2B5EF4-FFF2-40B4-BE49-F238E27FC236}">
                <a16:creationId xmlns:a16="http://schemas.microsoft.com/office/drawing/2014/main" id="{3902F83B-B2E0-4045-85FE-BD9C7C7D8C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3005" y="1886640"/>
            <a:ext cx="5111909" cy="3410602"/>
          </a:xfrm>
          <a:prstGeom prst="rect">
            <a:avLst/>
          </a:prstGeom>
        </p:spPr>
      </p:pic>
    </p:spTree>
    <p:extLst>
      <p:ext uri="{BB962C8B-B14F-4D97-AF65-F5344CB8AC3E}">
        <p14:creationId xmlns:p14="http://schemas.microsoft.com/office/powerpoint/2010/main" val="4135929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Marco Vega är till vardags sexvägledare och samtalsrådgivare, har startat en mansgrupp som vill förändra bilden av vad maskulinitet innebär.</a:t>
            </a:r>
          </a:p>
          <a:p>
            <a:pPr marL="0" indent="0" algn="l">
              <a:buNone/>
            </a:pPr>
            <a:r>
              <a:rPr lang="sv-SE" sz="2200" b="0" i="0" u="none" strike="noStrike" baseline="0" dirty="0">
                <a:latin typeface="CenturyGothic"/>
              </a:rPr>
              <a:t>Vega utbildar, handleder och föreläser om sexualitet, relationer, killnormer och machokultur och kämpar för allas lika värde och rätten att få vara sig själv.</a:t>
            </a:r>
          </a:p>
          <a:p>
            <a:pPr marL="0" indent="0" algn="l">
              <a:buNone/>
            </a:pPr>
            <a:r>
              <a:rPr lang="sv-SE" sz="2200" b="0" i="0" u="none" strike="noStrike" baseline="0" dirty="0">
                <a:latin typeface="CenturyGothic"/>
              </a:rPr>
              <a:t>Marco använder sig också mycket av </a:t>
            </a:r>
            <a:r>
              <a:rPr lang="sv-SE" sz="2200" b="0" i="0" u="none" strike="noStrike" baseline="0" dirty="0" err="1">
                <a:latin typeface="CenturyGothic"/>
              </a:rPr>
              <a:t>Instagram</a:t>
            </a:r>
            <a:r>
              <a:rPr lang="sv-SE" sz="2200" b="0" i="0" u="none" strike="noStrike" baseline="0" dirty="0">
                <a:latin typeface="CenturyGothic"/>
              </a:rPr>
              <a:t> och tar upp många viktiga frågor där.</a:t>
            </a:r>
          </a:p>
          <a:p>
            <a:pPr marL="0" indent="0" algn="l">
              <a:buNone/>
            </a:pPr>
            <a:r>
              <a:rPr lang="sv-SE" sz="2200" b="0" i="0" u="none" strike="noStrike" baseline="0" dirty="0" err="1">
                <a:latin typeface="CenturyGothic"/>
              </a:rPr>
              <a:t>Instagram</a:t>
            </a:r>
            <a:r>
              <a:rPr lang="sv-SE" sz="2200" b="0" i="0" u="none" strike="noStrike" baseline="0" dirty="0">
                <a:latin typeface="CenturyGothic"/>
              </a:rPr>
              <a:t>: @marcovega.se</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Marco Vega</a:t>
            </a:r>
            <a:endParaRPr lang="sv-SE" sz="4400" dirty="0"/>
          </a:p>
        </p:txBody>
      </p:sp>
      <p:pic>
        <p:nvPicPr>
          <p:cNvPr id="5" name="Bildobjekt 4">
            <a:extLst>
              <a:ext uri="{FF2B5EF4-FFF2-40B4-BE49-F238E27FC236}">
                <a16:creationId xmlns:a16="http://schemas.microsoft.com/office/drawing/2014/main" id="{665F710C-C681-47D1-9F44-182E4BA31931}"/>
              </a:ext>
            </a:extLst>
          </p:cNvPr>
          <p:cNvPicPr>
            <a:picLocks noChangeAspect="1"/>
          </p:cNvPicPr>
          <p:nvPr/>
        </p:nvPicPr>
        <p:blipFill>
          <a:blip r:embed="rId3"/>
          <a:stretch>
            <a:fillRect/>
          </a:stretch>
        </p:blipFill>
        <p:spPr>
          <a:xfrm>
            <a:off x="7007986" y="1914525"/>
            <a:ext cx="4839770" cy="3223911"/>
          </a:xfrm>
          <a:prstGeom prst="rect">
            <a:avLst/>
          </a:prstGeom>
        </p:spPr>
      </p:pic>
    </p:spTree>
    <p:extLst>
      <p:ext uri="{BB962C8B-B14F-4D97-AF65-F5344CB8AC3E}">
        <p14:creationId xmlns:p14="http://schemas.microsoft.com/office/powerpoint/2010/main" val="378398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638175" y="1503680"/>
            <a:ext cx="6087745"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err="1">
                <a:latin typeface="CenturyGothic"/>
              </a:rPr>
              <a:t>Atilla</a:t>
            </a:r>
            <a:r>
              <a:rPr lang="sv-SE" sz="2200" b="0" i="0" u="none" strike="noStrike" baseline="0" dirty="0">
                <a:latin typeface="CenturyGothic"/>
              </a:rPr>
              <a:t> </a:t>
            </a:r>
            <a:r>
              <a:rPr lang="sv-SE" sz="2200" b="0" i="0" u="none" strike="noStrike" baseline="0" dirty="0" err="1">
                <a:latin typeface="CenturyGothic"/>
              </a:rPr>
              <a:t>Yoldas</a:t>
            </a:r>
            <a:r>
              <a:rPr lang="sv-SE" sz="2200" b="0" i="0" u="none" strike="noStrike" baseline="0" dirty="0">
                <a:latin typeface="CenturyGothic"/>
              </a:rPr>
              <a:t> är journalist och författare. </a:t>
            </a:r>
            <a:r>
              <a:rPr lang="sv-SE" sz="2200" b="0" i="0" u="none" strike="noStrike" baseline="0" dirty="0" err="1">
                <a:latin typeface="CenturyGothic"/>
              </a:rPr>
              <a:t>Yoldas</a:t>
            </a:r>
            <a:r>
              <a:rPr lang="sv-SE" sz="2200" b="0" i="0" u="none" strike="noStrike" baseline="0" dirty="0">
                <a:latin typeface="CenturyGothic"/>
              </a:rPr>
              <a:t> är reporter och krönikör på </a:t>
            </a:r>
            <a:r>
              <a:rPr lang="sv-SE" sz="2200" b="0" i="1" u="none" strike="noStrike" baseline="0" dirty="0">
                <a:latin typeface="CenturyGothic"/>
              </a:rPr>
              <a:t>Expressen </a:t>
            </a:r>
            <a:r>
              <a:rPr lang="sv-SE" sz="2200" b="0" i="0" u="none" strike="noStrike" baseline="0" dirty="0">
                <a:latin typeface="CenturyGothic"/>
              </a:rPr>
              <a:t>med fokus på jämställdhetsfrågor. 2019 debuterade han med boken ”</a:t>
            </a:r>
            <a:r>
              <a:rPr lang="sv-SE" sz="2200" b="0" i="1" u="none" strike="noStrike" baseline="0" dirty="0">
                <a:latin typeface="CenturyGothic"/>
              </a:rPr>
              <a:t>Mansboken – från en kille till en annan”. </a:t>
            </a:r>
          </a:p>
          <a:p>
            <a:pPr marL="0" indent="0" algn="l">
              <a:buNone/>
            </a:pPr>
            <a:r>
              <a:rPr lang="sv-SE" sz="2200" b="0" i="0" u="none" strike="noStrike" baseline="0" dirty="0" err="1">
                <a:latin typeface="CenturyGothic"/>
              </a:rPr>
              <a:t>Yoldas</a:t>
            </a:r>
            <a:r>
              <a:rPr lang="sv-SE" sz="2200" b="0" i="0" u="none" strike="noStrike" baseline="0" dirty="0">
                <a:latin typeface="CenturyGothic"/>
              </a:rPr>
              <a:t> tilldelades ”Expressens journaliststipendium” 2016. Sedan 2018 representerar </a:t>
            </a:r>
            <a:r>
              <a:rPr lang="sv-SE" sz="2200" b="0" i="0" u="none" strike="noStrike" baseline="0" dirty="0" err="1">
                <a:latin typeface="CenturyGothic"/>
              </a:rPr>
              <a:t>Yoldas</a:t>
            </a:r>
            <a:r>
              <a:rPr lang="sv-SE" sz="2200" b="0" i="0" u="none" strike="noStrike" baseline="0" dirty="0">
                <a:latin typeface="CenturyGothic"/>
              </a:rPr>
              <a:t>, som journalist, Sverige i Europeiska jämställdhetsinstitutet (</a:t>
            </a:r>
            <a:r>
              <a:rPr lang="sv-SE" sz="2200" b="0" i="0" u="none" strike="noStrike" baseline="0" dirty="0" err="1">
                <a:latin typeface="CenturyGothic"/>
              </a:rPr>
              <a:t>European</a:t>
            </a:r>
            <a:r>
              <a:rPr lang="sv-SE" sz="2200" b="0" i="0" u="none" strike="noStrike" baseline="0" dirty="0">
                <a:latin typeface="CenturyGothic"/>
              </a:rPr>
              <a:t> </a:t>
            </a:r>
            <a:r>
              <a:rPr lang="sv-SE" sz="2200" b="0" i="0" u="none" strike="noStrike" baseline="0" dirty="0" err="1">
                <a:latin typeface="CenturyGothic"/>
              </a:rPr>
              <a:t>Institute</a:t>
            </a:r>
            <a:r>
              <a:rPr lang="sv-SE" sz="2200" b="0" i="0" u="none" strike="noStrike" baseline="0" dirty="0">
                <a:latin typeface="CenturyGothic"/>
              </a:rPr>
              <a:t> for Gender </a:t>
            </a:r>
            <a:r>
              <a:rPr lang="sv-SE" sz="2200" b="0" i="0" u="none" strike="noStrike" baseline="0" dirty="0" err="1">
                <a:latin typeface="CenturyGothic"/>
              </a:rPr>
              <a:t>Equality</a:t>
            </a:r>
            <a:r>
              <a:rPr lang="sv-SE" sz="2200" b="0" i="0" u="none" strike="noStrike" baseline="0" dirty="0">
                <a:latin typeface="CenturyGothic"/>
              </a:rPr>
              <a:t>, EIGE).</a:t>
            </a:r>
          </a:p>
          <a:p>
            <a:pPr marL="0" indent="0" algn="l">
              <a:buNone/>
            </a:pPr>
            <a:r>
              <a:rPr lang="sv-SE" sz="2200" b="0" i="0" u="none" strike="noStrike" baseline="0" dirty="0" err="1">
                <a:latin typeface="CenturyGothic"/>
              </a:rPr>
              <a:t>Yoldas</a:t>
            </a:r>
            <a:r>
              <a:rPr lang="sv-SE" sz="2200" b="0" i="0" u="none" strike="noStrike" baseline="0" dirty="0">
                <a:latin typeface="CenturyGothic"/>
              </a:rPr>
              <a:t> har också ett </a:t>
            </a:r>
            <a:r>
              <a:rPr lang="sv-SE" sz="2200" b="0" i="0" u="none" strike="noStrike" baseline="0" dirty="0" err="1">
                <a:latin typeface="CenturyGothic"/>
              </a:rPr>
              <a:t>Instagram</a:t>
            </a:r>
            <a:r>
              <a:rPr lang="sv-SE" sz="2200" b="0" i="0" u="none" strike="noStrike" baseline="0" dirty="0">
                <a:latin typeface="CenturyGothic"/>
              </a:rPr>
              <a:t> konto där han arbetar mot machokultur och rasism och för jämställdhet. </a:t>
            </a:r>
            <a:r>
              <a:rPr lang="sv-SE" sz="2200" b="0" i="0" u="none" strike="noStrike" baseline="0" dirty="0" err="1">
                <a:latin typeface="CenturyGothic"/>
              </a:rPr>
              <a:t>Instagram</a:t>
            </a:r>
            <a:r>
              <a:rPr lang="sv-SE" sz="2200" b="0" i="0" u="none" strike="noStrike" baseline="0" dirty="0">
                <a:latin typeface="CenturyGothic"/>
              </a:rPr>
              <a:t>: @atillayoldas</a:t>
            </a:r>
            <a:endParaRPr lang="sv-SE" sz="2200" dirty="0">
              <a:latin typeface="CenturyGothic"/>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err="1">
                <a:latin typeface="CenturyGothic"/>
              </a:rPr>
              <a:t>Atilla</a:t>
            </a:r>
            <a:r>
              <a:rPr lang="sv-SE" sz="4400" b="0" i="0" u="none" strike="noStrike" baseline="0" dirty="0">
                <a:latin typeface="CenturyGothic"/>
              </a:rPr>
              <a:t> </a:t>
            </a:r>
            <a:r>
              <a:rPr lang="sv-SE" sz="4400" b="0" i="0" u="none" strike="noStrike" baseline="0" dirty="0" err="1">
                <a:latin typeface="CenturyGothic"/>
              </a:rPr>
              <a:t>Yoldas</a:t>
            </a:r>
            <a:endParaRPr lang="sv-SE" sz="4400" dirty="0"/>
          </a:p>
        </p:txBody>
      </p:sp>
      <p:pic>
        <p:nvPicPr>
          <p:cNvPr id="4" name="Bildobjekt 3">
            <a:extLst>
              <a:ext uri="{FF2B5EF4-FFF2-40B4-BE49-F238E27FC236}">
                <a16:creationId xmlns:a16="http://schemas.microsoft.com/office/drawing/2014/main" id="{A540C424-3F90-4289-88B9-6D62E8ADA1CA}"/>
              </a:ext>
            </a:extLst>
          </p:cNvPr>
          <p:cNvPicPr>
            <a:picLocks noChangeAspect="1"/>
          </p:cNvPicPr>
          <p:nvPr/>
        </p:nvPicPr>
        <p:blipFill>
          <a:blip r:embed="rId3"/>
          <a:stretch>
            <a:fillRect/>
          </a:stretch>
        </p:blipFill>
        <p:spPr>
          <a:xfrm>
            <a:off x="7414895" y="1503680"/>
            <a:ext cx="4488179" cy="4488179"/>
          </a:xfrm>
          <a:prstGeom prst="rect">
            <a:avLst/>
          </a:prstGeom>
        </p:spPr>
      </p:pic>
    </p:spTree>
    <p:extLst>
      <p:ext uri="{BB962C8B-B14F-4D97-AF65-F5344CB8AC3E}">
        <p14:creationId xmlns:p14="http://schemas.microsoft.com/office/powerpoint/2010/main" val="3206557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971674"/>
            <a:ext cx="5974080" cy="4371975"/>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b="0" i="0" u="none" strike="noStrike" baseline="0" dirty="0">
                <a:latin typeface="CenturyGothic"/>
              </a:rPr>
              <a:t>Allting började med att två ungdomar skulle starta ett UF-företag på gymnasiet. De ville skapa något som kunde bidra med förändring. </a:t>
            </a:r>
            <a:r>
              <a:rPr lang="sv-SE" b="0" i="0" u="none" strike="noStrike" baseline="0" dirty="0" err="1">
                <a:latin typeface="CenturyGothic"/>
              </a:rPr>
              <a:t>Shanga</a:t>
            </a:r>
            <a:r>
              <a:rPr lang="sv-SE" b="0" i="0" u="none" strike="noStrike" baseline="0" dirty="0">
                <a:latin typeface="CenturyGothic"/>
              </a:rPr>
              <a:t> </a:t>
            </a:r>
            <a:r>
              <a:rPr lang="sv-SE" b="0" i="0" u="none" strike="noStrike" baseline="0" dirty="0" err="1">
                <a:latin typeface="CenturyGothic"/>
              </a:rPr>
              <a:t>Asis</a:t>
            </a:r>
            <a:r>
              <a:rPr lang="sv-SE" b="0" i="0" u="none" strike="noStrike" baseline="0" dirty="0">
                <a:latin typeface="CenturyGothic"/>
              </a:rPr>
              <a:t> och </a:t>
            </a:r>
            <a:r>
              <a:rPr lang="sv-SE" b="0" i="0" u="none" strike="noStrike" baseline="0" dirty="0" err="1">
                <a:latin typeface="CenturyGothic"/>
              </a:rPr>
              <a:t>Rogerio</a:t>
            </a:r>
            <a:r>
              <a:rPr lang="sv-SE" b="0" i="0" u="none" strike="noStrike" baseline="0" dirty="0">
                <a:latin typeface="CenturyGothic"/>
              </a:rPr>
              <a:t> Silva startade därför </a:t>
            </a:r>
            <a:r>
              <a:rPr lang="sv-SE" b="0" i="0" u="none" strike="noStrike" baseline="0" dirty="0" err="1">
                <a:latin typeface="CenturyGothic"/>
              </a:rPr>
              <a:t>intiativet</a:t>
            </a:r>
            <a:r>
              <a:rPr lang="sv-SE" b="0" i="0" u="none" strike="noStrike" baseline="0" dirty="0">
                <a:latin typeface="CenturyGothic"/>
              </a:rPr>
              <a:t> ”</a:t>
            </a:r>
            <a:r>
              <a:rPr lang="sv-SE" b="0" i="0" u="none" strike="noStrike" baseline="0" dirty="0" err="1">
                <a:latin typeface="CenturyGothic"/>
              </a:rPr>
              <a:t>Locker</a:t>
            </a:r>
            <a:r>
              <a:rPr lang="sv-SE" b="0" i="0" u="none" strike="noStrike" baseline="0" dirty="0">
                <a:latin typeface="CenturyGothic"/>
              </a:rPr>
              <a:t> </a:t>
            </a:r>
            <a:r>
              <a:rPr lang="sv-SE" b="0" i="0" u="none" strike="noStrike" baseline="0" dirty="0" err="1">
                <a:latin typeface="CenturyGothic"/>
              </a:rPr>
              <a:t>Room</a:t>
            </a:r>
            <a:r>
              <a:rPr lang="sv-SE" b="0" i="0" u="none" strike="noStrike" baseline="0" dirty="0">
                <a:latin typeface="CenturyGothic"/>
              </a:rPr>
              <a:t> talk” som handlar om att prata med ungdomar om jämställdhet, schyssta attityder och hur vi tillsammans kan skapa en ny manlighet. </a:t>
            </a:r>
          </a:p>
          <a:p>
            <a:pPr marL="0" indent="0" algn="l">
              <a:buNone/>
            </a:pPr>
            <a:r>
              <a:rPr lang="sv-SE" b="0" i="0" u="none" strike="noStrike" baseline="0" dirty="0">
                <a:latin typeface="CenturyGothic"/>
              </a:rPr>
              <a:t>Sedan dess har de fortsatt prata med ungdomar om detta och kämpar varje dag för ett bättre samhälle. De pratar om att förändringen börjar med att ta tag i snacket i omklädningsrummet.</a:t>
            </a:r>
          </a:p>
          <a:p>
            <a:pPr marL="0" indent="0" algn="l">
              <a:buNone/>
            </a:pPr>
            <a:r>
              <a:rPr lang="sv-SE" b="0" i="0" u="none" strike="noStrike" baseline="0" dirty="0">
                <a:latin typeface="CenturyGothic"/>
              </a:rPr>
              <a:t>Hemsida: lockerroomtalk.se</a:t>
            </a:r>
            <a:endParaRPr lang="sv-SE"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71508"/>
            <a:ext cx="6544310" cy="1323439"/>
          </a:xfrm>
          <a:prstGeom prst="rect">
            <a:avLst/>
          </a:prstGeom>
          <a:noFill/>
        </p:spPr>
        <p:txBody>
          <a:bodyPr wrap="square" rtlCol="0">
            <a:spAutoFit/>
          </a:bodyPr>
          <a:lstStyle/>
          <a:p>
            <a:pPr algn="l"/>
            <a:r>
              <a:rPr lang="sv-SE" sz="4000" b="0" i="0" u="none" strike="noStrike" baseline="0" dirty="0" err="1">
                <a:latin typeface="CenturyGothic"/>
              </a:rPr>
              <a:t>Shanga</a:t>
            </a:r>
            <a:r>
              <a:rPr lang="sv-SE" sz="4000" b="0" i="0" u="none" strike="noStrike" baseline="0" dirty="0">
                <a:latin typeface="CenturyGothic"/>
              </a:rPr>
              <a:t> </a:t>
            </a:r>
            <a:r>
              <a:rPr lang="sv-SE" sz="4000" b="0" i="0" u="none" strike="noStrike" baseline="0" dirty="0" err="1">
                <a:latin typeface="CenturyGothic"/>
              </a:rPr>
              <a:t>Asis</a:t>
            </a:r>
            <a:r>
              <a:rPr lang="sv-SE" sz="4000" b="0" i="0" u="none" strike="noStrike" baseline="0" dirty="0">
                <a:latin typeface="CenturyGothic"/>
              </a:rPr>
              <a:t> och </a:t>
            </a:r>
            <a:r>
              <a:rPr lang="sv-SE" sz="4000" b="0" i="0" u="none" strike="noStrike" baseline="0" dirty="0" err="1">
                <a:latin typeface="CenturyGothic"/>
              </a:rPr>
              <a:t>Rogerio</a:t>
            </a:r>
            <a:r>
              <a:rPr lang="sv-SE" sz="4000" b="0" i="0" u="none" strike="noStrike" baseline="0" dirty="0">
                <a:latin typeface="CenturyGothic"/>
              </a:rPr>
              <a:t> Silva - </a:t>
            </a:r>
            <a:r>
              <a:rPr lang="sv-SE" sz="4000" b="0" i="0" u="none" strike="noStrike" baseline="0" dirty="0" err="1">
                <a:latin typeface="CenturyGothic"/>
              </a:rPr>
              <a:t>Locker</a:t>
            </a:r>
            <a:r>
              <a:rPr lang="sv-SE" sz="4000" b="0" i="0" u="none" strike="noStrike" baseline="0" dirty="0">
                <a:latin typeface="CenturyGothic"/>
              </a:rPr>
              <a:t> </a:t>
            </a:r>
            <a:r>
              <a:rPr lang="sv-SE" sz="4000" b="0" i="0" u="none" strike="noStrike" baseline="0" dirty="0" err="1">
                <a:latin typeface="CenturyGothic"/>
              </a:rPr>
              <a:t>Room</a:t>
            </a:r>
            <a:r>
              <a:rPr lang="sv-SE" sz="4000" b="0" i="0" u="none" strike="noStrike" baseline="0" dirty="0">
                <a:latin typeface="CenturyGothic"/>
              </a:rPr>
              <a:t> Talk</a:t>
            </a:r>
            <a:endParaRPr lang="sv-SE" sz="4000" dirty="0"/>
          </a:p>
        </p:txBody>
      </p:sp>
      <p:pic>
        <p:nvPicPr>
          <p:cNvPr id="4" name="Bildobjekt 3">
            <a:extLst>
              <a:ext uri="{FF2B5EF4-FFF2-40B4-BE49-F238E27FC236}">
                <a16:creationId xmlns:a16="http://schemas.microsoft.com/office/drawing/2014/main" id="{774A7C9D-EFC6-4F5A-9CDF-C2A64AE794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70904" y="1828800"/>
            <a:ext cx="5225646" cy="3457531"/>
          </a:xfrm>
          <a:prstGeom prst="rect">
            <a:avLst/>
          </a:prstGeom>
        </p:spPr>
      </p:pic>
    </p:spTree>
    <p:extLst>
      <p:ext uri="{BB962C8B-B14F-4D97-AF65-F5344CB8AC3E}">
        <p14:creationId xmlns:p14="http://schemas.microsoft.com/office/powerpoint/2010/main" val="10513550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200" b="0" i="0" u="none" strike="noStrike" baseline="0" dirty="0">
                <a:latin typeface="CenturyGothic"/>
              </a:rPr>
              <a:t>Mårten Granlund har grundat den ideella föreningen ”Under </a:t>
            </a:r>
            <a:r>
              <a:rPr lang="sv-SE" sz="2200" b="0" i="0" u="none" strike="noStrike" baseline="0" dirty="0" err="1">
                <a:latin typeface="CenturyGothic"/>
              </a:rPr>
              <a:t>kevlaret</a:t>
            </a:r>
            <a:r>
              <a:rPr lang="sv-SE" sz="2200" b="0" i="0" u="none" strike="noStrike" baseline="0" dirty="0">
                <a:latin typeface="CenturyGothic"/>
              </a:rPr>
              <a:t>” som jobbar mot machokulturen. De finns som hemsida men också på </a:t>
            </a:r>
            <a:r>
              <a:rPr lang="sv-SE" sz="2200" b="0" i="0" u="none" strike="noStrike" baseline="0" dirty="0" err="1">
                <a:latin typeface="CenturyGothic"/>
              </a:rPr>
              <a:t>Instragram</a:t>
            </a:r>
            <a:r>
              <a:rPr lang="sv-SE" sz="2200" b="0" i="0" u="none" strike="noStrike" baseline="0" dirty="0">
                <a:latin typeface="CenturyGothic"/>
              </a:rPr>
              <a:t> och Facebook. De har bland annat ett </a:t>
            </a:r>
            <a:r>
              <a:rPr lang="sv-SE" sz="2200" b="0" i="0" u="none" strike="noStrike" baseline="0" dirty="0" err="1">
                <a:latin typeface="CenturyGothic"/>
              </a:rPr>
              <a:t>stödforum</a:t>
            </a:r>
            <a:r>
              <a:rPr lang="sv-SE" sz="2200" b="0" i="0" u="none" strike="noStrike" baseline="0" dirty="0">
                <a:latin typeface="CenturyGothic"/>
              </a:rPr>
              <a:t> dit vem som helst kan vända sig. </a:t>
            </a:r>
          </a:p>
          <a:p>
            <a:pPr marL="0" indent="0" algn="l">
              <a:buNone/>
            </a:pPr>
            <a:r>
              <a:rPr lang="sv-SE" sz="2200" b="0" i="0" u="none" strike="noStrike" baseline="0" dirty="0">
                <a:latin typeface="CenturyGothic"/>
              </a:rPr>
              <a:t>De vill skapa forum där killar känner att de kan prata med varandra även om svåra saker och om känslor av ledsamhet m.m.</a:t>
            </a:r>
          </a:p>
          <a:p>
            <a:pPr marL="0" indent="0" algn="l">
              <a:buNone/>
            </a:pPr>
            <a:r>
              <a:rPr lang="sv-SE" sz="2200" b="0" i="0" u="none" strike="noStrike" baseline="0" dirty="0">
                <a:latin typeface="CenturyGothic"/>
              </a:rPr>
              <a:t>Han har också startat </a:t>
            </a:r>
            <a:r>
              <a:rPr lang="sv-SE" sz="2200" b="0" i="0" u="none" strike="noStrike" baseline="0" dirty="0" err="1">
                <a:latin typeface="CenturyGothic"/>
              </a:rPr>
              <a:t>podden</a:t>
            </a:r>
            <a:r>
              <a:rPr lang="sv-SE" sz="2200" b="0" i="0" u="none" strike="noStrike" baseline="0" dirty="0">
                <a:latin typeface="CenturyGothic"/>
              </a:rPr>
              <a:t> ”</a:t>
            </a:r>
            <a:r>
              <a:rPr lang="sv-SE" sz="2200" b="0" i="0" u="none" strike="noStrike" baseline="0" dirty="0" err="1">
                <a:latin typeface="CenturyGothic"/>
              </a:rPr>
              <a:t>Manskligt</a:t>
            </a:r>
            <a:r>
              <a:rPr lang="sv-SE" sz="2200" b="0" i="0" u="none" strike="noStrike" baseline="0" dirty="0">
                <a:latin typeface="CenturyGothic"/>
              </a:rPr>
              <a:t>” som tar upp ämnen som prestationsångest vid sex, utseendekomplex och självkänsla.</a:t>
            </a:r>
          </a:p>
          <a:p>
            <a:pPr marL="0" indent="0" algn="l">
              <a:buNone/>
            </a:pPr>
            <a:r>
              <a:rPr lang="sv-SE" sz="2200" b="0" i="0" u="none" strike="noStrike" baseline="0" dirty="0">
                <a:latin typeface="CenturyGothic"/>
              </a:rPr>
              <a:t>Hemsida: underkevlaret.se</a:t>
            </a:r>
            <a:endParaRPr lang="sv-SE" sz="22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Mårten Granlund</a:t>
            </a:r>
            <a:endParaRPr lang="sv-SE" sz="4400" dirty="0"/>
          </a:p>
        </p:txBody>
      </p:sp>
      <p:pic>
        <p:nvPicPr>
          <p:cNvPr id="4" name="Bildobjekt 3">
            <a:extLst>
              <a:ext uri="{FF2B5EF4-FFF2-40B4-BE49-F238E27FC236}">
                <a16:creationId xmlns:a16="http://schemas.microsoft.com/office/drawing/2014/main" id="{B5882C00-75C4-4C7A-BD50-DCD2046EB7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77695" y="929547"/>
            <a:ext cx="3652709" cy="5137877"/>
          </a:xfrm>
          <a:prstGeom prst="rect">
            <a:avLst/>
          </a:prstGeom>
        </p:spPr>
      </p:pic>
    </p:spTree>
    <p:extLst>
      <p:ext uri="{BB962C8B-B14F-4D97-AF65-F5344CB8AC3E}">
        <p14:creationId xmlns:p14="http://schemas.microsoft.com/office/powerpoint/2010/main" val="2620260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916DD86-E419-4FB1-920C-A765B8B1A49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6575455" y="-12074"/>
            <a:ext cx="5616545" cy="6882148"/>
          </a:xfrm>
          <a:prstGeom prst="rect">
            <a:avLst/>
          </a:prstGeom>
        </p:spPr>
      </p:pic>
      <p:sp>
        <p:nvSpPr>
          <p:cNvPr id="6" name="Platshållare för innehåll 2">
            <a:extLst>
              <a:ext uri="{FF2B5EF4-FFF2-40B4-BE49-F238E27FC236}">
                <a16:creationId xmlns:a16="http://schemas.microsoft.com/office/drawing/2014/main" id="{4539E3F0-50BF-4E70-9BB8-30FCDC300F77}"/>
              </a:ext>
            </a:extLst>
          </p:cNvPr>
          <p:cNvSpPr txBox="1">
            <a:spLocks/>
          </p:cNvSpPr>
          <p:nvPr/>
        </p:nvSpPr>
        <p:spPr>
          <a:xfrm>
            <a:off x="751840" y="1503680"/>
            <a:ext cx="5974080" cy="4839970"/>
          </a:xfrm>
          <a:prstGeom prst="rect">
            <a:avLst/>
          </a:prstGeom>
        </p:spPr>
        <p:txBody>
          <a:bodyPr>
            <a:normAutofit/>
          </a:bodyPr>
          <a:lstStyle>
            <a:lvl1pPr marL="230384" indent="-230384" algn="l" defTabSz="914332" rtl="0" eaLnBrk="1" latinLnBrk="0" hangingPunct="1">
              <a:lnSpc>
                <a:spcPct val="110000"/>
              </a:lnSpc>
              <a:spcBef>
                <a:spcPts val="600"/>
              </a:spcBef>
              <a:spcAft>
                <a:spcPts val="300"/>
              </a:spcAft>
              <a:buFont typeface="Arial" panose="020B0604020202020204" pitchFamily="34" charset="0"/>
              <a:buChar char="•"/>
              <a:defRPr sz="2000" kern="1200">
                <a:solidFill>
                  <a:schemeClr val="tx1"/>
                </a:solidFill>
                <a:latin typeface="+mn-lt"/>
                <a:ea typeface="+mn-ea"/>
                <a:cs typeface="+mn-cs"/>
              </a:defRPr>
            </a:lvl1pPr>
            <a:lvl2pPr marL="457167" indent="-2303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2pPr>
            <a:lvl3pPr marL="687548" indent="-230384" algn="l" defTabSz="914332" rtl="0" eaLnBrk="1" latinLnBrk="0" hangingPunct="1">
              <a:lnSpc>
                <a:spcPct val="110000"/>
              </a:lnSpc>
              <a:spcBef>
                <a:spcPts val="0"/>
              </a:spcBef>
              <a:spcAft>
                <a:spcPts val="300"/>
              </a:spcAft>
              <a:buFont typeface="Wingdings" panose="05000000000000000000" pitchFamily="2" charset="2"/>
              <a:buChar char="§"/>
              <a:defRPr sz="1700" kern="1200">
                <a:solidFill>
                  <a:schemeClr val="tx1"/>
                </a:solidFill>
                <a:latin typeface="+mn-lt"/>
                <a:ea typeface="+mn-ea"/>
                <a:cs typeface="+mn-cs"/>
              </a:defRPr>
            </a:lvl3pPr>
            <a:lvl4pPr marL="914332"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4pPr>
            <a:lvl5pPr marL="1144714" indent="-228584" algn="l" defTabSz="914332" rtl="0" eaLnBrk="1" latinLnBrk="0" hangingPunct="1">
              <a:lnSpc>
                <a:spcPct val="110000"/>
              </a:lnSpc>
              <a:spcBef>
                <a:spcPts val="0"/>
              </a:spcBef>
              <a:spcAft>
                <a:spcPts val="300"/>
              </a:spcAft>
              <a:buFont typeface="Arial" panose="020B0604020202020204" pitchFamily="34" charset="0"/>
              <a:buChar char="•"/>
              <a:defRPr sz="1700"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sv-SE" sz="2400" b="0" i="0" u="none" strike="noStrike" baseline="0" dirty="0" err="1">
                <a:latin typeface="CenturyGothic"/>
              </a:rPr>
              <a:t>Stormzy</a:t>
            </a:r>
            <a:r>
              <a:rPr lang="sv-SE" sz="2400" b="0" i="0" u="none" strike="noStrike" baseline="0" dirty="0">
                <a:latin typeface="CenturyGothic"/>
              </a:rPr>
              <a:t> är en känd rapartist från England, född 1993. Hans musik präglas av texter ämnade att stärka unga män och peppa dem att välja en väg i livet utan kriminalitet.</a:t>
            </a:r>
          </a:p>
          <a:p>
            <a:pPr marL="0" indent="0" algn="l">
              <a:buNone/>
            </a:pPr>
            <a:endParaRPr lang="sv-SE" sz="2400" b="0" i="0" u="none" strike="noStrike" baseline="0" dirty="0">
              <a:latin typeface="CenturyGothic"/>
            </a:endParaRPr>
          </a:p>
          <a:p>
            <a:pPr marL="0" indent="0" algn="l">
              <a:buNone/>
            </a:pPr>
            <a:r>
              <a:rPr lang="sv-SE" sz="2400" b="0" i="0" u="none" strike="noStrike" baseline="0" dirty="0">
                <a:latin typeface="CenturyGothic"/>
              </a:rPr>
              <a:t>Han är politiskt aktiv och har grundat en stipendiefond som heter "</a:t>
            </a:r>
            <a:r>
              <a:rPr lang="sv-SE" sz="2400" b="0" i="0" u="none" strike="noStrike" baseline="0" dirty="0" err="1">
                <a:latin typeface="CenturyGothic"/>
              </a:rPr>
              <a:t>Stormzy</a:t>
            </a:r>
            <a:r>
              <a:rPr lang="sv-SE" sz="2400" dirty="0">
                <a:latin typeface="CenturyGothic"/>
              </a:rPr>
              <a:t> </a:t>
            </a:r>
            <a:r>
              <a:rPr lang="en-US" sz="2400" b="0" i="0" u="none" strike="noStrike" baseline="0" dirty="0">
                <a:latin typeface="CenturyGothic"/>
              </a:rPr>
              <a:t>Scholarship for Black UK Students" via </a:t>
            </a:r>
            <a:r>
              <a:rPr lang="sv-SE" sz="2400" b="0" i="0" u="none" strike="noStrike" baseline="0" dirty="0">
                <a:latin typeface="CenturyGothic"/>
              </a:rPr>
              <a:t>Cambridge-universitetet som delar ut stipendier till sökanden där man kan få sina studier betalda i fyra år.</a:t>
            </a:r>
            <a:endParaRPr lang="sv-SE" sz="2400" dirty="0">
              <a:latin typeface="Arial Black"/>
            </a:endParaRPr>
          </a:p>
        </p:txBody>
      </p:sp>
      <p:sp>
        <p:nvSpPr>
          <p:cNvPr id="2" name="textruta 1">
            <a:extLst>
              <a:ext uri="{FF2B5EF4-FFF2-40B4-BE49-F238E27FC236}">
                <a16:creationId xmlns:a16="http://schemas.microsoft.com/office/drawing/2014/main" id="{DA921D25-962E-4EFC-8E88-66F698C6C4F1}"/>
              </a:ext>
            </a:extLst>
          </p:cNvPr>
          <p:cNvSpPr txBox="1"/>
          <p:nvPr/>
        </p:nvSpPr>
        <p:spPr>
          <a:xfrm>
            <a:off x="751840" y="469304"/>
            <a:ext cx="7439025" cy="769441"/>
          </a:xfrm>
          <a:prstGeom prst="rect">
            <a:avLst/>
          </a:prstGeom>
          <a:noFill/>
        </p:spPr>
        <p:txBody>
          <a:bodyPr wrap="square" rtlCol="0">
            <a:spAutoFit/>
          </a:bodyPr>
          <a:lstStyle/>
          <a:p>
            <a:pPr algn="l"/>
            <a:r>
              <a:rPr lang="sv-SE" sz="4400" b="0" i="0" u="none" strike="noStrike" baseline="0" dirty="0">
                <a:latin typeface="CenturyGothic"/>
              </a:rPr>
              <a:t>Michael </a:t>
            </a:r>
            <a:r>
              <a:rPr lang="sv-SE" sz="4400" b="0" i="0" u="none" strike="noStrike" baseline="0" dirty="0" err="1">
                <a:latin typeface="CenturyGothic"/>
              </a:rPr>
              <a:t>Omari</a:t>
            </a:r>
            <a:r>
              <a:rPr lang="sv-SE" sz="4400" b="0" i="0" u="none" strike="noStrike" baseline="0" dirty="0">
                <a:latin typeface="CenturyGothic"/>
              </a:rPr>
              <a:t> - </a:t>
            </a:r>
            <a:r>
              <a:rPr lang="sv-SE" sz="4400" b="0" i="0" u="none" strike="noStrike" baseline="0" dirty="0" err="1">
                <a:latin typeface="CenturyGothic"/>
              </a:rPr>
              <a:t>Stormzy</a:t>
            </a:r>
            <a:endParaRPr lang="sv-SE" sz="4400" dirty="0"/>
          </a:p>
        </p:txBody>
      </p:sp>
      <p:pic>
        <p:nvPicPr>
          <p:cNvPr id="4" name="Bildobjekt 3">
            <a:extLst>
              <a:ext uri="{FF2B5EF4-FFF2-40B4-BE49-F238E27FC236}">
                <a16:creationId xmlns:a16="http://schemas.microsoft.com/office/drawing/2014/main" id="{D2069518-278B-41C4-9AB8-355B71FA6BB7}"/>
              </a:ext>
            </a:extLst>
          </p:cNvPr>
          <p:cNvPicPr>
            <a:picLocks noChangeAspect="1"/>
          </p:cNvPicPr>
          <p:nvPr/>
        </p:nvPicPr>
        <p:blipFill>
          <a:blip r:embed="rId3"/>
          <a:stretch>
            <a:fillRect/>
          </a:stretch>
        </p:blipFill>
        <p:spPr>
          <a:xfrm>
            <a:off x="6934200" y="1764645"/>
            <a:ext cx="5014134" cy="3328710"/>
          </a:xfrm>
          <a:prstGeom prst="rect">
            <a:avLst/>
          </a:prstGeom>
        </p:spPr>
      </p:pic>
    </p:spTree>
    <p:extLst>
      <p:ext uri="{BB962C8B-B14F-4D97-AF65-F5344CB8AC3E}">
        <p14:creationId xmlns:p14="http://schemas.microsoft.com/office/powerpoint/2010/main" val="2618643569"/>
      </p:ext>
    </p:extLst>
  </p:cSld>
  <p:clrMapOvr>
    <a:masterClrMapping/>
  </p:clrMapOvr>
</p:sld>
</file>

<file path=ppt/theme/theme1.xml><?xml version="1.0" encoding="utf-8"?>
<a:theme xmlns:a="http://schemas.openxmlformats.org/drawingml/2006/main" name="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3AEA8C36-1629-4393-8C1F-15E548965D2F}"/>
    </a:ext>
  </a:extLst>
</a:theme>
</file>

<file path=ppt/theme/theme10.xml><?xml version="1.0" encoding="utf-8"?>
<a:theme xmlns:a="http://schemas.openxmlformats.org/drawingml/2006/main" name="2_Göteborgs Stad – Blå dekor">
  <a:themeElements>
    <a:clrScheme name="Göteborgs Stad färgpalett webbsvart">
      <a:dk1>
        <a:srgbClr val="333333"/>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Standard 16_9.sv-SE_ny.potx" id="{A3BC0E49-C5D0-4865-B1BE-3A636DF5CAE3}" vid="{607A6647-1E2D-454B-A339-17BC31080D31}"/>
    </a:ext>
  </a:extLst>
</a:theme>
</file>

<file path=ppt/theme/theme11.xml><?xml version="1.0" encoding="utf-8"?>
<a:theme xmlns:a="http://schemas.openxmlformats.org/drawingml/2006/main" name="Office-tema">
  <a:themeElements>
    <a:clrScheme name="Göteborgs Stad Powerpoint">
      <a:dk1>
        <a:sysClr val="windowText" lastClr="000000"/>
      </a:dk1>
      <a:lt1>
        <a:sysClr val="window" lastClr="FFFFFF"/>
      </a:lt1>
      <a:dk2>
        <a:srgbClr val="495663"/>
      </a:dk2>
      <a:lt2>
        <a:srgbClr val="FFCD37"/>
      </a:lt2>
      <a:accent1>
        <a:srgbClr val="0077BC"/>
      </a:accent1>
      <a:accent2>
        <a:srgbClr val="D24723"/>
      </a:accent2>
      <a:accent3>
        <a:srgbClr val="008391"/>
      </a:accent3>
      <a:accent4>
        <a:srgbClr val="D53878"/>
      </a:accent4>
      <a:accent5>
        <a:srgbClr val="008868"/>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öteborgs Stad – Mörk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001E7CED-BACA-4324-B813-9039F460DD62}"/>
    </a:ext>
  </a:extLst>
</a:theme>
</file>

<file path=ppt/theme/theme3.xml><?xml version="1.0" encoding="utf-8"?>
<a:theme xmlns:a="http://schemas.openxmlformats.org/drawingml/2006/main" name="Göteborgs Stad – Röd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2201E687-68B9-42E4-B809-179270DC564E}"/>
    </a:ext>
  </a:extLst>
</a:theme>
</file>

<file path=ppt/theme/theme4.xml><?xml version="1.0" encoding="utf-8"?>
<a:theme xmlns:a="http://schemas.openxmlformats.org/drawingml/2006/main" name="Göteborgs Stad – Turkos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CE1CCE11-F66C-436D-AA54-D0E22B15157A}"/>
    </a:ext>
  </a:extLst>
</a:theme>
</file>

<file path=ppt/theme/theme5.xml><?xml version="1.0" encoding="utf-8"?>
<a:theme xmlns:a="http://schemas.openxmlformats.org/drawingml/2006/main" name="Göteborgs Stad – Ros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3F3BBC89-DD14-4EBC-94B6-237A86D5538A}"/>
    </a:ext>
  </a:extLst>
</a:theme>
</file>

<file path=ppt/theme/theme6.xml><?xml version="1.0" encoding="utf-8"?>
<a:theme xmlns:a="http://schemas.openxmlformats.org/drawingml/2006/main" name="Göteborgs Stad – Grön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2BA8ED4B-7057-49DE-B003-1CB363CCAC0C}"/>
    </a:ext>
  </a:extLst>
</a:theme>
</file>

<file path=ppt/theme/theme7.xml><?xml version="1.0" encoding="utf-8"?>
<a:theme xmlns:a="http://schemas.openxmlformats.org/drawingml/2006/main" name="Göteborgs Stad – Lila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101314E0-0E69-4C4F-8067-B0DB906FC4E4}"/>
    </a:ext>
  </a:extLst>
</a:theme>
</file>

<file path=ppt/theme/theme8.xml><?xml version="1.0" encoding="utf-8"?>
<a:theme xmlns:a="http://schemas.openxmlformats.org/drawingml/2006/main" name="Göteborgs Stad – Gul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Presentationsmall 16-9 (Grundskolaförvaltningen).sv-SE.potx" id="{D1029896-A537-4CD0-BA2F-B78AEFDCB02B}" vid="{0F4BBFC5-7792-47DC-B0A0-7616BB1015BD}"/>
    </a:ext>
  </a:extLst>
</a:theme>
</file>

<file path=ppt/theme/theme9.xml><?xml version="1.0" encoding="utf-8"?>
<a:theme xmlns:a="http://schemas.openxmlformats.org/drawingml/2006/main" name="1_Göteborgs Stad – Blå dekor">
  <a:themeElements>
    <a:clrScheme name="Göteborgs Stad mörka">
      <a:dk1>
        <a:sysClr val="windowText" lastClr="000000"/>
      </a:dk1>
      <a:lt1>
        <a:sysClr val="window" lastClr="FFFFFF"/>
      </a:lt1>
      <a:dk2>
        <a:srgbClr val="3F5564"/>
      </a:dk2>
      <a:lt2>
        <a:srgbClr val="FFCD37"/>
      </a:lt2>
      <a:accent1>
        <a:srgbClr val="0077BC"/>
      </a:accent1>
      <a:accent2>
        <a:srgbClr val="D24723"/>
      </a:accent2>
      <a:accent3>
        <a:srgbClr val="008391"/>
      </a:accent3>
      <a:accent4>
        <a:srgbClr val="D53878"/>
      </a:accent4>
      <a:accent5>
        <a:srgbClr val="008767"/>
      </a:accent5>
      <a:accent6>
        <a:srgbClr val="674B99"/>
      </a:accent6>
      <a:hlink>
        <a:srgbClr val="0563C1"/>
      </a:hlink>
      <a:folHlink>
        <a:srgbClr val="954F72"/>
      </a:folHlink>
    </a:clrScheme>
    <a:fontScheme name="Göteborgs Stad Powerpoint">
      <a:majorFont>
        <a:latin typeface="Arial Black"/>
        <a:ea typeface=""/>
        <a:cs typeface=""/>
      </a:majorFont>
      <a:minorFont>
        <a:latin typeface="Arial"/>
        <a:ea typeface=""/>
        <a:cs typeface=""/>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dirty="0" smtClean="0"/>
        </a:defPPr>
      </a:lstStyle>
      <a:style>
        <a:lnRef idx="3">
          <a:schemeClr val="lt1"/>
        </a:lnRef>
        <a:fillRef idx="1">
          <a:schemeClr val="accent1"/>
        </a:fillRef>
        <a:effectRef idx="1">
          <a:schemeClr val="accent1"/>
        </a:effectRef>
        <a:fontRef idx="minor">
          <a:schemeClr val="lt1"/>
        </a:fontRef>
      </a:style>
    </a:spDef>
  </a:objectDefaults>
  <a:extraClrSchemeLst/>
  <a:extLst>
    <a:ext uri="{05A4C25C-085E-4340-85A3-A5531E510DB2}">
      <thm15:themeFamily xmlns:thm15="http://schemas.microsoft.com/office/thememl/2012/main" name="Grundskoleförvaltningen mall 2022.potx" id="{71B80625-70DF-475D-AB64-EF8C25D33190}" vid="{88485CE6-2284-41F7-9760-41171B08CE9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3CA1D2161BBB204B96609D850AB19729" ma:contentTypeVersion="12" ma:contentTypeDescription="Skapa ett nytt dokument." ma:contentTypeScope="" ma:versionID="f87ec31e0f45167c3ec929c86ea2635e">
  <xsd:schema xmlns:xsd="http://www.w3.org/2001/XMLSchema" xmlns:xs="http://www.w3.org/2001/XMLSchema" xmlns:p="http://schemas.microsoft.com/office/2006/metadata/properties" xmlns:ns2="f35e5bb3-ae5f-4337-ba57-bc39ef9e59ee" xmlns:ns3="2c9496b6-457d-4a8d-8bd2-9daa06d12eaa" targetNamespace="http://schemas.microsoft.com/office/2006/metadata/properties" ma:root="true" ma:fieldsID="13418c6d100a92109d22ab767599ba17" ns2:_="" ns3:_="">
    <xsd:import namespace="f35e5bb3-ae5f-4337-ba57-bc39ef9e59ee"/>
    <xsd:import namespace="2c9496b6-457d-4a8d-8bd2-9daa06d12ea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5e5bb3-ae5f-4337-ba57-bc39ef9e59e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ildmarkeringar" ma:readOnly="false" ma:fieldId="{5cf76f15-5ced-4ddc-b409-7134ff3c332f}" ma:taxonomyMulti="true" ma:sspId="5ba0a079-088f-45e9-a2b8-c4105584005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9496b6-457d-4a8d-8bd2-9daa06d12eaa"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element name="TaxCatchAll" ma:index="14" nillable="true" ma:displayName="Taxonomy Catch All Column" ma:hidden="true" ma:list="{13d33f72-1fc1-418a-8754-ab4159c9a016}" ma:internalName="TaxCatchAll" ma:showField="CatchAllData" ma:web="2c9496b6-457d-4a8d-8bd2-9daa06d12e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9496b6-457d-4a8d-8bd2-9daa06d12eaa" xsi:nil="true"/>
    <lcf76f155ced4ddcb4097134ff3c332f xmlns="f35e5bb3-ae5f-4337-ba57-bc39ef9e59e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D0780C4-9C32-4A03-A7F7-9CC0E3F09A39}">
  <ds:schemaRefs>
    <ds:schemaRef ds:uri="http://schemas.microsoft.com/sharepoint/v3/contenttype/forms"/>
  </ds:schemaRefs>
</ds:datastoreItem>
</file>

<file path=customXml/itemProps2.xml><?xml version="1.0" encoding="utf-8"?>
<ds:datastoreItem xmlns:ds="http://schemas.openxmlformats.org/officeDocument/2006/customXml" ds:itemID="{1731AEF0-A9CB-48CF-9AE0-15711FAAF840}"/>
</file>

<file path=customXml/itemProps3.xml><?xml version="1.0" encoding="utf-8"?>
<ds:datastoreItem xmlns:ds="http://schemas.openxmlformats.org/officeDocument/2006/customXml" ds:itemID="{A19B6E06-B72D-4569-AF4C-0D1DF173218D}"/>
</file>

<file path=docProps/app.xml><?xml version="1.0" encoding="utf-8"?>
<Properties xmlns="http://schemas.openxmlformats.org/officeDocument/2006/extended-properties" xmlns:vt="http://schemas.openxmlformats.org/officeDocument/2006/docPropsVTypes">
  <Template/>
  <TotalTime>0</TotalTime>
  <Words>1344</Words>
  <Application>Microsoft Office PowerPoint</Application>
  <PresentationFormat>Bredbild</PresentationFormat>
  <Paragraphs>59</Paragraphs>
  <Slides>15</Slides>
  <Notes>0</Notes>
  <HiddenSlides>0</HiddenSlides>
  <MMClips>0</MMClips>
  <ScaleCrop>false</ScaleCrop>
  <HeadingPairs>
    <vt:vector size="6" baseType="variant">
      <vt:variant>
        <vt:lpstr>Använt teckensnitt</vt:lpstr>
      </vt:variant>
      <vt:variant>
        <vt:i4>7</vt:i4>
      </vt:variant>
      <vt:variant>
        <vt:lpstr>Tema</vt:lpstr>
      </vt:variant>
      <vt:variant>
        <vt:i4>10</vt:i4>
      </vt:variant>
      <vt:variant>
        <vt:lpstr>Bildrubriker</vt:lpstr>
      </vt:variant>
      <vt:variant>
        <vt:i4>15</vt:i4>
      </vt:variant>
    </vt:vector>
  </HeadingPairs>
  <TitlesOfParts>
    <vt:vector size="32" baseType="lpstr">
      <vt:lpstr>Arial</vt:lpstr>
      <vt:lpstr>Arial Black</vt:lpstr>
      <vt:lpstr>Calibri</vt:lpstr>
      <vt:lpstr>Century Gothic</vt:lpstr>
      <vt:lpstr>CenturyGothic</vt:lpstr>
      <vt:lpstr>CenturyGothic-Italic</vt:lpstr>
      <vt:lpstr>Wingdings</vt:lpstr>
      <vt:lpstr>Göteborgs Stad – Blå dekor</vt:lpstr>
      <vt:lpstr>Göteborgs Stad – Mörkblå dekor</vt:lpstr>
      <vt:lpstr>Göteborgs Stad – Röd dekor</vt:lpstr>
      <vt:lpstr>Göteborgs Stad – Turkos dekor</vt:lpstr>
      <vt:lpstr>Göteborgs Stad – Rosa dekor</vt:lpstr>
      <vt:lpstr>Göteborgs Stad – Grön dekor</vt:lpstr>
      <vt:lpstr>Göteborgs Stad – Lila dekor</vt:lpstr>
      <vt:lpstr>Göteborgs Stad – Gul dekor</vt:lpstr>
      <vt:lpstr>1_Göteborgs Stad – Blå dekor</vt:lpstr>
      <vt:lpstr>2_Göteborgs Stad – Blå dekor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Presentationsmall 16-9 (Grundskolaförvaltningen)</dc:title>
  <dc:creator>aneta.purwin@grundskola.goteborg.se</dc:creator>
  <cp:lastModifiedBy>Nina Bejre</cp:lastModifiedBy>
  <cp:revision>48</cp:revision>
  <dcterms:created xsi:type="dcterms:W3CDTF">2020-02-27T10:02:57Z</dcterms:created>
  <dcterms:modified xsi:type="dcterms:W3CDTF">2023-09-21T08:23:36Z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0x0101003CA1D2161BBB204B96609D850AB19729</vt:lpwstr>
  </property>
</Properties>
</file>