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  <p:sldMasterId id="2147484529" r:id="rId9"/>
    <p:sldMasterId id="2147484546" r:id="rId10"/>
  </p:sldMasterIdLst>
  <p:notesMasterIdLst>
    <p:notesMasterId r:id="rId30"/>
  </p:notesMasterIdLst>
  <p:handoutMasterIdLst>
    <p:handoutMasterId r:id="rId31"/>
  </p:handoutMasterIdLst>
  <p:sldIdLst>
    <p:sldId id="298" r:id="rId11"/>
    <p:sldId id="590" r:id="rId12"/>
    <p:sldId id="586" r:id="rId13"/>
    <p:sldId id="555" r:id="rId14"/>
    <p:sldId id="584" r:id="rId15"/>
    <p:sldId id="587" r:id="rId16"/>
    <p:sldId id="585" r:id="rId17"/>
    <p:sldId id="589" r:id="rId18"/>
    <p:sldId id="608" r:id="rId19"/>
    <p:sldId id="605" r:id="rId20"/>
    <p:sldId id="594" r:id="rId21"/>
    <p:sldId id="597" r:id="rId22"/>
    <p:sldId id="598" r:id="rId23"/>
    <p:sldId id="601" r:id="rId24"/>
    <p:sldId id="603" r:id="rId25"/>
    <p:sldId id="607" r:id="rId26"/>
    <p:sldId id="595" r:id="rId27"/>
    <p:sldId id="604" r:id="rId28"/>
    <p:sldId id="60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386"/>
    <a:srgbClr val="91C0AA"/>
    <a:srgbClr val="FED966"/>
    <a:srgbClr val="202B33"/>
    <a:srgbClr val="7EA1E8"/>
    <a:srgbClr val="05644D"/>
    <a:srgbClr val="FBCFB9"/>
    <a:srgbClr val="B8E1C8"/>
    <a:srgbClr val="F2F2F2"/>
    <a:srgbClr val="F5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0ED534-3718-4957-BB35-57B623F499CA}" v="3" dt="2023-01-05T14:31:23.086"/>
    <p1510:client id="{F6921355-2999-43B3-9590-A4DA128287C0}" v="4" dt="2023-01-05T19:03:58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80851" autoAdjust="0"/>
  </p:normalViewPr>
  <p:slideViewPr>
    <p:cSldViewPr snapToGrid="0">
      <p:cViewPr varScale="1">
        <p:scale>
          <a:sx n="80" d="100"/>
          <a:sy n="80" d="100"/>
        </p:scale>
        <p:origin x="17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2" d="100"/>
        <a:sy n="72" d="100"/>
      </p:scale>
      <p:origin x="0" y="-2644"/>
    </p:cViewPr>
  </p:sorter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ustomXml" Target="../customXml/item2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40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Molin" userId="0ad6c635-8e61-44b6-87ad-76a3cb42852d" providerId="ADAL" clId="{F6921355-2999-43B3-9590-A4DA128287C0}"/>
    <pc:docChg chg="undo custSel modSld">
      <pc:chgData name="Anita Molin" userId="0ad6c635-8e61-44b6-87ad-76a3cb42852d" providerId="ADAL" clId="{F6921355-2999-43B3-9590-A4DA128287C0}" dt="2023-01-05T19:06:07.058" v="26" actId="313"/>
      <pc:docMkLst>
        <pc:docMk/>
      </pc:docMkLst>
      <pc:sldChg chg="addSp delSp modSp mod">
        <pc:chgData name="Anita Molin" userId="0ad6c635-8e61-44b6-87ad-76a3cb42852d" providerId="ADAL" clId="{F6921355-2999-43B3-9590-A4DA128287C0}" dt="2023-01-05T19:06:07.058" v="26" actId="313"/>
        <pc:sldMkLst>
          <pc:docMk/>
          <pc:sldMk cId="3935012747" sldId="597"/>
        </pc:sldMkLst>
        <pc:spChg chg="add del mod">
          <ac:chgData name="Anita Molin" userId="0ad6c635-8e61-44b6-87ad-76a3cb42852d" providerId="ADAL" clId="{F6921355-2999-43B3-9590-A4DA128287C0}" dt="2023-01-05T19:03:50.039" v="16"/>
          <ac:spMkLst>
            <pc:docMk/>
            <pc:sldMk cId="3935012747" sldId="597"/>
            <ac:spMk id="3" creationId="{A9F22CB2-4017-4924-8342-3AC4C010F3D8}"/>
          </ac:spMkLst>
        </pc:spChg>
        <pc:spChg chg="add mod">
          <ac:chgData name="Anita Molin" userId="0ad6c635-8e61-44b6-87ad-76a3cb42852d" providerId="ADAL" clId="{F6921355-2999-43B3-9590-A4DA128287C0}" dt="2023-01-05T19:04:11.306" v="20" actId="255"/>
          <ac:spMkLst>
            <pc:docMk/>
            <pc:sldMk cId="3935012747" sldId="597"/>
            <ac:spMk id="4" creationId="{F204DC54-5839-4A9F-B7B0-14431961FE9C}"/>
          </ac:spMkLst>
        </pc:spChg>
        <pc:spChg chg="mod">
          <ac:chgData name="Anita Molin" userId="0ad6c635-8e61-44b6-87ad-76a3cb42852d" providerId="ADAL" clId="{F6921355-2999-43B3-9590-A4DA128287C0}" dt="2023-01-05T19:06:07.058" v="26" actId="313"/>
          <ac:spMkLst>
            <pc:docMk/>
            <pc:sldMk cId="3935012747" sldId="597"/>
            <ac:spMk id="6" creationId="{4539E3F0-50BF-4E70-9BB8-30FCDC300F77}"/>
          </ac:spMkLst>
        </pc:spChg>
        <pc:picChg chg="mod">
          <ac:chgData name="Anita Molin" userId="0ad6c635-8e61-44b6-87ad-76a3cb42852d" providerId="ADAL" clId="{F6921355-2999-43B3-9590-A4DA128287C0}" dt="2023-01-05T19:04:31.398" v="21" actId="1076"/>
          <ac:picMkLst>
            <pc:docMk/>
            <pc:sldMk cId="3935012747" sldId="597"/>
            <ac:picMk id="7" creationId="{C717A41C-3EAC-4683-B675-4EED322F2B4F}"/>
          </ac:picMkLst>
        </pc:picChg>
      </pc:sldChg>
    </pc:docChg>
  </pc:docChgLst>
  <pc:docChgLst>
    <pc:chgData name="Anita Molin" userId="0ad6c635-8e61-44b6-87ad-76a3cb42852d" providerId="ADAL" clId="{1780207C-61B3-48AF-928B-59E431E9AEFC}"/>
    <pc:docChg chg="undo custSel addSld delSld modSld sldOrd">
      <pc:chgData name="Anita Molin" userId="0ad6c635-8e61-44b6-87ad-76a3cb42852d" providerId="ADAL" clId="{1780207C-61B3-48AF-928B-59E431E9AEFC}" dt="2022-12-08T18:50:55.181" v="460" actId="47"/>
      <pc:docMkLst>
        <pc:docMk/>
      </pc:docMkLst>
      <pc:sldChg chg="modSp del mod">
        <pc:chgData name="Anita Molin" userId="0ad6c635-8e61-44b6-87ad-76a3cb42852d" providerId="ADAL" clId="{1780207C-61B3-48AF-928B-59E431E9AEFC}" dt="2022-12-08T18:26:13.426" v="180" actId="47"/>
        <pc:sldMkLst>
          <pc:docMk/>
          <pc:sldMk cId="0" sldId="267"/>
        </pc:sldMkLst>
        <pc:grpChg chg="mod">
          <ac:chgData name="Anita Molin" userId="0ad6c635-8e61-44b6-87ad-76a3cb42852d" providerId="ADAL" clId="{1780207C-61B3-48AF-928B-59E431E9AEFC}" dt="2022-12-08T18:21:50.027" v="85" actId="1076"/>
          <ac:grpSpMkLst>
            <pc:docMk/>
            <pc:sldMk cId="0" sldId="267"/>
            <ac:grpSpMk id="4" creationId="{00000000-0000-0000-0000-000000000000}"/>
          </ac:grpSpMkLst>
        </pc:grpChg>
      </pc:sldChg>
      <pc:sldChg chg="del">
        <pc:chgData name="Anita Molin" userId="0ad6c635-8e61-44b6-87ad-76a3cb42852d" providerId="ADAL" clId="{1780207C-61B3-48AF-928B-59E431E9AEFC}" dt="2022-12-08T18:29:13.858" v="231" actId="47"/>
        <pc:sldMkLst>
          <pc:docMk/>
          <pc:sldMk cId="0" sldId="268"/>
        </pc:sldMkLst>
      </pc:sldChg>
      <pc:sldChg chg="del">
        <pc:chgData name="Anita Molin" userId="0ad6c635-8e61-44b6-87ad-76a3cb42852d" providerId="ADAL" clId="{1780207C-61B3-48AF-928B-59E431E9AEFC}" dt="2022-12-08T18:31:35.529" v="270" actId="47"/>
        <pc:sldMkLst>
          <pc:docMk/>
          <pc:sldMk cId="0" sldId="269"/>
        </pc:sldMkLst>
      </pc:sldChg>
      <pc:sldChg chg="del">
        <pc:chgData name="Anita Molin" userId="0ad6c635-8e61-44b6-87ad-76a3cb42852d" providerId="ADAL" clId="{1780207C-61B3-48AF-928B-59E431E9AEFC}" dt="2022-12-08T18:35:01.044" v="291" actId="47"/>
        <pc:sldMkLst>
          <pc:docMk/>
          <pc:sldMk cId="0" sldId="270"/>
        </pc:sldMkLst>
      </pc:sldChg>
      <pc:sldChg chg="del">
        <pc:chgData name="Anita Molin" userId="0ad6c635-8e61-44b6-87ad-76a3cb42852d" providerId="ADAL" clId="{1780207C-61B3-48AF-928B-59E431E9AEFC}" dt="2022-12-08T18:39:23.972" v="354" actId="47"/>
        <pc:sldMkLst>
          <pc:docMk/>
          <pc:sldMk cId="0" sldId="271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17890110" sldId="301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607330571" sldId="498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4278222993" sldId="500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1666181139" sldId="504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2506288487" sldId="506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3939344057" sldId="508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3792074658" sldId="519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21441006" sldId="527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470345081" sldId="528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802541412" sldId="529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731945171" sldId="530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624418744" sldId="533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621628797" sldId="534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490730883" sldId="537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827602180" sldId="538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180816830" sldId="539"/>
        </pc:sldMkLst>
      </pc:sldChg>
      <pc:sldChg chg="del">
        <pc:chgData name="Anita Molin" userId="0ad6c635-8e61-44b6-87ad-76a3cb42852d" providerId="ADAL" clId="{1780207C-61B3-48AF-928B-59E431E9AEFC}" dt="2022-12-08T18:41:08.555" v="355" actId="47"/>
        <pc:sldMkLst>
          <pc:docMk/>
          <pc:sldMk cId="1640823204" sldId="541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3794237447" sldId="542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4232459011" sldId="543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286361867" sldId="544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2336884853" sldId="546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3328148198" sldId="548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1212935926" sldId="549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900100844" sldId="550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78438191" sldId="551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1461272214" sldId="552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1840043271" sldId="554"/>
        </pc:sldMkLst>
      </pc:sldChg>
      <pc:sldChg chg="delSp modSp mod">
        <pc:chgData name="Anita Molin" userId="0ad6c635-8e61-44b6-87ad-76a3cb42852d" providerId="ADAL" clId="{1780207C-61B3-48AF-928B-59E431E9AEFC}" dt="2022-12-08T18:42:47.270" v="376"/>
        <pc:sldMkLst>
          <pc:docMk/>
          <pc:sldMk cId="1701185442" sldId="555"/>
        </pc:sldMkLst>
        <pc:spChg chg="del mod">
          <ac:chgData name="Anita Molin" userId="0ad6c635-8e61-44b6-87ad-76a3cb42852d" providerId="ADAL" clId="{1780207C-61B3-48AF-928B-59E431E9AEFC}" dt="2022-12-08T18:42:47.270" v="376"/>
          <ac:spMkLst>
            <pc:docMk/>
            <pc:sldMk cId="1701185442" sldId="555"/>
            <ac:spMk id="10" creationId="{74159505-7B89-4605-821C-99EA247CAC64}"/>
          </ac:spMkLst>
        </pc:spChg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491913876" sldId="556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3204134703" sldId="557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1597333177" sldId="558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3492869567" sldId="559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976923496" sldId="560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35896498" sldId="565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417606969" sldId="566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1985917414" sldId="567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184877910" sldId="568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637499925" sldId="569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4092639727" sldId="570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772329719" sldId="571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3592540585" sldId="572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1552843086" sldId="573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255600237" sldId="574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1451046067" sldId="575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3394072256" sldId="576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73881033" sldId="577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2284921973" sldId="578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1110564733" sldId="579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1108010102" sldId="580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729485256" sldId="581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556712203" sldId="582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3064805155" sldId="583"/>
        </pc:sldMkLst>
      </pc:sldChg>
      <pc:sldChg chg="delSp modSp mod">
        <pc:chgData name="Anita Molin" userId="0ad6c635-8e61-44b6-87ad-76a3cb42852d" providerId="ADAL" clId="{1780207C-61B3-48AF-928B-59E431E9AEFC}" dt="2022-12-08T18:42:39.290" v="373"/>
        <pc:sldMkLst>
          <pc:docMk/>
          <pc:sldMk cId="1754108970" sldId="584"/>
        </pc:sldMkLst>
        <pc:spChg chg="del mod">
          <ac:chgData name="Anita Molin" userId="0ad6c635-8e61-44b6-87ad-76a3cb42852d" providerId="ADAL" clId="{1780207C-61B3-48AF-928B-59E431E9AEFC}" dt="2022-12-08T18:42:39.290" v="373"/>
          <ac:spMkLst>
            <pc:docMk/>
            <pc:sldMk cId="1754108970" sldId="584"/>
            <ac:spMk id="10" creationId="{74159505-7B89-4605-821C-99EA247CAC64}"/>
          </ac:spMkLst>
        </pc:spChg>
      </pc:sldChg>
      <pc:sldChg chg="delSp modSp mod">
        <pc:chgData name="Anita Molin" userId="0ad6c635-8e61-44b6-87ad-76a3cb42852d" providerId="ADAL" clId="{1780207C-61B3-48AF-928B-59E431E9AEFC}" dt="2022-12-08T18:42:33.182" v="370"/>
        <pc:sldMkLst>
          <pc:docMk/>
          <pc:sldMk cId="3964678485" sldId="585"/>
        </pc:sldMkLst>
        <pc:spChg chg="del mod">
          <ac:chgData name="Anita Molin" userId="0ad6c635-8e61-44b6-87ad-76a3cb42852d" providerId="ADAL" clId="{1780207C-61B3-48AF-928B-59E431E9AEFC}" dt="2022-12-08T18:42:33.182" v="370"/>
          <ac:spMkLst>
            <pc:docMk/>
            <pc:sldMk cId="3964678485" sldId="585"/>
            <ac:spMk id="10" creationId="{74159505-7B89-4605-821C-99EA247CAC64}"/>
          </ac:spMkLst>
        </pc:spChg>
      </pc:sldChg>
      <pc:sldChg chg="delSp modSp mod">
        <pc:chgData name="Anita Molin" userId="0ad6c635-8e61-44b6-87ad-76a3cb42852d" providerId="ADAL" clId="{1780207C-61B3-48AF-928B-59E431E9AEFC}" dt="2022-12-08T18:42:22.442" v="367"/>
        <pc:sldMkLst>
          <pc:docMk/>
          <pc:sldMk cId="3554704355" sldId="589"/>
        </pc:sldMkLst>
        <pc:spChg chg="del mod">
          <ac:chgData name="Anita Molin" userId="0ad6c635-8e61-44b6-87ad-76a3cb42852d" providerId="ADAL" clId="{1780207C-61B3-48AF-928B-59E431E9AEFC}" dt="2022-12-08T18:42:22.442" v="367"/>
          <ac:spMkLst>
            <pc:docMk/>
            <pc:sldMk cId="3554704355" sldId="589"/>
            <ac:spMk id="10" creationId="{74159505-7B89-4605-821C-99EA247CAC64}"/>
          </ac:spMkLst>
        </pc:spChg>
      </pc:sldChg>
      <pc:sldChg chg="delSp modSp mod">
        <pc:chgData name="Anita Molin" userId="0ad6c635-8e61-44b6-87ad-76a3cb42852d" providerId="ADAL" clId="{1780207C-61B3-48AF-928B-59E431E9AEFC}" dt="2022-12-08T18:42:55.834" v="383"/>
        <pc:sldMkLst>
          <pc:docMk/>
          <pc:sldMk cId="524126539" sldId="590"/>
        </pc:sldMkLst>
        <pc:spChg chg="del mod">
          <ac:chgData name="Anita Molin" userId="0ad6c635-8e61-44b6-87ad-76a3cb42852d" providerId="ADAL" clId="{1780207C-61B3-48AF-928B-59E431E9AEFC}" dt="2022-12-08T18:42:55.834" v="383"/>
          <ac:spMkLst>
            <pc:docMk/>
            <pc:sldMk cId="524126539" sldId="590"/>
            <ac:spMk id="10" creationId="{74159505-7B89-4605-821C-99EA247CAC64}"/>
          </ac:spMkLst>
        </pc:spChg>
      </pc:sldChg>
      <pc:sldChg chg="modSp del mod">
        <pc:chgData name="Anita Molin" userId="0ad6c635-8e61-44b6-87ad-76a3cb42852d" providerId="ADAL" clId="{1780207C-61B3-48AF-928B-59E431E9AEFC}" dt="2022-12-08T18:50:55.181" v="460" actId="47"/>
        <pc:sldMkLst>
          <pc:docMk/>
          <pc:sldMk cId="2904828215" sldId="592"/>
        </pc:sldMkLst>
        <pc:spChg chg="mod">
          <ac:chgData name="Anita Molin" userId="0ad6c635-8e61-44b6-87ad-76a3cb42852d" providerId="ADAL" clId="{1780207C-61B3-48AF-928B-59E431E9AEFC}" dt="2022-12-08T18:42:10.406" v="364" actId="20577"/>
          <ac:spMkLst>
            <pc:docMk/>
            <pc:sldMk cId="2904828215" sldId="592"/>
            <ac:spMk id="3" creationId="{0044B409-4EA6-4FC7-96F2-CB78768DB894}"/>
          </ac:spMkLst>
        </pc:spChg>
      </pc:sldChg>
      <pc:sldChg chg="delSp modSp del mod">
        <pc:chgData name="Anita Molin" userId="0ad6c635-8e61-44b6-87ad-76a3cb42852d" providerId="ADAL" clId="{1780207C-61B3-48AF-928B-59E431E9AEFC}" dt="2022-12-08T18:36:56.889" v="318" actId="47"/>
        <pc:sldMkLst>
          <pc:docMk/>
          <pc:sldMk cId="1019301540" sldId="593"/>
        </pc:sldMkLst>
        <pc:spChg chg="del mod">
          <ac:chgData name="Anita Molin" userId="0ad6c635-8e61-44b6-87ad-76a3cb42852d" providerId="ADAL" clId="{1780207C-61B3-48AF-928B-59E431E9AEFC}" dt="2022-12-08T18:08:58.772" v="12"/>
          <ac:spMkLst>
            <pc:docMk/>
            <pc:sldMk cId="1019301540" sldId="593"/>
            <ac:spMk id="3" creationId="{36F5D482-8F4D-4212-88E8-2C05A40C4E1F}"/>
          </ac:spMkLst>
        </pc:spChg>
      </pc:sldChg>
      <pc:sldChg chg="delSp modSp mod">
        <pc:chgData name="Anita Molin" userId="0ad6c635-8e61-44b6-87ad-76a3cb42852d" providerId="ADAL" clId="{1780207C-61B3-48AF-928B-59E431E9AEFC}" dt="2022-12-08T18:09:06.558" v="15"/>
        <pc:sldMkLst>
          <pc:docMk/>
          <pc:sldMk cId="3347317509" sldId="594"/>
        </pc:sldMkLst>
        <pc:spChg chg="del mod">
          <ac:chgData name="Anita Molin" userId="0ad6c635-8e61-44b6-87ad-76a3cb42852d" providerId="ADAL" clId="{1780207C-61B3-48AF-928B-59E431E9AEFC}" dt="2022-12-08T18:09:06.558" v="15"/>
          <ac:spMkLst>
            <pc:docMk/>
            <pc:sldMk cId="3347317509" sldId="594"/>
            <ac:spMk id="13" creationId="{3E33C69B-7764-4C83-BB42-BF6270E6151B}"/>
          </ac:spMkLst>
        </pc:spChg>
      </pc:sldChg>
      <pc:sldChg chg="delSp modSp mod ord">
        <pc:chgData name="Anita Molin" userId="0ad6c635-8e61-44b6-87ad-76a3cb42852d" providerId="ADAL" clId="{1780207C-61B3-48AF-928B-59E431E9AEFC}" dt="2022-12-08T18:17:13.803" v="78"/>
        <pc:sldMkLst>
          <pc:docMk/>
          <pc:sldMk cId="876555088" sldId="595"/>
        </pc:sldMkLst>
        <pc:spChg chg="del mod">
          <ac:chgData name="Anita Molin" userId="0ad6c635-8e61-44b6-87ad-76a3cb42852d" providerId="ADAL" clId="{1780207C-61B3-48AF-928B-59E431E9AEFC}" dt="2022-12-08T18:09:14.638" v="18"/>
          <ac:spMkLst>
            <pc:docMk/>
            <pc:sldMk cId="876555088" sldId="595"/>
            <ac:spMk id="9" creationId="{29360C97-7186-4FC9-8B16-6430025ECD94}"/>
          </ac:spMkLst>
        </pc:spChg>
      </pc:sldChg>
      <pc:sldChg chg="modSp del mod">
        <pc:chgData name="Anita Molin" userId="0ad6c635-8e61-44b6-87ad-76a3cb42852d" providerId="ADAL" clId="{1780207C-61B3-48AF-928B-59E431E9AEFC}" dt="2022-12-08T18:12:09.384" v="74" actId="2696"/>
        <pc:sldMkLst>
          <pc:docMk/>
          <pc:sldMk cId="1297689538" sldId="596"/>
        </pc:sldMkLst>
        <pc:spChg chg="mod">
          <ac:chgData name="Anita Molin" userId="0ad6c635-8e61-44b6-87ad-76a3cb42852d" providerId="ADAL" clId="{1780207C-61B3-48AF-928B-59E431E9AEFC}" dt="2022-12-08T18:11:55.544" v="73" actId="20578"/>
          <ac:spMkLst>
            <pc:docMk/>
            <pc:sldMk cId="1297689538" sldId="596"/>
            <ac:spMk id="6" creationId="{0B2F8874-6E0E-4F91-9D57-FAEB10FBE881}"/>
          </ac:spMkLst>
        </pc:spChg>
      </pc:sldChg>
      <pc:sldChg chg="delSp modSp mod">
        <pc:chgData name="Anita Molin" userId="0ad6c635-8e61-44b6-87ad-76a3cb42852d" providerId="ADAL" clId="{1780207C-61B3-48AF-928B-59E431E9AEFC}" dt="2022-12-08T18:09:19.904" v="21"/>
        <pc:sldMkLst>
          <pc:docMk/>
          <pc:sldMk cId="3215084726" sldId="598"/>
        </pc:sldMkLst>
        <pc:spChg chg="del mod">
          <ac:chgData name="Anita Molin" userId="0ad6c635-8e61-44b6-87ad-76a3cb42852d" providerId="ADAL" clId="{1780207C-61B3-48AF-928B-59E431E9AEFC}" dt="2022-12-08T18:09:19.904" v="21"/>
          <ac:spMkLst>
            <pc:docMk/>
            <pc:sldMk cId="3215084726" sldId="598"/>
            <ac:spMk id="9" creationId="{D055C5DC-626B-4BA5-A239-89880E7AA04A}"/>
          </ac:spMkLst>
        </pc:spChg>
      </pc:sldChg>
      <pc:sldChg chg="add del">
        <pc:chgData name="Anita Molin" userId="0ad6c635-8e61-44b6-87ad-76a3cb42852d" providerId="ADAL" clId="{1780207C-61B3-48AF-928B-59E431E9AEFC}" dt="2022-12-08T18:21:14.100" v="82" actId="47"/>
        <pc:sldMkLst>
          <pc:docMk/>
          <pc:sldMk cId="1863106204" sldId="599"/>
        </pc:sldMkLst>
      </pc:sldChg>
      <pc:sldChg chg="add del">
        <pc:chgData name="Anita Molin" userId="0ad6c635-8e61-44b6-87ad-76a3cb42852d" providerId="ADAL" clId="{1780207C-61B3-48AF-928B-59E431E9AEFC}" dt="2022-12-08T18:21:16.288" v="83" actId="47"/>
        <pc:sldMkLst>
          <pc:docMk/>
          <pc:sldMk cId="4254904225" sldId="600"/>
        </pc:sldMkLst>
      </pc:sldChg>
      <pc:sldChg chg="addSp delSp modSp add mod">
        <pc:chgData name="Anita Molin" userId="0ad6c635-8e61-44b6-87ad-76a3cb42852d" providerId="ADAL" clId="{1780207C-61B3-48AF-928B-59E431E9AEFC}" dt="2022-12-08T18:25:46.484" v="177" actId="5793"/>
        <pc:sldMkLst>
          <pc:docMk/>
          <pc:sldMk cId="3572105630" sldId="601"/>
        </pc:sldMkLst>
        <pc:spChg chg="add mod">
          <ac:chgData name="Anita Molin" userId="0ad6c635-8e61-44b6-87ad-76a3cb42852d" providerId="ADAL" clId="{1780207C-61B3-48AF-928B-59E431E9AEFC}" dt="2022-12-08T18:25:46.484" v="177" actId="5793"/>
          <ac:spMkLst>
            <pc:docMk/>
            <pc:sldMk cId="3572105630" sldId="601"/>
            <ac:spMk id="2" creationId="{DFD2B1ED-FEF5-40B0-B1CB-012546C587BB}"/>
          </ac:spMkLst>
        </pc:spChg>
        <pc:spChg chg="mod">
          <ac:chgData name="Anita Molin" userId="0ad6c635-8e61-44b6-87ad-76a3cb42852d" providerId="ADAL" clId="{1780207C-61B3-48AF-928B-59E431E9AEFC}" dt="2022-12-08T18:24:24.792" v="165" actId="2711"/>
          <ac:spMkLst>
            <pc:docMk/>
            <pc:sldMk cId="3572105630" sldId="601"/>
            <ac:spMk id="8" creationId="{639DDA8C-E53C-45FE-B314-96A13AE69CDF}"/>
          </ac:spMkLst>
        </pc:spChg>
        <pc:spChg chg="del mod">
          <ac:chgData name="Anita Molin" userId="0ad6c635-8e61-44b6-87ad-76a3cb42852d" providerId="ADAL" clId="{1780207C-61B3-48AF-928B-59E431E9AEFC}" dt="2022-12-08T18:25:30.202" v="174" actId="478"/>
          <ac:spMkLst>
            <pc:docMk/>
            <pc:sldMk cId="3572105630" sldId="601"/>
            <ac:spMk id="9" creationId="{AC1B0211-8110-46D5-B588-0114EF61559C}"/>
          </ac:spMkLst>
        </pc:spChg>
        <pc:spChg chg="del mod">
          <ac:chgData name="Anita Molin" userId="0ad6c635-8e61-44b6-87ad-76a3cb42852d" providerId="ADAL" clId="{1780207C-61B3-48AF-928B-59E431E9AEFC}" dt="2022-12-08T18:25:11.218" v="171" actId="478"/>
          <ac:spMkLst>
            <pc:docMk/>
            <pc:sldMk cId="3572105630" sldId="601"/>
            <ac:spMk id="11" creationId="{607059C0-DF82-460A-8D69-FDBDFA5E5C30}"/>
          </ac:spMkLst>
        </pc:spChg>
        <pc:picChg chg="del">
          <ac:chgData name="Anita Molin" userId="0ad6c635-8e61-44b6-87ad-76a3cb42852d" providerId="ADAL" clId="{1780207C-61B3-48AF-928B-59E431E9AEFC}" dt="2022-12-08T18:23:25.914" v="158" actId="478"/>
          <ac:picMkLst>
            <pc:docMk/>
            <pc:sldMk cId="3572105630" sldId="601"/>
            <ac:picMk id="15" creationId="{11D2FC4C-20A1-4B38-9FE2-D17930FD02F1}"/>
          </ac:picMkLst>
        </pc:picChg>
      </pc:sldChg>
      <pc:sldChg chg="del">
        <pc:chgData name="Anita Molin" userId="0ad6c635-8e61-44b6-87ad-76a3cb42852d" providerId="ADAL" clId="{1780207C-61B3-48AF-928B-59E431E9AEFC}" dt="2022-12-08T18:26:07.533" v="179" actId="47"/>
        <pc:sldMkLst>
          <pc:docMk/>
          <pc:sldMk cId="3963972359" sldId="602"/>
        </pc:sldMkLst>
      </pc:sldChg>
      <pc:sldChg chg="addSp modSp add mod">
        <pc:chgData name="Anita Molin" userId="0ad6c635-8e61-44b6-87ad-76a3cb42852d" providerId="ADAL" clId="{1780207C-61B3-48AF-928B-59E431E9AEFC}" dt="2022-12-08T18:28:38.121" v="230" actId="14100"/>
        <pc:sldMkLst>
          <pc:docMk/>
          <pc:sldMk cId="2026268902" sldId="603"/>
        </pc:sldMkLst>
        <pc:spChg chg="mod">
          <ac:chgData name="Anita Molin" userId="0ad6c635-8e61-44b6-87ad-76a3cb42852d" providerId="ADAL" clId="{1780207C-61B3-48AF-928B-59E431E9AEFC}" dt="2022-12-08T18:28:03.803" v="226" actId="255"/>
          <ac:spMkLst>
            <pc:docMk/>
            <pc:sldMk cId="2026268902" sldId="603"/>
            <ac:spMk id="2" creationId="{DFD2B1ED-FEF5-40B0-B1CB-012546C587BB}"/>
          </ac:spMkLst>
        </pc:spChg>
        <pc:spChg chg="mod">
          <ac:chgData name="Anita Molin" userId="0ad6c635-8e61-44b6-87ad-76a3cb42852d" providerId="ADAL" clId="{1780207C-61B3-48AF-928B-59E431E9AEFC}" dt="2022-12-08T18:26:44.130" v="211" actId="14100"/>
          <ac:spMkLst>
            <pc:docMk/>
            <pc:sldMk cId="2026268902" sldId="603"/>
            <ac:spMk id="8" creationId="{639DDA8C-E53C-45FE-B314-96A13AE69CDF}"/>
          </ac:spMkLst>
        </pc:spChg>
        <pc:grpChg chg="add mod">
          <ac:chgData name="Anita Molin" userId="0ad6c635-8e61-44b6-87ad-76a3cb42852d" providerId="ADAL" clId="{1780207C-61B3-48AF-928B-59E431E9AEFC}" dt="2022-12-08T18:28:38.121" v="230" actId="14100"/>
          <ac:grpSpMkLst>
            <pc:docMk/>
            <pc:sldMk cId="2026268902" sldId="603"/>
            <ac:grpSpMk id="7" creationId="{93A2F9E8-C85B-4184-A569-073CE4E1AA20}"/>
          </ac:grpSpMkLst>
        </pc:grpChg>
        <pc:picChg chg="mod">
          <ac:chgData name="Anita Molin" userId="0ad6c635-8e61-44b6-87ad-76a3cb42852d" providerId="ADAL" clId="{1780207C-61B3-48AF-928B-59E431E9AEFC}" dt="2022-12-08T18:28:24.552" v="227"/>
          <ac:picMkLst>
            <pc:docMk/>
            <pc:sldMk cId="2026268902" sldId="603"/>
            <ac:picMk id="9" creationId="{09B28B16-DCDA-4562-8332-5B24D06A59FF}"/>
          </ac:picMkLst>
        </pc:picChg>
        <pc:picChg chg="mod">
          <ac:chgData name="Anita Molin" userId="0ad6c635-8e61-44b6-87ad-76a3cb42852d" providerId="ADAL" clId="{1780207C-61B3-48AF-928B-59E431E9AEFC}" dt="2022-12-08T18:28:24.552" v="227"/>
          <ac:picMkLst>
            <pc:docMk/>
            <pc:sldMk cId="2026268902" sldId="603"/>
            <ac:picMk id="11" creationId="{961A4C2E-9BBA-43C4-8E9D-6852259B4F29}"/>
          </ac:picMkLst>
        </pc:picChg>
      </pc:sldChg>
      <pc:sldChg chg="addSp delSp modSp add mod">
        <pc:chgData name="Anita Molin" userId="0ad6c635-8e61-44b6-87ad-76a3cb42852d" providerId="ADAL" clId="{1780207C-61B3-48AF-928B-59E431E9AEFC}" dt="2022-12-08T18:34:47.961" v="290" actId="1076"/>
        <pc:sldMkLst>
          <pc:docMk/>
          <pc:sldMk cId="2687565806" sldId="604"/>
        </pc:sldMkLst>
        <pc:spChg chg="mod">
          <ac:chgData name="Anita Molin" userId="0ad6c635-8e61-44b6-87ad-76a3cb42852d" providerId="ADAL" clId="{1780207C-61B3-48AF-928B-59E431E9AEFC}" dt="2022-12-08T18:34:43.651" v="289" actId="14100"/>
          <ac:spMkLst>
            <pc:docMk/>
            <pc:sldMk cId="2687565806" sldId="604"/>
            <ac:spMk id="13" creationId="{02407311-F4BA-4CFA-BEDF-E1D17AA3DF9D}"/>
          </ac:spMkLst>
        </pc:spChg>
        <pc:spChg chg="mod">
          <ac:chgData name="Anita Molin" userId="0ad6c635-8e61-44b6-87ad-76a3cb42852d" providerId="ADAL" clId="{1780207C-61B3-48AF-928B-59E431E9AEFC}" dt="2022-12-08T18:30:49.850" v="269" actId="20577"/>
          <ac:spMkLst>
            <pc:docMk/>
            <pc:sldMk cId="2687565806" sldId="604"/>
            <ac:spMk id="14" creationId="{744EA8C4-F899-45BF-8FEB-F2E59FF13BCD}"/>
          </ac:spMkLst>
        </pc:spChg>
        <pc:picChg chg="del">
          <ac:chgData name="Anita Molin" userId="0ad6c635-8e61-44b6-87ad-76a3cb42852d" providerId="ADAL" clId="{1780207C-61B3-48AF-928B-59E431E9AEFC}" dt="2022-12-08T18:31:50.112" v="271" actId="478"/>
          <ac:picMkLst>
            <pc:docMk/>
            <pc:sldMk cId="2687565806" sldId="604"/>
            <ac:picMk id="5" creationId="{93FAB8B4-7BAD-42E9-9648-07C3CA6E2979}"/>
          </ac:picMkLst>
        </pc:picChg>
        <pc:picChg chg="add mod modCrop">
          <ac:chgData name="Anita Molin" userId="0ad6c635-8e61-44b6-87ad-76a3cb42852d" providerId="ADAL" clId="{1780207C-61B3-48AF-928B-59E431E9AEFC}" dt="2022-12-08T18:34:47.961" v="290" actId="1076"/>
          <ac:picMkLst>
            <pc:docMk/>
            <pc:sldMk cId="2687565806" sldId="604"/>
            <ac:picMk id="6" creationId="{8F866A05-F9E0-414F-A232-2171BCDD545A}"/>
          </ac:picMkLst>
        </pc:picChg>
      </pc:sldChg>
      <pc:sldChg chg="modSp mod">
        <pc:chgData name="Anita Molin" userId="0ad6c635-8e61-44b6-87ad-76a3cb42852d" providerId="ADAL" clId="{1780207C-61B3-48AF-928B-59E431E9AEFC}" dt="2022-12-08T18:36:47.645" v="317" actId="255"/>
        <pc:sldMkLst>
          <pc:docMk/>
          <pc:sldMk cId="3619717597" sldId="605"/>
        </pc:sldMkLst>
        <pc:spChg chg="mod">
          <ac:chgData name="Anita Molin" userId="0ad6c635-8e61-44b6-87ad-76a3cb42852d" providerId="ADAL" clId="{1780207C-61B3-48AF-928B-59E431E9AEFC}" dt="2022-12-08T18:36:47.645" v="317" actId="255"/>
          <ac:spMkLst>
            <pc:docMk/>
            <pc:sldMk cId="3619717597" sldId="605"/>
            <ac:spMk id="2" creationId="{DFD2B1ED-FEF5-40B0-B1CB-012546C587BB}"/>
          </ac:spMkLst>
        </pc:spChg>
        <pc:spChg chg="mod">
          <ac:chgData name="Anita Molin" userId="0ad6c635-8e61-44b6-87ad-76a3cb42852d" providerId="ADAL" clId="{1780207C-61B3-48AF-928B-59E431E9AEFC}" dt="2022-12-08T18:36:05.596" v="310" actId="20577"/>
          <ac:spMkLst>
            <pc:docMk/>
            <pc:sldMk cId="3619717597" sldId="605"/>
            <ac:spMk id="8" creationId="{639DDA8C-E53C-45FE-B314-96A13AE69CDF}"/>
          </ac:spMkLst>
        </pc:spChg>
      </pc:sldChg>
      <pc:sldChg chg="addSp delSp modSp add mod">
        <pc:chgData name="Anita Molin" userId="0ad6c635-8e61-44b6-87ad-76a3cb42852d" providerId="ADAL" clId="{1780207C-61B3-48AF-928B-59E431E9AEFC}" dt="2022-12-08T18:39:18.119" v="353"/>
        <pc:sldMkLst>
          <pc:docMk/>
          <pc:sldMk cId="748634274" sldId="606"/>
        </pc:sldMkLst>
        <pc:spChg chg="add mod">
          <ac:chgData name="Anita Molin" userId="0ad6c635-8e61-44b6-87ad-76a3cb42852d" providerId="ADAL" clId="{1780207C-61B3-48AF-928B-59E431E9AEFC}" dt="2022-12-08T18:38:13.572" v="334" actId="255"/>
          <ac:spMkLst>
            <pc:docMk/>
            <pc:sldMk cId="748634274" sldId="606"/>
            <ac:spMk id="2" creationId="{DC40EBB1-9FAC-4C55-BBD3-03FC626B02DB}"/>
          </ac:spMkLst>
        </pc:spChg>
        <pc:spChg chg="mod">
          <ac:chgData name="Anita Molin" userId="0ad6c635-8e61-44b6-87ad-76a3cb42852d" providerId="ADAL" clId="{1780207C-61B3-48AF-928B-59E431E9AEFC}" dt="2022-12-08T18:38:53.566" v="343" actId="255"/>
          <ac:spMkLst>
            <pc:docMk/>
            <pc:sldMk cId="748634274" sldId="606"/>
            <ac:spMk id="6" creationId="{B3C6E8CF-6F5E-4A5D-9183-DF588499959E}"/>
          </ac:spMkLst>
        </pc:spChg>
        <pc:spChg chg="del mod">
          <ac:chgData name="Anita Molin" userId="0ad6c635-8e61-44b6-87ad-76a3cb42852d" providerId="ADAL" clId="{1780207C-61B3-48AF-928B-59E431E9AEFC}" dt="2022-12-08T18:39:18.119" v="353"/>
          <ac:spMkLst>
            <pc:docMk/>
            <pc:sldMk cId="748634274" sldId="606"/>
            <ac:spMk id="10" creationId="{74159505-7B89-4605-821C-99EA247CAC64}"/>
          </ac:spMkLst>
        </pc:spChg>
      </pc:sldChg>
      <pc:sldChg chg="modSp add mod">
        <pc:chgData name="Anita Molin" userId="0ad6c635-8e61-44b6-87ad-76a3cb42852d" providerId="ADAL" clId="{1780207C-61B3-48AF-928B-59E431E9AEFC}" dt="2022-12-08T18:44:45.714" v="417" actId="20577"/>
        <pc:sldMkLst>
          <pc:docMk/>
          <pc:sldMk cId="4081163446" sldId="607"/>
        </pc:sldMkLst>
        <pc:spChg chg="mod">
          <ac:chgData name="Anita Molin" userId="0ad6c635-8e61-44b6-87ad-76a3cb42852d" providerId="ADAL" clId="{1780207C-61B3-48AF-928B-59E431E9AEFC}" dt="2022-12-08T18:44:45.714" v="417" actId="20577"/>
          <ac:spMkLst>
            <pc:docMk/>
            <pc:sldMk cId="4081163446" sldId="607"/>
            <ac:spMk id="6" creationId="{0B2F8874-6E0E-4F91-9D57-FAEB10FBE881}"/>
          </ac:spMkLst>
        </pc:spChg>
      </pc:sldChg>
      <pc:sldChg chg="addSp delSp modSp add mod ord">
        <pc:chgData name="Anita Molin" userId="0ad6c635-8e61-44b6-87ad-76a3cb42852d" providerId="ADAL" clId="{1780207C-61B3-48AF-928B-59E431E9AEFC}" dt="2022-12-08T18:50:38.992" v="459" actId="255"/>
        <pc:sldMkLst>
          <pc:docMk/>
          <pc:sldMk cId="1624372394" sldId="608"/>
        </pc:sldMkLst>
        <pc:spChg chg="add del mod">
          <ac:chgData name="Anita Molin" userId="0ad6c635-8e61-44b6-87ad-76a3cb42852d" providerId="ADAL" clId="{1780207C-61B3-48AF-928B-59E431E9AEFC}" dt="2022-12-08T18:50:11.054" v="456"/>
          <ac:spMkLst>
            <pc:docMk/>
            <pc:sldMk cId="1624372394" sldId="608"/>
            <ac:spMk id="2" creationId="{8B967A08-8B3F-429A-965F-B760FB416A12}"/>
          </ac:spMkLst>
        </pc:spChg>
        <pc:spChg chg="add mod">
          <ac:chgData name="Anita Molin" userId="0ad6c635-8e61-44b6-87ad-76a3cb42852d" providerId="ADAL" clId="{1780207C-61B3-48AF-928B-59E431E9AEFC}" dt="2022-12-08T18:50:38.992" v="459" actId="255"/>
          <ac:spMkLst>
            <pc:docMk/>
            <pc:sldMk cId="1624372394" sldId="608"/>
            <ac:spMk id="5" creationId="{A044C74F-A6BE-42F5-BAA4-1499637C2E5F}"/>
          </ac:spMkLst>
        </pc:spChg>
        <pc:spChg chg="mod">
          <ac:chgData name="Anita Molin" userId="0ad6c635-8e61-44b6-87ad-76a3cb42852d" providerId="ADAL" clId="{1780207C-61B3-48AF-928B-59E431E9AEFC}" dt="2022-12-08T18:49:52.816" v="453" actId="14100"/>
          <ac:spMkLst>
            <pc:docMk/>
            <pc:sldMk cId="1624372394" sldId="608"/>
            <ac:spMk id="8" creationId="{639DDA8C-E53C-45FE-B314-96A13AE69CDF}"/>
          </ac:spMkLst>
        </pc:spChg>
        <pc:spChg chg="mod">
          <ac:chgData name="Anita Molin" userId="0ad6c635-8e61-44b6-87ad-76a3cb42852d" providerId="ADAL" clId="{1780207C-61B3-48AF-928B-59E431E9AEFC}" dt="2022-12-08T18:48:24.570" v="425" actId="20577"/>
          <ac:spMkLst>
            <pc:docMk/>
            <pc:sldMk cId="1624372394" sldId="608"/>
            <ac:spMk id="9" creationId="{AC1B0211-8110-46D5-B588-0114EF61559C}"/>
          </ac:spMkLst>
        </pc:spChg>
        <pc:spChg chg="del mod">
          <ac:chgData name="Anita Molin" userId="0ad6c635-8e61-44b6-87ad-76a3cb42852d" providerId="ADAL" clId="{1780207C-61B3-48AF-928B-59E431E9AEFC}" dt="2022-12-08T18:48:27.370" v="428"/>
          <ac:spMkLst>
            <pc:docMk/>
            <pc:sldMk cId="1624372394" sldId="608"/>
            <ac:spMk id="16" creationId="{8AB4D427-2DE7-496B-A6B8-B0C7E3949514}"/>
          </ac:spMkLst>
        </pc:spChg>
        <pc:spChg chg="del mod">
          <ac:chgData name="Anita Molin" userId="0ad6c635-8e61-44b6-87ad-76a3cb42852d" providerId="ADAL" clId="{1780207C-61B3-48AF-928B-59E431E9AEFC}" dt="2022-12-08T18:48:27.371" v="430"/>
          <ac:spMkLst>
            <pc:docMk/>
            <pc:sldMk cId="1624372394" sldId="608"/>
            <ac:spMk id="17" creationId="{269F3002-0339-4C20-96A1-03617D5CE0FD}"/>
          </ac:spMkLst>
        </pc:spChg>
        <pc:grpChg chg="del">
          <ac:chgData name="Anita Molin" userId="0ad6c635-8e61-44b6-87ad-76a3cb42852d" providerId="ADAL" clId="{1780207C-61B3-48AF-928B-59E431E9AEFC}" dt="2022-12-08T18:48:27.361" v="426" actId="478"/>
          <ac:grpSpMkLst>
            <pc:docMk/>
            <pc:sldMk cId="1624372394" sldId="608"/>
            <ac:grpSpMk id="14" creationId="{C3B4FD0A-DD48-41FE-8285-7B01EAC9A075}"/>
          </ac:grpSpMkLst>
        </pc:grpChg>
      </pc:sldChg>
      <pc:sldMasterChg chg="delSldLayout">
        <pc:chgData name="Anita Molin" userId="0ad6c635-8e61-44b6-87ad-76a3cb42852d" providerId="ADAL" clId="{1780207C-61B3-48AF-928B-59E431E9AEFC}" dt="2022-12-08T18:39:23.972" v="354" actId="47"/>
        <pc:sldMasterMkLst>
          <pc:docMk/>
          <pc:sldMasterMk cId="886967930" sldId="2147484042"/>
        </pc:sldMasterMkLst>
        <pc:sldLayoutChg chg="del">
          <pc:chgData name="Anita Molin" userId="0ad6c635-8e61-44b6-87ad-76a3cb42852d" providerId="ADAL" clId="{1780207C-61B3-48AF-928B-59E431E9AEFC}" dt="2022-12-08T18:39:23.972" v="354" actId="47"/>
          <pc:sldLayoutMkLst>
            <pc:docMk/>
            <pc:sldMasterMk cId="886967930" sldId="2147484042"/>
            <pc:sldLayoutMk cId="3840092846" sldId="2147484564"/>
          </pc:sldLayoutMkLst>
        </pc:sldLayoutChg>
        <pc:sldLayoutChg chg="del">
          <pc:chgData name="Anita Molin" userId="0ad6c635-8e61-44b6-87ad-76a3cb42852d" providerId="ADAL" clId="{1780207C-61B3-48AF-928B-59E431E9AEFC}" dt="2022-12-08T18:35:01.044" v="291" actId="47"/>
          <pc:sldLayoutMkLst>
            <pc:docMk/>
            <pc:sldMasterMk cId="886967930" sldId="2147484042"/>
            <pc:sldLayoutMk cId="908165422" sldId="2147484566"/>
          </pc:sldLayoutMkLst>
        </pc:sldLayoutChg>
      </pc:sldMasterChg>
    </pc:docChg>
  </pc:docChgLst>
  <pc:docChgLst>
    <pc:chgData name="Anita Molin" userId="0ad6c635-8e61-44b6-87ad-76a3cb42852d" providerId="ADAL" clId="{BD0ED534-3718-4957-BB35-57B623F499CA}"/>
    <pc:docChg chg="custSel modSld">
      <pc:chgData name="Anita Molin" userId="0ad6c635-8e61-44b6-87ad-76a3cb42852d" providerId="ADAL" clId="{BD0ED534-3718-4957-BB35-57B623F499CA}" dt="2023-01-05T14:31:55.471" v="153" actId="478"/>
      <pc:docMkLst>
        <pc:docMk/>
      </pc:docMkLst>
      <pc:sldChg chg="modSp mod">
        <pc:chgData name="Anita Molin" userId="0ad6c635-8e61-44b6-87ad-76a3cb42852d" providerId="ADAL" clId="{BD0ED534-3718-4957-BB35-57B623F499CA}" dt="2023-01-05T12:16:45.080" v="28" actId="27636"/>
        <pc:sldMkLst>
          <pc:docMk/>
          <pc:sldMk cId="3964678485" sldId="585"/>
        </pc:sldMkLst>
        <pc:spChg chg="mod">
          <ac:chgData name="Anita Molin" userId="0ad6c635-8e61-44b6-87ad-76a3cb42852d" providerId="ADAL" clId="{BD0ED534-3718-4957-BB35-57B623F499CA}" dt="2023-01-05T12:16:45.080" v="28" actId="27636"/>
          <ac:spMkLst>
            <pc:docMk/>
            <pc:sldMk cId="3964678485" sldId="585"/>
            <ac:spMk id="6" creationId="{4539E3F0-50BF-4E70-9BB8-30FCDC300F77}"/>
          </ac:spMkLst>
        </pc:spChg>
      </pc:sldChg>
      <pc:sldChg chg="modSp mod">
        <pc:chgData name="Anita Molin" userId="0ad6c635-8e61-44b6-87ad-76a3cb42852d" providerId="ADAL" clId="{BD0ED534-3718-4957-BB35-57B623F499CA}" dt="2023-01-05T14:31:29.318" v="152" actId="27636"/>
        <pc:sldMkLst>
          <pc:docMk/>
          <pc:sldMk cId="3935012747" sldId="597"/>
        </pc:sldMkLst>
        <pc:spChg chg="mod">
          <ac:chgData name="Anita Molin" userId="0ad6c635-8e61-44b6-87ad-76a3cb42852d" providerId="ADAL" clId="{BD0ED534-3718-4957-BB35-57B623F499CA}" dt="2023-01-05T14:31:29.318" v="152" actId="27636"/>
          <ac:spMkLst>
            <pc:docMk/>
            <pc:sldMk cId="3935012747" sldId="597"/>
            <ac:spMk id="6" creationId="{4539E3F0-50BF-4E70-9BB8-30FCDC300F77}"/>
          </ac:spMkLst>
        </pc:spChg>
        <pc:picChg chg="mod">
          <ac:chgData name="Anita Molin" userId="0ad6c635-8e61-44b6-87ad-76a3cb42852d" providerId="ADAL" clId="{BD0ED534-3718-4957-BB35-57B623F499CA}" dt="2023-01-05T12:20:40.205" v="145" actId="1076"/>
          <ac:picMkLst>
            <pc:docMk/>
            <pc:sldMk cId="3935012747" sldId="597"/>
            <ac:picMk id="7" creationId="{C717A41C-3EAC-4683-B675-4EED322F2B4F}"/>
          </ac:picMkLst>
        </pc:picChg>
      </pc:sldChg>
      <pc:sldChg chg="delSp modSp mod">
        <pc:chgData name="Anita Molin" userId="0ad6c635-8e61-44b6-87ad-76a3cb42852d" providerId="ADAL" clId="{BD0ED534-3718-4957-BB35-57B623F499CA}" dt="2023-01-05T14:31:55.471" v="153" actId="478"/>
        <pc:sldMkLst>
          <pc:docMk/>
          <pc:sldMk cId="2026268902" sldId="603"/>
        </pc:sldMkLst>
        <pc:grpChg chg="del mod">
          <ac:chgData name="Anita Molin" userId="0ad6c635-8e61-44b6-87ad-76a3cb42852d" providerId="ADAL" clId="{BD0ED534-3718-4957-BB35-57B623F499CA}" dt="2023-01-05T14:31:55.471" v="153" actId="478"/>
          <ac:grpSpMkLst>
            <pc:docMk/>
            <pc:sldMk cId="2026268902" sldId="603"/>
            <ac:grpSpMk id="7" creationId="{93A2F9E8-C85B-4184-A569-073CE4E1AA20}"/>
          </ac:grpSpMkLst>
        </pc:grpChg>
      </pc:sldChg>
    </pc:docChg>
  </pc:docChgLst>
  <pc:docChgLst>
    <pc:chgData name="Anita Molin" userId="0ad6c635-8e61-44b6-87ad-76a3cb42852d" providerId="ADAL" clId="{A5C2C565-1F45-4374-94E8-BE197C2FABEC}"/>
    <pc:docChg chg="undo custSel addSld delSld modSld sldOrd">
      <pc:chgData name="Anita Molin" userId="0ad6c635-8e61-44b6-87ad-76a3cb42852d" providerId="ADAL" clId="{A5C2C565-1F45-4374-94E8-BE197C2FABEC}" dt="2022-12-08T09:17:44.973" v="1133" actId="47"/>
      <pc:docMkLst>
        <pc:docMk/>
      </pc:docMkLst>
      <pc:sldChg chg="add del">
        <pc:chgData name="Anita Molin" userId="0ad6c635-8e61-44b6-87ad-76a3cb42852d" providerId="ADAL" clId="{A5C2C565-1F45-4374-94E8-BE197C2FABEC}" dt="2022-12-08T08:19:17.646" v="56" actId="47"/>
        <pc:sldMkLst>
          <pc:docMk/>
          <pc:sldMk cId="0" sldId="256"/>
        </pc:sldMkLst>
      </pc:sldChg>
      <pc:sldChg chg="add del">
        <pc:chgData name="Anita Molin" userId="0ad6c635-8e61-44b6-87ad-76a3cb42852d" providerId="ADAL" clId="{A5C2C565-1F45-4374-94E8-BE197C2FABEC}" dt="2022-12-08T08:21:34.840" v="94" actId="47"/>
        <pc:sldMkLst>
          <pc:docMk/>
          <pc:sldMk cId="0" sldId="257"/>
        </pc:sldMkLst>
      </pc:sldChg>
      <pc:sldChg chg="modSp add del mod">
        <pc:chgData name="Anita Molin" userId="0ad6c635-8e61-44b6-87ad-76a3cb42852d" providerId="ADAL" clId="{A5C2C565-1F45-4374-94E8-BE197C2FABEC}" dt="2022-12-08T08:24:24.522" v="107" actId="47"/>
        <pc:sldMkLst>
          <pc:docMk/>
          <pc:sldMk cId="0" sldId="258"/>
        </pc:sldMkLst>
        <pc:picChg chg="mod">
          <ac:chgData name="Anita Molin" userId="0ad6c635-8e61-44b6-87ad-76a3cb42852d" providerId="ADAL" clId="{A5C2C565-1F45-4374-94E8-BE197C2FABEC}" dt="2022-12-08T08:22:11.404" v="95" actId="1076"/>
          <ac:picMkLst>
            <pc:docMk/>
            <pc:sldMk cId="0" sldId="258"/>
            <ac:picMk id="2" creationId="{00000000-0000-0000-0000-000000000000}"/>
          </ac:picMkLst>
        </pc:picChg>
      </pc:sldChg>
      <pc:sldChg chg="add del">
        <pc:chgData name="Anita Molin" userId="0ad6c635-8e61-44b6-87ad-76a3cb42852d" providerId="ADAL" clId="{A5C2C565-1F45-4374-94E8-BE197C2FABEC}" dt="2022-12-08T08:30:26.321" v="179" actId="47"/>
        <pc:sldMkLst>
          <pc:docMk/>
          <pc:sldMk cId="0" sldId="259"/>
        </pc:sldMkLst>
      </pc:sldChg>
      <pc:sldChg chg="add del">
        <pc:chgData name="Anita Molin" userId="0ad6c635-8e61-44b6-87ad-76a3cb42852d" providerId="ADAL" clId="{A5C2C565-1F45-4374-94E8-BE197C2FABEC}" dt="2022-12-08T08:37:53.139" v="557" actId="47"/>
        <pc:sldMkLst>
          <pc:docMk/>
          <pc:sldMk cId="0" sldId="260"/>
        </pc:sldMkLst>
      </pc:sldChg>
      <pc:sldChg chg="add del">
        <pc:chgData name="Anita Molin" userId="0ad6c635-8e61-44b6-87ad-76a3cb42852d" providerId="ADAL" clId="{A5C2C565-1F45-4374-94E8-BE197C2FABEC}" dt="2022-12-08T08:45:30.575" v="711" actId="47"/>
        <pc:sldMkLst>
          <pc:docMk/>
          <pc:sldMk cId="0" sldId="261"/>
        </pc:sldMkLst>
      </pc:sldChg>
      <pc:sldChg chg="add del">
        <pc:chgData name="Anita Molin" userId="0ad6c635-8e61-44b6-87ad-76a3cb42852d" providerId="ADAL" clId="{A5C2C565-1F45-4374-94E8-BE197C2FABEC}" dt="2022-12-08T08:55:13.585" v="800" actId="47"/>
        <pc:sldMkLst>
          <pc:docMk/>
          <pc:sldMk cId="0" sldId="262"/>
        </pc:sldMkLst>
      </pc:sldChg>
      <pc:sldChg chg="add del">
        <pc:chgData name="Anita Molin" userId="0ad6c635-8e61-44b6-87ad-76a3cb42852d" providerId="ADAL" clId="{A5C2C565-1F45-4374-94E8-BE197C2FABEC}" dt="2022-12-08T08:58:28.120" v="873" actId="47"/>
        <pc:sldMkLst>
          <pc:docMk/>
          <pc:sldMk cId="0" sldId="263"/>
        </pc:sldMkLst>
      </pc:sldChg>
      <pc:sldChg chg="add del">
        <pc:chgData name="Anita Molin" userId="0ad6c635-8e61-44b6-87ad-76a3cb42852d" providerId="ADAL" clId="{A5C2C565-1F45-4374-94E8-BE197C2FABEC}" dt="2022-12-08T09:01:25.323" v="888" actId="47"/>
        <pc:sldMkLst>
          <pc:docMk/>
          <pc:sldMk cId="0" sldId="264"/>
        </pc:sldMkLst>
      </pc:sldChg>
      <pc:sldChg chg="add del">
        <pc:chgData name="Anita Molin" userId="0ad6c635-8e61-44b6-87ad-76a3cb42852d" providerId="ADAL" clId="{A5C2C565-1F45-4374-94E8-BE197C2FABEC}" dt="2022-12-08T09:12:38.628" v="1048" actId="47"/>
        <pc:sldMkLst>
          <pc:docMk/>
          <pc:sldMk cId="0" sldId="265"/>
        </pc:sldMkLst>
      </pc:sldChg>
      <pc:sldChg chg="add del">
        <pc:chgData name="Anita Molin" userId="0ad6c635-8e61-44b6-87ad-76a3cb42852d" providerId="ADAL" clId="{A5C2C565-1F45-4374-94E8-BE197C2FABEC}" dt="2022-12-08T09:17:44.973" v="1133" actId="47"/>
        <pc:sldMkLst>
          <pc:docMk/>
          <pc:sldMk cId="0" sldId="266"/>
        </pc:sldMkLst>
      </pc:sldChg>
      <pc:sldChg chg="add">
        <pc:chgData name="Anita Molin" userId="0ad6c635-8e61-44b6-87ad-76a3cb42852d" providerId="ADAL" clId="{A5C2C565-1F45-4374-94E8-BE197C2FABEC}" dt="2022-12-08T08:18:08.188" v="0"/>
        <pc:sldMkLst>
          <pc:docMk/>
          <pc:sldMk cId="0" sldId="267"/>
        </pc:sldMkLst>
      </pc:sldChg>
      <pc:sldChg chg="add">
        <pc:chgData name="Anita Molin" userId="0ad6c635-8e61-44b6-87ad-76a3cb42852d" providerId="ADAL" clId="{A5C2C565-1F45-4374-94E8-BE197C2FABEC}" dt="2022-12-08T08:18:08.188" v="0"/>
        <pc:sldMkLst>
          <pc:docMk/>
          <pc:sldMk cId="0" sldId="268"/>
        </pc:sldMkLst>
      </pc:sldChg>
      <pc:sldChg chg="add">
        <pc:chgData name="Anita Molin" userId="0ad6c635-8e61-44b6-87ad-76a3cb42852d" providerId="ADAL" clId="{A5C2C565-1F45-4374-94E8-BE197C2FABEC}" dt="2022-12-08T08:18:08.188" v="0"/>
        <pc:sldMkLst>
          <pc:docMk/>
          <pc:sldMk cId="0" sldId="269"/>
        </pc:sldMkLst>
      </pc:sldChg>
      <pc:sldChg chg="add">
        <pc:chgData name="Anita Molin" userId="0ad6c635-8e61-44b6-87ad-76a3cb42852d" providerId="ADAL" clId="{A5C2C565-1F45-4374-94E8-BE197C2FABEC}" dt="2022-12-08T08:18:08.188" v="0"/>
        <pc:sldMkLst>
          <pc:docMk/>
          <pc:sldMk cId="0" sldId="270"/>
        </pc:sldMkLst>
      </pc:sldChg>
      <pc:sldChg chg="add">
        <pc:chgData name="Anita Molin" userId="0ad6c635-8e61-44b6-87ad-76a3cb42852d" providerId="ADAL" clId="{A5C2C565-1F45-4374-94E8-BE197C2FABEC}" dt="2022-12-08T08:18:08.188" v="0"/>
        <pc:sldMkLst>
          <pc:docMk/>
          <pc:sldMk cId="0" sldId="271"/>
        </pc:sldMkLst>
      </pc:sldChg>
      <pc:sldChg chg="modSp mod">
        <pc:chgData name="Anita Molin" userId="0ad6c635-8e61-44b6-87ad-76a3cb42852d" providerId="ADAL" clId="{A5C2C565-1F45-4374-94E8-BE197C2FABEC}" dt="2022-12-08T08:19:10.520" v="55" actId="20577"/>
        <pc:sldMkLst>
          <pc:docMk/>
          <pc:sldMk cId="3122097878" sldId="298"/>
        </pc:sldMkLst>
        <pc:spChg chg="mod">
          <ac:chgData name="Anita Molin" userId="0ad6c635-8e61-44b6-87ad-76a3cb42852d" providerId="ADAL" clId="{A5C2C565-1F45-4374-94E8-BE197C2FABEC}" dt="2022-12-08T08:19:10.520" v="55" actId="20577"/>
          <ac:spMkLst>
            <pc:docMk/>
            <pc:sldMk cId="3122097878" sldId="298"/>
            <ac:spMk id="6" creationId="{0B2F8874-6E0E-4F91-9D57-FAEB10FBE881}"/>
          </ac:spMkLst>
        </pc:spChg>
      </pc:sldChg>
      <pc:sldChg chg="addSp delSp modSp mod ord">
        <pc:chgData name="Anita Molin" userId="0ad6c635-8e61-44b6-87ad-76a3cb42852d" providerId="ADAL" clId="{A5C2C565-1F45-4374-94E8-BE197C2FABEC}" dt="2022-12-08T08:38:37.471" v="563" actId="20577"/>
        <pc:sldMkLst>
          <pc:docMk/>
          <pc:sldMk cId="1640823204" sldId="541"/>
        </pc:sldMkLst>
        <pc:spChg chg="add mod">
          <ac:chgData name="Anita Molin" userId="0ad6c635-8e61-44b6-87ad-76a3cb42852d" providerId="ADAL" clId="{A5C2C565-1F45-4374-94E8-BE197C2FABEC}" dt="2022-12-08T08:27:17.721" v="144" actId="255"/>
          <ac:spMkLst>
            <pc:docMk/>
            <pc:sldMk cId="1640823204" sldId="541"/>
            <ac:spMk id="2" creationId="{EB89F480-58E0-4124-A9F2-ABCB12CDE5B8}"/>
          </ac:spMkLst>
        </pc:spChg>
        <pc:spChg chg="add del mod">
          <ac:chgData name="Anita Molin" userId="0ad6c635-8e61-44b6-87ad-76a3cb42852d" providerId="ADAL" clId="{A5C2C565-1F45-4374-94E8-BE197C2FABEC}" dt="2022-12-08T08:28:22.419" v="149"/>
          <ac:spMkLst>
            <pc:docMk/>
            <pc:sldMk cId="1640823204" sldId="541"/>
            <ac:spMk id="3" creationId="{3EED39DF-8E3C-47AC-A786-A7D6CBE90897}"/>
          </ac:spMkLst>
        </pc:spChg>
        <pc:spChg chg="add mod">
          <ac:chgData name="Anita Molin" userId="0ad6c635-8e61-44b6-87ad-76a3cb42852d" providerId="ADAL" clId="{A5C2C565-1F45-4374-94E8-BE197C2FABEC}" dt="2022-12-08T08:38:37.471" v="563" actId="20577"/>
          <ac:spMkLst>
            <pc:docMk/>
            <pc:sldMk cId="1640823204" sldId="541"/>
            <ac:spMk id="4" creationId="{C10BDD4F-4078-411E-9249-7739B83129AE}"/>
          </ac:spMkLst>
        </pc:spChg>
        <pc:spChg chg="mod">
          <ac:chgData name="Anita Molin" userId="0ad6c635-8e61-44b6-87ad-76a3cb42852d" providerId="ADAL" clId="{A5C2C565-1F45-4374-94E8-BE197C2FABEC}" dt="2022-12-08T08:26:35.316" v="138" actId="14100"/>
          <ac:spMkLst>
            <pc:docMk/>
            <pc:sldMk cId="1640823204" sldId="541"/>
            <ac:spMk id="6" creationId="{33F10F27-F8C0-4750-9AC5-3E25001958DB}"/>
          </ac:spMkLst>
        </pc:spChg>
        <pc:spChg chg="del mod">
          <ac:chgData name="Anita Molin" userId="0ad6c635-8e61-44b6-87ad-76a3cb42852d" providerId="ADAL" clId="{A5C2C565-1F45-4374-94E8-BE197C2FABEC}" dt="2022-12-08T08:21:20.591" v="91" actId="478"/>
          <ac:spMkLst>
            <pc:docMk/>
            <pc:sldMk cId="1640823204" sldId="541"/>
            <ac:spMk id="7" creationId="{8A08ADCE-6266-467C-9D2A-DD551B6992D3}"/>
          </ac:spMkLst>
        </pc:spChg>
      </pc:sldChg>
      <pc:sldChg chg="addSp modSp mod ord">
        <pc:chgData name="Anita Molin" userId="0ad6c635-8e61-44b6-87ad-76a3cb42852d" providerId="ADAL" clId="{A5C2C565-1F45-4374-94E8-BE197C2FABEC}" dt="2022-12-08T08:59:37.871" v="882" actId="27636"/>
        <pc:sldMkLst>
          <pc:docMk/>
          <pc:sldMk cId="1701185442" sldId="555"/>
        </pc:sldMkLst>
        <pc:spChg chg="add mod">
          <ac:chgData name="Anita Molin" userId="0ad6c635-8e61-44b6-87ad-76a3cb42852d" providerId="ADAL" clId="{A5C2C565-1F45-4374-94E8-BE197C2FABEC}" dt="2022-12-08T08:27:36.716" v="145" actId="255"/>
          <ac:spMkLst>
            <pc:docMk/>
            <pc:sldMk cId="1701185442" sldId="555"/>
            <ac:spMk id="2" creationId="{DA921D25-962E-4EFC-8E88-66F698C6C4F1}"/>
          </ac:spMkLst>
        </pc:spChg>
        <pc:spChg chg="mod">
          <ac:chgData name="Anita Molin" userId="0ad6c635-8e61-44b6-87ad-76a3cb42852d" providerId="ADAL" clId="{A5C2C565-1F45-4374-94E8-BE197C2FABEC}" dt="2022-12-08T08:59:37.871" v="882" actId="27636"/>
          <ac:spMkLst>
            <pc:docMk/>
            <pc:sldMk cId="1701185442" sldId="555"/>
            <ac:spMk id="6" creationId="{4539E3F0-50BF-4E70-9BB8-30FCDC300F77}"/>
          </ac:spMkLst>
        </pc:spChg>
        <pc:spChg chg="mod">
          <ac:chgData name="Anita Molin" userId="0ad6c635-8e61-44b6-87ad-76a3cb42852d" providerId="ADAL" clId="{A5C2C565-1F45-4374-94E8-BE197C2FABEC}" dt="2022-12-08T08:29:05.486" v="153" actId="255"/>
          <ac:spMkLst>
            <pc:docMk/>
            <pc:sldMk cId="1701185442" sldId="555"/>
            <ac:spMk id="10" creationId="{74159505-7B89-4605-821C-99EA247CAC64}"/>
          </ac:spMkLst>
        </pc:spChg>
      </pc:sldChg>
      <pc:sldChg chg="del">
        <pc:chgData name="Anita Molin" userId="0ad6c635-8e61-44b6-87ad-76a3cb42852d" providerId="ADAL" clId="{A5C2C565-1F45-4374-94E8-BE197C2FABEC}" dt="2022-12-08T08:18:22.874" v="1" actId="47"/>
        <pc:sldMkLst>
          <pc:docMk/>
          <pc:sldMk cId="3669571870" sldId="564"/>
        </pc:sldMkLst>
      </pc:sldChg>
      <pc:sldChg chg="new del">
        <pc:chgData name="Anita Molin" userId="0ad6c635-8e61-44b6-87ad-76a3cb42852d" providerId="ADAL" clId="{A5C2C565-1F45-4374-94E8-BE197C2FABEC}" dt="2022-12-08T08:24:41.499" v="109" actId="680"/>
        <pc:sldMkLst>
          <pc:docMk/>
          <pc:sldMk cId="264201554" sldId="584"/>
        </pc:sldMkLst>
      </pc:sldChg>
      <pc:sldChg chg="addSp delSp modSp add mod">
        <pc:chgData name="Anita Molin" userId="0ad6c635-8e61-44b6-87ad-76a3cb42852d" providerId="ADAL" clId="{A5C2C565-1F45-4374-94E8-BE197C2FABEC}" dt="2022-12-08T09:00:14.558" v="887" actId="255"/>
        <pc:sldMkLst>
          <pc:docMk/>
          <pc:sldMk cId="1754108970" sldId="584"/>
        </pc:sldMkLst>
        <pc:spChg chg="add mod">
          <ac:chgData name="Anita Molin" userId="0ad6c635-8e61-44b6-87ad-76a3cb42852d" providerId="ADAL" clId="{A5C2C565-1F45-4374-94E8-BE197C2FABEC}" dt="2022-12-08T08:29:49.880" v="177" actId="255"/>
          <ac:spMkLst>
            <pc:docMk/>
            <pc:sldMk cId="1754108970" sldId="584"/>
            <ac:spMk id="3" creationId="{E58DBA4B-4853-463F-9720-256562F1CF9A}"/>
          </ac:spMkLst>
        </pc:spChg>
        <pc:spChg chg="add mod">
          <ac:chgData name="Anita Molin" userId="0ad6c635-8e61-44b6-87ad-76a3cb42852d" providerId="ADAL" clId="{A5C2C565-1F45-4374-94E8-BE197C2FABEC}" dt="2022-12-08T09:00:14.558" v="887" actId="255"/>
          <ac:spMkLst>
            <pc:docMk/>
            <pc:sldMk cId="1754108970" sldId="584"/>
            <ac:spMk id="4" creationId="{89CA6EE2-71CC-4B7A-B29F-B8EBF6146B61}"/>
          </ac:spMkLst>
        </pc:spChg>
        <pc:spChg chg="mod">
          <ac:chgData name="Anita Molin" userId="0ad6c635-8e61-44b6-87ad-76a3cb42852d" providerId="ADAL" clId="{A5C2C565-1F45-4374-94E8-BE197C2FABEC}" dt="2022-12-08T08:24:54.266" v="112" actId="27636"/>
          <ac:spMkLst>
            <pc:docMk/>
            <pc:sldMk cId="1754108970" sldId="584"/>
            <ac:spMk id="6" creationId="{4539E3F0-50BF-4E70-9BB8-30FCDC300F77}"/>
          </ac:spMkLst>
        </pc:spChg>
        <pc:spChg chg="add del mod">
          <ac:chgData name="Anita Molin" userId="0ad6c635-8e61-44b6-87ad-76a3cb42852d" providerId="ADAL" clId="{A5C2C565-1F45-4374-94E8-BE197C2FABEC}" dt="2022-12-08T08:59:59.451" v="884" actId="478"/>
          <ac:spMkLst>
            <pc:docMk/>
            <pc:sldMk cId="1754108970" sldId="584"/>
            <ac:spMk id="7" creationId="{310BEBC5-883E-4C86-B157-285295291A27}"/>
          </ac:spMkLst>
        </pc:spChg>
        <pc:spChg chg="mod">
          <ac:chgData name="Anita Molin" userId="0ad6c635-8e61-44b6-87ad-76a3cb42852d" providerId="ADAL" clId="{A5C2C565-1F45-4374-94E8-BE197C2FABEC}" dt="2022-12-08T08:29:15.576" v="154" actId="255"/>
          <ac:spMkLst>
            <pc:docMk/>
            <pc:sldMk cId="1754108970" sldId="584"/>
            <ac:spMk id="10" creationId="{74159505-7B89-4605-821C-99EA247CAC64}"/>
          </ac:spMkLst>
        </pc:spChg>
      </pc:sldChg>
      <pc:sldChg chg="modSp mod">
        <pc:chgData name="Anita Molin" userId="0ad6c635-8e61-44b6-87ad-76a3cb42852d" providerId="ADAL" clId="{A5C2C565-1F45-4374-94E8-BE197C2FABEC}" dt="2022-12-08T08:58:57.890" v="875" actId="27636"/>
        <pc:sldMkLst>
          <pc:docMk/>
          <pc:sldMk cId="3964678485" sldId="585"/>
        </pc:sldMkLst>
        <pc:spChg chg="mod">
          <ac:chgData name="Anita Molin" userId="0ad6c635-8e61-44b6-87ad-76a3cb42852d" providerId="ADAL" clId="{A5C2C565-1F45-4374-94E8-BE197C2FABEC}" dt="2022-12-08T08:31:37.545" v="228" actId="14100"/>
          <ac:spMkLst>
            <pc:docMk/>
            <pc:sldMk cId="3964678485" sldId="585"/>
            <ac:spMk id="2" creationId="{DA921D25-962E-4EFC-8E88-66F698C6C4F1}"/>
          </ac:spMkLst>
        </pc:spChg>
        <pc:spChg chg="mod">
          <ac:chgData name="Anita Molin" userId="0ad6c635-8e61-44b6-87ad-76a3cb42852d" providerId="ADAL" clId="{A5C2C565-1F45-4374-94E8-BE197C2FABEC}" dt="2022-12-08T08:58:57.890" v="875" actId="27636"/>
          <ac:spMkLst>
            <pc:docMk/>
            <pc:sldMk cId="3964678485" sldId="585"/>
            <ac:spMk id="6" creationId="{4539E3F0-50BF-4E70-9BB8-30FCDC300F77}"/>
          </ac:spMkLst>
        </pc:spChg>
        <pc:spChg chg="mod">
          <ac:chgData name="Anita Molin" userId="0ad6c635-8e61-44b6-87ad-76a3cb42852d" providerId="ADAL" clId="{A5C2C565-1F45-4374-94E8-BE197C2FABEC}" dt="2022-12-08T08:32:03.877" v="245" actId="20577"/>
          <ac:spMkLst>
            <pc:docMk/>
            <pc:sldMk cId="3964678485" sldId="585"/>
            <ac:spMk id="10" creationId="{74159505-7B89-4605-821C-99EA247CAC64}"/>
          </ac:spMkLst>
        </pc:spChg>
      </pc:sldChg>
      <pc:sldChg chg="modSp mod">
        <pc:chgData name="Anita Molin" userId="0ad6c635-8e61-44b6-87ad-76a3cb42852d" providerId="ADAL" clId="{A5C2C565-1F45-4374-94E8-BE197C2FABEC}" dt="2022-12-08T08:38:50.512" v="585" actId="20577"/>
        <pc:sldMkLst>
          <pc:docMk/>
          <pc:sldMk cId="802502644" sldId="586"/>
        </pc:sldMkLst>
        <pc:spChg chg="mod">
          <ac:chgData name="Anita Molin" userId="0ad6c635-8e61-44b6-87ad-76a3cb42852d" providerId="ADAL" clId="{A5C2C565-1F45-4374-94E8-BE197C2FABEC}" dt="2022-12-08T08:38:50.512" v="585" actId="20577"/>
          <ac:spMkLst>
            <pc:docMk/>
            <pc:sldMk cId="802502644" sldId="586"/>
            <ac:spMk id="6" creationId="{0B2F8874-6E0E-4F91-9D57-FAEB10FBE881}"/>
          </ac:spMkLst>
        </pc:spChg>
      </pc:sldChg>
      <pc:sldChg chg="modSp mod">
        <pc:chgData name="Anita Molin" userId="0ad6c635-8e61-44b6-87ad-76a3cb42852d" providerId="ADAL" clId="{A5C2C565-1F45-4374-94E8-BE197C2FABEC}" dt="2022-12-08T08:39:09.869" v="612" actId="20577"/>
        <pc:sldMkLst>
          <pc:docMk/>
          <pc:sldMk cId="1684858824" sldId="587"/>
        </pc:sldMkLst>
        <pc:spChg chg="mod">
          <ac:chgData name="Anita Molin" userId="0ad6c635-8e61-44b6-87ad-76a3cb42852d" providerId="ADAL" clId="{A5C2C565-1F45-4374-94E8-BE197C2FABEC}" dt="2022-12-08T08:39:09.869" v="612" actId="20577"/>
          <ac:spMkLst>
            <pc:docMk/>
            <pc:sldMk cId="1684858824" sldId="587"/>
            <ac:spMk id="6" creationId="{0B2F8874-6E0E-4F91-9D57-FAEB10FBE881}"/>
          </ac:spMkLst>
        </pc:spChg>
      </pc:sldChg>
      <pc:sldChg chg="modSp del mod">
        <pc:chgData name="Anita Molin" userId="0ad6c635-8e61-44b6-87ad-76a3cb42852d" providerId="ADAL" clId="{A5C2C565-1F45-4374-94E8-BE197C2FABEC}" dt="2022-12-08T08:49:21.360" v="781" actId="47"/>
        <pc:sldMkLst>
          <pc:docMk/>
          <pc:sldMk cId="3635343911" sldId="588"/>
        </pc:sldMkLst>
        <pc:spChg chg="mod">
          <ac:chgData name="Anita Molin" userId="0ad6c635-8e61-44b6-87ad-76a3cb42852d" providerId="ADAL" clId="{A5C2C565-1F45-4374-94E8-BE197C2FABEC}" dt="2022-12-08T08:39:57.603" v="631" actId="20577"/>
          <ac:spMkLst>
            <pc:docMk/>
            <pc:sldMk cId="3635343911" sldId="588"/>
            <ac:spMk id="2" creationId="{EB89F480-58E0-4124-A9F2-ABCB12CDE5B8}"/>
          </ac:spMkLst>
        </pc:spChg>
        <pc:spChg chg="mod">
          <ac:chgData name="Anita Molin" userId="0ad6c635-8e61-44b6-87ad-76a3cb42852d" providerId="ADAL" clId="{A5C2C565-1F45-4374-94E8-BE197C2FABEC}" dt="2022-12-08T08:40:34.123" v="639" actId="20577"/>
          <ac:spMkLst>
            <pc:docMk/>
            <pc:sldMk cId="3635343911" sldId="588"/>
            <ac:spMk id="6" creationId="{33F10F27-F8C0-4750-9AC5-3E25001958DB}"/>
          </ac:spMkLst>
        </pc:spChg>
      </pc:sldChg>
      <pc:sldChg chg="addSp delSp modSp add mod">
        <pc:chgData name="Anita Molin" userId="0ad6c635-8e61-44b6-87ad-76a3cb42852d" providerId="ADAL" clId="{A5C2C565-1F45-4374-94E8-BE197C2FABEC}" dt="2022-12-08T08:45:23.423" v="710" actId="1076"/>
        <pc:sldMkLst>
          <pc:docMk/>
          <pc:sldMk cId="3554704355" sldId="589"/>
        </pc:sldMkLst>
        <pc:spChg chg="add del mod">
          <ac:chgData name="Anita Molin" userId="0ad6c635-8e61-44b6-87ad-76a3cb42852d" providerId="ADAL" clId="{A5C2C565-1F45-4374-94E8-BE197C2FABEC}" dt="2022-12-08T08:43:59.860" v="691" actId="21"/>
          <ac:spMkLst>
            <pc:docMk/>
            <pc:sldMk cId="3554704355" sldId="589"/>
            <ac:spMk id="2" creationId="{BFC96982-3D16-4BB1-8D83-05B90EB2A84F}"/>
          </ac:spMkLst>
        </pc:spChg>
        <pc:spChg chg="add del mod">
          <ac:chgData name="Anita Molin" userId="0ad6c635-8e61-44b6-87ad-76a3cb42852d" providerId="ADAL" clId="{A5C2C565-1F45-4374-94E8-BE197C2FABEC}" dt="2022-12-08T08:44:17.182" v="696"/>
          <ac:spMkLst>
            <pc:docMk/>
            <pc:sldMk cId="3554704355" sldId="589"/>
            <ac:spMk id="3" creationId="{E23B4404-BFDB-4D10-903A-CE162148CC6E}"/>
          </ac:spMkLst>
        </pc:spChg>
        <pc:spChg chg="add mod">
          <ac:chgData name="Anita Molin" userId="0ad6c635-8e61-44b6-87ad-76a3cb42852d" providerId="ADAL" clId="{A5C2C565-1F45-4374-94E8-BE197C2FABEC}" dt="2022-12-08T08:45:23.423" v="710" actId="1076"/>
          <ac:spMkLst>
            <pc:docMk/>
            <pc:sldMk cId="3554704355" sldId="589"/>
            <ac:spMk id="6" creationId="{2C8E4C6E-805F-41CC-8B4F-7C14C3449AAE}"/>
          </ac:spMkLst>
        </pc:spChg>
        <pc:spChg chg="add del mod">
          <ac:chgData name="Anita Molin" userId="0ad6c635-8e61-44b6-87ad-76a3cb42852d" providerId="ADAL" clId="{A5C2C565-1F45-4374-94E8-BE197C2FABEC}" dt="2022-12-08T08:44:17.180" v="694" actId="478"/>
          <ac:spMkLst>
            <pc:docMk/>
            <pc:sldMk cId="3554704355" sldId="589"/>
            <ac:spMk id="9" creationId="{2EAEE89A-B034-4180-9A67-44A74C6D2697}"/>
          </ac:spMkLst>
        </pc:spChg>
        <pc:spChg chg="mod">
          <ac:chgData name="Anita Molin" userId="0ad6c635-8e61-44b6-87ad-76a3cb42852d" providerId="ADAL" clId="{A5C2C565-1F45-4374-94E8-BE197C2FABEC}" dt="2022-12-08T08:43:27.684" v="688" actId="14100"/>
          <ac:spMkLst>
            <pc:docMk/>
            <pc:sldMk cId="3554704355" sldId="589"/>
            <ac:spMk id="10" creationId="{74159505-7B89-4605-821C-99EA247CAC64}"/>
          </ac:spMkLst>
        </pc:spChg>
        <pc:spChg chg="add del mod">
          <ac:chgData name="Anita Molin" userId="0ad6c635-8e61-44b6-87ad-76a3cb42852d" providerId="ADAL" clId="{A5C2C565-1F45-4374-94E8-BE197C2FABEC}" dt="2022-12-08T08:44:32.453" v="702"/>
          <ac:spMkLst>
            <pc:docMk/>
            <pc:sldMk cId="3554704355" sldId="589"/>
            <ac:spMk id="11" creationId="{1EACBA8C-5955-4DBA-9DC4-C1B9C790DB95}"/>
          </ac:spMkLst>
        </pc:spChg>
        <pc:picChg chg="mod">
          <ac:chgData name="Anita Molin" userId="0ad6c635-8e61-44b6-87ad-76a3cb42852d" providerId="ADAL" clId="{A5C2C565-1F45-4374-94E8-BE197C2FABEC}" dt="2022-12-08T08:43:54.929" v="690" actId="1076"/>
          <ac:picMkLst>
            <pc:docMk/>
            <pc:sldMk cId="3554704355" sldId="589"/>
            <ac:picMk id="8" creationId="{D916DD86-E419-4FB1-920C-A765B8B1A495}"/>
          </ac:picMkLst>
        </pc:picChg>
      </pc:sldChg>
      <pc:sldChg chg="modSp mod">
        <pc:chgData name="Anita Molin" userId="0ad6c635-8e61-44b6-87ad-76a3cb42852d" providerId="ADAL" clId="{A5C2C565-1F45-4374-94E8-BE197C2FABEC}" dt="2022-12-08T08:47:15.548" v="747" actId="20577"/>
        <pc:sldMkLst>
          <pc:docMk/>
          <pc:sldMk cId="524126539" sldId="590"/>
        </pc:sldMkLst>
        <pc:spChg chg="mod">
          <ac:chgData name="Anita Molin" userId="0ad6c635-8e61-44b6-87ad-76a3cb42852d" providerId="ADAL" clId="{A5C2C565-1F45-4374-94E8-BE197C2FABEC}" dt="2022-12-08T08:47:15.548" v="747" actId="20577"/>
          <ac:spMkLst>
            <pc:docMk/>
            <pc:sldMk cId="524126539" sldId="590"/>
            <ac:spMk id="6" creationId="{2C8E4C6E-805F-41CC-8B4F-7C14C3449AAE}"/>
          </ac:spMkLst>
        </pc:spChg>
        <pc:spChg chg="mod">
          <ac:chgData name="Anita Molin" userId="0ad6c635-8e61-44b6-87ad-76a3cb42852d" providerId="ADAL" clId="{A5C2C565-1F45-4374-94E8-BE197C2FABEC}" dt="2022-12-08T08:47:08.988" v="746" actId="20577"/>
          <ac:spMkLst>
            <pc:docMk/>
            <pc:sldMk cId="524126539" sldId="590"/>
            <ac:spMk id="10" creationId="{74159505-7B89-4605-821C-99EA247CAC64}"/>
          </ac:spMkLst>
        </pc:spChg>
      </pc:sldChg>
      <pc:sldChg chg="modSp add del mod">
        <pc:chgData name="Anita Molin" userId="0ad6c635-8e61-44b6-87ad-76a3cb42852d" providerId="ADAL" clId="{A5C2C565-1F45-4374-94E8-BE197C2FABEC}" dt="2022-12-08T08:53:39.429" v="783" actId="47"/>
        <pc:sldMkLst>
          <pc:docMk/>
          <pc:sldMk cId="681745146" sldId="591"/>
        </pc:sldMkLst>
        <pc:spChg chg="mod">
          <ac:chgData name="Anita Molin" userId="0ad6c635-8e61-44b6-87ad-76a3cb42852d" providerId="ADAL" clId="{A5C2C565-1F45-4374-94E8-BE197C2FABEC}" dt="2022-12-08T08:48:45.679" v="780" actId="20577"/>
          <ac:spMkLst>
            <pc:docMk/>
            <pc:sldMk cId="681745146" sldId="591"/>
            <ac:spMk id="6" creationId="{0B2F8874-6E0E-4F91-9D57-FAEB10FBE881}"/>
          </ac:spMkLst>
        </pc:spChg>
      </pc:sldChg>
      <pc:sldChg chg="addSp modSp add mod">
        <pc:chgData name="Anita Molin" userId="0ad6c635-8e61-44b6-87ad-76a3cb42852d" providerId="ADAL" clId="{A5C2C565-1F45-4374-94E8-BE197C2FABEC}" dt="2022-12-08T09:14:49.203" v="1090" actId="20577"/>
        <pc:sldMkLst>
          <pc:docMk/>
          <pc:sldMk cId="2904828215" sldId="592"/>
        </pc:sldMkLst>
        <pc:spChg chg="mod">
          <ac:chgData name="Anita Molin" userId="0ad6c635-8e61-44b6-87ad-76a3cb42852d" providerId="ADAL" clId="{A5C2C565-1F45-4374-94E8-BE197C2FABEC}" dt="2022-12-08T08:54:51.782" v="799" actId="14100"/>
          <ac:spMkLst>
            <pc:docMk/>
            <pc:sldMk cId="2904828215" sldId="592"/>
            <ac:spMk id="2" creationId="{EB89F480-58E0-4124-A9F2-ABCB12CDE5B8}"/>
          </ac:spMkLst>
        </pc:spChg>
        <pc:spChg chg="add mod">
          <ac:chgData name="Anita Molin" userId="0ad6c635-8e61-44b6-87ad-76a3cb42852d" providerId="ADAL" clId="{A5C2C565-1F45-4374-94E8-BE197C2FABEC}" dt="2022-12-08T09:14:49.203" v="1090" actId="20577"/>
          <ac:spMkLst>
            <pc:docMk/>
            <pc:sldMk cId="2904828215" sldId="592"/>
            <ac:spMk id="3" creationId="{0044B409-4EA6-4FC7-96F2-CB78768DB894}"/>
          </ac:spMkLst>
        </pc:spChg>
        <pc:spChg chg="mod">
          <ac:chgData name="Anita Molin" userId="0ad6c635-8e61-44b6-87ad-76a3cb42852d" providerId="ADAL" clId="{A5C2C565-1F45-4374-94E8-BE197C2FABEC}" dt="2022-12-08T08:54:37.638" v="795" actId="20577"/>
          <ac:spMkLst>
            <pc:docMk/>
            <pc:sldMk cId="2904828215" sldId="592"/>
            <ac:spMk id="6" creationId="{33F10F27-F8C0-4750-9AC5-3E25001958DB}"/>
          </ac:spMkLst>
        </pc:spChg>
      </pc:sldChg>
      <pc:sldChg chg="addSp delSp modSp add mod">
        <pc:chgData name="Anita Molin" userId="0ad6c635-8e61-44b6-87ad-76a3cb42852d" providerId="ADAL" clId="{A5C2C565-1F45-4374-94E8-BE197C2FABEC}" dt="2022-12-08T09:15:05.845" v="1092"/>
        <pc:sldMkLst>
          <pc:docMk/>
          <pc:sldMk cId="1019301540" sldId="593"/>
        </pc:sldMkLst>
        <pc:spChg chg="mod">
          <ac:chgData name="Anita Molin" userId="0ad6c635-8e61-44b6-87ad-76a3cb42852d" providerId="ADAL" clId="{A5C2C565-1F45-4374-94E8-BE197C2FABEC}" dt="2022-12-08T08:56:21.832" v="823" actId="20577"/>
          <ac:spMkLst>
            <pc:docMk/>
            <pc:sldMk cId="1019301540" sldId="593"/>
            <ac:spMk id="2" creationId="{DA921D25-962E-4EFC-8E88-66F698C6C4F1}"/>
          </ac:spMkLst>
        </pc:spChg>
        <pc:spChg chg="add mod">
          <ac:chgData name="Anita Molin" userId="0ad6c635-8e61-44b6-87ad-76a3cb42852d" providerId="ADAL" clId="{A5C2C565-1F45-4374-94E8-BE197C2FABEC}" dt="2022-12-08T09:15:05.845" v="1092"/>
          <ac:spMkLst>
            <pc:docMk/>
            <pc:sldMk cId="1019301540" sldId="593"/>
            <ac:spMk id="3" creationId="{36F5D482-8F4D-4212-88E8-2C05A40C4E1F}"/>
          </ac:spMkLst>
        </pc:spChg>
        <pc:spChg chg="mod">
          <ac:chgData name="Anita Molin" userId="0ad6c635-8e61-44b6-87ad-76a3cb42852d" providerId="ADAL" clId="{A5C2C565-1F45-4374-94E8-BE197C2FABEC}" dt="2022-12-08T08:56:49.614" v="835" actId="20577"/>
          <ac:spMkLst>
            <pc:docMk/>
            <pc:sldMk cId="1019301540" sldId="593"/>
            <ac:spMk id="6" creationId="{4539E3F0-50BF-4E70-9BB8-30FCDC300F77}"/>
          </ac:spMkLst>
        </pc:spChg>
        <pc:spChg chg="del mod">
          <ac:chgData name="Anita Molin" userId="0ad6c635-8e61-44b6-87ad-76a3cb42852d" providerId="ADAL" clId="{A5C2C565-1F45-4374-94E8-BE197C2FABEC}" dt="2022-12-08T09:05:08.653" v="971"/>
          <ac:spMkLst>
            <pc:docMk/>
            <pc:sldMk cId="1019301540" sldId="593"/>
            <ac:spMk id="10" creationId="{74159505-7B89-4605-821C-99EA247CAC64}"/>
          </ac:spMkLst>
        </pc:spChg>
      </pc:sldChg>
      <pc:sldChg chg="modSp mod">
        <pc:chgData name="Anita Molin" userId="0ad6c635-8e61-44b6-87ad-76a3cb42852d" providerId="ADAL" clId="{A5C2C565-1F45-4374-94E8-BE197C2FABEC}" dt="2022-12-08T09:14:34.665" v="1081" actId="20577"/>
        <pc:sldMkLst>
          <pc:docMk/>
          <pc:sldMk cId="3347317509" sldId="594"/>
        </pc:sldMkLst>
        <pc:spChg chg="mod">
          <ac:chgData name="Anita Molin" userId="0ad6c635-8e61-44b6-87ad-76a3cb42852d" providerId="ADAL" clId="{A5C2C565-1F45-4374-94E8-BE197C2FABEC}" dt="2022-12-08T09:14:34.665" v="1081" actId="20577"/>
          <ac:spMkLst>
            <pc:docMk/>
            <pc:sldMk cId="3347317509" sldId="594"/>
            <ac:spMk id="13" creationId="{3E33C69B-7764-4C83-BB42-BF6270E6151B}"/>
          </ac:spMkLst>
        </pc:spChg>
      </pc:sldChg>
      <pc:sldChg chg="modSp mod">
        <pc:chgData name="Anita Molin" userId="0ad6c635-8e61-44b6-87ad-76a3cb42852d" providerId="ADAL" clId="{A5C2C565-1F45-4374-94E8-BE197C2FABEC}" dt="2022-12-08T09:14:23.932" v="1072" actId="20577"/>
        <pc:sldMkLst>
          <pc:docMk/>
          <pc:sldMk cId="876555088" sldId="595"/>
        </pc:sldMkLst>
        <pc:spChg chg="mod">
          <ac:chgData name="Anita Molin" userId="0ad6c635-8e61-44b6-87ad-76a3cb42852d" providerId="ADAL" clId="{A5C2C565-1F45-4374-94E8-BE197C2FABEC}" dt="2022-12-08T09:14:23.932" v="1072" actId="20577"/>
          <ac:spMkLst>
            <pc:docMk/>
            <pc:sldMk cId="876555088" sldId="595"/>
            <ac:spMk id="9" creationId="{29360C97-7186-4FC9-8B16-6430025ECD94}"/>
          </ac:spMkLst>
        </pc:spChg>
      </pc:sldChg>
      <pc:sldChg chg="modSp mod ord">
        <pc:chgData name="Anita Molin" userId="0ad6c635-8e61-44b6-87ad-76a3cb42852d" providerId="ADAL" clId="{A5C2C565-1F45-4374-94E8-BE197C2FABEC}" dt="2022-12-08T09:15:30.901" v="1114" actId="20577"/>
        <pc:sldMkLst>
          <pc:docMk/>
          <pc:sldMk cId="1297689538" sldId="596"/>
        </pc:sldMkLst>
        <pc:spChg chg="mod">
          <ac:chgData name="Anita Molin" userId="0ad6c635-8e61-44b6-87ad-76a3cb42852d" providerId="ADAL" clId="{A5C2C565-1F45-4374-94E8-BE197C2FABEC}" dt="2022-12-08T09:15:30.901" v="1114" actId="20577"/>
          <ac:spMkLst>
            <pc:docMk/>
            <pc:sldMk cId="1297689538" sldId="596"/>
            <ac:spMk id="6" creationId="{0B2F8874-6E0E-4F91-9D57-FAEB10FBE881}"/>
          </ac:spMkLst>
        </pc:spChg>
      </pc:sldChg>
      <pc:sldChg chg="addSp delSp modSp add mod">
        <pc:chgData name="Anita Molin" userId="0ad6c635-8e61-44b6-87ad-76a3cb42852d" providerId="ADAL" clId="{A5C2C565-1F45-4374-94E8-BE197C2FABEC}" dt="2022-12-08T09:12:29.504" v="1047" actId="14100"/>
        <pc:sldMkLst>
          <pc:docMk/>
          <pc:sldMk cId="3935012747" sldId="597"/>
        </pc:sldMkLst>
        <pc:spChg chg="mod">
          <ac:chgData name="Anita Molin" userId="0ad6c635-8e61-44b6-87ad-76a3cb42852d" providerId="ADAL" clId="{A5C2C565-1F45-4374-94E8-BE197C2FABEC}" dt="2022-12-08T09:06:37.243" v="1016" actId="20577"/>
          <ac:spMkLst>
            <pc:docMk/>
            <pc:sldMk cId="3935012747" sldId="597"/>
            <ac:spMk id="2" creationId="{DA921D25-962E-4EFC-8E88-66F698C6C4F1}"/>
          </ac:spMkLst>
        </pc:spChg>
        <pc:spChg chg="mod">
          <ac:chgData name="Anita Molin" userId="0ad6c635-8e61-44b6-87ad-76a3cb42852d" providerId="ADAL" clId="{A5C2C565-1F45-4374-94E8-BE197C2FABEC}" dt="2022-12-08T09:07:44.785" v="1035" actId="27636"/>
          <ac:spMkLst>
            <pc:docMk/>
            <pc:sldMk cId="3935012747" sldId="597"/>
            <ac:spMk id="6" creationId="{4539E3F0-50BF-4E70-9BB8-30FCDC300F77}"/>
          </ac:spMkLst>
        </pc:spChg>
        <pc:picChg chg="add del mod">
          <ac:chgData name="Anita Molin" userId="0ad6c635-8e61-44b6-87ad-76a3cb42852d" providerId="ADAL" clId="{A5C2C565-1F45-4374-94E8-BE197C2FABEC}" dt="2022-12-08T09:11:42.764" v="1042" actId="478"/>
          <ac:picMkLst>
            <pc:docMk/>
            <pc:sldMk cId="3935012747" sldId="597"/>
            <ac:picMk id="5" creationId="{32188643-1D33-421A-B281-F7DD372F5D9B}"/>
          </ac:picMkLst>
        </pc:picChg>
        <pc:picChg chg="add mod">
          <ac:chgData name="Anita Molin" userId="0ad6c635-8e61-44b6-87ad-76a3cb42852d" providerId="ADAL" clId="{A5C2C565-1F45-4374-94E8-BE197C2FABEC}" dt="2022-12-08T09:12:29.504" v="1047" actId="14100"/>
          <ac:picMkLst>
            <pc:docMk/>
            <pc:sldMk cId="3935012747" sldId="597"/>
            <ac:picMk id="7" creationId="{C717A41C-3EAC-4683-B675-4EED322F2B4F}"/>
          </ac:picMkLst>
        </pc:picChg>
      </pc:sldChg>
      <pc:sldChg chg="addSp modSp add del mod">
        <pc:chgData name="Anita Molin" userId="0ad6c635-8e61-44b6-87ad-76a3cb42852d" providerId="ADAL" clId="{A5C2C565-1F45-4374-94E8-BE197C2FABEC}" dt="2022-12-08T09:17:32.096" v="1132" actId="2711"/>
        <pc:sldMkLst>
          <pc:docMk/>
          <pc:sldMk cId="3215084726" sldId="598"/>
        </pc:sldMkLst>
        <pc:spChg chg="add mod">
          <ac:chgData name="Anita Molin" userId="0ad6c635-8e61-44b6-87ad-76a3cb42852d" providerId="ADAL" clId="{A5C2C565-1F45-4374-94E8-BE197C2FABEC}" dt="2022-12-08T09:16:42.152" v="1131" actId="255"/>
          <ac:spMkLst>
            <pc:docMk/>
            <pc:sldMk cId="3215084726" sldId="598"/>
            <ac:spMk id="2" creationId="{01B55B7F-F929-4408-94A9-5DA6D7840848}"/>
          </ac:spMkLst>
        </pc:spChg>
        <pc:spChg chg="mod">
          <ac:chgData name="Anita Molin" userId="0ad6c635-8e61-44b6-87ad-76a3cb42852d" providerId="ADAL" clId="{A5C2C565-1F45-4374-94E8-BE197C2FABEC}" dt="2022-12-08T09:17:32.096" v="1132" actId="2711"/>
          <ac:spMkLst>
            <pc:docMk/>
            <pc:sldMk cId="3215084726" sldId="598"/>
            <ac:spMk id="6" creationId="{26EF9F62-DAA8-43CE-AB4D-D2F24DCBDAC1}"/>
          </ac:spMkLst>
        </pc:spChg>
        <pc:spChg chg="mod">
          <ac:chgData name="Anita Molin" userId="0ad6c635-8e61-44b6-87ad-76a3cb42852d" providerId="ADAL" clId="{A5C2C565-1F45-4374-94E8-BE197C2FABEC}" dt="2022-12-08T09:13:57.476" v="1061" actId="20577"/>
          <ac:spMkLst>
            <pc:docMk/>
            <pc:sldMk cId="3215084726" sldId="598"/>
            <ac:spMk id="9" creationId="{D055C5DC-626B-4BA5-A239-89880E7AA04A}"/>
          </ac:spMkLst>
        </pc:spChg>
      </pc:sldChg>
      <pc:sldMasterChg chg="delSldLayout">
        <pc:chgData name="Anita Molin" userId="0ad6c635-8e61-44b6-87ad-76a3cb42852d" providerId="ADAL" clId="{A5C2C565-1F45-4374-94E8-BE197C2FABEC}" dt="2022-12-08T08:37:53.139" v="557" actId="47"/>
        <pc:sldMasterMkLst>
          <pc:docMk/>
          <pc:sldMasterMk cId="886967930" sldId="2147484042"/>
        </pc:sldMasterMkLst>
        <pc:sldLayoutChg chg="del">
          <pc:chgData name="Anita Molin" userId="0ad6c635-8e61-44b6-87ad-76a3cb42852d" providerId="ADAL" clId="{A5C2C565-1F45-4374-94E8-BE197C2FABEC}" dt="2022-12-08T08:19:17.646" v="56" actId="47"/>
          <pc:sldLayoutMkLst>
            <pc:docMk/>
            <pc:sldMasterMk cId="886967930" sldId="2147484042"/>
            <pc:sldLayoutMk cId="1646666821" sldId="2147484563"/>
          </pc:sldLayoutMkLst>
        </pc:sldLayoutChg>
        <pc:sldLayoutChg chg="del">
          <pc:chgData name="Anita Molin" userId="0ad6c635-8e61-44b6-87ad-76a3cb42852d" providerId="ADAL" clId="{A5C2C565-1F45-4374-94E8-BE197C2FABEC}" dt="2022-12-08T08:37:53.139" v="557" actId="47"/>
          <pc:sldLayoutMkLst>
            <pc:docMk/>
            <pc:sldMasterMk cId="886967930" sldId="2147484042"/>
            <pc:sldLayoutMk cId="1407799271" sldId="214748456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2023-01-05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2023-01-05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80546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50102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78064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59338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30564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63867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88262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410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642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90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2796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7726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827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39313353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20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746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7960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9958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61236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395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8699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25995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0692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60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0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4511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9055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952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107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656156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35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961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  <p:sldLayoutId id="2147484558" r:id="rId12"/>
    <p:sldLayoutId id="2147484559" r:id="rId13"/>
    <p:sldLayoutId id="2147484560" r:id="rId14"/>
    <p:sldLayoutId id="2147484561" r:id="rId15"/>
    <p:sldLayoutId id="2147484562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512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  <p:sldLayoutId id="2147484542" r:id="rId13"/>
    <p:sldLayoutId id="2147484543" r:id="rId14"/>
    <p:sldLayoutId id="2147484544" r:id="rId15"/>
    <p:sldLayoutId id="2147484545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ted.com/speakers/carol_dwec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63F9B177-023A-4A4B-8B0A-1642D99AAE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F72CF97-2D53-0D4D-B70B-0E17D1394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1" r="6712" b="50000"/>
          <a:stretch/>
        </p:blipFill>
        <p:spPr>
          <a:xfrm>
            <a:off x="0" y="3731494"/>
            <a:ext cx="12192000" cy="3126506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0B2F8874-6E0E-4F91-9D57-FAEB10FBE881}"/>
              </a:ext>
            </a:extLst>
          </p:cNvPr>
          <p:cNvSpPr txBox="1">
            <a:spLocks/>
          </p:cNvSpPr>
          <p:nvPr/>
        </p:nvSpPr>
        <p:spPr>
          <a:xfrm>
            <a:off x="1387422" y="1520957"/>
            <a:ext cx="9417155" cy="111309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500" dirty="0">
                <a:solidFill>
                  <a:prstClr val="black"/>
                </a:solidFill>
                <a:latin typeface="Arial Black"/>
              </a:rPr>
              <a:t>Normer och machokultur</a:t>
            </a:r>
          </a:p>
          <a:p>
            <a:pPr marL="0" marR="0" lvl="0" indent="0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Introduktion</a:t>
            </a:r>
          </a:p>
        </p:txBody>
      </p:sp>
    </p:spTree>
    <p:extLst>
      <p:ext uri="{BB962C8B-B14F-4D97-AF65-F5344CB8AC3E}">
        <p14:creationId xmlns:p14="http://schemas.microsoft.com/office/powerpoint/2010/main" val="312209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590A416-F3B8-4177-B269-083E771CECE6}"/>
              </a:ext>
            </a:extLst>
          </p:cNvPr>
          <p:cNvSpPr/>
          <p:nvPr/>
        </p:nvSpPr>
        <p:spPr>
          <a:xfrm>
            <a:off x="-63052" y="-2"/>
            <a:ext cx="8820245" cy="6858001"/>
          </a:xfrm>
          <a:prstGeom prst="rect">
            <a:avLst/>
          </a:prstGeom>
          <a:solidFill>
            <a:srgbClr val="5DA38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ubrik 4">
            <a:extLst>
              <a:ext uri="{FF2B5EF4-FFF2-40B4-BE49-F238E27FC236}">
                <a16:creationId xmlns:a16="http://schemas.microsoft.com/office/drawing/2014/main" id="{639DDA8C-E53C-45FE-B314-96A13AE69CDF}"/>
              </a:ext>
            </a:extLst>
          </p:cNvPr>
          <p:cNvSpPr txBox="1">
            <a:spLocks/>
          </p:cNvSpPr>
          <p:nvPr/>
        </p:nvSpPr>
        <p:spPr>
          <a:xfrm>
            <a:off x="497622" y="1066800"/>
            <a:ext cx="5048199" cy="828675"/>
          </a:xfrm>
          <a:prstGeom prst="rect">
            <a:avLst/>
          </a:prstGeom>
        </p:spPr>
        <p:txBody>
          <a:bodyPr/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000" b="0" dirty="0">
                <a:solidFill>
                  <a:schemeClr val="bg1"/>
                </a:solidFill>
                <a:latin typeface="+mn-lt"/>
              </a:rPr>
              <a:t>Antiplugg?</a:t>
            </a:r>
            <a:endParaRPr kumimoji="0" lang="sv-SE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9B946A1-4B4A-4C91-B4B6-9B0ECB189071}"/>
              </a:ext>
            </a:extLst>
          </p:cNvPr>
          <p:cNvSpPr txBox="1"/>
          <p:nvPr/>
        </p:nvSpPr>
        <p:spPr>
          <a:xfrm>
            <a:off x="8757193" y="5886101"/>
            <a:ext cx="33092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Positiva förebilder</a:t>
            </a:r>
            <a:endParaRPr lang="sv-SE" dirty="0">
              <a:latin typeface="+mj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50A65B6-FCCE-4DA5-AB48-7B8EA86B6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0"/>
            <a:ext cx="5048198" cy="686453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FD2B1ED-FEF5-40B0-B1CB-012546C587BB}"/>
              </a:ext>
            </a:extLst>
          </p:cNvPr>
          <p:cNvSpPr txBox="1"/>
          <p:nvPr/>
        </p:nvSpPr>
        <p:spPr>
          <a:xfrm>
            <a:off x="685800" y="2171700"/>
            <a:ext cx="6838950" cy="379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5" marR="5080" indent="-342265">
              <a:lnSpc>
                <a:spcPts val="2110"/>
              </a:lnSpc>
              <a:spcBef>
                <a:spcPts val="210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Forskning</a:t>
            </a:r>
            <a:r>
              <a:rPr lang="sv-SE" sz="24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visar</a:t>
            </a:r>
            <a:r>
              <a:rPr lang="sv-SE" sz="24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det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på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många</a:t>
            </a:r>
            <a:r>
              <a:rPr lang="sv-SE" sz="24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skolor</a:t>
            </a:r>
            <a:r>
              <a:rPr lang="sv-SE" sz="24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finns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något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som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kallas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för</a:t>
            </a:r>
            <a:r>
              <a:rPr lang="sv-SE" sz="24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anti-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plugg</a:t>
            </a:r>
            <a:r>
              <a:rPr lang="sv-SE" sz="2400" spc="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eller</a:t>
            </a:r>
            <a:r>
              <a:rPr lang="sv-SE" sz="2400" spc="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anti-ansträngningskultur</a:t>
            </a:r>
            <a:endParaRPr lang="sv-SE"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7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Anti-plugg</a:t>
            </a:r>
            <a:r>
              <a:rPr lang="sv-SE" sz="24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man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tycker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inte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det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är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coolt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plugga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och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få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höga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betyg</a:t>
            </a:r>
            <a:endParaRPr lang="sv-SE"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4965" marR="177165" indent="-342265">
              <a:lnSpc>
                <a:spcPct val="102200"/>
              </a:lnSpc>
              <a:spcBef>
                <a:spcPts val="88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Anti-ansträngning</a:t>
            </a:r>
            <a:r>
              <a:rPr lang="sv-SE" sz="2400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coolt att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få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höga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betyg,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men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inte coolt att 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behöva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plugga</a:t>
            </a:r>
            <a:r>
              <a:rPr lang="sv-SE" sz="24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för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få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höga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betyg</a:t>
            </a:r>
            <a:endParaRPr lang="sv-SE"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03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Normerna</a:t>
            </a:r>
            <a:r>
              <a:rPr lang="sv-SE" sz="2400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styr.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Hur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är</a:t>
            </a:r>
            <a:r>
              <a:rPr lang="sv-SE" sz="24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det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på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vår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skola?</a:t>
            </a:r>
            <a:endParaRPr lang="sv-SE"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4965" marR="5080" indent="-342265">
              <a:lnSpc>
                <a:spcPct val="99400"/>
              </a:lnSpc>
              <a:spcBef>
                <a:spcPts val="110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1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8439C18C-73AB-4DB6-9A0C-D617E45504DB}"/>
              </a:ext>
            </a:extLst>
          </p:cNvPr>
          <p:cNvSpPr txBox="1"/>
          <p:nvPr/>
        </p:nvSpPr>
        <p:spPr>
          <a:xfrm>
            <a:off x="1117718" y="5791600"/>
            <a:ext cx="4206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kern="0" dirty="0"/>
              <a:t>Brottsförebyggande rådet, BRÅ </a:t>
            </a:r>
            <a:br>
              <a:rPr lang="sv-SE" sz="1400" kern="0" dirty="0"/>
            </a:br>
            <a:r>
              <a:rPr lang="sv-SE" sz="1400" kern="0" dirty="0"/>
              <a:t>Skolundersökning om brott 2019, årskurs 9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0E82436-F6CE-401E-A5DB-58CF30703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" t="11066" r="2401"/>
          <a:stretch/>
        </p:blipFill>
        <p:spPr>
          <a:xfrm>
            <a:off x="1117718" y="1446272"/>
            <a:ext cx="4801819" cy="3929107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3757408E-974B-4195-BDD7-F5C00788B3E3}"/>
              </a:ext>
            </a:extLst>
          </p:cNvPr>
          <p:cNvSpPr txBox="1"/>
          <p:nvPr/>
        </p:nvSpPr>
        <p:spPr>
          <a:xfrm>
            <a:off x="1027775" y="476053"/>
            <a:ext cx="6653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Brottsstatistik</a:t>
            </a:r>
            <a:br>
              <a:rPr lang="sv-SE" dirty="0">
                <a:latin typeface="+mj-lt"/>
              </a:rPr>
            </a:br>
            <a:r>
              <a:rPr lang="sv-SE" sz="1200" dirty="0">
                <a:latin typeface="+mj-lt"/>
              </a:rPr>
              <a:t>Brottsplats – lindrig misshandel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3698975-3362-4313-A4F1-BF83B8CCF4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-6531"/>
            <a:ext cx="5048198" cy="68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1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916DD86-E419-4FB1-920C-A765B8B1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47987"/>
          <a:stretch/>
        </p:blipFill>
        <p:spPr>
          <a:xfrm rot="10800000">
            <a:off x="6575455" y="-12074"/>
            <a:ext cx="5616545" cy="6882148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539E3F0-50BF-4E70-9BB8-30FCDC300F77}"/>
              </a:ext>
            </a:extLst>
          </p:cNvPr>
          <p:cNvSpPr txBox="1">
            <a:spLocks/>
          </p:cNvSpPr>
          <p:nvPr/>
        </p:nvSpPr>
        <p:spPr>
          <a:xfrm>
            <a:off x="751840" y="1503680"/>
            <a:ext cx="5974080" cy="3511235"/>
          </a:xfrm>
          <a:prstGeom prst="rect">
            <a:avLst/>
          </a:prstGeom>
        </p:spPr>
        <p:txBody>
          <a:bodyPr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98500"/>
              </a:lnSpc>
              <a:spcBef>
                <a:spcPts val="130"/>
              </a:spcBef>
              <a:buNone/>
            </a:pPr>
            <a:r>
              <a:rPr lang="sv-SE" sz="2800" dirty="0">
                <a:latin typeface="Century Gothic"/>
                <a:cs typeface="Century Gothic"/>
              </a:rPr>
              <a:t>”Man blir bra om man pluggar. Det handlar inte om man är smart eller inte.”</a:t>
            </a:r>
          </a:p>
          <a:p>
            <a:pPr marL="0" marR="1006475" indent="0">
              <a:lnSpc>
                <a:spcPts val="2110"/>
              </a:lnSpc>
              <a:spcBef>
                <a:spcPts val="1664"/>
              </a:spcBef>
              <a:buNone/>
            </a:pPr>
            <a:r>
              <a:rPr lang="sv-SE" sz="1800" dirty="0">
                <a:latin typeface="Century Gothic"/>
                <a:cs typeface="Century Gothic"/>
              </a:rPr>
              <a:t>Carol</a:t>
            </a:r>
            <a:r>
              <a:rPr lang="sv-SE" sz="1800" spc="-5" dirty="0">
                <a:latin typeface="Century Gothic"/>
                <a:cs typeface="Century Gothic"/>
              </a:rPr>
              <a:t> </a:t>
            </a:r>
            <a:r>
              <a:rPr lang="sv-SE" sz="1800" spc="-10" dirty="0" err="1">
                <a:latin typeface="Century Gothic"/>
                <a:cs typeface="Century Gothic"/>
              </a:rPr>
              <a:t>Dweck</a:t>
            </a:r>
            <a:r>
              <a:rPr lang="sv-SE" sz="1800" spc="-10" dirty="0">
                <a:latin typeface="Century Gothic"/>
                <a:cs typeface="Century Gothic"/>
              </a:rPr>
              <a:t>, Psykolog</a:t>
            </a:r>
          </a:p>
          <a:p>
            <a:pPr marL="0" marR="1006475" indent="0">
              <a:lnSpc>
                <a:spcPts val="2110"/>
              </a:lnSpc>
              <a:spcBef>
                <a:spcPts val="1664"/>
              </a:spcBef>
              <a:buNone/>
            </a:pPr>
            <a:br>
              <a:rPr lang="sv-SE" sz="1800" spc="-10" dirty="0">
                <a:latin typeface="Century Gothic"/>
                <a:cs typeface="Century Gothic"/>
              </a:rPr>
            </a:br>
            <a:endParaRPr lang="sv-SE" sz="2800" dirty="0">
              <a:solidFill>
                <a:srgbClr val="333333"/>
              </a:solidFill>
              <a:latin typeface="Arial Black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A921D25-962E-4EFC-8E88-66F698C6C4F1}"/>
              </a:ext>
            </a:extLst>
          </p:cNvPr>
          <p:cNvSpPr txBox="1"/>
          <p:nvPr/>
        </p:nvSpPr>
        <p:spPr>
          <a:xfrm>
            <a:off x="863600" y="386080"/>
            <a:ext cx="571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Att</a:t>
            </a:r>
            <a:r>
              <a:rPr lang="sv-SE" sz="4000" spc="-25" dirty="0"/>
              <a:t> </a:t>
            </a:r>
            <a:r>
              <a:rPr lang="sv-SE" sz="4000" dirty="0"/>
              <a:t>bli</a:t>
            </a:r>
            <a:r>
              <a:rPr lang="sv-SE" sz="4000" spc="-10" dirty="0"/>
              <a:t> </a:t>
            </a:r>
            <a:r>
              <a:rPr lang="sv-SE" sz="4000" dirty="0"/>
              <a:t>bra</a:t>
            </a:r>
            <a:r>
              <a:rPr lang="sv-SE" sz="4000" spc="-15" dirty="0"/>
              <a:t> </a:t>
            </a:r>
            <a:r>
              <a:rPr lang="sv-SE" sz="4000" spc="-25" dirty="0"/>
              <a:t>på </a:t>
            </a:r>
            <a:r>
              <a:rPr lang="sv-SE" sz="4000" spc="-10" dirty="0"/>
              <a:t>något</a:t>
            </a:r>
            <a:endParaRPr lang="sv-SE" sz="4000" dirty="0"/>
          </a:p>
        </p:txBody>
      </p:sp>
      <p:pic>
        <p:nvPicPr>
          <p:cNvPr id="7" name="object 17">
            <a:extLst>
              <a:ext uri="{FF2B5EF4-FFF2-40B4-BE49-F238E27FC236}">
                <a16:creationId xmlns:a16="http://schemas.microsoft.com/office/drawing/2014/main" id="{C717A41C-3EAC-4683-B675-4EED322F2B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7628" y="0"/>
            <a:ext cx="3733016" cy="688214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204DC54-5839-4A9F-B7B0-14431961FE9C}"/>
              </a:ext>
            </a:extLst>
          </p:cNvPr>
          <p:cNvSpPr txBox="1"/>
          <p:nvPr/>
        </p:nvSpPr>
        <p:spPr>
          <a:xfrm>
            <a:off x="1009816" y="5677231"/>
            <a:ext cx="5295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https://www.ted.com/speakers/carol_dweck</a:t>
            </a:r>
            <a:br>
              <a:rPr lang="en-US" sz="12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https://www.aot.edu.au/infographics/fixed-vs-growth-mindset/</a:t>
            </a:r>
            <a:endParaRPr lang="sv-SE" sz="1200" dirty="0">
              <a:latin typeface="Century Gothic"/>
              <a:cs typeface="Century Gothic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5012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26EF9F62-DAA8-43CE-AB4D-D2F24DCBDAC1}"/>
              </a:ext>
            </a:extLst>
          </p:cNvPr>
          <p:cNvSpPr txBox="1">
            <a:spLocks/>
          </p:cNvSpPr>
          <p:nvPr/>
        </p:nvSpPr>
        <p:spPr>
          <a:xfrm>
            <a:off x="1299351" y="2260973"/>
            <a:ext cx="5450116" cy="2102758"/>
          </a:xfrm>
          <a:prstGeom prst="rect">
            <a:avLst/>
          </a:prstGeom>
        </p:spPr>
        <p:txBody>
          <a:bodyPr/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sz="2800" dirty="0">
                <a:solidFill>
                  <a:srgbClr val="333333"/>
                </a:solidFill>
                <a:latin typeface="Century Gothic" panose="020B0502020202020204" pitchFamily="34" charset="0"/>
              </a:rPr>
              <a:t>Tusentals fler brott har kunnat utredas nu när fotbollsmatcherna inte haft någon publik.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v-SE" sz="3400" dirty="0">
              <a:solidFill>
                <a:srgbClr val="333333"/>
              </a:solidFill>
              <a:latin typeface="Arial Black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E1EAE3D-BD1D-4B7F-95A1-BE7E5DD15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-6531"/>
            <a:ext cx="5048198" cy="686453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1B55B7F-F929-4408-94A9-5DA6D7840848}"/>
              </a:ext>
            </a:extLst>
          </p:cNvPr>
          <p:cNvSpPr txBox="1"/>
          <p:nvPr/>
        </p:nvSpPr>
        <p:spPr>
          <a:xfrm>
            <a:off x="1299351" y="599440"/>
            <a:ext cx="5172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Polisresurser</a:t>
            </a:r>
          </a:p>
        </p:txBody>
      </p:sp>
    </p:spTree>
    <p:extLst>
      <p:ext uri="{BB962C8B-B14F-4D97-AF65-F5344CB8AC3E}">
        <p14:creationId xmlns:p14="http://schemas.microsoft.com/office/powerpoint/2010/main" val="3215084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590A416-F3B8-4177-B269-083E771CECE6}"/>
              </a:ext>
            </a:extLst>
          </p:cNvPr>
          <p:cNvSpPr/>
          <p:nvPr/>
        </p:nvSpPr>
        <p:spPr>
          <a:xfrm>
            <a:off x="-63052" y="-2"/>
            <a:ext cx="8820245" cy="6858001"/>
          </a:xfrm>
          <a:prstGeom prst="rect">
            <a:avLst/>
          </a:prstGeom>
          <a:solidFill>
            <a:srgbClr val="5DA38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ubrik 4">
            <a:extLst>
              <a:ext uri="{FF2B5EF4-FFF2-40B4-BE49-F238E27FC236}">
                <a16:creationId xmlns:a16="http://schemas.microsoft.com/office/drawing/2014/main" id="{639DDA8C-E53C-45FE-B314-96A13AE69CDF}"/>
              </a:ext>
            </a:extLst>
          </p:cNvPr>
          <p:cNvSpPr txBox="1">
            <a:spLocks/>
          </p:cNvSpPr>
          <p:nvPr/>
        </p:nvSpPr>
        <p:spPr>
          <a:xfrm>
            <a:off x="497622" y="1066800"/>
            <a:ext cx="5048199" cy="828675"/>
          </a:xfrm>
          <a:prstGeom prst="rect">
            <a:avLst/>
          </a:prstGeom>
        </p:spPr>
        <p:txBody>
          <a:bodyPr/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000" dirty="0">
                <a:solidFill>
                  <a:schemeClr val="bg1"/>
                </a:solidFill>
                <a:latin typeface="+mn-lt"/>
              </a:rPr>
              <a:t>Anti-</a:t>
            </a:r>
            <a:r>
              <a:rPr lang="sv-SE" sz="4000" spc="-10" dirty="0">
                <a:solidFill>
                  <a:schemeClr val="bg1"/>
                </a:solidFill>
                <a:latin typeface="+mn-lt"/>
              </a:rPr>
              <a:t>pluggkultur</a:t>
            </a:r>
            <a:endParaRPr kumimoji="0" lang="sv-SE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9B946A1-4B4A-4C91-B4B6-9B0ECB189071}"/>
              </a:ext>
            </a:extLst>
          </p:cNvPr>
          <p:cNvSpPr txBox="1"/>
          <p:nvPr/>
        </p:nvSpPr>
        <p:spPr>
          <a:xfrm>
            <a:off x="8757193" y="5886101"/>
            <a:ext cx="33092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Positiva förebilder</a:t>
            </a:r>
            <a:endParaRPr lang="sv-SE" dirty="0">
              <a:latin typeface="+mj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50A65B6-FCCE-4DA5-AB48-7B8EA86B6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0"/>
            <a:ext cx="5048198" cy="686453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FD2B1ED-FEF5-40B0-B1CB-012546C587BB}"/>
              </a:ext>
            </a:extLst>
          </p:cNvPr>
          <p:cNvSpPr txBox="1"/>
          <p:nvPr/>
        </p:nvSpPr>
        <p:spPr>
          <a:xfrm>
            <a:off x="685800" y="2171700"/>
            <a:ext cx="6057900" cy="3268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5" marR="5080" indent="-342265">
              <a:lnSpc>
                <a:spcPct val="99400"/>
              </a:lnSpc>
              <a:spcBef>
                <a:spcPts val="110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chemeClr val="bg1"/>
                </a:solidFill>
              </a:rPr>
              <a:t>Denna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kultur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innebär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att studier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ses </a:t>
            </a:r>
            <a:r>
              <a:rPr lang="sv-SE" sz="2400" spc="-25" dirty="0">
                <a:solidFill>
                  <a:schemeClr val="bg1"/>
                </a:solidFill>
              </a:rPr>
              <a:t>som </a:t>
            </a:r>
            <a:r>
              <a:rPr lang="sv-SE" sz="2400" dirty="0">
                <a:solidFill>
                  <a:schemeClr val="bg1"/>
                </a:solidFill>
              </a:rPr>
              <a:t>något</a:t>
            </a:r>
            <a:r>
              <a:rPr lang="sv-SE" sz="2400" spc="-2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feminint,</a:t>
            </a:r>
            <a:r>
              <a:rPr lang="sv-SE" sz="2400" spc="-10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vilket</a:t>
            </a:r>
            <a:r>
              <a:rPr lang="sv-SE" sz="2400" spc="-1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framför</a:t>
            </a:r>
            <a:r>
              <a:rPr lang="sv-SE" sz="2400" spc="-1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allt</a:t>
            </a:r>
            <a:r>
              <a:rPr lang="sv-SE" sz="2400" spc="-10" dirty="0">
                <a:solidFill>
                  <a:schemeClr val="bg1"/>
                </a:solidFill>
              </a:rPr>
              <a:t> påverkar </a:t>
            </a:r>
            <a:r>
              <a:rPr lang="sv-SE" sz="2400" dirty="0">
                <a:solidFill>
                  <a:schemeClr val="bg1"/>
                </a:solidFill>
              </a:rPr>
              <a:t>pojkars</a:t>
            </a:r>
            <a:r>
              <a:rPr lang="sv-SE" sz="2400" spc="-10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syn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på</a:t>
            </a:r>
            <a:r>
              <a:rPr lang="sv-SE" sz="2400" spc="-1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studier.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Att</a:t>
            </a:r>
            <a:r>
              <a:rPr lang="sv-SE" sz="2400" spc="-10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anstränga</a:t>
            </a:r>
            <a:r>
              <a:rPr lang="sv-SE" sz="2400" spc="-10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sig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spc="-50" dirty="0">
                <a:solidFill>
                  <a:schemeClr val="bg1"/>
                </a:solidFill>
              </a:rPr>
              <a:t>i </a:t>
            </a:r>
            <a:r>
              <a:rPr lang="sv-SE" sz="2400" dirty="0">
                <a:solidFill>
                  <a:schemeClr val="bg1"/>
                </a:solidFill>
              </a:rPr>
              <a:t>skolan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ger</a:t>
            </a:r>
            <a:r>
              <a:rPr lang="sv-SE" sz="2400" spc="-10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låg status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i </a:t>
            </a:r>
            <a:r>
              <a:rPr lang="sv-SE" sz="2400" spc="-10" dirty="0">
                <a:solidFill>
                  <a:schemeClr val="bg1"/>
                </a:solidFill>
              </a:rPr>
              <a:t>detta </a:t>
            </a:r>
            <a:r>
              <a:rPr lang="sv-SE" sz="2400" dirty="0">
                <a:solidFill>
                  <a:schemeClr val="bg1"/>
                </a:solidFill>
              </a:rPr>
              <a:t>sammanhang,</a:t>
            </a:r>
            <a:r>
              <a:rPr lang="sv-SE" sz="2400" spc="-1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enligt</a:t>
            </a:r>
            <a:r>
              <a:rPr lang="sv-SE" sz="2400" spc="-10" dirty="0">
                <a:solidFill>
                  <a:schemeClr val="bg1"/>
                </a:solidFill>
              </a:rPr>
              <a:t> Zimmerman.</a:t>
            </a:r>
          </a:p>
          <a:p>
            <a:pPr marL="12700" marR="5080">
              <a:lnSpc>
                <a:spcPct val="99400"/>
              </a:lnSpc>
              <a:spcBef>
                <a:spcPts val="110"/>
              </a:spcBef>
              <a:buClr>
                <a:srgbClr val="B31166"/>
              </a:buClr>
              <a:buSzPct val="77777"/>
              <a:tabLst>
                <a:tab pos="354965" algn="l"/>
                <a:tab pos="355600" algn="l"/>
              </a:tabLst>
            </a:pPr>
            <a:endParaRPr lang="sv-SE" sz="2400" spc="-10" dirty="0">
              <a:solidFill>
                <a:schemeClr val="bg1"/>
              </a:solidFill>
            </a:endParaRPr>
          </a:p>
          <a:p>
            <a:pPr marL="354965" marR="40005" indent="-342265">
              <a:lnSpc>
                <a:spcPts val="2090"/>
              </a:lnSpc>
              <a:spcBef>
                <a:spcPts val="118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chemeClr val="bg1"/>
                </a:solidFill>
              </a:rPr>
              <a:t>Vanligt</a:t>
            </a:r>
            <a:r>
              <a:rPr lang="sv-SE" sz="2400" spc="-2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i</a:t>
            </a:r>
            <a:r>
              <a:rPr lang="sv-SE" sz="2400" spc="-10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skolor</a:t>
            </a:r>
            <a:r>
              <a:rPr lang="sv-SE" sz="2400" spc="-20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där</a:t>
            </a:r>
            <a:r>
              <a:rPr lang="sv-SE" sz="2400" spc="-1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föräldrarna</a:t>
            </a:r>
            <a:r>
              <a:rPr lang="sv-SE" sz="2400" spc="-1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har</a:t>
            </a:r>
            <a:r>
              <a:rPr lang="sv-SE" sz="2400" spc="-15" dirty="0">
                <a:solidFill>
                  <a:schemeClr val="bg1"/>
                </a:solidFill>
              </a:rPr>
              <a:t> </a:t>
            </a:r>
            <a:r>
              <a:rPr lang="sv-SE" sz="2400" spc="-10" dirty="0">
                <a:solidFill>
                  <a:schemeClr val="bg1"/>
                </a:solidFill>
              </a:rPr>
              <a:t>kortare utbildning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10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590A416-F3B8-4177-B269-083E771CECE6}"/>
              </a:ext>
            </a:extLst>
          </p:cNvPr>
          <p:cNvSpPr/>
          <p:nvPr/>
        </p:nvSpPr>
        <p:spPr>
          <a:xfrm>
            <a:off x="-63052" y="-2"/>
            <a:ext cx="8820245" cy="6858001"/>
          </a:xfrm>
          <a:prstGeom prst="rect">
            <a:avLst/>
          </a:prstGeom>
          <a:solidFill>
            <a:srgbClr val="5DA38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ubrik 4">
            <a:extLst>
              <a:ext uri="{FF2B5EF4-FFF2-40B4-BE49-F238E27FC236}">
                <a16:creationId xmlns:a16="http://schemas.microsoft.com/office/drawing/2014/main" id="{639DDA8C-E53C-45FE-B314-96A13AE69CDF}"/>
              </a:ext>
            </a:extLst>
          </p:cNvPr>
          <p:cNvSpPr txBox="1">
            <a:spLocks/>
          </p:cNvSpPr>
          <p:nvPr/>
        </p:nvSpPr>
        <p:spPr>
          <a:xfrm>
            <a:off x="497622" y="1066800"/>
            <a:ext cx="6465153" cy="828675"/>
          </a:xfrm>
          <a:prstGeom prst="rect">
            <a:avLst/>
          </a:prstGeom>
        </p:spPr>
        <p:txBody>
          <a:bodyPr/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000" dirty="0">
                <a:solidFill>
                  <a:schemeClr val="bg1"/>
                </a:solidFill>
                <a:latin typeface="+mn-lt"/>
              </a:rPr>
              <a:t>Anti-</a:t>
            </a:r>
            <a:r>
              <a:rPr lang="sv-SE" sz="4000" spc="-10" dirty="0">
                <a:solidFill>
                  <a:schemeClr val="bg1"/>
                </a:solidFill>
                <a:latin typeface="+mn-lt"/>
              </a:rPr>
              <a:t>ansträngningskultur</a:t>
            </a:r>
            <a:endParaRPr kumimoji="0" lang="sv-SE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9B946A1-4B4A-4C91-B4B6-9B0ECB189071}"/>
              </a:ext>
            </a:extLst>
          </p:cNvPr>
          <p:cNvSpPr txBox="1"/>
          <p:nvPr/>
        </p:nvSpPr>
        <p:spPr>
          <a:xfrm>
            <a:off x="8757193" y="5886101"/>
            <a:ext cx="33092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Positiva förebilder</a:t>
            </a:r>
            <a:endParaRPr lang="sv-SE" dirty="0">
              <a:latin typeface="+mj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50A65B6-FCCE-4DA5-AB48-7B8EA86B6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0"/>
            <a:ext cx="5048198" cy="686453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FD2B1ED-FEF5-40B0-B1CB-012546C587BB}"/>
              </a:ext>
            </a:extLst>
          </p:cNvPr>
          <p:cNvSpPr txBox="1"/>
          <p:nvPr/>
        </p:nvSpPr>
        <p:spPr>
          <a:xfrm>
            <a:off x="581025" y="2171700"/>
            <a:ext cx="6762750" cy="436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5" marR="33020" indent="-342265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Där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ses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det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som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positivt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uppnå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spc="-20" dirty="0">
                <a:solidFill>
                  <a:schemeClr val="bg1"/>
                </a:solidFill>
                <a:latin typeface="Century Gothic"/>
                <a:cs typeface="Century Gothic"/>
              </a:rPr>
              <a:t>goda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skolresultat,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men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inte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som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pojke </a:t>
            </a:r>
            <a:r>
              <a:rPr lang="sv-SE" sz="2200" spc="-20" dirty="0">
                <a:solidFill>
                  <a:schemeClr val="bg1"/>
                </a:solidFill>
                <a:latin typeface="Century Gothic"/>
                <a:cs typeface="Century Gothic"/>
              </a:rPr>
              <a:t>vara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ambitiös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sina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studier.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Det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ses </a:t>
            </a:r>
            <a:r>
              <a:rPr lang="sv-SE" sz="2200" spc="-25" dirty="0">
                <a:solidFill>
                  <a:schemeClr val="bg1"/>
                </a:solidFill>
                <a:latin typeface="Century Gothic"/>
                <a:cs typeface="Century Gothic"/>
              </a:rPr>
              <a:t>som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feminint</a:t>
            </a:r>
            <a:r>
              <a:rPr lang="sv-SE" sz="22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öppet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anstränga</a:t>
            </a:r>
            <a:r>
              <a:rPr lang="sv-SE" sz="22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sig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och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spc="-25" dirty="0">
                <a:solidFill>
                  <a:schemeClr val="bg1"/>
                </a:solidFill>
                <a:latin typeface="Century Gothic"/>
                <a:cs typeface="Century Gothic"/>
              </a:rPr>
              <a:t>de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pojkar</a:t>
            </a:r>
            <a:r>
              <a:rPr lang="sv-SE" sz="2200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som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gör</a:t>
            </a:r>
            <a:r>
              <a:rPr lang="sv-SE" sz="22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det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riskerar</a:t>
            </a:r>
            <a:r>
              <a:rPr lang="sv-SE" sz="22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betraktas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som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mindre 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intelligenta.</a:t>
            </a:r>
            <a:endParaRPr lang="sv-SE" sz="2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4965" marR="14604" indent="-342265">
              <a:lnSpc>
                <a:spcPct val="102200"/>
              </a:lnSpc>
              <a:spcBef>
                <a:spcPts val="88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Vanligare</a:t>
            </a:r>
            <a:r>
              <a:rPr lang="sv-SE" sz="22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på</a:t>
            </a:r>
            <a:r>
              <a:rPr lang="sv-SE" sz="22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skolor</a:t>
            </a:r>
            <a:r>
              <a:rPr lang="sv-SE" sz="22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där</a:t>
            </a:r>
            <a:r>
              <a:rPr lang="sv-SE" sz="22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många</a:t>
            </a:r>
            <a:r>
              <a:rPr lang="sv-SE" sz="22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barn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spc="-25" dirty="0">
                <a:solidFill>
                  <a:schemeClr val="bg1"/>
                </a:solidFill>
                <a:latin typeface="Century Gothic"/>
                <a:cs typeface="Century Gothic"/>
              </a:rPr>
              <a:t>har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föräldrar</a:t>
            </a:r>
            <a:r>
              <a:rPr lang="sv-SE" sz="22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med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längre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utbildning.</a:t>
            </a:r>
            <a:endParaRPr lang="sv-SE" sz="2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4965" marR="5080" indent="-342265">
              <a:lnSpc>
                <a:spcPct val="101699"/>
              </a:lnSpc>
              <a:spcBef>
                <a:spcPts val="900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denna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kultur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uttrycker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ofta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eleverna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spc="-25" dirty="0">
                <a:solidFill>
                  <a:schemeClr val="bg1"/>
                </a:solidFill>
                <a:latin typeface="Century Gothic"/>
                <a:cs typeface="Century Gothic"/>
              </a:rPr>
              <a:t>att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inte</a:t>
            </a:r>
            <a:r>
              <a:rPr lang="sv-SE" sz="2200" spc="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är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intelligenta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om de</a:t>
            </a:r>
            <a:r>
              <a:rPr lang="sv-SE" sz="2200" spc="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behövt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plugga</a:t>
            </a:r>
            <a:r>
              <a:rPr lang="sv-SE" sz="2200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för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klara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proven.</a:t>
            </a:r>
            <a:endParaRPr lang="sv-SE" sz="2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4965" marR="5080" indent="-342265">
              <a:lnSpc>
                <a:spcPct val="99400"/>
              </a:lnSpc>
              <a:spcBef>
                <a:spcPts val="110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626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63F9B177-023A-4A4B-8B0A-1642D99AAE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F72CF97-2D53-0D4D-B70B-0E17D1394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1" r="6712" b="50000"/>
          <a:stretch/>
        </p:blipFill>
        <p:spPr>
          <a:xfrm>
            <a:off x="0" y="3731494"/>
            <a:ext cx="12192000" cy="3126506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0B2F8874-6E0E-4F91-9D57-FAEB10FBE881}"/>
              </a:ext>
            </a:extLst>
          </p:cNvPr>
          <p:cNvSpPr txBox="1">
            <a:spLocks/>
          </p:cNvSpPr>
          <p:nvPr/>
        </p:nvSpPr>
        <p:spPr>
          <a:xfrm>
            <a:off x="1518295" y="1453580"/>
            <a:ext cx="9417155" cy="111309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500" dirty="0">
                <a:solidFill>
                  <a:prstClr val="black"/>
                </a:solidFill>
                <a:latin typeface="Arial Black"/>
              </a:rPr>
              <a:t>B</a:t>
            </a:r>
            <a:r>
              <a:rPr kumimoji="0" lang="sv-SE" sz="65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rottsstatistik</a:t>
            </a:r>
            <a:endParaRPr kumimoji="0" lang="sv-SE" sz="6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1163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3FAB8B4-7BAD-42E9-9648-07C3CA6E2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5" t="13032" r="1681" b="369"/>
          <a:stretch/>
        </p:blipFill>
        <p:spPr>
          <a:xfrm>
            <a:off x="1027775" y="1474537"/>
            <a:ext cx="4947899" cy="39089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F3DBFD3-5BF5-49DD-8552-B9759DF5C4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-6531"/>
            <a:ext cx="5048198" cy="6864531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02407311-F4BA-4CFA-BEDF-E1D17AA3DF9D}"/>
              </a:ext>
            </a:extLst>
          </p:cNvPr>
          <p:cNvSpPr txBox="1"/>
          <p:nvPr/>
        </p:nvSpPr>
        <p:spPr>
          <a:xfrm>
            <a:off x="1117718" y="5791600"/>
            <a:ext cx="4206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kern="0" dirty="0"/>
              <a:t>Brottsförebyggande rådet, BRÅ </a:t>
            </a:r>
            <a:br>
              <a:rPr lang="sv-SE" sz="1400" kern="0" dirty="0"/>
            </a:br>
            <a:r>
              <a:rPr lang="sv-SE" sz="1400" kern="0" dirty="0"/>
              <a:t>Skolundersökning om brott 2019, årskurs 9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44EA8C4-F899-45BF-8FEB-F2E59FF13BCD}"/>
              </a:ext>
            </a:extLst>
          </p:cNvPr>
          <p:cNvSpPr txBox="1"/>
          <p:nvPr/>
        </p:nvSpPr>
        <p:spPr>
          <a:xfrm>
            <a:off x="1027775" y="476053"/>
            <a:ext cx="6653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Brottsstatistik</a:t>
            </a:r>
            <a:br>
              <a:rPr lang="sv-SE" dirty="0">
                <a:latin typeface="+mj-lt"/>
              </a:rPr>
            </a:br>
            <a:r>
              <a:rPr lang="sv-SE" sz="1200" dirty="0">
                <a:latin typeface="+mj-lt"/>
              </a:rPr>
              <a:t>Brottsplats – grövre misshandel</a:t>
            </a:r>
          </a:p>
        </p:txBody>
      </p:sp>
    </p:spTree>
    <p:extLst>
      <p:ext uri="{BB962C8B-B14F-4D97-AF65-F5344CB8AC3E}">
        <p14:creationId xmlns:p14="http://schemas.microsoft.com/office/powerpoint/2010/main" val="87655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F3DBFD3-5BF5-49DD-8552-B9759DF5C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-6531"/>
            <a:ext cx="5048198" cy="6864531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02407311-F4BA-4CFA-BEDF-E1D17AA3DF9D}"/>
              </a:ext>
            </a:extLst>
          </p:cNvPr>
          <p:cNvSpPr txBox="1"/>
          <p:nvPr/>
        </p:nvSpPr>
        <p:spPr>
          <a:xfrm>
            <a:off x="847725" y="5791600"/>
            <a:ext cx="69913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1800"/>
              </a:spcBef>
              <a:defRPr/>
            </a:pPr>
            <a:r>
              <a:rPr lang="sv-SE" sz="1400" dirty="0">
                <a:cs typeface="Century Gothic"/>
              </a:rPr>
              <a:t>Brottsplatsen</a:t>
            </a:r>
            <a:r>
              <a:rPr lang="sv-SE" sz="1400" spc="-35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för</a:t>
            </a:r>
            <a:r>
              <a:rPr lang="sv-SE" sz="1400" spc="-20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den</a:t>
            </a:r>
            <a:r>
              <a:rPr lang="sv-SE" sz="1400" spc="-25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senaste</a:t>
            </a:r>
            <a:r>
              <a:rPr lang="sv-SE" sz="1400" spc="-15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sexuella</a:t>
            </a:r>
            <a:r>
              <a:rPr lang="sv-SE" sz="1400" spc="-15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kränkningen</a:t>
            </a:r>
            <a:r>
              <a:rPr lang="sv-SE" sz="1400" spc="-25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under</a:t>
            </a:r>
            <a:r>
              <a:rPr lang="sv-SE" sz="1400" spc="-15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de</a:t>
            </a:r>
            <a:r>
              <a:rPr lang="sv-SE" sz="1400" spc="-20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senaste</a:t>
            </a:r>
            <a:r>
              <a:rPr lang="sv-SE" sz="1400" spc="-20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tolv</a:t>
            </a:r>
            <a:r>
              <a:rPr lang="sv-SE" sz="1400" spc="-20" dirty="0">
                <a:cs typeface="Century Gothic"/>
              </a:rPr>
              <a:t> </a:t>
            </a:r>
            <a:r>
              <a:rPr lang="sv-SE" sz="1400" spc="-10" dirty="0">
                <a:cs typeface="Century Gothic"/>
              </a:rPr>
              <a:t>månaderna.</a:t>
            </a:r>
            <a:br>
              <a:rPr lang="sv-SE" sz="1400" spc="-10" dirty="0">
                <a:cs typeface="Century Gothic"/>
              </a:rPr>
            </a:br>
            <a:r>
              <a:rPr lang="sv-SE" sz="1400" kern="0" dirty="0"/>
              <a:t>Brottsförebyggande rådet, BRÅ </a:t>
            </a:r>
            <a:br>
              <a:rPr lang="sv-SE" sz="1400" kern="0" dirty="0"/>
            </a:br>
            <a:r>
              <a:rPr lang="sv-SE" sz="1400" kern="0" dirty="0"/>
              <a:t>Skolundersökning om brott 2019, årskurs 9</a:t>
            </a:r>
            <a:br>
              <a:rPr lang="sv-SE" sz="1400" kern="0" dirty="0"/>
            </a:br>
            <a:r>
              <a:rPr lang="sv-SE" sz="1400" kern="0" dirty="0"/>
              <a:t>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44EA8C4-F899-45BF-8FEB-F2E59FF13BCD}"/>
              </a:ext>
            </a:extLst>
          </p:cNvPr>
          <p:cNvSpPr txBox="1"/>
          <p:nvPr/>
        </p:nvSpPr>
        <p:spPr>
          <a:xfrm>
            <a:off x="1027775" y="476053"/>
            <a:ext cx="6653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Brottsstatistik</a:t>
            </a:r>
            <a:br>
              <a:rPr lang="sv-SE" dirty="0">
                <a:latin typeface="+mj-lt"/>
              </a:rPr>
            </a:br>
            <a:r>
              <a:rPr lang="sv-SE" sz="1200" dirty="0">
                <a:latin typeface="+mj-lt"/>
              </a:rPr>
              <a:t>Brottsplats – sexuella kränkningar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8F866A05-F9E0-414F-A232-2171BCDD545A}"/>
              </a:ext>
            </a:extLst>
          </p:cNvPr>
          <p:cNvPicPr/>
          <p:nvPr/>
        </p:nvPicPr>
        <p:blipFill rotWithShape="1">
          <a:blip r:embed="rId3" cstate="print"/>
          <a:srcRect t="10676"/>
          <a:stretch/>
        </p:blipFill>
        <p:spPr>
          <a:xfrm>
            <a:off x="919679" y="1377038"/>
            <a:ext cx="5048198" cy="40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65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901DA3D-E499-4FFB-8299-16ADB2073B3F}"/>
              </a:ext>
            </a:extLst>
          </p:cNvPr>
          <p:cNvSpPr/>
          <p:nvPr/>
        </p:nvSpPr>
        <p:spPr>
          <a:xfrm>
            <a:off x="-1" y="-36224"/>
            <a:ext cx="12191999" cy="6894224"/>
          </a:xfrm>
          <a:prstGeom prst="rect">
            <a:avLst/>
          </a:prstGeom>
          <a:solidFill>
            <a:srgbClr val="FBCFB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916DD86-E419-4FB1-920C-A765B8B1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47987"/>
          <a:stretch/>
        </p:blipFill>
        <p:spPr>
          <a:xfrm rot="10800000">
            <a:off x="6575455" y="-12074"/>
            <a:ext cx="5616545" cy="688214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3C6E8CF-6F5E-4A5D-9183-DF588499959E}"/>
              </a:ext>
            </a:extLst>
          </p:cNvPr>
          <p:cNvSpPr txBox="1"/>
          <p:nvPr/>
        </p:nvSpPr>
        <p:spPr>
          <a:xfrm>
            <a:off x="1172479" y="1965358"/>
            <a:ext cx="5010149" cy="2549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3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Vad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är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coolt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att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vara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bra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på?</a:t>
            </a:r>
            <a:endParaRPr lang="sv-SE" sz="24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3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Är</a:t>
            </a:r>
            <a:r>
              <a:rPr lang="sv-SE"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det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coolt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att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vara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världsmästare i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dans,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eller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schack?</a:t>
            </a:r>
            <a:endParaRPr lang="sv-SE" sz="24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05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Är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det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coolt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att 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träna?</a:t>
            </a:r>
            <a:endParaRPr lang="sv-SE" sz="2400" dirty="0">
              <a:latin typeface="Century Gothic"/>
              <a:cs typeface="Century Gothic"/>
            </a:endParaRPr>
          </a:p>
          <a:p>
            <a:pPr marL="230384" indent="-230384" defTabSz="914332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sv-SE" sz="2000" dirty="0">
              <a:solidFill>
                <a:srgbClr val="333333"/>
              </a:solidFill>
              <a:latin typeface="Arial Black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C40EBB1-9FAC-4C55-BBD3-03FC626B02DB}"/>
              </a:ext>
            </a:extLst>
          </p:cNvPr>
          <p:cNvSpPr txBox="1"/>
          <p:nvPr/>
        </p:nvSpPr>
        <p:spPr>
          <a:xfrm>
            <a:off x="866775" y="600075"/>
            <a:ext cx="5010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Vad är coolt?</a:t>
            </a:r>
          </a:p>
        </p:txBody>
      </p:sp>
    </p:spTree>
    <p:extLst>
      <p:ext uri="{BB962C8B-B14F-4D97-AF65-F5344CB8AC3E}">
        <p14:creationId xmlns:p14="http://schemas.microsoft.com/office/powerpoint/2010/main" val="74863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901DA3D-E499-4FFB-8299-16ADB2073B3F}"/>
              </a:ext>
            </a:extLst>
          </p:cNvPr>
          <p:cNvSpPr/>
          <p:nvPr/>
        </p:nvSpPr>
        <p:spPr>
          <a:xfrm>
            <a:off x="-1" y="-36224"/>
            <a:ext cx="12191999" cy="6894224"/>
          </a:xfrm>
          <a:prstGeom prst="rect">
            <a:avLst/>
          </a:prstGeom>
          <a:solidFill>
            <a:srgbClr val="FBCFB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8CA2981-B8C1-4C41-B5BC-683562D6C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34037"/>
            <a:ext cx="7558087" cy="503801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916DD86-E419-4FB1-920C-A765B8B1A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47987"/>
          <a:stretch/>
        </p:blipFill>
        <p:spPr>
          <a:xfrm rot="10800000">
            <a:off x="6575455" y="0"/>
            <a:ext cx="5616545" cy="688214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C8E4C6E-805F-41CC-8B4F-7C14C3449AAE}"/>
              </a:ext>
            </a:extLst>
          </p:cNvPr>
          <p:cNvSpPr txBox="1"/>
          <p:nvPr/>
        </p:nvSpPr>
        <p:spPr>
          <a:xfrm>
            <a:off x="426720" y="314960"/>
            <a:ext cx="6736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404040"/>
                </a:solidFill>
                <a:latin typeface="Century Gothic"/>
                <a:cs typeface="Century Gothic"/>
              </a:rPr>
              <a:t>MAN</a:t>
            </a:r>
          </a:p>
          <a:p>
            <a:endParaRPr lang="sv-SE" sz="3200" dirty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Skriv</a:t>
            </a:r>
            <a:r>
              <a:rPr lang="sv-SE" sz="3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ned tre ord</a:t>
            </a:r>
            <a:r>
              <a:rPr lang="sv-SE" sz="32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du förknippar</a:t>
            </a:r>
            <a:r>
              <a:rPr lang="sv-SE" sz="32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med ordet</a:t>
            </a:r>
            <a:r>
              <a:rPr lang="sv-SE" sz="32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spc="-10" dirty="0">
                <a:solidFill>
                  <a:srgbClr val="404040"/>
                </a:solidFill>
                <a:latin typeface="Century Gothic"/>
                <a:cs typeface="Century Gothic"/>
              </a:rPr>
              <a:t>man/pojke/kille</a:t>
            </a:r>
            <a:endParaRPr lang="sv-SE" sz="3200" dirty="0">
              <a:latin typeface="Century Gothic"/>
              <a:cs typeface="Century Gothic"/>
            </a:endParaRPr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52412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63F9B177-023A-4A4B-8B0A-1642D99AAE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F72CF97-2D53-0D4D-B70B-0E17D1394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1" r="6712" b="50000"/>
          <a:stretch/>
        </p:blipFill>
        <p:spPr>
          <a:xfrm>
            <a:off x="0" y="3731494"/>
            <a:ext cx="12192000" cy="3126506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0B2F8874-6E0E-4F91-9D57-FAEB10FBE881}"/>
              </a:ext>
            </a:extLst>
          </p:cNvPr>
          <p:cNvSpPr txBox="1">
            <a:spLocks/>
          </p:cNvSpPr>
          <p:nvPr/>
        </p:nvSpPr>
        <p:spPr>
          <a:xfrm>
            <a:off x="1518295" y="1453580"/>
            <a:ext cx="9417155" cy="111309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500" dirty="0">
                <a:solidFill>
                  <a:prstClr val="black"/>
                </a:solidFill>
                <a:latin typeface="Arial Black"/>
              </a:rPr>
              <a:t>Normer</a:t>
            </a:r>
            <a:endParaRPr kumimoji="0" lang="sv-SE" sz="6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250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916DD86-E419-4FB1-920C-A765B8B1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47987"/>
          <a:stretch/>
        </p:blipFill>
        <p:spPr>
          <a:xfrm rot="10800000">
            <a:off x="6575455" y="-12074"/>
            <a:ext cx="5616545" cy="6882148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539E3F0-50BF-4E70-9BB8-30FCDC300F77}"/>
              </a:ext>
            </a:extLst>
          </p:cNvPr>
          <p:cNvSpPr txBox="1">
            <a:spLocks/>
          </p:cNvSpPr>
          <p:nvPr/>
        </p:nvSpPr>
        <p:spPr>
          <a:xfrm>
            <a:off x="751840" y="1503680"/>
            <a:ext cx="5974080" cy="427736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535" marR="5080" indent="-331470">
              <a:lnSpc>
                <a:spcPct val="120000"/>
              </a:lnSpc>
              <a:spcBef>
                <a:spcPts val="210"/>
              </a:spcBef>
              <a:buClr>
                <a:srgbClr val="B31166"/>
              </a:buClr>
              <a:buSzPct val="88888"/>
              <a:buFont typeface="Times New Roman"/>
              <a:buChar char="●"/>
              <a:tabLst>
                <a:tab pos="343535" algn="l"/>
                <a:tab pos="344170" algn="l"/>
              </a:tabLst>
            </a:pPr>
            <a:r>
              <a:rPr lang="sv-SE" sz="3400" dirty="0">
                <a:latin typeface="Century Gothic"/>
                <a:cs typeface="Century Gothic"/>
              </a:rPr>
              <a:t>Oskrivna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regler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som</a:t>
            </a:r>
            <a:r>
              <a:rPr lang="sv-SE" sz="3400" spc="-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skapas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MELLAN människor.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Detta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innebär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att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vi</a:t>
            </a:r>
            <a:r>
              <a:rPr lang="sv-SE" sz="3400" spc="-5" dirty="0">
                <a:latin typeface="Century Gothic"/>
                <a:cs typeface="Century Gothic"/>
              </a:rPr>
              <a:t> </a:t>
            </a:r>
            <a:r>
              <a:rPr lang="sv-SE" sz="3400" spc="-10" dirty="0">
                <a:latin typeface="Century Gothic"/>
                <a:cs typeface="Century Gothic"/>
              </a:rPr>
              <a:t>också </a:t>
            </a:r>
            <a:r>
              <a:rPr lang="sv-SE" sz="3400" dirty="0">
                <a:latin typeface="Century Gothic"/>
                <a:cs typeface="Century Gothic"/>
              </a:rPr>
              <a:t>har</a:t>
            </a:r>
            <a:r>
              <a:rPr lang="sv-SE" sz="3400" spc="-3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makten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att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förändra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normerna.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Normer</a:t>
            </a:r>
            <a:r>
              <a:rPr lang="sv-SE" sz="3400" spc="-2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STYR</a:t>
            </a:r>
            <a:r>
              <a:rPr lang="sv-SE" sz="3400" spc="-2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vårt</a:t>
            </a:r>
            <a:r>
              <a:rPr lang="sv-SE" sz="3400" spc="-10" dirty="0">
                <a:latin typeface="Century Gothic"/>
                <a:cs typeface="Century Gothic"/>
              </a:rPr>
              <a:t> beteende.</a:t>
            </a:r>
            <a:endParaRPr lang="sv-SE" sz="34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  <a:spcBef>
                <a:spcPts val="15"/>
              </a:spcBef>
              <a:buClr>
                <a:srgbClr val="B31166"/>
              </a:buClr>
              <a:buFont typeface="Times New Roman"/>
              <a:buChar char="●"/>
            </a:pPr>
            <a:endParaRPr lang="sv-SE" sz="3400" dirty="0">
              <a:latin typeface="Century Gothic"/>
              <a:cs typeface="Century Gothic"/>
            </a:endParaRPr>
          </a:p>
          <a:p>
            <a:pPr marL="343535" indent="-330835">
              <a:lnSpc>
                <a:spcPct val="120000"/>
              </a:lnSpc>
              <a:buClr>
                <a:srgbClr val="B31166"/>
              </a:buClr>
              <a:buSzPct val="88888"/>
              <a:buFont typeface="Times New Roman"/>
              <a:buChar char="●"/>
              <a:tabLst>
                <a:tab pos="343535" algn="l"/>
                <a:tab pos="344170" algn="l"/>
              </a:tabLst>
            </a:pPr>
            <a:r>
              <a:rPr lang="sv-SE" sz="3400" dirty="0">
                <a:latin typeface="Century Gothic"/>
                <a:cs typeface="Century Gothic"/>
              </a:rPr>
              <a:t>Normer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finns </a:t>
            </a:r>
            <a:r>
              <a:rPr lang="sv-SE" sz="3400" spc="-10" dirty="0">
                <a:latin typeface="Century Gothic"/>
                <a:cs typeface="Century Gothic"/>
              </a:rPr>
              <a:t>ÖVERALLT.</a:t>
            </a:r>
            <a:endParaRPr lang="sv-SE" sz="34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  <a:spcBef>
                <a:spcPts val="35"/>
              </a:spcBef>
              <a:buClr>
                <a:srgbClr val="B31166"/>
              </a:buClr>
              <a:buFont typeface="Times New Roman"/>
              <a:buChar char="●"/>
            </a:pPr>
            <a:endParaRPr lang="sv-SE" sz="3400" dirty="0">
              <a:latin typeface="Century Gothic"/>
              <a:cs typeface="Century Gothic"/>
            </a:endParaRPr>
          </a:p>
          <a:p>
            <a:pPr marL="343535" marR="255270" indent="-331470">
              <a:lnSpc>
                <a:spcPct val="120000"/>
              </a:lnSpc>
              <a:buClr>
                <a:srgbClr val="B31166"/>
              </a:buClr>
              <a:buSzPct val="88888"/>
              <a:buFont typeface="Times New Roman"/>
              <a:buChar char="●"/>
              <a:tabLst>
                <a:tab pos="343535" algn="l"/>
                <a:tab pos="344170" algn="l"/>
              </a:tabLst>
            </a:pPr>
            <a:r>
              <a:rPr lang="sv-SE" sz="3400" dirty="0">
                <a:latin typeface="Century Gothic"/>
                <a:cs typeface="Century Gothic"/>
              </a:rPr>
              <a:t>Vi</a:t>
            </a:r>
            <a:r>
              <a:rPr lang="sv-SE" sz="3400" spc="-2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alla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kommenterar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och</a:t>
            </a:r>
            <a:r>
              <a:rPr lang="sv-SE" sz="3400" spc="-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skämtar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på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sätt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som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gör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att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vi</a:t>
            </a:r>
            <a:r>
              <a:rPr lang="sv-SE" sz="3400" spc="-5" dirty="0">
                <a:latin typeface="Century Gothic"/>
                <a:cs typeface="Century Gothic"/>
              </a:rPr>
              <a:t> </a:t>
            </a:r>
            <a:r>
              <a:rPr lang="sv-SE" sz="3400" spc="-10" dirty="0">
                <a:latin typeface="Century Gothic"/>
                <a:cs typeface="Century Gothic"/>
              </a:rPr>
              <a:t>UPPRÄTTHÅLLER </a:t>
            </a:r>
            <a:r>
              <a:rPr lang="sv-SE" sz="3400" dirty="0">
                <a:latin typeface="Century Gothic"/>
                <a:cs typeface="Century Gothic"/>
              </a:rPr>
              <a:t>normer.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Därför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är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det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viktigt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att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börja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tänka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på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hur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man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agerar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spc="-25" dirty="0">
                <a:latin typeface="Century Gothic"/>
                <a:cs typeface="Century Gothic"/>
              </a:rPr>
              <a:t>och </a:t>
            </a:r>
            <a:r>
              <a:rPr lang="sv-SE" sz="3400" spc="-10" dirty="0">
                <a:latin typeface="Century Gothic"/>
                <a:cs typeface="Century Gothic"/>
              </a:rPr>
              <a:t>pratar.</a:t>
            </a:r>
            <a:endParaRPr lang="sv-SE" sz="3400" dirty="0">
              <a:latin typeface="Century Gothic"/>
              <a:cs typeface="Century Gothic"/>
            </a:endParaRPr>
          </a:p>
          <a:p>
            <a:pPr marL="12573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20"/>
              <a:buFont typeface="Arial" panose="020B0604020202020204" pitchFamily="34" charset="0"/>
              <a:buNone/>
            </a:pPr>
            <a:endParaRPr lang="sv-SE" sz="2800" dirty="0">
              <a:solidFill>
                <a:srgbClr val="333333"/>
              </a:solidFill>
              <a:latin typeface="Arial Black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A921D25-962E-4EFC-8E88-66F698C6C4F1}"/>
              </a:ext>
            </a:extLst>
          </p:cNvPr>
          <p:cNvSpPr txBox="1"/>
          <p:nvPr/>
        </p:nvSpPr>
        <p:spPr>
          <a:xfrm>
            <a:off x="863600" y="386080"/>
            <a:ext cx="571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Vad är normer?</a:t>
            </a:r>
          </a:p>
        </p:txBody>
      </p:sp>
    </p:spTree>
    <p:extLst>
      <p:ext uri="{BB962C8B-B14F-4D97-AF65-F5344CB8AC3E}">
        <p14:creationId xmlns:p14="http://schemas.microsoft.com/office/powerpoint/2010/main" val="170118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916DD86-E419-4FB1-920C-A765B8B1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47987"/>
          <a:stretch/>
        </p:blipFill>
        <p:spPr>
          <a:xfrm rot="10800000">
            <a:off x="6575455" y="-12074"/>
            <a:ext cx="5616545" cy="6882148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539E3F0-50BF-4E70-9BB8-30FCDC300F77}"/>
              </a:ext>
            </a:extLst>
          </p:cNvPr>
          <p:cNvSpPr txBox="1">
            <a:spLocks/>
          </p:cNvSpPr>
          <p:nvPr/>
        </p:nvSpPr>
        <p:spPr>
          <a:xfrm>
            <a:off x="751840" y="1503680"/>
            <a:ext cx="5974080" cy="3511235"/>
          </a:xfrm>
          <a:prstGeom prst="rect">
            <a:avLst/>
          </a:prstGeom>
        </p:spPr>
        <p:txBody>
          <a:bodyPr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20"/>
              <a:buFont typeface="Arial" panose="020B0604020202020204" pitchFamily="34" charset="0"/>
              <a:buNone/>
            </a:pPr>
            <a:endParaRPr lang="sv-SE" sz="2800" dirty="0">
              <a:solidFill>
                <a:srgbClr val="333333"/>
              </a:solidFill>
              <a:latin typeface="Arial Black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58DBA4B-4853-463F-9720-256562F1CF9A}"/>
              </a:ext>
            </a:extLst>
          </p:cNvPr>
          <p:cNvSpPr txBox="1"/>
          <p:nvPr/>
        </p:nvSpPr>
        <p:spPr>
          <a:xfrm>
            <a:off x="640080" y="721360"/>
            <a:ext cx="625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Bra och dåliga normer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9CA6EE2-71CC-4B7A-B29F-B8EBF6146B61}"/>
              </a:ext>
            </a:extLst>
          </p:cNvPr>
          <p:cNvSpPr txBox="1"/>
          <p:nvPr/>
        </p:nvSpPr>
        <p:spPr>
          <a:xfrm>
            <a:off x="751840" y="2143760"/>
            <a:ext cx="5232400" cy="3198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3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Bra</a:t>
            </a:r>
            <a:r>
              <a:rPr lang="sv-SE" sz="24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normer</a:t>
            </a:r>
            <a:r>
              <a:rPr lang="sv-SE" sz="24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förenklar</a:t>
            </a:r>
            <a:r>
              <a:rPr lang="sv-SE" sz="24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för</a:t>
            </a:r>
            <a:r>
              <a:rPr lang="sv-SE" sz="24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oss</a:t>
            </a:r>
          </a:p>
          <a:p>
            <a:pPr marL="354965" indent="-342265">
              <a:lnSpc>
                <a:spcPct val="100000"/>
              </a:lnSpc>
              <a:spcBef>
                <a:spcPts val="103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endParaRPr lang="sv-SE" sz="2400" dirty="0">
              <a:latin typeface="Century Gothic"/>
              <a:cs typeface="Century Gothic"/>
            </a:endParaRPr>
          </a:p>
          <a:p>
            <a:pPr marL="354965" marR="5080" indent="-342265">
              <a:lnSpc>
                <a:spcPct val="100400"/>
              </a:lnSpc>
              <a:spcBef>
                <a:spcPts val="92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Dåliga</a:t>
            </a:r>
            <a:r>
              <a:rPr lang="sv-SE"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normer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sätter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oss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fack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och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berättar</a:t>
            </a:r>
            <a:r>
              <a:rPr lang="sv-SE" sz="24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för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oss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hur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vi ska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klä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oss,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se ut </a:t>
            </a:r>
            <a:r>
              <a:rPr lang="sv-SE"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och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bete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oss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m.m.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Ex.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vill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skilja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på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flickor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och 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pojkar.</a:t>
            </a:r>
            <a:endParaRPr lang="sv-SE" sz="2400" dirty="0">
              <a:latin typeface="Century Gothic"/>
              <a:cs typeface="Century Gothic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410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63F9B177-023A-4A4B-8B0A-1642D99AAE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F72CF97-2D53-0D4D-B70B-0E17D1394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1" r="6712" b="50000"/>
          <a:stretch/>
        </p:blipFill>
        <p:spPr>
          <a:xfrm>
            <a:off x="0" y="3731494"/>
            <a:ext cx="12192000" cy="3126506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0B2F8874-6E0E-4F91-9D57-FAEB10FBE881}"/>
              </a:ext>
            </a:extLst>
          </p:cNvPr>
          <p:cNvSpPr txBox="1">
            <a:spLocks/>
          </p:cNvSpPr>
          <p:nvPr/>
        </p:nvSpPr>
        <p:spPr>
          <a:xfrm>
            <a:off x="1518295" y="1453580"/>
            <a:ext cx="9417155" cy="111309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500" dirty="0">
                <a:solidFill>
                  <a:prstClr val="black"/>
                </a:solidFill>
                <a:latin typeface="Arial Black"/>
              </a:rPr>
              <a:t>Machokultur</a:t>
            </a:r>
            <a:endParaRPr kumimoji="0" lang="sv-SE" sz="6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485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916DD86-E419-4FB1-920C-A765B8B1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47987"/>
          <a:stretch/>
        </p:blipFill>
        <p:spPr>
          <a:xfrm rot="10800000">
            <a:off x="6575455" y="-12074"/>
            <a:ext cx="5616545" cy="6882148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539E3F0-50BF-4E70-9BB8-30FCDC300F77}"/>
              </a:ext>
            </a:extLst>
          </p:cNvPr>
          <p:cNvSpPr txBox="1">
            <a:spLocks/>
          </p:cNvSpPr>
          <p:nvPr/>
        </p:nvSpPr>
        <p:spPr>
          <a:xfrm>
            <a:off x="751840" y="1503680"/>
            <a:ext cx="5974080" cy="35112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0">
              <a:lnSpc>
                <a:spcPct val="100000"/>
              </a:lnSpc>
              <a:spcBef>
                <a:spcPts val="210"/>
              </a:spcBef>
              <a:buClr>
                <a:srgbClr val="B31166"/>
              </a:buClr>
              <a:buSzPct val="88888"/>
              <a:buNone/>
              <a:tabLst>
                <a:tab pos="343535" algn="l"/>
                <a:tab pos="344170" algn="l"/>
              </a:tabLst>
            </a:pPr>
            <a:r>
              <a:rPr lang="sv-SE" sz="2400" i="1" dirty="0">
                <a:latin typeface="Century Gothic"/>
                <a:cs typeface="Century Gothic"/>
              </a:rPr>
              <a:t>Machokultur är en samling normer som berättar för oss hur killar/män förväntas vara</a:t>
            </a:r>
            <a:r>
              <a:rPr lang="sv-SE" sz="2400" i="1" spc="-10" dirty="0">
                <a:latin typeface="Century Gothic"/>
                <a:cs typeface="Century Gothic"/>
              </a:rPr>
              <a:t>. Normer skapar attityder som leder till att pojkar och män strävar efter att vara på vissa sätt – ”manliga”. </a:t>
            </a:r>
          </a:p>
          <a:p>
            <a:pPr marL="12065" marR="5080" indent="0">
              <a:lnSpc>
                <a:spcPct val="100000"/>
              </a:lnSpc>
              <a:spcBef>
                <a:spcPts val="210"/>
              </a:spcBef>
              <a:buClr>
                <a:srgbClr val="B31166"/>
              </a:buClr>
              <a:buSzPct val="88888"/>
              <a:buNone/>
              <a:tabLst>
                <a:tab pos="343535" algn="l"/>
                <a:tab pos="344170" algn="l"/>
              </a:tabLst>
            </a:pPr>
            <a:endParaRPr lang="sv-SE" sz="2400" spc="-10" dirty="0">
              <a:highlight>
                <a:srgbClr val="FFFF00"/>
              </a:highlight>
              <a:latin typeface="Century Gothic"/>
              <a:cs typeface="Century Gothic"/>
            </a:endParaRPr>
          </a:p>
          <a:p>
            <a:pPr marL="12065" marR="5080" indent="0">
              <a:lnSpc>
                <a:spcPct val="100000"/>
              </a:lnSpc>
              <a:spcBef>
                <a:spcPts val="210"/>
              </a:spcBef>
              <a:buClr>
                <a:srgbClr val="B31166"/>
              </a:buClr>
              <a:buSzPct val="88888"/>
              <a:buNone/>
              <a:tabLst>
                <a:tab pos="343535" algn="l"/>
                <a:tab pos="344170" algn="l"/>
              </a:tabLst>
            </a:pPr>
            <a:endParaRPr lang="sv-SE" sz="1600" spc="-10" dirty="0">
              <a:latin typeface="Century Gothic"/>
              <a:cs typeface="Century Gothic"/>
            </a:endParaRPr>
          </a:p>
          <a:p>
            <a:pPr marL="12065" marR="5080" indent="0">
              <a:lnSpc>
                <a:spcPct val="100000"/>
              </a:lnSpc>
              <a:spcBef>
                <a:spcPts val="210"/>
              </a:spcBef>
              <a:buClr>
                <a:srgbClr val="B31166"/>
              </a:buClr>
              <a:buSzPct val="88888"/>
              <a:buNone/>
              <a:tabLst>
                <a:tab pos="343535" algn="l"/>
                <a:tab pos="344170" algn="l"/>
              </a:tabLst>
            </a:pPr>
            <a:endParaRPr lang="sv-SE" sz="1600" spc="-10" dirty="0">
              <a:latin typeface="Century Gothic"/>
              <a:cs typeface="Century Gothic"/>
            </a:endParaRPr>
          </a:p>
          <a:p>
            <a:pPr marL="12065" marR="5080" indent="0">
              <a:lnSpc>
                <a:spcPct val="100000"/>
              </a:lnSpc>
              <a:spcBef>
                <a:spcPts val="210"/>
              </a:spcBef>
              <a:buClr>
                <a:srgbClr val="B31166"/>
              </a:buClr>
              <a:buSzPct val="88888"/>
              <a:buNone/>
              <a:tabLst>
                <a:tab pos="343535" algn="l"/>
                <a:tab pos="344170" algn="l"/>
              </a:tabLst>
            </a:pPr>
            <a:r>
              <a:rPr lang="sv-SE" sz="1600" spc="-10" dirty="0">
                <a:latin typeface="Century Gothic"/>
                <a:cs typeface="Century Gothic"/>
              </a:rPr>
              <a:t>Från Under Klevaret</a:t>
            </a:r>
          </a:p>
          <a:p>
            <a:pPr marL="12065" marR="5080" indent="0">
              <a:lnSpc>
                <a:spcPct val="100000"/>
              </a:lnSpc>
              <a:spcBef>
                <a:spcPts val="210"/>
              </a:spcBef>
              <a:buClr>
                <a:srgbClr val="B31166"/>
              </a:buClr>
              <a:buSzPct val="88888"/>
              <a:buNone/>
              <a:tabLst>
                <a:tab pos="343535" algn="l"/>
                <a:tab pos="344170" algn="l"/>
              </a:tabLst>
            </a:pPr>
            <a:r>
              <a:rPr lang="sv-SE" sz="1600" spc="-10" dirty="0">
                <a:latin typeface="Century Gothic"/>
                <a:cs typeface="Century Gothic"/>
              </a:rPr>
              <a:t>https://www.underkevlaret.se/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A921D25-962E-4EFC-8E88-66F698C6C4F1}"/>
              </a:ext>
            </a:extLst>
          </p:cNvPr>
          <p:cNvSpPr txBox="1"/>
          <p:nvPr/>
        </p:nvSpPr>
        <p:spPr>
          <a:xfrm>
            <a:off x="355600" y="386080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Så här definierar vi machokultur</a:t>
            </a:r>
          </a:p>
        </p:txBody>
      </p:sp>
    </p:spTree>
    <p:extLst>
      <p:ext uri="{BB962C8B-B14F-4D97-AF65-F5344CB8AC3E}">
        <p14:creationId xmlns:p14="http://schemas.microsoft.com/office/powerpoint/2010/main" val="396467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901DA3D-E499-4FFB-8299-16ADB2073B3F}"/>
              </a:ext>
            </a:extLst>
          </p:cNvPr>
          <p:cNvSpPr/>
          <p:nvPr/>
        </p:nvSpPr>
        <p:spPr>
          <a:xfrm>
            <a:off x="-1" y="-36224"/>
            <a:ext cx="12191999" cy="6894224"/>
          </a:xfrm>
          <a:prstGeom prst="rect">
            <a:avLst/>
          </a:prstGeom>
          <a:solidFill>
            <a:srgbClr val="FBCFB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8CA2981-B8C1-4C41-B5BC-683562D6C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34037"/>
            <a:ext cx="7558087" cy="503801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916DD86-E419-4FB1-920C-A765B8B1A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47987"/>
          <a:stretch/>
        </p:blipFill>
        <p:spPr>
          <a:xfrm rot="10800000">
            <a:off x="6575455" y="0"/>
            <a:ext cx="5616545" cy="688214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C8E4C6E-805F-41CC-8B4F-7C14C3449AAE}"/>
              </a:ext>
            </a:extLst>
          </p:cNvPr>
          <p:cNvSpPr txBox="1"/>
          <p:nvPr/>
        </p:nvSpPr>
        <p:spPr>
          <a:xfrm>
            <a:off x="426720" y="314960"/>
            <a:ext cx="6736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Vad</a:t>
            </a:r>
            <a:r>
              <a:rPr lang="sv-SE" sz="3200" spc="-1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hade</a:t>
            </a:r>
            <a:r>
              <a:rPr lang="sv-SE" sz="3200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ni</a:t>
            </a:r>
            <a:r>
              <a:rPr lang="sv-SE" sz="3200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för</a:t>
            </a:r>
            <a:r>
              <a:rPr lang="sv-SE" sz="3200" spc="-1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leksaker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när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spc="-25" dirty="0">
                <a:solidFill>
                  <a:schemeClr val="tx1"/>
                </a:solidFill>
                <a:latin typeface="Century Gothic"/>
                <a:cs typeface="Century Gothic"/>
              </a:rPr>
              <a:t>ni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var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små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och</a:t>
            </a:r>
            <a:r>
              <a:rPr lang="sv-SE" sz="3200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vad leker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ni</a:t>
            </a:r>
            <a:r>
              <a:rPr lang="sv-SE" sz="3200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spc="-25" dirty="0">
                <a:solidFill>
                  <a:schemeClr val="tx1"/>
                </a:solidFill>
                <a:latin typeface="Century Gothic"/>
                <a:cs typeface="Century Gothic"/>
              </a:rPr>
              <a:t>med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nu?</a:t>
            </a:r>
            <a:r>
              <a:rPr lang="sv-SE" sz="3200" spc="-2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Måla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och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diskutera.</a:t>
            </a:r>
            <a:r>
              <a:rPr lang="sv-SE" sz="3200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Vi</a:t>
            </a:r>
            <a:r>
              <a:rPr lang="sv-SE" sz="3200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spc="-25" dirty="0">
                <a:solidFill>
                  <a:schemeClr val="tx1"/>
                </a:solidFill>
                <a:latin typeface="Century Gothic"/>
                <a:cs typeface="Century Gothic"/>
              </a:rPr>
              <a:t>går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runt</a:t>
            </a:r>
            <a:r>
              <a:rPr lang="sv-SE" sz="3200" spc="-2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och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hjälper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er.</a:t>
            </a:r>
            <a:r>
              <a:rPr lang="sv-S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70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C8A6BB2-09DF-45C4-BE69-40C3C3D3899B}"/>
              </a:ext>
            </a:extLst>
          </p:cNvPr>
          <p:cNvSpPr/>
          <p:nvPr/>
        </p:nvSpPr>
        <p:spPr>
          <a:xfrm>
            <a:off x="0" y="-1"/>
            <a:ext cx="9170279" cy="6858000"/>
          </a:xfrm>
          <a:prstGeom prst="rect">
            <a:avLst/>
          </a:prstGeom>
          <a:solidFill>
            <a:srgbClr val="7EA1E8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ubrik 4">
            <a:extLst>
              <a:ext uri="{FF2B5EF4-FFF2-40B4-BE49-F238E27FC236}">
                <a16:creationId xmlns:a16="http://schemas.microsoft.com/office/drawing/2014/main" id="{639DDA8C-E53C-45FE-B314-96A13AE69CDF}"/>
              </a:ext>
            </a:extLst>
          </p:cNvPr>
          <p:cNvSpPr txBox="1">
            <a:spLocks/>
          </p:cNvSpPr>
          <p:nvPr/>
        </p:nvSpPr>
        <p:spPr>
          <a:xfrm>
            <a:off x="666750" y="671051"/>
            <a:ext cx="7324725" cy="736959"/>
          </a:xfrm>
          <a:prstGeom prst="rect">
            <a:avLst/>
          </a:prstGeom>
        </p:spPr>
        <p:txBody>
          <a:bodyPr/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spc="-10" dirty="0">
                <a:latin typeface="+mn-lt"/>
              </a:rPr>
              <a:t>Gemensamt förhållningssätt</a:t>
            </a:r>
            <a:endParaRPr lang="sv-SE" sz="4000" dirty="0">
              <a:latin typeface="+mn-lt"/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CB7DE44-B3A3-4E30-BED7-5AEB6F3BEBDF}"/>
              </a:ext>
            </a:extLst>
          </p:cNvPr>
          <p:cNvSpPr txBox="1"/>
          <p:nvPr/>
        </p:nvSpPr>
        <p:spPr>
          <a:xfrm>
            <a:off x="8757193" y="5886101"/>
            <a:ext cx="33092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Positiva förebilder</a:t>
            </a:r>
            <a:endParaRPr lang="sv-SE" dirty="0">
              <a:latin typeface="+mj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E9D37F0-6659-4C54-B6E4-C7F1317FA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-6532"/>
            <a:ext cx="5048198" cy="686453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C1B0211-8110-46D5-B588-0114EF61559C}"/>
              </a:ext>
            </a:extLst>
          </p:cNvPr>
          <p:cNvSpPr txBox="1"/>
          <p:nvPr/>
        </p:nvSpPr>
        <p:spPr>
          <a:xfrm>
            <a:off x="962328" y="1207955"/>
            <a:ext cx="465037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2000" dirty="0">
              <a:solidFill>
                <a:prstClr val="black"/>
              </a:solidFill>
              <a:latin typeface="Arial"/>
            </a:endParaRPr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044C74F-A6BE-42F5-BAA4-1499637C2E5F}"/>
              </a:ext>
            </a:extLst>
          </p:cNvPr>
          <p:cNvSpPr txBox="1"/>
          <p:nvPr/>
        </p:nvSpPr>
        <p:spPr>
          <a:xfrm>
            <a:off x="666750" y="2343150"/>
            <a:ext cx="64770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Nolltolerans</a:t>
            </a:r>
            <a:r>
              <a:rPr lang="sv-SE" sz="32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mot</a:t>
            </a:r>
            <a:r>
              <a:rPr lang="sv-SE" sz="3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skojbråk</a:t>
            </a:r>
            <a:r>
              <a:rPr lang="sv-SE" sz="3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spc="-25" dirty="0">
                <a:solidFill>
                  <a:srgbClr val="404040"/>
                </a:solidFill>
                <a:latin typeface="Century Gothic"/>
                <a:cs typeface="Century Gothic"/>
              </a:rPr>
              <a:t>och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kränkande</a:t>
            </a:r>
            <a:r>
              <a:rPr lang="sv-SE" sz="3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ord</a:t>
            </a:r>
            <a:r>
              <a:rPr lang="sv-SE" sz="32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och</a:t>
            </a:r>
            <a:r>
              <a:rPr lang="sv-SE" sz="3200" spc="-10" dirty="0">
                <a:solidFill>
                  <a:srgbClr val="404040"/>
                </a:solidFill>
                <a:latin typeface="Century Gothic"/>
                <a:cs typeface="Century Gothic"/>
              </a:rPr>
              <a:t> handlingar</a:t>
            </a:r>
            <a:endParaRPr lang="sv-SE" sz="3200" dirty="0">
              <a:latin typeface="Century Gothic"/>
              <a:cs typeface="Century Gothic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4372394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3AEA8C36-1629-4393-8C1F-15E548965D2F}"/>
    </a:ext>
  </a:extLst>
</a:theme>
</file>

<file path=ppt/theme/theme10.xml><?xml version="1.0" encoding="utf-8"?>
<a:theme xmlns:a="http://schemas.openxmlformats.org/drawingml/2006/main" name="2_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ny.potx" id="{A3BC0E49-C5D0-4865-B1BE-3A636DF5CAE3}" vid="{607A6647-1E2D-454B-A339-17BC31080D31}"/>
    </a:ext>
  </a:extLst>
</a:theme>
</file>

<file path=ppt/theme/theme11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001E7CED-BACA-4324-B813-9039F460DD62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2201E687-68B9-42E4-B809-179270DC564E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CE1CCE11-F66C-436D-AA54-D0E22B15157A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3F3BBC89-DD14-4EBC-94B6-237A86D5538A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2BA8ED4B-7057-49DE-B003-1CB363CCAC0C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101314E0-0E69-4C4F-8067-B0DB906FC4E4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0F4BBFC5-7792-47DC-B0A0-7616BB1015BD}"/>
    </a:ext>
  </a:extLst>
</a:theme>
</file>

<file path=ppt/theme/theme9.xml><?xml version="1.0" encoding="utf-8"?>
<a:theme xmlns:a="http://schemas.openxmlformats.org/drawingml/2006/main" name="1_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skoleförvaltningen mall 2022.potx" id="{71B80625-70DF-475D-AB64-EF8C25D33190}" vid="{88485CE6-2284-41F7-9760-41171B08CE9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A1D2161BBB204B96609D850AB19729" ma:contentTypeVersion="11" ma:contentTypeDescription="Skapa ett nytt dokument." ma:contentTypeScope="" ma:versionID="055f23d33021c313c73dac186250cf41">
  <xsd:schema xmlns:xsd="http://www.w3.org/2001/XMLSchema" xmlns:xs="http://www.w3.org/2001/XMLSchema" xmlns:p="http://schemas.microsoft.com/office/2006/metadata/properties" xmlns:ns2="f35e5bb3-ae5f-4337-ba57-bc39ef9e59ee" xmlns:ns3="2c9496b6-457d-4a8d-8bd2-9daa06d12eaa" targetNamespace="http://schemas.microsoft.com/office/2006/metadata/properties" ma:root="true" ma:fieldsID="6dbed3ae11dd1d91911ffe419ca577f5" ns2:_="" ns3:_="">
    <xsd:import namespace="f35e5bb3-ae5f-4337-ba57-bc39ef9e59ee"/>
    <xsd:import namespace="2c9496b6-457d-4a8d-8bd2-9daa06d12e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e5bb3-ae5f-4337-ba57-bc39ef9e59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496b6-457d-4a8d-8bd2-9daa06d12e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3d33f72-1fc1-418a-8754-ab4159c9a016}" ma:internalName="TaxCatchAll" ma:showField="CatchAllData" ma:web="2c9496b6-457d-4a8d-8bd2-9daa06d12e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9496b6-457d-4a8d-8bd2-9daa06d12eaa" xsi:nil="true"/>
    <lcf76f155ced4ddcb4097134ff3c332f xmlns="f35e5bb3-ae5f-4337-ba57-bc39ef9e59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D3D4F0-115F-4E64-853A-71D2401CFA7C}"/>
</file>

<file path=customXml/itemProps2.xml><?xml version="1.0" encoding="utf-8"?>
<ds:datastoreItem xmlns:ds="http://schemas.openxmlformats.org/officeDocument/2006/customXml" ds:itemID="{BD352622-B034-489F-9FDF-CF742ED856FD}"/>
</file>

<file path=customXml/itemProps3.xml><?xml version="1.0" encoding="utf-8"?>
<ds:datastoreItem xmlns:ds="http://schemas.openxmlformats.org/officeDocument/2006/customXml" ds:itemID="{C944AC61-F03D-4A51-80F0-6BF15C0DF7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Office PowerPoint</Application>
  <PresentationFormat>Bredbild</PresentationFormat>
  <Paragraphs>62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10</vt:i4>
      </vt:variant>
      <vt:variant>
        <vt:lpstr>Bildrubriker</vt:lpstr>
      </vt:variant>
      <vt:variant>
        <vt:i4>19</vt:i4>
      </vt:variant>
    </vt:vector>
  </HeadingPairs>
  <TitlesOfParts>
    <vt:vector size="36" baseType="lpstr">
      <vt:lpstr>Arial</vt:lpstr>
      <vt:lpstr>Arial Black</vt:lpstr>
      <vt:lpstr>Arial Narrow</vt:lpstr>
      <vt:lpstr>Calibri</vt:lpstr>
      <vt:lpstr>Century Gothic</vt:lpstr>
      <vt:lpstr>Times New Roman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1_Göteborgs Stad – Blå dekor</vt:lpstr>
      <vt:lpstr>2_Göteborgs Stad – Blå dekor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Presentationsmall 16-9 (Grundskolaförvaltningen)</dc:title>
  <dc:creator>aneta.purwin@grundskola.goteborg.se</dc:creator>
  <cp:lastModifiedBy>Anita Molin</cp:lastModifiedBy>
  <cp:revision>43</cp:revision>
  <dcterms:created xsi:type="dcterms:W3CDTF">2020-02-27T10:02:57Z</dcterms:created>
  <dcterms:modified xsi:type="dcterms:W3CDTF">2023-01-05T19:06:11Z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0x0101003CA1D2161BBB204B96609D850AB19729</vt:lpwstr>
  </property>
</Properties>
</file>