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4.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5.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6.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theme/theme7.xml" ContentType="application/vnd.openxmlformats-officedocument.theme+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22"/>
  </p:notesMasterIdLst>
  <p:handoutMasterIdLst>
    <p:handoutMasterId r:id="rId23"/>
  </p:handoutMasterIdLst>
  <p:sldIdLst>
    <p:sldId id="263" r:id="rId12"/>
    <p:sldId id="2076137895" r:id="rId13"/>
    <p:sldId id="281" r:id="rId14"/>
    <p:sldId id="276" r:id="rId15"/>
    <p:sldId id="266" r:id="rId16"/>
    <p:sldId id="268" r:id="rId17"/>
    <p:sldId id="270" r:id="rId18"/>
    <p:sldId id="271" r:id="rId19"/>
    <p:sldId id="2076137896" r:id="rId20"/>
    <p:sldId id="25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F26F26-B7FF-F9B2-A610-2F3B7504CC68}" name="Anneli Holmén Hilding" initials="AH" userId="S::anneli.hilding@grundskola.goteborg.se::5a16fac3-5053-43c8-81ba-5c1fd0b0e3d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7BC"/>
    <a:srgbClr val="FFF2B0"/>
    <a:srgbClr val="3F5564"/>
    <a:srgbClr val="D53878"/>
    <a:srgbClr val="008391"/>
    <a:srgbClr val="FBF2B4"/>
    <a:srgbClr val="F0CD50"/>
    <a:srgbClr val="4675B7"/>
    <a:srgbClr val="DBD1E6"/>
    <a:srgbClr val="D2D8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F79037-5B09-4596-ACCF-E190972F248E}" v="960" dt="2025-01-22T11:43:55.554"/>
    <p1510:client id="{DB1E7B61-0140-402B-BAF9-1357B5225210}" v="111" dt="2025-01-22T11:58:27.94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3553" autoAdjust="0"/>
  </p:normalViewPr>
  <p:slideViewPr>
    <p:cSldViewPr snapToGrid="0">
      <p:cViewPr varScale="1">
        <p:scale>
          <a:sx n="58" d="100"/>
          <a:sy n="58" d="100"/>
        </p:scale>
        <p:origin x="844" y="48"/>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li Holmén Hilding" userId="5a16fac3-5053-43c8-81ba-5c1fd0b0e3d7" providerId="ADAL" clId="{17F79037-5B09-4596-ACCF-E190972F248E}"/>
    <pc:docChg chg="undo custSel addSld delSld modSld">
      <pc:chgData name="Anneli Holmén Hilding" userId="5a16fac3-5053-43c8-81ba-5c1fd0b0e3d7" providerId="ADAL" clId="{17F79037-5B09-4596-ACCF-E190972F248E}" dt="2025-01-22T11:45:42.160" v="2270" actId="47"/>
      <pc:docMkLst>
        <pc:docMk/>
      </pc:docMkLst>
      <pc:sldChg chg="add del">
        <pc:chgData name="Anneli Holmén Hilding" userId="5a16fac3-5053-43c8-81ba-5c1fd0b0e3d7" providerId="ADAL" clId="{17F79037-5B09-4596-ACCF-E190972F248E}" dt="2025-01-22T10:43:10.745" v="15" actId="47"/>
        <pc:sldMkLst>
          <pc:docMk/>
          <pc:sldMk cId="2017824283" sldId="261"/>
        </pc:sldMkLst>
      </pc:sldChg>
      <pc:sldChg chg="del">
        <pc:chgData name="Anneli Holmén Hilding" userId="5a16fac3-5053-43c8-81ba-5c1fd0b0e3d7" providerId="ADAL" clId="{17F79037-5B09-4596-ACCF-E190972F248E}" dt="2025-01-22T10:43:13.687" v="16" actId="47"/>
        <pc:sldMkLst>
          <pc:docMk/>
          <pc:sldMk cId="2643391561" sldId="264"/>
        </pc:sldMkLst>
      </pc:sldChg>
      <pc:sldChg chg="del">
        <pc:chgData name="Anneli Holmén Hilding" userId="5a16fac3-5053-43c8-81ba-5c1fd0b0e3d7" providerId="ADAL" clId="{17F79037-5B09-4596-ACCF-E190972F248E}" dt="2025-01-22T11:02:38.256" v="603" actId="47"/>
        <pc:sldMkLst>
          <pc:docMk/>
          <pc:sldMk cId="1682996345" sldId="265"/>
        </pc:sldMkLst>
      </pc:sldChg>
      <pc:sldChg chg="addSp delSp modSp mod modNotesTx">
        <pc:chgData name="Anneli Holmén Hilding" userId="5a16fac3-5053-43c8-81ba-5c1fd0b0e3d7" providerId="ADAL" clId="{17F79037-5B09-4596-ACCF-E190972F248E}" dt="2025-01-22T11:11:15.108" v="705" actId="1076"/>
        <pc:sldMkLst>
          <pc:docMk/>
          <pc:sldMk cId="274009074" sldId="266"/>
        </pc:sldMkLst>
        <pc:spChg chg="add mod">
          <ac:chgData name="Anneli Holmén Hilding" userId="5a16fac3-5053-43c8-81ba-5c1fd0b0e3d7" providerId="ADAL" clId="{17F79037-5B09-4596-ACCF-E190972F248E}" dt="2025-01-22T11:11:15.108" v="705" actId="1076"/>
          <ac:spMkLst>
            <pc:docMk/>
            <pc:sldMk cId="274009074" sldId="266"/>
            <ac:spMk id="2" creationId="{CDCEAA2A-FCDF-F561-3707-403560D75EE8}"/>
          </ac:spMkLst>
        </pc:spChg>
        <pc:spChg chg="add del mod">
          <ac:chgData name="Anneli Holmén Hilding" userId="5a16fac3-5053-43c8-81ba-5c1fd0b0e3d7" providerId="ADAL" clId="{17F79037-5B09-4596-ACCF-E190972F248E}" dt="2025-01-22T11:08:29.474" v="660" actId="478"/>
          <ac:spMkLst>
            <pc:docMk/>
            <pc:sldMk cId="274009074" sldId="266"/>
            <ac:spMk id="5" creationId="{9DE1D006-1CC5-73C3-C966-2A31193B1791}"/>
          </ac:spMkLst>
        </pc:spChg>
        <pc:spChg chg="add del mod">
          <ac:chgData name="Anneli Holmén Hilding" userId="5a16fac3-5053-43c8-81ba-5c1fd0b0e3d7" providerId="ADAL" clId="{17F79037-5B09-4596-ACCF-E190972F248E}" dt="2025-01-22T11:08:13.048" v="656" actId="478"/>
          <ac:spMkLst>
            <pc:docMk/>
            <pc:sldMk cId="274009074" sldId="266"/>
            <ac:spMk id="6" creationId="{B9CA77B8-48CF-4993-BE62-8859011831D8}"/>
          </ac:spMkLst>
        </pc:spChg>
        <pc:spChg chg="del mod">
          <ac:chgData name="Anneli Holmén Hilding" userId="5a16fac3-5053-43c8-81ba-5c1fd0b0e3d7" providerId="ADAL" clId="{17F79037-5B09-4596-ACCF-E190972F248E}" dt="2025-01-22T11:08:07.951" v="653" actId="478"/>
          <ac:spMkLst>
            <pc:docMk/>
            <pc:sldMk cId="274009074" sldId="266"/>
            <ac:spMk id="8" creationId="{9739C00B-220D-48CA-0904-AE5DDA6ACB26}"/>
          </ac:spMkLst>
        </pc:spChg>
        <pc:spChg chg="add del mod">
          <ac:chgData name="Anneli Holmén Hilding" userId="5a16fac3-5053-43c8-81ba-5c1fd0b0e3d7" providerId="ADAL" clId="{17F79037-5B09-4596-ACCF-E190972F248E}" dt="2025-01-22T11:08:07.953" v="655"/>
          <ac:spMkLst>
            <pc:docMk/>
            <pc:sldMk cId="274009074" sldId="266"/>
            <ac:spMk id="10" creationId="{DAADEB4C-F081-0EE1-413F-5478FBE87D80}"/>
          </ac:spMkLst>
        </pc:spChg>
        <pc:spChg chg="add mod">
          <ac:chgData name="Anneli Holmén Hilding" userId="5a16fac3-5053-43c8-81ba-5c1fd0b0e3d7" providerId="ADAL" clId="{17F79037-5B09-4596-ACCF-E190972F248E}" dt="2025-01-22T11:11:11.496" v="704" actId="1076"/>
          <ac:spMkLst>
            <pc:docMk/>
            <pc:sldMk cId="274009074" sldId="266"/>
            <ac:spMk id="12" creationId="{86F923D1-89FF-4919-3B43-B92185444BCA}"/>
          </ac:spMkLst>
        </pc:spChg>
      </pc:sldChg>
      <pc:sldChg chg="addSp modSp mod">
        <pc:chgData name="Anneli Holmén Hilding" userId="5a16fac3-5053-43c8-81ba-5c1fd0b0e3d7" providerId="ADAL" clId="{17F79037-5B09-4596-ACCF-E190972F248E}" dt="2025-01-22T11:22:26.804" v="1286" actId="20577"/>
        <pc:sldMkLst>
          <pc:docMk/>
          <pc:sldMk cId="1782839887" sldId="268"/>
        </pc:sldMkLst>
        <pc:spChg chg="mod">
          <ac:chgData name="Anneli Holmén Hilding" userId="5a16fac3-5053-43c8-81ba-5c1fd0b0e3d7" providerId="ADAL" clId="{17F79037-5B09-4596-ACCF-E190972F248E}" dt="2025-01-22T11:21:19.290" v="1263" actId="255"/>
          <ac:spMkLst>
            <pc:docMk/>
            <pc:sldMk cId="1782839887" sldId="268"/>
            <ac:spMk id="2" creationId="{00000000-0000-0000-0000-000000000000}"/>
          </ac:spMkLst>
        </pc:spChg>
        <pc:spChg chg="add mod">
          <ac:chgData name="Anneli Holmén Hilding" userId="5a16fac3-5053-43c8-81ba-5c1fd0b0e3d7" providerId="ADAL" clId="{17F79037-5B09-4596-ACCF-E190972F248E}" dt="2025-01-22T11:22:26.804" v="1286" actId="20577"/>
          <ac:spMkLst>
            <pc:docMk/>
            <pc:sldMk cId="1782839887" sldId="268"/>
            <ac:spMk id="4" creationId="{B5AE7D2F-D537-0FF3-4BDB-CB194FF9F655}"/>
          </ac:spMkLst>
        </pc:spChg>
        <pc:spChg chg="mod">
          <ac:chgData name="Anneli Holmén Hilding" userId="5a16fac3-5053-43c8-81ba-5c1fd0b0e3d7" providerId="ADAL" clId="{17F79037-5B09-4596-ACCF-E190972F248E}" dt="2025-01-22T11:21:04.200" v="1261" actId="1076"/>
          <ac:spMkLst>
            <pc:docMk/>
            <pc:sldMk cId="1782839887" sldId="268"/>
            <ac:spMk id="7" creationId="{355900C8-927D-404A-B028-CBD4C66A6CEA}"/>
          </ac:spMkLst>
        </pc:spChg>
        <pc:picChg chg="mod">
          <ac:chgData name="Anneli Holmén Hilding" userId="5a16fac3-5053-43c8-81ba-5c1fd0b0e3d7" providerId="ADAL" clId="{17F79037-5B09-4596-ACCF-E190972F248E}" dt="2025-01-22T11:20:57.348" v="1260" actId="1076"/>
          <ac:picMkLst>
            <pc:docMk/>
            <pc:sldMk cId="1782839887" sldId="268"/>
            <ac:picMk id="6" creationId="{15084485-ADC3-4339-A366-7C7CFACA4A68}"/>
          </ac:picMkLst>
        </pc:picChg>
      </pc:sldChg>
      <pc:sldChg chg="modSp del mod">
        <pc:chgData name="Anneli Holmén Hilding" userId="5a16fac3-5053-43c8-81ba-5c1fd0b0e3d7" providerId="ADAL" clId="{17F79037-5B09-4596-ACCF-E190972F248E}" dt="2025-01-22T11:22:32.679" v="1287" actId="47"/>
        <pc:sldMkLst>
          <pc:docMk/>
          <pc:sldMk cId="1939137374" sldId="269"/>
        </pc:sldMkLst>
        <pc:spChg chg="mod">
          <ac:chgData name="Anneli Holmén Hilding" userId="5a16fac3-5053-43c8-81ba-5c1fd0b0e3d7" providerId="ADAL" clId="{17F79037-5B09-4596-ACCF-E190972F248E}" dt="2025-01-22T11:12:15.488" v="706" actId="14100"/>
          <ac:spMkLst>
            <pc:docMk/>
            <pc:sldMk cId="1939137374" sldId="269"/>
            <ac:spMk id="2" creationId="{00000000-0000-0000-0000-000000000000}"/>
          </ac:spMkLst>
        </pc:spChg>
      </pc:sldChg>
      <pc:sldChg chg="modSp mod modAnim">
        <pc:chgData name="Anneli Holmén Hilding" userId="5a16fac3-5053-43c8-81ba-5c1fd0b0e3d7" providerId="ADAL" clId="{17F79037-5B09-4596-ACCF-E190972F248E}" dt="2025-01-22T11:37:13.953" v="1983" actId="20577"/>
        <pc:sldMkLst>
          <pc:docMk/>
          <pc:sldMk cId="2761668699" sldId="270"/>
        </pc:sldMkLst>
        <pc:spChg chg="mod">
          <ac:chgData name="Anneli Holmén Hilding" userId="5a16fac3-5053-43c8-81ba-5c1fd0b0e3d7" providerId="ADAL" clId="{17F79037-5B09-4596-ACCF-E190972F248E}" dt="2025-01-22T11:37:13.953" v="1983" actId="20577"/>
          <ac:spMkLst>
            <pc:docMk/>
            <pc:sldMk cId="2761668699" sldId="270"/>
            <ac:spMk id="2" creationId="{00000000-0000-0000-0000-000000000000}"/>
          </ac:spMkLst>
        </pc:spChg>
        <pc:picChg chg="mod">
          <ac:chgData name="Anneli Holmén Hilding" userId="5a16fac3-5053-43c8-81ba-5c1fd0b0e3d7" providerId="ADAL" clId="{17F79037-5B09-4596-ACCF-E190972F248E}" dt="2025-01-22T11:24:57.391" v="1392" actId="1076"/>
          <ac:picMkLst>
            <pc:docMk/>
            <pc:sldMk cId="2761668699" sldId="270"/>
            <ac:picMk id="5" creationId="{0E454E5F-DFDF-4782-B0AE-2CD62C33854C}"/>
          </ac:picMkLst>
        </pc:picChg>
      </pc:sldChg>
      <pc:sldChg chg="addSp delSp modSp mod delAnim modAnim">
        <pc:chgData name="Anneli Holmén Hilding" userId="5a16fac3-5053-43c8-81ba-5c1fd0b0e3d7" providerId="ADAL" clId="{17F79037-5B09-4596-ACCF-E190972F248E}" dt="2025-01-22T11:45:29.054" v="2269" actId="1076"/>
        <pc:sldMkLst>
          <pc:docMk/>
          <pc:sldMk cId="2694086192" sldId="271"/>
        </pc:sldMkLst>
        <pc:spChg chg="del mod">
          <ac:chgData name="Anneli Holmén Hilding" userId="5a16fac3-5053-43c8-81ba-5c1fd0b0e3d7" providerId="ADAL" clId="{17F79037-5B09-4596-ACCF-E190972F248E}" dt="2025-01-22T11:42:35.457" v="2217" actId="478"/>
          <ac:spMkLst>
            <pc:docMk/>
            <pc:sldMk cId="2694086192" sldId="271"/>
            <ac:spMk id="2" creationId="{00000000-0000-0000-0000-000000000000}"/>
          </ac:spMkLst>
        </pc:spChg>
        <pc:spChg chg="add mod">
          <ac:chgData name="Anneli Holmén Hilding" userId="5a16fac3-5053-43c8-81ba-5c1fd0b0e3d7" providerId="ADAL" clId="{17F79037-5B09-4596-ACCF-E190972F248E}" dt="2025-01-22T11:44:39.155" v="2263" actId="20577"/>
          <ac:spMkLst>
            <pc:docMk/>
            <pc:sldMk cId="2694086192" sldId="271"/>
            <ac:spMk id="3" creationId="{F794B5A7-2820-E8D3-CBB3-582039925C7E}"/>
          </ac:spMkLst>
        </pc:spChg>
        <pc:spChg chg="add del mod">
          <ac:chgData name="Anneli Holmén Hilding" userId="5a16fac3-5053-43c8-81ba-5c1fd0b0e3d7" providerId="ADAL" clId="{17F79037-5B09-4596-ACCF-E190972F248E}" dt="2025-01-22T11:42:43.988" v="2219" actId="478"/>
          <ac:spMkLst>
            <pc:docMk/>
            <pc:sldMk cId="2694086192" sldId="271"/>
            <ac:spMk id="7" creationId="{B6883010-D95F-C30D-6654-EB00D7EB14A9}"/>
          </ac:spMkLst>
        </pc:spChg>
        <pc:spChg chg="add mod">
          <ac:chgData name="Anneli Holmén Hilding" userId="5a16fac3-5053-43c8-81ba-5c1fd0b0e3d7" providerId="ADAL" clId="{17F79037-5B09-4596-ACCF-E190972F248E}" dt="2025-01-22T11:45:29.054" v="2269" actId="1076"/>
          <ac:spMkLst>
            <pc:docMk/>
            <pc:sldMk cId="2694086192" sldId="271"/>
            <ac:spMk id="9" creationId="{61960059-48AA-40BE-256C-5913ED836AF6}"/>
          </ac:spMkLst>
        </pc:spChg>
        <pc:picChg chg="mod">
          <ac:chgData name="Anneli Holmén Hilding" userId="5a16fac3-5053-43c8-81ba-5c1fd0b0e3d7" providerId="ADAL" clId="{17F79037-5B09-4596-ACCF-E190972F248E}" dt="2025-01-22T11:43:50.609" v="2239" actId="1076"/>
          <ac:picMkLst>
            <pc:docMk/>
            <pc:sldMk cId="2694086192" sldId="271"/>
            <ac:picMk id="5" creationId="{BE9E1483-CC38-4285-8D0F-4FB4C69EB304}"/>
          </ac:picMkLst>
        </pc:picChg>
      </pc:sldChg>
      <pc:sldChg chg="del">
        <pc:chgData name="Anneli Holmén Hilding" userId="5a16fac3-5053-43c8-81ba-5c1fd0b0e3d7" providerId="ADAL" clId="{17F79037-5B09-4596-ACCF-E190972F248E}" dt="2025-01-22T11:45:42.160" v="2270" actId="47"/>
        <pc:sldMkLst>
          <pc:docMk/>
          <pc:sldMk cId="2906112492" sldId="272"/>
        </pc:sldMkLst>
      </pc:sldChg>
      <pc:sldChg chg="addSp delSp modSp mod">
        <pc:chgData name="Anneli Holmén Hilding" userId="5a16fac3-5053-43c8-81ba-5c1fd0b0e3d7" providerId="ADAL" clId="{17F79037-5B09-4596-ACCF-E190972F248E}" dt="2025-01-22T11:00:58.399" v="563" actId="1076"/>
        <pc:sldMkLst>
          <pc:docMk/>
          <pc:sldMk cId="2219899616" sldId="276"/>
        </pc:sldMkLst>
        <pc:spChg chg="del mod">
          <ac:chgData name="Anneli Holmén Hilding" userId="5a16fac3-5053-43c8-81ba-5c1fd0b0e3d7" providerId="ADAL" clId="{17F79037-5B09-4596-ACCF-E190972F248E}" dt="2025-01-22T10:56:05.356" v="430" actId="478"/>
          <ac:spMkLst>
            <pc:docMk/>
            <pc:sldMk cId="2219899616" sldId="276"/>
            <ac:spMk id="3" creationId="{C114E9BD-D947-1771-FC68-FADCC3F9FF1A}"/>
          </ac:spMkLst>
        </pc:spChg>
        <pc:spChg chg="add del mod">
          <ac:chgData name="Anneli Holmén Hilding" userId="5a16fac3-5053-43c8-81ba-5c1fd0b0e3d7" providerId="ADAL" clId="{17F79037-5B09-4596-ACCF-E190972F248E}" dt="2025-01-22T10:58:49.125" v="469" actId="478"/>
          <ac:spMkLst>
            <pc:docMk/>
            <pc:sldMk cId="2219899616" sldId="276"/>
            <ac:spMk id="4" creationId="{DBDFC761-3F22-0E43-2F89-17491DCEB5D9}"/>
          </ac:spMkLst>
        </pc:spChg>
        <pc:spChg chg="add mod">
          <ac:chgData name="Anneli Holmén Hilding" userId="5a16fac3-5053-43c8-81ba-5c1fd0b0e3d7" providerId="ADAL" clId="{17F79037-5B09-4596-ACCF-E190972F248E}" dt="2025-01-22T11:00:58.399" v="563" actId="1076"/>
          <ac:spMkLst>
            <pc:docMk/>
            <pc:sldMk cId="2219899616" sldId="276"/>
            <ac:spMk id="5" creationId="{0B6434AB-66F4-7B03-9891-8FB8B451BB93}"/>
          </ac:spMkLst>
        </pc:spChg>
        <pc:picChg chg="mod">
          <ac:chgData name="Anneli Holmén Hilding" userId="5a16fac3-5053-43c8-81ba-5c1fd0b0e3d7" providerId="ADAL" clId="{17F79037-5B09-4596-ACCF-E190972F248E}" dt="2025-01-22T11:00:38.243" v="560" actId="1076"/>
          <ac:picMkLst>
            <pc:docMk/>
            <pc:sldMk cId="2219899616" sldId="276"/>
            <ac:picMk id="11" creationId="{BFEA83DE-BA9B-7ECB-A1BF-4597F35735D3}"/>
          </ac:picMkLst>
        </pc:picChg>
      </pc:sldChg>
      <pc:sldChg chg="addSp delSp modSp add mod modNotesTx">
        <pc:chgData name="Anneli Holmén Hilding" userId="5a16fac3-5053-43c8-81ba-5c1fd0b0e3d7" providerId="ADAL" clId="{17F79037-5B09-4596-ACCF-E190972F248E}" dt="2025-01-22T11:02:29.902" v="602" actId="12"/>
        <pc:sldMkLst>
          <pc:docMk/>
          <pc:sldMk cId="1343123813" sldId="281"/>
        </pc:sldMkLst>
        <pc:spChg chg="add del mod">
          <ac:chgData name="Anneli Holmén Hilding" userId="5a16fac3-5053-43c8-81ba-5c1fd0b0e3d7" providerId="ADAL" clId="{17F79037-5B09-4596-ACCF-E190972F248E}" dt="2025-01-22T11:02:29.902" v="602" actId="12"/>
          <ac:spMkLst>
            <pc:docMk/>
            <pc:sldMk cId="1343123813" sldId="281"/>
            <ac:spMk id="4" creationId="{8389FF5F-656F-BE32-25F4-9B4119AF00FF}"/>
          </ac:spMkLst>
        </pc:spChg>
        <pc:spChg chg="add del mod">
          <ac:chgData name="Anneli Holmén Hilding" userId="5a16fac3-5053-43c8-81ba-5c1fd0b0e3d7" providerId="ADAL" clId="{17F79037-5B09-4596-ACCF-E190972F248E}" dt="2025-01-22T10:52:05.963" v="294" actId="478"/>
          <ac:spMkLst>
            <pc:docMk/>
            <pc:sldMk cId="1343123813" sldId="281"/>
            <ac:spMk id="6" creationId="{CE28DCBB-14BA-EDB4-5150-A1189FD0FD4B}"/>
          </ac:spMkLst>
        </pc:spChg>
      </pc:sldChg>
      <pc:sldChg chg="modSp add mod">
        <pc:chgData name="Anneli Holmén Hilding" userId="5a16fac3-5053-43c8-81ba-5c1fd0b0e3d7" providerId="ADAL" clId="{17F79037-5B09-4596-ACCF-E190972F248E}" dt="2025-01-22T10:53:49.980" v="427" actId="1076"/>
        <pc:sldMkLst>
          <pc:docMk/>
          <pc:sldMk cId="4226583476" sldId="2076137895"/>
        </pc:sldMkLst>
        <pc:spChg chg="mod">
          <ac:chgData name="Anneli Holmén Hilding" userId="5a16fac3-5053-43c8-81ba-5c1fd0b0e3d7" providerId="ADAL" clId="{17F79037-5B09-4596-ACCF-E190972F248E}" dt="2025-01-22T10:53:49.980" v="427" actId="1076"/>
          <ac:spMkLst>
            <pc:docMk/>
            <pc:sldMk cId="4226583476" sldId="2076137895"/>
            <ac:spMk id="4" creationId="{1D37B15A-5F79-A200-D9BE-A6B5D55D7FAC}"/>
          </ac:spMkLst>
        </pc:spChg>
      </pc:sldChg>
    </pc:docChg>
  </pc:docChgLst>
  <pc:docChgLst>
    <pc:chgData name="Anneli Holmén Hilding" userId="S::anneli.hilding@grundskola.goteborg.se::5a16fac3-5053-43c8-81ba-5c1fd0b0e3d7" providerId="AD" clId="Web-{BA82E602-B6E2-5F8E-C237-F173C6F75D49}"/>
    <pc:docChg chg="modSld">
      <pc:chgData name="Anneli Holmén Hilding" userId="S::anneli.hilding@grundskola.goteborg.se::5a16fac3-5053-43c8-81ba-5c1fd0b0e3d7" providerId="AD" clId="Web-{BA82E602-B6E2-5F8E-C237-F173C6F75D49}" dt="2023-05-24T11:01:58.543" v="196" actId="1076"/>
      <pc:docMkLst>
        <pc:docMk/>
      </pc:docMkLst>
      <pc:sldChg chg="modSp">
        <pc:chgData name="Anneli Holmén Hilding" userId="S::anneli.hilding@grundskola.goteborg.se::5a16fac3-5053-43c8-81ba-5c1fd0b0e3d7" providerId="AD" clId="Web-{BA82E602-B6E2-5F8E-C237-F173C6F75D49}" dt="2023-05-24T10:53:23.630" v="16" actId="20577"/>
        <pc:sldMkLst>
          <pc:docMk/>
          <pc:sldMk cId="2643391561" sldId="264"/>
        </pc:sldMkLst>
        <pc:spChg chg="mod">
          <ac:chgData name="Anneli Holmén Hilding" userId="S::anneli.hilding@grundskola.goteborg.se::5a16fac3-5053-43c8-81ba-5c1fd0b0e3d7" providerId="AD" clId="Web-{BA82E602-B6E2-5F8E-C237-F173C6F75D49}" dt="2023-05-24T10:53:23.630" v="16" actId="20577"/>
          <ac:spMkLst>
            <pc:docMk/>
            <pc:sldMk cId="2643391561" sldId="264"/>
            <ac:spMk id="3" creationId="{A7AAE558-1495-46E2-8D8D-12BD15C32C19}"/>
          </ac:spMkLst>
        </pc:spChg>
      </pc:sldChg>
      <pc:sldChg chg="modSp">
        <pc:chgData name="Anneli Holmén Hilding" userId="S::anneli.hilding@grundskola.goteborg.se::5a16fac3-5053-43c8-81ba-5c1fd0b0e3d7" providerId="AD" clId="Web-{BA82E602-B6E2-5F8E-C237-F173C6F75D49}" dt="2023-05-24T11:01:58.543" v="196" actId="1076"/>
        <pc:sldMkLst>
          <pc:docMk/>
          <pc:sldMk cId="274009074" sldId="266"/>
        </pc:sldMkLst>
        <pc:spChg chg="mod">
          <ac:chgData name="Anneli Holmén Hilding" userId="S::anneli.hilding@grundskola.goteborg.se::5a16fac3-5053-43c8-81ba-5c1fd0b0e3d7" providerId="AD" clId="Web-{BA82E602-B6E2-5F8E-C237-F173C6F75D49}" dt="2023-05-24T11:01:53.683" v="195" actId="20577"/>
          <ac:spMkLst>
            <pc:docMk/>
            <pc:sldMk cId="274009074" sldId="266"/>
            <ac:spMk id="6" creationId="{B9CA77B8-48CF-4993-BE62-8859011831D8}"/>
          </ac:spMkLst>
        </pc:spChg>
        <pc:spChg chg="mod">
          <ac:chgData name="Anneli Holmén Hilding" userId="S::anneli.hilding@grundskola.goteborg.se::5a16fac3-5053-43c8-81ba-5c1fd0b0e3d7" providerId="AD" clId="Web-{BA82E602-B6E2-5F8E-C237-F173C6F75D49}" dt="2023-05-24T11:01:58.543" v="196" actId="1076"/>
          <ac:spMkLst>
            <pc:docMk/>
            <pc:sldMk cId="274009074" sldId="266"/>
            <ac:spMk id="8" creationId="{9739C00B-220D-48CA-0904-AE5DDA6ACB26}"/>
          </ac:spMkLst>
        </pc:spChg>
      </pc:sldChg>
      <pc:sldChg chg="modSp">
        <pc:chgData name="Anneli Holmén Hilding" userId="S::anneli.hilding@grundskola.goteborg.se::5a16fac3-5053-43c8-81ba-5c1fd0b0e3d7" providerId="AD" clId="Web-{BA82E602-B6E2-5F8E-C237-F173C6F75D49}" dt="2023-05-24T10:53:52.631" v="18" actId="20577"/>
        <pc:sldMkLst>
          <pc:docMk/>
          <pc:sldMk cId="2219899616" sldId="276"/>
        </pc:sldMkLst>
        <pc:spChg chg="mod">
          <ac:chgData name="Anneli Holmén Hilding" userId="S::anneli.hilding@grundskola.goteborg.se::5a16fac3-5053-43c8-81ba-5c1fd0b0e3d7" providerId="AD" clId="Web-{BA82E602-B6E2-5F8E-C237-F173C6F75D49}" dt="2023-05-24T10:53:52.631" v="18" actId="20577"/>
          <ac:spMkLst>
            <pc:docMk/>
            <pc:sldMk cId="2219899616" sldId="276"/>
            <ac:spMk id="3" creationId="{C114E9BD-D947-1771-FC68-FADCC3F9FF1A}"/>
          </ac:spMkLst>
        </pc:spChg>
      </pc:sldChg>
    </pc:docChg>
  </pc:docChgLst>
  <pc:docChgLst>
    <pc:chgData name="Anneli Holmén Hilding" userId="S::anneli.hilding@grundskola.goteborg.se::5a16fac3-5053-43c8-81ba-5c1fd0b0e3d7" providerId="AD" clId="Web-{DB1E7B61-0140-402B-BAF9-1357B5225210}"/>
    <pc:docChg chg="addSld modSld">
      <pc:chgData name="Anneli Holmén Hilding" userId="S::anneli.hilding@grundskola.goteborg.se::5a16fac3-5053-43c8-81ba-5c1fd0b0e3d7" providerId="AD" clId="Web-{DB1E7B61-0140-402B-BAF9-1357B5225210}" dt="2025-01-22T11:58:27.949" v="65" actId="1076"/>
      <pc:docMkLst>
        <pc:docMk/>
      </pc:docMkLst>
      <pc:sldChg chg="addSp delSp modSp new">
        <pc:chgData name="Anneli Holmén Hilding" userId="S::anneli.hilding@grundskola.goteborg.se::5a16fac3-5053-43c8-81ba-5c1fd0b0e3d7" providerId="AD" clId="Web-{DB1E7B61-0140-402B-BAF9-1357B5225210}" dt="2025-01-22T11:58:27.949" v="65" actId="1076"/>
        <pc:sldMkLst>
          <pc:docMk/>
          <pc:sldMk cId="22445426" sldId="2076137896"/>
        </pc:sldMkLst>
        <pc:spChg chg="add del mod">
          <ac:chgData name="Anneli Holmén Hilding" userId="S::anneli.hilding@grundskola.goteborg.se::5a16fac3-5053-43c8-81ba-5c1fd0b0e3d7" providerId="AD" clId="Web-{DB1E7B61-0140-402B-BAF9-1357B5225210}" dt="2025-01-22T11:58:13.183" v="60"/>
          <ac:spMkLst>
            <pc:docMk/>
            <pc:sldMk cId="22445426" sldId="2076137896"/>
            <ac:spMk id="2" creationId="{22C64159-5505-DED9-A55B-8428DFF2DB23}"/>
          </ac:spMkLst>
        </pc:spChg>
        <pc:spChg chg="add mod">
          <ac:chgData name="Anneli Holmén Hilding" userId="S::anneli.hilding@grundskola.goteborg.se::5a16fac3-5053-43c8-81ba-5c1fd0b0e3d7" providerId="AD" clId="Web-{DB1E7B61-0140-402B-BAF9-1357B5225210}" dt="2025-01-22T11:57:30.902" v="14" actId="1076"/>
          <ac:spMkLst>
            <pc:docMk/>
            <pc:sldMk cId="22445426" sldId="2076137896"/>
            <ac:spMk id="4" creationId="{BE78AF3E-0E31-9697-1635-62BC97C40BEC}"/>
          </ac:spMkLst>
        </pc:spChg>
        <pc:spChg chg="add mod">
          <ac:chgData name="Anneli Holmén Hilding" userId="S::anneli.hilding@grundskola.goteborg.se::5a16fac3-5053-43c8-81ba-5c1fd0b0e3d7" providerId="AD" clId="Web-{DB1E7B61-0140-402B-BAF9-1357B5225210}" dt="2025-01-22T11:58:27.949" v="65" actId="1076"/>
          <ac:spMkLst>
            <pc:docMk/>
            <pc:sldMk cId="22445426" sldId="2076137896"/>
            <ac:spMk id="5" creationId="{823870EF-4F75-0DD3-4804-EAE5D0B2E06C}"/>
          </ac:spMkLst>
        </pc:spChg>
      </pc:sldChg>
    </pc:docChg>
  </pc:docChgLst>
  <pc:docChgLst>
    <pc:chgData name="Anneli Holmén Hilding" userId="S::anneli.hilding@grundskola.goteborg.se::5a16fac3-5053-43c8-81ba-5c1fd0b0e3d7" providerId="AD" clId="Web-{B3A83D37-C309-906F-9373-595C057BF075}"/>
    <pc:docChg chg="modSld">
      <pc:chgData name="Anneli Holmén Hilding" userId="S::anneli.hilding@grundskola.goteborg.se::5a16fac3-5053-43c8-81ba-5c1fd0b0e3d7" providerId="AD" clId="Web-{B3A83D37-C309-906F-9373-595C057BF075}" dt="2023-09-28T06:45:01.750" v="3"/>
      <pc:docMkLst>
        <pc:docMk/>
      </pc:docMkLst>
      <pc:sldChg chg="addSp delSp modSp">
        <pc:chgData name="Anneli Holmén Hilding" userId="S::anneli.hilding@grundskola.goteborg.se::5a16fac3-5053-43c8-81ba-5c1fd0b0e3d7" providerId="AD" clId="Web-{B3A83D37-C309-906F-9373-595C057BF075}" dt="2023-09-28T06:45:01.750" v="3"/>
        <pc:sldMkLst>
          <pc:docMk/>
          <pc:sldMk cId="1682996345" sldId="265"/>
        </pc:sldMkLst>
        <pc:picChg chg="add del mod">
          <ac:chgData name="Anneli Holmén Hilding" userId="S::anneli.hilding@grundskola.goteborg.se::5a16fac3-5053-43c8-81ba-5c1fd0b0e3d7" providerId="AD" clId="Web-{B3A83D37-C309-906F-9373-595C057BF075}" dt="2023-09-28T06:45:01.750" v="3"/>
          <ac:picMkLst>
            <pc:docMk/>
            <pc:sldMk cId="1682996345" sldId="265"/>
            <ac:picMk id="5" creationId="{16715A09-A8B3-EC6E-DE6D-5ADD7A46D50F}"/>
          </ac:picMkLst>
        </pc:picChg>
      </pc:sldChg>
    </pc:docChg>
  </pc:docChgLst>
  <pc:docChgLst>
    <pc:chgData name="Anneli Holmén Hilding" userId="S::anneli.hilding@grundskola.goteborg.se::5a16fac3-5053-43c8-81ba-5c1fd0b0e3d7" providerId="AD" clId="Web-{A9E66F45-2EA0-A356-7911-36CA4908B024}"/>
    <pc:docChg chg="modSld">
      <pc:chgData name="Anneli Holmén Hilding" userId="S::anneli.hilding@grundskola.goteborg.se::5a16fac3-5053-43c8-81ba-5c1fd0b0e3d7" providerId="AD" clId="Web-{A9E66F45-2EA0-A356-7911-36CA4908B024}" dt="2023-11-22T08:46:11.165" v="4" actId="20577"/>
      <pc:docMkLst>
        <pc:docMk/>
      </pc:docMkLst>
      <pc:sldChg chg="modSp">
        <pc:chgData name="Anneli Holmén Hilding" userId="S::anneli.hilding@grundskola.goteborg.se::5a16fac3-5053-43c8-81ba-5c1fd0b0e3d7" providerId="AD" clId="Web-{A9E66F45-2EA0-A356-7911-36CA4908B024}" dt="2023-11-22T08:46:11.165" v="4" actId="20577"/>
        <pc:sldMkLst>
          <pc:docMk/>
          <pc:sldMk cId="1939137374" sldId="269"/>
        </pc:sldMkLst>
        <pc:spChg chg="mod">
          <ac:chgData name="Anneli Holmén Hilding" userId="S::anneli.hilding@grundskola.goteborg.se::5a16fac3-5053-43c8-81ba-5c1fd0b0e3d7" providerId="AD" clId="Web-{A9E66F45-2EA0-A356-7911-36CA4908B024}" dt="2023-11-22T08:46:11.165" v="4" actId="20577"/>
          <ac:spMkLst>
            <pc:docMk/>
            <pc:sldMk cId="1939137374" sldId="269"/>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1BB566-3845-4DC0-8CE2-DC15231A2062}" type="datetime1">
              <a:rPr lang="sv-SE" smtClean="0"/>
              <a:t>2025-01-22</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5FFDC-F934-4037-B505-500B08CD3B8C}" type="datetime1">
              <a:rPr lang="sv-SE" smtClean="0"/>
              <a:t>2025-01-22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60714866-BBCF-4983-92E6-8C8089DFE43F}" type="slidenum">
              <a:rPr lang="sv-SE" smtClean="0"/>
              <a:t>3</a:t>
            </a:fld>
            <a:endParaRPr lang="sv-SE"/>
          </a:p>
        </p:txBody>
      </p:sp>
    </p:spTree>
    <p:extLst>
      <p:ext uri="{BB962C8B-B14F-4D97-AF65-F5344CB8AC3E}">
        <p14:creationId xmlns:p14="http://schemas.microsoft.com/office/powerpoint/2010/main" val="2896556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2025-01-22</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5</a:t>
            </a:fld>
            <a:endParaRPr lang="sv-SE"/>
          </a:p>
        </p:txBody>
      </p:sp>
    </p:spTree>
    <p:extLst>
      <p:ext uri="{BB962C8B-B14F-4D97-AF65-F5344CB8AC3E}">
        <p14:creationId xmlns:p14="http://schemas.microsoft.com/office/powerpoint/2010/main" val="856101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227C0311-ADB1-FF4A-8850-C2F6D40FC0B8}" type="slidenum">
              <a:rPr lang="sv-SE" smtClean="0"/>
              <a:t>6</a:t>
            </a:fld>
            <a:endParaRPr lang="sv-SE"/>
          </a:p>
        </p:txBody>
      </p:sp>
    </p:spTree>
    <p:extLst>
      <p:ext uri="{BB962C8B-B14F-4D97-AF65-F5344CB8AC3E}">
        <p14:creationId xmlns:p14="http://schemas.microsoft.com/office/powerpoint/2010/main" val="871551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227C0311-ADB1-FF4A-8850-C2F6D40FC0B8}" type="slidenum">
              <a:rPr lang="sv-SE" smtClean="0"/>
              <a:t>7</a:t>
            </a:fld>
            <a:endParaRPr lang="sv-SE"/>
          </a:p>
        </p:txBody>
      </p:sp>
    </p:spTree>
    <p:extLst>
      <p:ext uri="{BB962C8B-B14F-4D97-AF65-F5344CB8AC3E}">
        <p14:creationId xmlns:p14="http://schemas.microsoft.com/office/powerpoint/2010/main" val="1538139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227C0311-ADB1-FF4A-8850-C2F6D40FC0B8}" type="slidenum">
              <a:rPr lang="sv-SE" smtClean="0"/>
              <a:t>8</a:t>
            </a:fld>
            <a:endParaRPr lang="sv-SE"/>
          </a:p>
        </p:txBody>
      </p:sp>
    </p:spTree>
    <p:extLst>
      <p:ext uri="{BB962C8B-B14F-4D97-AF65-F5344CB8AC3E}">
        <p14:creationId xmlns:p14="http://schemas.microsoft.com/office/powerpoint/2010/main" val="1858698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FBBFA50B-E819-411C-B95B-B3FD3A3FC2B7}" type="datetime1">
              <a:rPr lang="sv-SE" smtClean="0"/>
              <a:t>2025-01-22</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10</a:t>
            </a:fld>
            <a:endParaRPr lang="sv-SE"/>
          </a:p>
        </p:txBody>
      </p:sp>
    </p:spTree>
    <p:extLst>
      <p:ext uri="{BB962C8B-B14F-4D97-AF65-F5344CB8AC3E}">
        <p14:creationId xmlns:p14="http://schemas.microsoft.com/office/powerpoint/2010/main" val="812735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81ADCA10-B0AD-4D27-A94A-34783BF31DB3}"/>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129371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dirty="0"/>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556983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6535697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2854282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18006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311530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136944644"/>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57241932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70272873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1370054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solidFill>
              </a:defRPr>
            </a:lvl1pPr>
          </a:lstStyle>
          <a:p>
            <a:r>
              <a:rPr lang="sv-SE" dirty="0"/>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A335F1B5-8765-459C-802C-DA620794171A}"/>
              </a:ext>
            </a:extLst>
          </p:cNvPr>
          <p:cNvSpPr>
            <a:spLocks noGrp="1"/>
          </p:cNvSpPr>
          <p:nvPr>
            <p:ph type="title" hasCustomPrompt="1"/>
          </p:nvPr>
        </p:nvSpPr>
        <p:spPr>
          <a:xfrm>
            <a:off x="1420650" y="2399545"/>
            <a:ext cx="6148878" cy="309600"/>
          </a:xfrm>
        </p:spPr>
        <p:txBody>
          <a:bodyPr>
            <a:normAutofit/>
          </a:bodyPr>
          <a:lstStyle>
            <a:lvl1pPr>
              <a:defRPr sz="1700">
                <a:solidFill>
                  <a:schemeClr val="tx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Punktlista, en spalt">
    <p:spTree>
      <p:nvGrpSpPr>
        <p:cNvPr id="1" name=""/>
        <p:cNvGrpSpPr/>
        <p:nvPr/>
      </p:nvGrpSpPr>
      <p:grpSpPr>
        <a:xfrm>
          <a:off x="0" y="0"/>
          <a:ext cx="0" cy="0"/>
          <a:chOff x="0" y="0"/>
          <a:chExt cx="0" cy="0"/>
        </a:xfrm>
      </p:grpSpPr>
      <p:sp>
        <p:nvSpPr>
          <p:cNvPr id="10" name="Platshållare för text 9"/>
          <p:cNvSpPr>
            <a:spLocks noGrp="1"/>
          </p:cNvSpPr>
          <p:nvPr>
            <p:ph type="body" sz="quarter" idx="13"/>
          </p:nvPr>
        </p:nvSpPr>
        <p:spPr>
          <a:xfrm>
            <a:off x="611716" y="1440000"/>
            <a:ext cx="7315200" cy="3960000"/>
          </a:xfrm>
          <a:prstGeom prst="rect">
            <a:avLst/>
          </a:prstGeom>
        </p:spPr>
        <p:txBody>
          <a:bodyPr tIns="0"/>
          <a:lstStyle>
            <a:lvl1pPr marL="216000" indent="-216000">
              <a:spcAft>
                <a:spcPts val="480"/>
              </a:spcAft>
              <a:buFont typeface="Arial" pitchFamily="34" charset="0"/>
              <a:buChar char="•"/>
              <a:defRPr/>
            </a:lvl1pPr>
            <a:lvl2pPr marL="444500" indent="-263525">
              <a:tabLst/>
              <a:defRPr/>
            </a:lvl2pPr>
            <a:lvl3pPr marL="722313" indent="-276225">
              <a:defRPr/>
            </a:lvl3pPr>
            <a:lvl4pPr marL="990600" indent="-287338">
              <a:defRPr/>
            </a:lvl4pPr>
            <a:lvl5pPr marL="1250950" indent="-358775">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Rubrik 7"/>
          <p:cNvSpPr>
            <a:spLocks noGrp="1"/>
          </p:cNvSpPr>
          <p:nvPr>
            <p:ph type="title"/>
          </p:nvPr>
        </p:nvSpPr>
        <p:spPr/>
        <p:txBody>
          <a:bodyPr/>
          <a:lstStyle/>
          <a:p>
            <a:r>
              <a:rPr lang="sv-SE"/>
              <a:t>Klicka här för att ändra format</a:t>
            </a:r>
            <a:endParaRPr lang="sv-SE" dirty="0"/>
          </a:p>
        </p:txBody>
      </p:sp>
      <p:sp>
        <p:nvSpPr>
          <p:cNvPr id="4" name="Platshållare för datum 1"/>
          <p:cNvSpPr>
            <a:spLocks noGrp="1"/>
          </p:cNvSpPr>
          <p:nvPr>
            <p:ph type="dt" sz="half" idx="14"/>
          </p:nvPr>
        </p:nvSpPr>
        <p:spPr/>
        <p:txBody>
          <a:bodyPr/>
          <a:lstStyle>
            <a:lvl1pPr>
              <a:defRPr/>
            </a:lvl1pPr>
          </a:lstStyle>
          <a:p>
            <a:pPr>
              <a:defRPr/>
            </a:pPr>
            <a:fld id="{53212606-3914-A04B-BB5A-6D1AAF0B3883}" type="datetime1">
              <a:rPr lang="sv-SE"/>
              <a:pPr>
                <a:defRPr/>
              </a:pPr>
              <a:t>2025-01-22</a:t>
            </a:fld>
            <a:endParaRPr lang="sv-SE" dirty="0"/>
          </a:p>
        </p:txBody>
      </p:sp>
      <p:sp>
        <p:nvSpPr>
          <p:cNvPr id="5" name="Platshållare för bildnummer 2"/>
          <p:cNvSpPr>
            <a:spLocks noGrp="1"/>
          </p:cNvSpPr>
          <p:nvPr>
            <p:ph type="sldNum" sz="quarter" idx="15"/>
          </p:nvPr>
        </p:nvSpPr>
        <p:spPr/>
        <p:txBody>
          <a:bodyPr/>
          <a:lstStyle>
            <a:lvl1pPr>
              <a:defRPr/>
            </a:lvl1pPr>
          </a:lstStyle>
          <a:p>
            <a:pPr>
              <a:defRPr/>
            </a:pPr>
            <a:r>
              <a:rPr lang="sv-SE"/>
              <a:t>Sid </a:t>
            </a:r>
            <a:fld id="{4D3366D5-24D5-2D4C-BD80-B6841772F4EB}" type="slidenum">
              <a:rPr lang="sv-SE"/>
              <a:pPr>
                <a:defRPr/>
              </a:pPr>
              <a:t>‹#›</a:t>
            </a:fld>
            <a:endParaRPr lang="sv-SE"/>
          </a:p>
        </p:txBody>
      </p:sp>
      <p:sp>
        <p:nvSpPr>
          <p:cNvPr id="6" name="Platshållare för sidfot 2"/>
          <p:cNvSpPr>
            <a:spLocks noGrp="1"/>
          </p:cNvSpPr>
          <p:nvPr>
            <p:ph type="ftr" sz="quarter" idx="16"/>
          </p:nvPr>
        </p:nvSpPr>
        <p:spPr/>
        <p:txBody>
          <a:bodyPr/>
          <a:lstStyle>
            <a:lvl1pPr>
              <a:defRPr/>
            </a:lvl1pPr>
          </a:lstStyle>
          <a:p>
            <a:pPr>
              <a:defRPr/>
            </a:pPr>
            <a:endParaRPr lang="sv-SE"/>
          </a:p>
        </p:txBody>
      </p:sp>
    </p:spTree>
    <p:extLst>
      <p:ext uri="{BB962C8B-B14F-4D97-AF65-F5344CB8AC3E}">
        <p14:creationId xmlns:p14="http://schemas.microsoft.com/office/powerpoint/2010/main" val="7604451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dirty="0"/>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10;&#10;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2C9C189C-4F50-4B1D-9EA5-30AB73E59C08}"/>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53767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67873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13503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2027795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7249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51508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41209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5141202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8481916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970678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a:t>
            </a:r>
            <a:r>
              <a:rPr lang="sv-SE" sz="1050" dirty="0">
                <a:solidFill>
                  <a:schemeClr val="tx1"/>
                </a:solidFill>
              </a:rPr>
              <a:t>öppen</a:t>
            </a:r>
            <a:r>
              <a:rPr lang="sv-SE" sz="1050" dirty="0">
                <a:solidFill>
                  <a:schemeClr val="tx1">
                    <a:lumMod val="95000"/>
                    <a:lumOff val="5000"/>
                  </a:schemeClr>
                </a:solidFill>
              </a:rPr>
              <a:t>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01D92FDB-2EC0-4D2B-9027-B2C6802AC70F}"/>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6799046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229012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383832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859057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82183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3779836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42922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40954113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940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8684090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48B20EB8-4FF0-4D86-B782-FE843B459F2B}"/>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086055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7301865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0120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810400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2664062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5611373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02658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63836353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04209585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976977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9E1B7B2-3451-4D29-B53E-14A2743034F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509150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459298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0027434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3156330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189945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8277629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4545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53832481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24201136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197308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4F390AC-3BA8-4C70-9E3A-28CC7DA5174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18"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theme" Target="../theme/theme3.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18" Type="http://schemas.openxmlformats.org/officeDocument/2006/relationships/image" Target="../media/image1.png"/><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17" Type="http://schemas.openxmlformats.org/officeDocument/2006/relationships/theme" Target="../theme/theme4.xml"/><Relationship Id="rId2" Type="http://schemas.openxmlformats.org/officeDocument/2006/relationships/slideLayout" Target="../slideLayouts/slideLayout51.xml"/><Relationship Id="rId16" Type="http://schemas.openxmlformats.org/officeDocument/2006/relationships/slideLayout" Target="../slideLayouts/slideLayout65.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slideLayout" Target="../slideLayouts/slideLayout78.xml"/><Relationship Id="rId18" Type="http://schemas.openxmlformats.org/officeDocument/2006/relationships/image" Target="../media/image1.png"/><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slideLayout" Target="../slideLayouts/slideLayout77.xml"/><Relationship Id="rId17" Type="http://schemas.openxmlformats.org/officeDocument/2006/relationships/theme" Target="../theme/theme5.xml"/><Relationship Id="rId2" Type="http://schemas.openxmlformats.org/officeDocument/2006/relationships/slideLayout" Target="../slideLayouts/slideLayout67.xml"/><Relationship Id="rId16" Type="http://schemas.openxmlformats.org/officeDocument/2006/relationships/slideLayout" Target="../slideLayouts/slideLayout81.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5" Type="http://schemas.openxmlformats.org/officeDocument/2006/relationships/slideLayout" Target="../slideLayouts/slideLayout8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slideLayout" Target="../slideLayouts/slideLayout7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slideLayout" Target="../slideLayouts/slideLayout94.xml"/><Relationship Id="rId18" Type="http://schemas.openxmlformats.org/officeDocument/2006/relationships/image" Target="../media/image1.png"/><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slideLayout" Target="../slideLayouts/slideLayout93.xml"/><Relationship Id="rId17" Type="http://schemas.openxmlformats.org/officeDocument/2006/relationships/theme" Target="../theme/theme6.xml"/><Relationship Id="rId2" Type="http://schemas.openxmlformats.org/officeDocument/2006/relationships/slideLayout" Target="../slideLayouts/slideLayout83.xml"/><Relationship Id="rId16" Type="http://schemas.openxmlformats.org/officeDocument/2006/relationships/slideLayout" Target="../slideLayouts/slideLayout97.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5" Type="http://schemas.openxmlformats.org/officeDocument/2006/relationships/slideLayout" Target="../slideLayouts/slideLayout96.xml"/><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 Id="rId14" Type="http://schemas.openxmlformats.org/officeDocument/2006/relationships/slideLayout" Target="../slideLayouts/slideLayout9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5.xml"/><Relationship Id="rId13" Type="http://schemas.openxmlformats.org/officeDocument/2006/relationships/slideLayout" Target="../slideLayouts/slideLayout110.xml"/><Relationship Id="rId18" Type="http://schemas.openxmlformats.org/officeDocument/2006/relationships/image" Target="../media/image1.png"/><Relationship Id="rId3" Type="http://schemas.openxmlformats.org/officeDocument/2006/relationships/slideLayout" Target="../slideLayouts/slideLayout100.xml"/><Relationship Id="rId7" Type="http://schemas.openxmlformats.org/officeDocument/2006/relationships/slideLayout" Target="../slideLayouts/slideLayout104.xml"/><Relationship Id="rId12" Type="http://schemas.openxmlformats.org/officeDocument/2006/relationships/slideLayout" Target="../slideLayouts/slideLayout109.xml"/><Relationship Id="rId17" Type="http://schemas.openxmlformats.org/officeDocument/2006/relationships/theme" Target="../theme/theme7.xml"/><Relationship Id="rId2" Type="http://schemas.openxmlformats.org/officeDocument/2006/relationships/slideLayout" Target="../slideLayouts/slideLayout99.xml"/><Relationship Id="rId16" Type="http://schemas.openxmlformats.org/officeDocument/2006/relationships/slideLayout" Target="../slideLayouts/slideLayout113.xml"/><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slideLayout" Target="../slideLayouts/slideLayout108.xml"/><Relationship Id="rId5" Type="http://schemas.openxmlformats.org/officeDocument/2006/relationships/slideLayout" Target="../slideLayouts/slideLayout102.xml"/><Relationship Id="rId15" Type="http://schemas.openxmlformats.org/officeDocument/2006/relationships/slideLayout" Target="../slideLayouts/slideLayout112.xml"/><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 Id="rId14" Type="http://schemas.openxmlformats.org/officeDocument/2006/relationships/slideLayout" Target="../slideLayouts/slideLayout11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1.xml"/><Relationship Id="rId13" Type="http://schemas.openxmlformats.org/officeDocument/2006/relationships/slideLayout" Target="../slideLayouts/slideLayout126.xml"/><Relationship Id="rId18" Type="http://schemas.openxmlformats.org/officeDocument/2006/relationships/image" Target="../media/image1.png"/><Relationship Id="rId3" Type="http://schemas.openxmlformats.org/officeDocument/2006/relationships/slideLayout" Target="../slideLayouts/slideLayout116.xml"/><Relationship Id="rId7" Type="http://schemas.openxmlformats.org/officeDocument/2006/relationships/slideLayout" Target="../slideLayouts/slideLayout120.xml"/><Relationship Id="rId12" Type="http://schemas.openxmlformats.org/officeDocument/2006/relationships/slideLayout" Target="../slideLayouts/slideLayout125.xml"/><Relationship Id="rId17" Type="http://schemas.openxmlformats.org/officeDocument/2006/relationships/theme" Target="../theme/theme8.xml"/><Relationship Id="rId2" Type="http://schemas.openxmlformats.org/officeDocument/2006/relationships/slideLayout" Target="../slideLayouts/slideLayout115.xml"/><Relationship Id="rId16" Type="http://schemas.openxmlformats.org/officeDocument/2006/relationships/slideLayout" Target="../slideLayouts/slideLayout129.xml"/><Relationship Id="rId1" Type="http://schemas.openxmlformats.org/officeDocument/2006/relationships/slideLayout" Target="../slideLayouts/slideLayout114.xml"/><Relationship Id="rId6" Type="http://schemas.openxmlformats.org/officeDocument/2006/relationships/slideLayout" Target="../slideLayouts/slideLayout119.xml"/><Relationship Id="rId11" Type="http://schemas.openxmlformats.org/officeDocument/2006/relationships/slideLayout" Target="../slideLayouts/slideLayout124.xml"/><Relationship Id="rId5" Type="http://schemas.openxmlformats.org/officeDocument/2006/relationships/slideLayout" Target="../slideLayouts/slideLayout118.xml"/><Relationship Id="rId15" Type="http://schemas.openxmlformats.org/officeDocument/2006/relationships/slideLayout" Target="../slideLayouts/slideLayout128.xml"/><Relationship Id="rId10" Type="http://schemas.openxmlformats.org/officeDocument/2006/relationships/slideLayout" Target="../slideLayouts/slideLayout123.xml"/><Relationship Id="rId4" Type="http://schemas.openxmlformats.org/officeDocument/2006/relationships/slideLayout" Target="../slideLayouts/slideLayout117.xml"/><Relationship Id="rId9" Type="http://schemas.openxmlformats.org/officeDocument/2006/relationships/slideLayout" Target="../slideLayouts/slideLayout122.xml"/><Relationship Id="rId14" Type="http://schemas.openxmlformats.org/officeDocument/2006/relationships/slideLayout" Target="../slideLayouts/slideLayout1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9"/>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 id="2147484529" r:id="rId17"/>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goteborgonline.sharepoint.com/:b:/r/sites/Grundskola-Stod-GoteborgsGrundsarskolor/Delade%20dokument/Publikationer%20och%20rapporter/Skolverket/Bed%C3%B6mning%20och%20kursplaner/Bed%C3%B6ma%20f%C3%B6r%20l%C3%A4rande%20och%20undervisning%20Diana%20Berth%C3%A9n.pdf?csf=1&amp;web=1&amp;e=aAMGcI" TargetMode="External"/><Relationship Id="rId1" Type="http://schemas.openxmlformats.org/officeDocument/2006/relationships/slideLayout" Target="../slideLayouts/slideLayout5.xml"/><Relationship Id="rId4" Type="http://schemas.openxmlformats.org/officeDocument/2006/relationships/hyperlink" Target="https://www.skolverket.se/download/18.5dfee44715d35a5cdfa6c68/1516017592023/Blankett%20framatsyftande%20planering.pdf"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dso@intraservice.goteborg.s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hyperlink" Target="../MIRAMODELLEN_Erica%20Excel.xlsx"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hyperlink" Target="https://goteborgonline.sharepoint.com/:w:/r/sites/41tt/Delade%20dokument/St%C3%B6dmaterial%20skolenhetens%20nul%C3%A4gesanalys/St%C3%B6d%20f%C3%B6r%20utv%C3%A4rdering%20och%20analys%20av%20elevernas%20utveckling,%20l%C3%A4rande%20och%20resultat%20i%20alla%20skolformer,%20fritidshem%20och%20elevh%C3%A4lsa/Grunds%C3%A4rskola/%E2%80%8BSt%C3%B6d%20f%C3%B6r%20l%C3%A4rares%20utv%C3%A4rdering%20och%20analys%20av%20resultat%20f%C3%B6r%20elever%20som%20l%C3%A4ser%20efter%20grunds%C3%A4rskolans%20kursplaner.docx?d=wca59074a5001410eb41334cb25388c2b&amp;csf=1&amp;web=1&amp;e=icEOdG"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goteborgonline.sharepoint.com/:u:/r/sites/51ie/Delade%20dokument/Kvalitets-%20och%20utvecklingsarbeten/MIRA%20modellen/Film%20fr%C3%A5n%20H%C3%B6gsbog%C3%A5rdsskolan%20och%20Fr%C3%B6lunda%20Br%C3%A4cke/Inspirationsfilm%20MIRA%20modellen.url?csf=1&amp;web=1&amp;e=0OhC75"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a:xfrm>
            <a:off x="1152962" y="2017484"/>
            <a:ext cx="8728608" cy="1349829"/>
          </a:xfrm>
        </p:spPr>
        <p:txBody>
          <a:bodyPr/>
          <a:lstStyle/>
          <a:p>
            <a:r>
              <a:rPr lang="sv-SE" dirty="0"/>
              <a:t>MIRA modellen </a:t>
            </a:r>
          </a:p>
        </p:txBody>
      </p:sp>
      <p:sp>
        <p:nvSpPr>
          <p:cNvPr id="3" name="Platshållare för text 2">
            <a:extLst>
              <a:ext uri="{FF2B5EF4-FFF2-40B4-BE49-F238E27FC236}">
                <a16:creationId xmlns:a16="http://schemas.microsoft.com/office/drawing/2014/main" id="{27097D5D-E399-4255-9468-0116A1B0B0E1}"/>
              </a:ext>
            </a:extLst>
          </p:cNvPr>
          <p:cNvSpPr>
            <a:spLocks noGrp="1"/>
          </p:cNvSpPr>
          <p:nvPr>
            <p:ph type="body" sz="quarter" idx="10"/>
          </p:nvPr>
        </p:nvSpPr>
        <p:spPr>
          <a:xfrm>
            <a:off x="1152962" y="3367313"/>
            <a:ext cx="8728608" cy="251417"/>
          </a:xfrm>
        </p:spPr>
        <p:txBody>
          <a:bodyPr/>
          <a:lstStyle/>
          <a:p>
            <a:r>
              <a:rPr lang="sv-SE" dirty="0"/>
              <a:t>Grundskoleförvaltningen, Göteborgs stad</a:t>
            </a:r>
          </a:p>
        </p:txBody>
      </p:sp>
      <p:pic>
        <p:nvPicPr>
          <p:cNvPr id="8" name="Bildobjekt 7">
            <a:extLst>
              <a:ext uri="{FF2B5EF4-FFF2-40B4-BE49-F238E27FC236}">
                <a16:creationId xmlns:a16="http://schemas.microsoft.com/office/drawing/2014/main" id="{750D426B-5E35-431A-BD9B-99A007A31EF6}"/>
              </a:ext>
            </a:extLst>
          </p:cNvPr>
          <p:cNvPicPr>
            <a:picLocks noChangeAspect="1"/>
          </p:cNvPicPr>
          <p:nvPr/>
        </p:nvPicPr>
        <p:blipFill>
          <a:blip r:embed="rId2"/>
          <a:stretch>
            <a:fillRect/>
          </a:stretch>
        </p:blipFill>
        <p:spPr>
          <a:xfrm>
            <a:off x="6968923" y="3490688"/>
            <a:ext cx="4362691" cy="2563081"/>
          </a:xfrm>
          <a:prstGeom prst="rect">
            <a:avLst/>
          </a:prstGeom>
        </p:spPr>
      </p:pic>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DAD27-E3F8-408B-A998-F2688550736A}"/>
              </a:ext>
            </a:extLst>
          </p:cNvPr>
          <p:cNvSpPr>
            <a:spLocks noGrp="1"/>
          </p:cNvSpPr>
          <p:nvPr>
            <p:ph type="title"/>
          </p:nvPr>
        </p:nvSpPr>
        <p:spPr/>
        <p:txBody>
          <a:bodyPr>
            <a:normAutofit fontScale="90000"/>
          </a:bodyPr>
          <a:lstStyle/>
          <a:p>
            <a:r>
              <a:rPr lang="sv-SE" dirty="0"/>
              <a:t>Kontakt</a:t>
            </a:r>
          </a:p>
        </p:txBody>
      </p:sp>
      <p:sp>
        <p:nvSpPr>
          <p:cNvPr id="3" name="Platshållare för text 2">
            <a:extLst>
              <a:ext uri="{FF2B5EF4-FFF2-40B4-BE49-F238E27FC236}">
                <a16:creationId xmlns:a16="http://schemas.microsoft.com/office/drawing/2014/main" id="{8E4FCA14-D569-4621-9ECA-81A823936203}"/>
              </a:ext>
            </a:extLst>
          </p:cNvPr>
          <p:cNvSpPr>
            <a:spLocks noGrp="1"/>
          </p:cNvSpPr>
          <p:nvPr>
            <p:ph type="body" sz="quarter" idx="11"/>
          </p:nvPr>
        </p:nvSpPr>
        <p:spPr/>
        <p:txBody>
          <a:bodyPr/>
          <a:lstStyle/>
          <a:p>
            <a:r>
              <a:rPr lang="sv-SE" dirty="0"/>
              <a:t>Anneli Holmén Hilding</a:t>
            </a:r>
          </a:p>
          <a:p>
            <a:r>
              <a:rPr lang="sv-SE" dirty="0"/>
              <a:t>anneli.hilding@grundskola.goteborg.se</a:t>
            </a:r>
          </a:p>
          <a:p>
            <a:r>
              <a:rPr lang="sv-SE" dirty="0"/>
              <a:t>Grundskoleförvaltningen, Göteborgs Stad</a:t>
            </a:r>
          </a:p>
        </p:txBody>
      </p:sp>
    </p:spTree>
    <p:extLst>
      <p:ext uri="{BB962C8B-B14F-4D97-AF65-F5344CB8AC3E}">
        <p14:creationId xmlns:p14="http://schemas.microsoft.com/office/powerpoint/2010/main" val="244156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B3F8C2-757B-D808-7E1E-BB1DFFF6B6CA}"/>
              </a:ext>
            </a:extLst>
          </p:cNvPr>
          <p:cNvSpPr>
            <a:spLocks noGrp="1"/>
          </p:cNvSpPr>
          <p:nvPr>
            <p:ph type="title"/>
          </p:nvPr>
        </p:nvSpPr>
        <p:spPr/>
        <p:txBody>
          <a:bodyPr/>
          <a:lstStyle/>
          <a:p>
            <a:r>
              <a:rPr lang="sv-SE" dirty="0"/>
              <a:t>MIRA modellens bakgrund</a:t>
            </a:r>
          </a:p>
        </p:txBody>
      </p:sp>
      <p:sp>
        <p:nvSpPr>
          <p:cNvPr id="4" name="textruta 3">
            <a:extLst>
              <a:ext uri="{FF2B5EF4-FFF2-40B4-BE49-F238E27FC236}">
                <a16:creationId xmlns:a16="http://schemas.microsoft.com/office/drawing/2014/main" id="{1D37B15A-5F79-A200-D9BE-A6B5D55D7FAC}"/>
              </a:ext>
            </a:extLst>
          </p:cNvPr>
          <p:cNvSpPr txBox="1"/>
          <p:nvPr/>
        </p:nvSpPr>
        <p:spPr>
          <a:xfrm>
            <a:off x="407988" y="1698135"/>
            <a:ext cx="10515600" cy="3170099"/>
          </a:xfrm>
          <a:prstGeom prst="rect">
            <a:avLst/>
          </a:prstGeom>
          <a:noFill/>
        </p:spPr>
        <p:txBody>
          <a:bodyPr wrap="square">
            <a:spAutoFit/>
          </a:bodyPr>
          <a:lstStyle/>
          <a:p>
            <a:pPr marL="285750" indent="-285750">
              <a:buFont typeface="Arial" panose="020B0604020202020204" pitchFamily="34" charset="0"/>
              <a:buChar char="•"/>
            </a:pPr>
            <a:r>
              <a:rPr lang="sv-SE" sz="2000" dirty="0"/>
              <a:t>Utvecklades ursprungligen i Stockholms stad utifrån behovet att kunna följa och analysera elevers kunskapsutveckling och lärande på ett systematisk sätt över tid</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Introducerades 2021 på Frölundaskolan Bräcke med syfte att sätta undervisning och kunskapsutveckling i fokus </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2022 presenterades MIRA vid skolledarnas nätverksträffar, och flera anmälde intresse för att testa modellen. </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Ett stöd- och implementeringspaket lanserades våren 2023 via “Lärarakademin”.</a:t>
            </a:r>
          </a:p>
        </p:txBody>
      </p:sp>
    </p:spTree>
    <p:extLst>
      <p:ext uri="{BB962C8B-B14F-4D97-AF65-F5344CB8AC3E}">
        <p14:creationId xmlns:p14="http://schemas.microsoft.com/office/powerpoint/2010/main" val="4226583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3D8A94-6413-4E44-844F-3CFEDC18BA4E}"/>
              </a:ext>
            </a:extLst>
          </p:cNvPr>
          <p:cNvSpPr>
            <a:spLocks noGrp="1"/>
          </p:cNvSpPr>
          <p:nvPr>
            <p:ph type="title"/>
          </p:nvPr>
        </p:nvSpPr>
        <p:spPr>
          <a:xfrm>
            <a:off x="315389" y="396927"/>
            <a:ext cx="9170279" cy="736959"/>
          </a:xfrm>
        </p:spPr>
        <p:txBody>
          <a:bodyPr/>
          <a:lstStyle/>
          <a:p>
            <a:r>
              <a:rPr lang="sv-SE" dirty="0"/>
              <a:t>MIRA modellens syfte</a:t>
            </a:r>
          </a:p>
        </p:txBody>
      </p:sp>
      <p:sp>
        <p:nvSpPr>
          <p:cNvPr id="3" name="textruta 2">
            <a:extLst>
              <a:ext uri="{FF2B5EF4-FFF2-40B4-BE49-F238E27FC236}">
                <a16:creationId xmlns:a16="http://schemas.microsoft.com/office/drawing/2014/main" id="{D456CE1B-955A-40DC-9865-616E2F522181}"/>
              </a:ext>
            </a:extLst>
          </p:cNvPr>
          <p:cNvSpPr txBox="1"/>
          <p:nvPr/>
        </p:nvSpPr>
        <p:spPr>
          <a:xfrm>
            <a:off x="315389" y="2274401"/>
            <a:ext cx="11282442" cy="1508105"/>
          </a:xfrm>
          <a:prstGeom prst="rect">
            <a:avLst/>
          </a:prstGeom>
          <a:noFill/>
        </p:spPr>
        <p:txBody>
          <a:bodyPr wrap="square" rtlCol="0">
            <a:spAutoFit/>
          </a:bodyPr>
          <a:lstStyle/>
          <a:p>
            <a:endParaRPr lang="sv-SE" sz="2000" dirty="0"/>
          </a:p>
          <a:p>
            <a:pPr algn="l" rtl="0" fontAlgn="base"/>
            <a:endParaRPr lang="sv-SE" b="0" i="0" dirty="0">
              <a:solidFill>
                <a:srgbClr val="333333"/>
              </a:solidFill>
              <a:effectLst/>
              <a:latin typeface="Arial" panose="020B0604020202020204" pitchFamily="34" charset="0"/>
            </a:endParaRPr>
          </a:p>
          <a:p>
            <a:pPr algn="l" rtl="0" fontAlgn="base"/>
            <a:endParaRPr lang="sv-SE" dirty="0">
              <a:solidFill>
                <a:srgbClr val="333333"/>
              </a:solidFill>
              <a:latin typeface="Arial" panose="020B0604020202020204" pitchFamily="34" charset="0"/>
            </a:endParaRPr>
          </a:p>
          <a:p>
            <a:pPr algn="l" rtl="0" fontAlgn="base"/>
            <a:endParaRPr lang="sv-SE" dirty="0">
              <a:solidFill>
                <a:srgbClr val="333333"/>
              </a:solidFill>
              <a:latin typeface="Arial" panose="020B0604020202020204" pitchFamily="34" charset="0"/>
            </a:endParaRPr>
          </a:p>
          <a:p>
            <a:r>
              <a:rPr lang="sv-SE" dirty="0"/>
              <a:t> </a:t>
            </a:r>
          </a:p>
        </p:txBody>
      </p:sp>
      <p:sp>
        <p:nvSpPr>
          <p:cNvPr id="4" name="Rectangle 1">
            <a:extLst>
              <a:ext uri="{FF2B5EF4-FFF2-40B4-BE49-F238E27FC236}">
                <a16:creationId xmlns:a16="http://schemas.microsoft.com/office/drawing/2014/main" id="{8389FF5F-656F-BE32-25F4-9B4119AF00FF}"/>
              </a:ext>
            </a:extLst>
          </p:cNvPr>
          <p:cNvSpPr>
            <a:spLocks noChangeArrowheads="1"/>
          </p:cNvSpPr>
          <p:nvPr/>
        </p:nvSpPr>
        <p:spPr bwMode="auto">
          <a:xfrm>
            <a:off x="243470" y="1597292"/>
            <a:ext cx="1059745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800" b="0" i="0" u="none" strike="noStrike" cap="none" normalizeH="0" baseline="0" dirty="0">
                <a:ln>
                  <a:noFill/>
                </a:ln>
                <a:solidFill>
                  <a:schemeClr val="tx1"/>
                </a:solidFill>
                <a:effectLst/>
                <a:latin typeface="Arial" panose="020B0604020202020204" pitchFamily="34" charset="0"/>
              </a:rPr>
              <a:t>MIRA-modellen stödjer pedagogisk personal att: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Följa och analysera elevernas lärande och måluppfyllelse i förhållande till bedömningskriterierna i den anpassade grundskolans kursplan.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Tillsammans tolka och förstå bedömningskriterierna för att säkerställa en likvärdig bedömning. </a:t>
            </a:r>
          </a:p>
          <a:p>
            <a:pPr marL="285750" indent="-285750">
              <a:buFont typeface="Arial" panose="020B0604020202020204" pitchFamily="34" charset="0"/>
              <a:buChar char="•"/>
            </a:pPr>
            <a:endParaRPr lang="sv-SE" dirty="0">
              <a:latin typeface="Arial" panose="020B0604020202020204" pitchFamily="34" charset="0"/>
            </a:endParaRPr>
          </a:p>
          <a:p>
            <a:pPr marL="285750" indent="-285750">
              <a:buFont typeface="Arial" panose="020B0604020202020204" pitchFamily="34" charset="0"/>
              <a:buChar char="•"/>
            </a:pPr>
            <a:r>
              <a:rPr lang="sv-SE" dirty="0"/>
              <a:t>Identifiera utvecklingsområden i planering och genomförande av undervisningen så eleverna får stöd i sitt fortsatta lärande.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3123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89AA79-0117-47C4-2EA2-0DAD8E397BF1}"/>
              </a:ext>
            </a:extLst>
          </p:cNvPr>
          <p:cNvSpPr>
            <a:spLocks noGrp="1"/>
          </p:cNvSpPr>
          <p:nvPr>
            <p:ph type="title"/>
          </p:nvPr>
        </p:nvSpPr>
        <p:spPr>
          <a:xfrm>
            <a:off x="242888" y="97036"/>
            <a:ext cx="9170279" cy="736959"/>
          </a:xfrm>
        </p:spPr>
        <p:txBody>
          <a:bodyPr/>
          <a:lstStyle/>
          <a:p>
            <a:r>
              <a:rPr lang="sv-SE" dirty="0"/>
              <a:t>MIRA modellen i ett sammanhang</a:t>
            </a:r>
          </a:p>
        </p:txBody>
      </p:sp>
      <p:sp>
        <p:nvSpPr>
          <p:cNvPr id="6" name="textruta 5">
            <a:extLst>
              <a:ext uri="{FF2B5EF4-FFF2-40B4-BE49-F238E27FC236}">
                <a16:creationId xmlns:a16="http://schemas.microsoft.com/office/drawing/2014/main" id="{9FF21446-0BEA-0D5D-3AD8-E9E044E0BCCA}"/>
              </a:ext>
            </a:extLst>
          </p:cNvPr>
          <p:cNvSpPr txBox="1"/>
          <p:nvPr/>
        </p:nvSpPr>
        <p:spPr>
          <a:xfrm>
            <a:off x="7732337" y="5573324"/>
            <a:ext cx="3487919" cy="523220"/>
          </a:xfrm>
          <a:prstGeom prst="rect">
            <a:avLst/>
          </a:prstGeom>
          <a:noFill/>
        </p:spPr>
        <p:txBody>
          <a:bodyPr wrap="square">
            <a:spAutoFit/>
          </a:bodyPr>
          <a:lstStyle/>
          <a:p>
            <a:r>
              <a:rPr lang="sv-SE" sz="1400" dirty="0">
                <a:hlinkClick r:id="rId2"/>
              </a:rPr>
              <a:t>Bedöma för lärande och undervisning Diana Berthén.pdf</a:t>
            </a:r>
            <a:endParaRPr lang="sv-SE" sz="1400" dirty="0"/>
          </a:p>
        </p:txBody>
      </p:sp>
      <p:sp>
        <p:nvSpPr>
          <p:cNvPr id="7" name="Ellips 6">
            <a:extLst>
              <a:ext uri="{FF2B5EF4-FFF2-40B4-BE49-F238E27FC236}">
                <a16:creationId xmlns:a16="http://schemas.microsoft.com/office/drawing/2014/main" id="{099A8B74-8E3B-57FA-C36C-3BEF68344BEF}"/>
              </a:ext>
            </a:extLst>
          </p:cNvPr>
          <p:cNvSpPr/>
          <p:nvPr/>
        </p:nvSpPr>
        <p:spPr>
          <a:xfrm>
            <a:off x="8034424" y="4365726"/>
            <a:ext cx="3487918" cy="1032233"/>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sv-SE" sz="1400" dirty="0"/>
              <a:t>Matnyttig läsning om bedömning nås via länk!</a:t>
            </a:r>
          </a:p>
        </p:txBody>
      </p:sp>
      <p:pic>
        <p:nvPicPr>
          <p:cNvPr id="11" name="Bildobjekt 10">
            <a:extLst>
              <a:ext uri="{FF2B5EF4-FFF2-40B4-BE49-F238E27FC236}">
                <a16:creationId xmlns:a16="http://schemas.microsoft.com/office/drawing/2014/main" id="{BFEA83DE-BA9B-7ECB-A1BF-4597F35735D3}"/>
              </a:ext>
            </a:extLst>
          </p:cNvPr>
          <p:cNvPicPr>
            <a:picLocks noChangeAspect="1"/>
          </p:cNvPicPr>
          <p:nvPr/>
        </p:nvPicPr>
        <p:blipFill>
          <a:blip r:embed="rId3"/>
          <a:stretch>
            <a:fillRect/>
          </a:stretch>
        </p:blipFill>
        <p:spPr>
          <a:xfrm>
            <a:off x="242888" y="2333420"/>
            <a:ext cx="7495575" cy="4355625"/>
          </a:xfrm>
          <a:prstGeom prst="rect">
            <a:avLst/>
          </a:prstGeom>
        </p:spPr>
      </p:pic>
      <p:sp>
        <p:nvSpPr>
          <p:cNvPr id="13" name="textruta 12">
            <a:extLst>
              <a:ext uri="{FF2B5EF4-FFF2-40B4-BE49-F238E27FC236}">
                <a16:creationId xmlns:a16="http://schemas.microsoft.com/office/drawing/2014/main" id="{4507752F-A488-DAC1-4477-C24A0CD073CB}"/>
              </a:ext>
            </a:extLst>
          </p:cNvPr>
          <p:cNvSpPr txBox="1"/>
          <p:nvPr/>
        </p:nvSpPr>
        <p:spPr>
          <a:xfrm>
            <a:off x="7732337" y="6271910"/>
            <a:ext cx="4343399" cy="307777"/>
          </a:xfrm>
          <a:prstGeom prst="rect">
            <a:avLst/>
          </a:prstGeom>
          <a:noFill/>
        </p:spPr>
        <p:txBody>
          <a:bodyPr wrap="square">
            <a:spAutoFit/>
          </a:bodyPr>
          <a:lstStyle/>
          <a:p>
            <a:r>
              <a:rPr lang="en-US" sz="1400" dirty="0" err="1">
                <a:hlinkClick r:id="rId4"/>
              </a:rPr>
              <a:t>Blankett</a:t>
            </a:r>
            <a:r>
              <a:rPr lang="en-US" sz="1400" dirty="0">
                <a:hlinkClick r:id="rId4"/>
              </a:rPr>
              <a:t> </a:t>
            </a:r>
            <a:r>
              <a:rPr lang="en-US" sz="1400" dirty="0" err="1">
                <a:hlinkClick r:id="rId4"/>
              </a:rPr>
              <a:t>framatsyftande</a:t>
            </a:r>
            <a:r>
              <a:rPr lang="en-US" sz="1400" dirty="0">
                <a:hlinkClick r:id="rId4"/>
              </a:rPr>
              <a:t> planering.pdf (skolverket.se)</a:t>
            </a:r>
            <a:endParaRPr lang="en-US" sz="1400" dirty="0"/>
          </a:p>
        </p:txBody>
      </p:sp>
      <p:sp>
        <p:nvSpPr>
          <p:cNvPr id="5" name="Rectangle 2">
            <a:extLst>
              <a:ext uri="{FF2B5EF4-FFF2-40B4-BE49-F238E27FC236}">
                <a16:creationId xmlns:a16="http://schemas.microsoft.com/office/drawing/2014/main" id="{0B6434AB-66F4-7B03-9891-8FB8B451BB93}"/>
              </a:ext>
            </a:extLst>
          </p:cNvPr>
          <p:cNvSpPr>
            <a:spLocks noChangeArrowheads="1"/>
          </p:cNvSpPr>
          <p:nvPr/>
        </p:nvSpPr>
        <p:spPr bwMode="auto">
          <a:xfrm>
            <a:off x="148753" y="970893"/>
            <a:ext cx="1156378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600" b="0" i="0" u="none" strike="noStrike" cap="none" normalizeH="0" baseline="0" dirty="0">
                <a:ln>
                  <a:noFill/>
                </a:ln>
                <a:solidFill>
                  <a:schemeClr val="tx1"/>
                </a:solidFill>
                <a:effectLst/>
                <a:latin typeface="Arial" panose="020B0604020202020204" pitchFamily="34" charset="0"/>
              </a:rPr>
              <a:t>För att modellen ska bli ändamålsenlig behöver den användas i ett sammanhang. Modellen stödjer </a:t>
            </a:r>
            <a:r>
              <a:rPr kumimoji="0" lang="sv-SE" altLang="sv-SE" sz="1600" b="0" i="0" u="none" strike="noStrike" cap="none" normalizeH="0" baseline="0" dirty="0" err="1">
                <a:ln>
                  <a:noFill/>
                </a:ln>
                <a:solidFill>
                  <a:schemeClr val="tx1"/>
                </a:solidFill>
                <a:effectLst/>
                <a:latin typeface="Arial" panose="020B0604020202020204" pitchFamily="34" charset="0"/>
              </a:rPr>
              <a:t>summativa</a:t>
            </a:r>
            <a:r>
              <a:rPr kumimoji="0" lang="sv-SE" altLang="sv-SE" sz="1600" b="0" i="0" u="none" strike="noStrike" cap="none" normalizeH="0" baseline="0" dirty="0">
                <a:ln>
                  <a:noFill/>
                </a:ln>
                <a:solidFill>
                  <a:schemeClr val="tx1"/>
                </a:solidFill>
                <a:effectLst/>
                <a:latin typeface="Arial" panose="020B0604020202020204" pitchFamily="34" charset="0"/>
              </a:rPr>
              <a:t> bedömningar genom att den ger en sammanfattning av vart eleverna befinner sig kunskapsmässigt vid specifika tidpunkter, men dess primära syfte är att användas för den formativa bedömningen, som sker kontinuerligt och framåtblickande. Den formativa bedömningen är avgörande för att kunna anpassa undervisningen och stödja elevernas lärande över tid.</a:t>
            </a:r>
          </a:p>
        </p:txBody>
      </p:sp>
    </p:spTree>
    <p:extLst>
      <p:ext uri="{BB962C8B-B14F-4D97-AF65-F5344CB8AC3E}">
        <p14:creationId xmlns:p14="http://schemas.microsoft.com/office/powerpoint/2010/main" val="2219899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D456CE1B-955A-40DC-9865-616E2F522181}"/>
              </a:ext>
            </a:extLst>
          </p:cNvPr>
          <p:cNvSpPr txBox="1"/>
          <p:nvPr/>
        </p:nvSpPr>
        <p:spPr>
          <a:xfrm>
            <a:off x="407988" y="1406324"/>
            <a:ext cx="11282442" cy="1200329"/>
          </a:xfrm>
          <a:prstGeom prst="rect">
            <a:avLst/>
          </a:prstGeom>
          <a:noFill/>
        </p:spPr>
        <p:txBody>
          <a:bodyPr wrap="square" rtlCol="0">
            <a:spAutoFit/>
          </a:bodyPr>
          <a:lstStyle/>
          <a:p>
            <a:r>
              <a:rPr lang="sv-SE" b="0" i="0" u="none" strike="noStrike" dirty="0">
                <a:solidFill>
                  <a:srgbClr val="333333"/>
                </a:solidFill>
                <a:effectLst/>
                <a:latin typeface="Arial" panose="020B0604020202020204" pitchFamily="34" charset="0"/>
              </a:rPr>
              <a:t>.</a:t>
            </a:r>
            <a:r>
              <a:rPr lang="en-US" b="0" i="0" dirty="0">
                <a:solidFill>
                  <a:srgbClr val="333333"/>
                </a:solidFill>
                <a:effectLst/>
                <a:latin typeface="Arial" panose="020B0604020202020204" pitchFamily="34" charset="0"/>
              </a:rPr>
              <a:t>​</a:t>
            </a:r>
          </a:p>
          <a:p>
            <a:pPr algn="l" rtl="0" fontAlgn="base"/>
            <a:endParaRPr lang="sv-SE" dirty="0">
              <a:solidFill>
                <a:srgbClr val="333333"/>
              </a:solidFill>
              <a:latin typeface="Arial" panose="020B0604020202020204" pitchFamily="34" charset="0"/>
            </a:endParaRPr>
          </a:p>
          <a:p>
            <a:pPr algn="l" rtl="0" fontAlgn="base"/>
            <a:endParaRPr lang="sv-SE" dirty="0">
              <a:solidFill>
                <a:srgbClr val="333333"/>
              </a:solidFill>
              <a:latin typeface="Arial" panose="020B0604020202020204" pitchFamily="34" charset="0"/>
            </a:endParaRPr>
          </a:p>
          <a:p>
            <a:r>
              <a:rPr lang="sv-SE" dirty="0"/>
              <a:t> </a:t>
            </a:r>
          </a:p>
        </p:txBody>
      </p:sp>
      <p:sp>
        <p:nvSpPr>
          <p:cNvPr id="7" name="Rubrik 1">
            <a:extLst>
              <a:ext uri="{FF2B5EF4-FFF2-40B4-BE49-F238E27FC236}">
                <a16:creationId xmlns:a16="http://schemas.microsoft.com/office/drawing/2014/main" id="{03AF6BE8-6143-474B-ACF4-3D46267E6AC6}"/>
              </a:ext>
            </a:extLst>
          </p:cNvPr>
          <p:cNvSpPr txBox="1">
            <a:spLocks/>
          </p:cNvSpPr>
          <p:nvPr/>
        </p:nvSpPr>
        <p:spPr>
          <a:xfrm>
            <a:off x="315390" y="231494"/>
            <a:ext cx="9170279" cy="736959"/>
          </a:xfrm>
          <a:prstGeom prst="rect">
            <a:avLst/>
          </a:prstGeom>
        </p:spPr>
        <p:txBody>
          <a:bodyPr vert="horz" lIns="0" tIns="45720" rIns="0" bIns="45720" rtlCol="0" anchor="ctr">
            <a:normAutofit/>
          </a:bodyPr>
          <a:lst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a:lstStyle>
          <a:p>
            <a:r>
              <a:rPr lang="sv-SE"/>
              <a:t>MIRA modellens innehåll och upplägg</a:t>
            </a:r>
            <a:endParaRPr lang="sv-SE" dirty="0"/>
          </a:p>
        </p:txBody>
      </p:sp>
      <p:sp>
        <p:nvSpPr>
          <p:cNvPr id="2" name="Rectangle 1">
            <a:extLst>
              <a:ext uri="{FF2B5EF4-FFF2-40B4-BE49-F238E27FC236}">
                <a16:creationId xmlns:a16="http://schemas.microsoft.com/office/drawing/2014/main" id="{CDCEAA2A-FCDF-F561-3707-403560D75EE8}"/>
              </a:ext>
            </a:extLst>
          </p:cNvPr>
          <p:cNvSpPr>
            <a:spLocks noChangeArrowheads="1"/>
          </p:cNvSpPr>
          <p:nvPr/>
        </p:nvSpPr>
        <p:spPr bwMode="auto">
          <a:xfrm>
            <a:off x="243436" y="1443841"/>
            <a:ext cx="11446994"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800" b="0" i="0" u="none" strike="noStrike" cap="none" normalizeH="0" baseline="0" dirty="0">
                <a:ln>
                  <a:noFill/>
                </a:ln>
                <a:solidFill>
                  <a:schemeClr val="tx1"/>
                </a:solidFill>
                <a:effectLst/>
                <a:latin typeface="Arial" panose="020B0604020202020204" pitchFamily="34" charset="0"/>
              </a:rPr>
              <a:t>Användningen av MIRA-modellen förutsätter att: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Arbetet med matriserna åtföljs av kollegiala samtal där fokus ligger på elevernas lärande i relation till bedömningskriterierna samt undervisningens kvalitet.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Modellen anpassas utifrån skolans lokala förutsättningar och arbetsmetoder.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Skolledningen möjliggör systematiska diskussioner och lärande om centralt innehåll, bedömningskriterier och undervisningens struktur, samtidigt som en stödjande utvecklingsorganisation finns på skolan.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Rektor ansvarar för att dokumentationen som följer med MIRA-modellen sker i enlighet med dataskyddsförordningen, vilket innebär att matriserna inte får innehålla personuppgifter som kan avslöja elevernas identitet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
        <p:nvSpPr>
          <p:cNvPr id="12" name="textruta 11">
            <a:extLst>
              <a:ext uri="{FF2B5EF4-FFF2-40B4-BE49-F238E27FC236}">
                <a16:creationId xmlns:a16="http://schemas.microsoft.com/office/drawing/2014/main" id="{86F923D1-89FF-4919-3B43-B92185444BCA}"/>
              </a:ext>
            </a:extLst>
          </p:cNvPr>
          <p:cNvSpPr txBox="1"/>
          <p:nvPr/>
        </p:nvSpPr>
        <p:spPr>
          <a:xfrm>
            <a:off x="243436" y="5718344"/>
            <a:ext cx="8823446" cy="523220"/>
          </a:xfrm>
          <a:prstGeom prst="rect">
            <a:avLst/>
          </a:prstGeom>
          <a:noFill/>
        </p:spPr>
        <p:txBody>
          <a:bodyPr wrap="square">
            <a:spAutoFit/>
          </a:bodyPr>
          <a:lstStyle/>
          <a:p>
            <a:r>
              <a:rPr lang="en-US" sz="1400" dirty="0">
                <a:ea typeface="+mn-lt"/>
                <a:cs typeface="+mn-lt"/>
              </a:rPr>
              <a:t>*</a:t>
            </a:r>
            <a:r>
              <a:rPr lang="en-US" sz="1400" dirty="0" err="1">
                <a:ea typeface="+mn-lt"/>
                <a:cs typeface="+mn-lt"/>
              </a:rPr>
              <a:t>Frågor</a:t>
            </a:r>
            <a:r>
              <a:rPr lang="en-US" sz="1400" dirty="0">
                <a:ea typeface="+mn-lt"/>
                <a:cs typeface="+mn-lt"/>
              </a:rPr>
              <a:t> om </a:t>
            </a:r>
            <a:r>
              <a:rPr lang="en-US" sz="1400" dirty="0" err="1">
                <a:ea typeface="+mn-lt"/>
                <a:cs typeface="+mn-lt"/>
              </a:rPr>
              <a:t>dataskydd</a:t>
            </a:r>
            <a:r>
              <a:rPr lang="en-US" sz="1400" dirty="0">
                <a:ea typeface="+mn-lt"/>
                <a:cs typeface="+mn-lt"/>
              </a:rPr>
              <a:t> </a:t>
            </a:r>
            <a:r>
              <a:rPr lang="en-US" sz="1400" dirty="0" err="1">
                <a:ea typeface="+mn-lt"/>
                <a:cs typeface="+mn-lt"/>
              </a:rPr>
              <a:t>och</a:t>
            </a:r>
            <a:r>
              <a:rPr lang="en-US" sz="1400" dirty="0">
                <a:ea typeface="+mn-lt"/>
                <a:cs typeface="+mn-lt"/>
              </a:rPr>
              <a:t> </a:t>
            </a:r>
            <a:r>
              <a:rPr lang="en-US" sz="1400" dirty="0" err="1">
                <a:ea typeface="+mn-lt"/>
                <a:cs typeface="+mn-lt"/>
              </a:rPr>
              <a:t>dataskyddsförordningen</a:t>
            </a:r>
            <a:r>
              <a:rPr lang="en-US" sz="1400" dirty="0">
                <a:ea typeface="+mn-lt"/>
                <a:cs typeface="+mn-lt"/>
              </a:rPr>
              <a:t> </a:t>
            </a:r>
            <a:r>
              <a:rPr lang="en-US" sz="1400" dirty="0" err="1">
                <a:ea typeface="+mn-lt"/>
                <a:cs typeface="+mn-lt"/>
              </a:rPr>
              <a:t>kan</a:t>
            </a:r>
            <a:r>
              <a:rPr lang="en-US" sz="1400" dirty="0">
                <a:ea typeface="+mn-lt"/>
                <a:cs typeface="+mn-lt"/>
              </a:rPr>
              <a:t> </a:t>
            </a:r>
            <a:r>
              <a:rPr lang="en-US" sz="1400" dirty="0" err="1">
                <a:ea typeface="+mn-lt"/>
                <a:cs typeface="+mn-lt"/>
              </a:rPr>
              <a:t>skickas</a:t>
            </a:r>
            <a:r>
              <a:rPr lang="en-US" sz="1400" dirty="0">
                <a:ea typeface="+mn-lt"/>
                <a:cs typeface="+mn-lt"/>
              </a:rPr>
              <a:t> till </a:t>
            </a:r>
            <a:r>
              <a:rPr lang="en-US" sz="1400" dirty="0" err="1">
                <a:ea typeface="+mn-lt"/>
                <a:cs typeface="+mn-lt"/>
              </a:rPr>
              <a:t>dataskyddsenhetens</a:t>
            </a:r>
            <a:r>
              <a:rPr lang="en-US" sz="1400" dirty="0">
                <a:ea typeface="+mn-lt"/>
                <a:cs typeface="+mn-lt"/>
              </a:rPr>
              <a:t> </a:t>
            </a:r>
            <a:r>
              <a:rPr lang="en-US" sz="1400" dirty="0" err="1">
                <a:ea typeface="+mn-lt"/>
                <a:cs typeface="+mn-lt"/>
              </a:rPr>
              <a:t>funktionsbrevlåda</a:t>
            </a:r>
            <a:r>
              <a:rPr lang="en-US" sz="1400" dirty="0">
                <a:ea typeface="+mn-lt"/>
                <a:cs typeface="+mn-lt"/>
              </a:rPr>
              <a:t>: </a:t>
            </a:r>
            <a:r>
              <a:rPr lang="en-US" sz="1400" dirty="0">
                <a:solidFill>
                  <a:srgbClr val="1275B8"/>
                </a:solidFill>
                <a:ea typeface="+mn-lt"/>
                <a:cs typeface="+mn-lt"/>
                <a:hlinkClick r:id="rId3"/>
              </a:rPr>
              <a:t>dso@intraservice.goteborg.se</a:t>
            </a:r>
            <a:r>
              <a:rPr lang="en-US" sz="1400" dirty="0">
                <a:ea typeface="+mn-lt"/>
                <a:cs typeface="+mn-lt"/>
              </a:rPr>
              <a:t>.</a:t>
            </a:r>
          </a:p>
        </p:txBody>
      </p:sp>
    </p:spTree>
    <p:extLst>
      <p:ext uri="{BB962C8B-B14F-4D97-AF65-F5344CB8AC3E}">
        <p14:creationId xmlns:p14="http://schemas.microsoft.com/office/powerpoint/2010/main" val="274009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3"/>
          </p:nvPr>
        </p:nvSpPr>
        <p:spPr>
          <a:xfrm>
            <a:off x="407988" y="1141772"/>
            <a:ext cx="7621239" cy="1552065"/>
          </a:xfrm>
        </p:spPr>
        <p:txBody>
          <a:bodyPr/>
          <a:lstStyle/>
          <a:p>
            <a:r>
              <a:rPr lang="sv-SE" sz="1600" dirty="0"/>
              <a:t>Bygger på två kriterier – kunskapsutveckling och måluppfyllelse</a:t>
            </a:r>
          </a:p>
          <a:p>
            <a:r>
              <a:rPr lang="sv-SE" sz="1600" dirty="0"/>
              <a:t>Två nivåer/variabler för varje kriterium – hög/stor respektive låg/liten</a:t>
            </a:r>
          </a:p>
          <a:p>
            <a:r>
              <a:rPr lang="sv-SE" sz="1600" dirty="0"/>
              <a:t>Skapar fyra möjliga bedömningsfält</a:t>
            </a:r>
          </a:p>
          <a:p>
            <a:pPr marL="0" indent="0">
              <a:buNone/>
            </a:pPr>
            <a:endParaRPr lang="sv-SE" sz="1600" dirty="0">
              <a:solidFill>
                <a:schemeClr val="tx1">
                  <a:lumMod val="75000"/>
                  <a:lumOff val="25000"/>
                </a:schemeClr>
              </a:solidFill>
              <a:latin typeface="Stockholm Type Display Regular" pitchFamily="50" charset="0"/>
            </a:endParaRPr>
          </a:p>
        </p:txBody>
      </p:sp>
      <p:pic>
        <p:nvPicPr>
          <p:cNvPr id="6" name="Bildobjekt 5">
            <a:extLst>
              <a:ext uri="{FF2B5EF4-FFF2-40B4-BE49-F238E27FC236}">
                <a16:creationId xmlns:a16="http://schemas.microsoft.com/office/drawing/2014/main" id="{15084485-ADC3-4339-A366-7C7CFACA4A68}"/>
              </a:ext>
            </a:extLst>
          </p:cNvPr>
          <p:cNvPicPr>
            <a:picLocks noChangeAspect="1"/>
          </p:cNvPicPr>
          <p:nvPr/>
        </p:nvPicPr>
        <p:blipFill>
          <a:blip r:embed="rId3"/>
          <a:stretch>
            <a:fillRect/>
          </a:stretch>
        </p:blipFill>
        <p:spPr>
          <a:xfrm>
            <a:off x="7989769" y="4164164"/>
            <a:ext cx="3976247" cy="2316928"/>
          </a:xfrm>
          <a:prstGeom prst="rect">
            <a:avLst/>
          </a:prstGeom>
        </p:spPr>
      </p:pic>
      <p:sp>
        <p:nvSpPr>
          <p:cNvPr id="7" name="Rubrik 1">
            <a:extLst>
              <a:ext uri="{FF2B5EF4-FFF2-40B4-BE49-F238E27FC236}">
                <a16:creationId xmlns:a16="http://schemas.microsoft.com/office/drawing/2014/main" id="{355900C8-927D-404A-B028-CBD4C66A6CEA}"/>
              </a:ext>
            </a:extLst>
          </p:cNvPr>
          <p:cNvSpPr>
            <a:spLocks noGrp="1"/>
          </p:cNvSpPr>
          <p:nvPr>
            <p:ph type="title"/>
          </p:nvPr>
        </p:nvSpPr>
        <p:spPr>
          <a:xfrm>
            <a:off x="407988" y="297325"/>
            <a:ext cx="9170279" cy="736959"/>
          </a:xfrm>
        </p:spPr>
        <p:txBody>
          <a:bodyPr/>
          <a:lstStyle/>
          <a:p>
            <a:r>
              <a:rPr lang="sv-SE" dirty="0"/>
              <a:t>MIRA modellens innehåll och upplägg</a:t>
            </a:r>
          </a:p>
        </p:txBody>
      </p:sp>
      <p:sp>
        <p:nvSpPr>
          <p:cNvPr id="4" name="textruta 3">
            <a:extLst>
              <a:ext uri="{FF2B5EF4-FFF2-40B4-BE49-F238E27FC236}">
                <a16:creationId xmlns:a16="http://schemas.microsoft.com/office/drawing/2014/main" id="{B5AE7D2F-D537-0FF3-4BDB-CB194FF9F655}"/>
              </a:ext>
            </a:extLst>
          </p:cNvPr>
          <p:cNvSpPr txBox="1"/>
          <p:nvPr/>
        </p:nvSpPr>
        <p:spPr>
          <a:xfrm>
            <a:off x="319854" y="2605356"/>
            <a:ext cx="7487911" cy="5232202"/>
          </a:xfrm>
          <a:prstGeom prst="rect">
            <a:avLst/>
          </a:prstGeom>
          <a:noFill/>
        </p:spPr>
        <p:txBody>
          <a:bodyPr wrap="square">
            <a:spAutoFit/>
          </a:bodyPr>
          <a:lstStyle/>
          <a:p>
            <a:pPr marL="0" indent="0">
              <a:buNone/>
            </a:pPr>
            <a:r>
              <a:rPr lang="sv-SE" sz="1600" b="1" dirty="0"/>
              <a:t>Inför arbetet med MIRA modellen behöver ni samtala kring: </a:t>
            </a:r>
          </a:p>
          <a:p>
            <a:pPr marL="0" indent="0">
              <a:buNone/>
            </a:pPr>
            <a:endParaRPr lang="sv-SE" sz="1600" b="1" dirty="0"/>
          </a:p>
          <a:p>
            <a:pPr marL="285750" indent="-285750">
              <a:buFont typeface="Arial" panose="020B0604020202020204" pitchFamily="34" charset="0"/>
              <a:buChar char="•"/>
            </a:pPr>
            <a:r>
              <a:rPr lang="sv-SE" sz="1600" dirty="0"/>
              <a:t>Vad de fyra bedömningsfälten står för och hur man tolkar dessa i personalgruppen.</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sz="1600" dirty="0"/>
              <a:t>Hur bedömningarna sätts i relation till arbetet med IUP- skriftliga omdömen och betygsättning. </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sz="1600" dirty="0"/>
              <a:t>Hur bedömningarna leder till utveckling av undervisningen</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sz="1600" dirty="0"/>
              <a:t>Hur ni ska organisera arbetet på skolan och vilka som ska medverka.</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r>
              <a:rPr lang="sv-SE" sz="1600" dirty="0"/>
              <a:t>Vilka rutiner ni behöver för att säkerställa sekretessregler.</a:t>
            </a:r>
          </a:p>
          <a:p>
            <a:endParaRPr lang="sv-SE" dirty="0"/>
          </a:p>
          <a:p>
            <a:endParaRPr lang="sv-SE" sz="1800" dirty="0"/>
          </a:p>
          <a:p>
            <a:endParaRPr lang="sv-SE" dirty="0"/>
          </a:p>
          <a:p>
            <a:endParaRPr lang="sv-SE" sz="1800" dirty="0"/>
          </a:p>
          <a:p>
            <a:pPr marL="0" indent="0">
              <a:buNone/>
            </a:pPr>
            <a:endParaRPr lang="sv-SE" sz="1800" b="1" dirty="0"/>
          </a:p>
          <a:p>
            <a:pPr marL="0" indent="0">
              <a:buNone/>
            </a:pPr>
            <a:endParaRPr lang="sv-SE" b="1" dirty="0"/>
          </a:p>
          <a:p>
            <a:pPr marL="0" indent="0">
              <a:buNone/>
            </a:pPr>
            <a:endParaRPr lang="sv-SE" sz="1800" b="1" dirty="0"/>
          </a:p>
        </p:txBody>
      </p:sp>
    </p:spTree>
    <p:extLst>
      <p:ext uri="{BB962C8B-B14F-4D97-AF65-F5344CB8AC3E}">
        <p14:creationId xmlns:p14="http://schemas.microsoft.com/office/powerpoint/2010/main" val="178283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sz="quarter" idx="13"/>
          </p:nvPr>
        </p:nvSpPr>
        <p:spPr>
          <a:xfrm>
            <a:off x="229262" y="1360546"/>
            <a:ext cx="6180881" cy="4252910"/>
          </a:xfrm>
        </p:spPr>
        <p:txBody>
          <a:bodyPr vert="horz" lIns="0" tIns="0" rIns="0" bIns="0" rtlCol="0" anchor="t">
            <a:normAutofit fontScale="92500" lnSpcReduction="10000"/>
          </a:bodyPr>
          <a:lstStyle/>
          <a:p>
            <a:pPr marL="0" indent="0">
              <a:buNone/>
            </a:pPr>
            <a:r>
              <a:rPr lang="sv-SE" sz="1800" b="1" dirty="0"/>
              <a:t>För att  dokumentera används en </a:t>
            </a:r>
            <a:r>
              <a:rPr lang="sv-SE" sz="1800" b="1" dirty="0" err="1"/>
              <a:t>excelfil</a:t>
            </a:r>
            <a:r>
              <a:rPr lang="sv-SE" sz="1800" b="1" dirty="0"/>
              <a:t>. Såhär fungerar den: </a:t>
            </a:r>
          </a:p>
          <a:p>
            <a:pPr marL="0" indent="0">
              <a:buNone/>
            </a:pPr>
            <a:endParaRPr lang="sv-SE" sz="1800" dirty="0"/>
          </a:p>
          <a:p>
            <a:pPr marL="215900" indent="-215900"/>
            <a:r>
              <a:rPr lang="sv-SE" sz="1800" dirty="0"/>
              <a:t>Spara filen lokalt så att alla kan komma åt och registrera. (filen finns också att ladda ner på Lärarakademins site) </a:t>
            </a:r>
          </a:p>
          <a:p>
            <a:pPr marL="215900" indent="-215900"/>
            <a:r>
              <a:rPr lang="sv-SE" sz="1800" dirty="0"/>
              <a:t> I vänsterspalten fylls elevernas koder i</a:t>
            </a:r>
            <a:endParaRPr lang="sv-SE" sz="1800" dirty="0">
              <a:cs typeface="Arial"/>
            </a:endParaRPr>
          </a:p>
          <a:p>
            <a:pPr marL="215900" indent="-215900"/>
            <a:r>
              <a:rPr lang="sv-SE" sz="1800" dirty="0"/>
              <a:t>Välj rätt kolumner för ämnen/ämnesområden</a:t>
            </a:r>
            <a:endParaRPr lang="sv-SE" sz="1800" dirty="0">
              <a:cs typeface="Arial"/>
            </a:endParaRPr>
          </a:p>
          <a:p>
            <a:pPr marL="215900" indent="-215900"/>
            <a:r>
              <a:rPr lang="sv-SE" sz="1800" dirty="0"/>
              <a:t>Klicka i rutan/fältet och färgalternativen dyker upp</a:t>
            </a:r>
          </a:p>
          <a:p>
            <a:pPr marL="215900" indent="-215900"/>
            <a:r>
              <a:rPr lang="sv-SE" sz="1800" dirty="0"/>
              <a:t>Om man vill se hur många elever som fått respektive färg kan man använda rullistan och filtrera.</a:t>
            </a:r>
          </a:p>
          <a:p>
            <a:pPr marL="215900" indent="-215900"/>
            <a:r>
              <a:rPr lang="sv-SE" sz="1800" dirty="0">
                <a:cs typeface="Arial"/>
              </a:rPr>
              <a:t>Om en elev läser dubbla läroplaner kan man klicka i både ämne och ämnesområde</a:t>
            </a:r>
          </a:p>
          <a:p>
            <a:pPr marL="0" indent="0">
              <a:buNone/>
            </a:pPr>
            <a:endParaRPr lang="sv-SE" sz="1600" dirty="0">
              <a:solidFill>
                <a:schemeClr val="tx1">
                  <a:lumMod val="75000"/>
                  <a:lumOff val="25000"/>
                </a:schemeClr>
              </a:solidFill>
              <a:latin typeface="Stockholm Type Display Regular" pitchFamily="50" charset="0"/>
            </a:endParaRPr>
          </a:p>
        </p:txBody>
      </p:sp>
      <p:pic>
        <p:nvPicPr>
          <p:cNvPr id="5" name="Bildobjekt 4">
            <a:hlinkClick r:id="rId3" action="ppaction://hlinkfile"/>
            <a:extLst>
              <a:ext uri="{FF2B5EF4-FFF2-40B4-BE49-F238E27FC236}">
                <a16:creationId xmlns:a16="http://schemas.microsoft.com/office/drawing/2014/main" id="{0E454E5F-DFDF-4782-B0AE-2CD62C3385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8512" y="1360546"/>
            <a:ext cx="4524952" cy="5323275"/>
          </a:xfrm>
          <a:prstGeom prst="rect">
            <a:avLst/>
          </a:prstGeom>
        </p:spPr>
      </p:pic>
      <p:sp>
        <p:nvSpPr>
          <p:cNvPr id="6" name="Rubrik 1">
            <a:extLst>
              <a:ext uri="{FF2B5EF4-FFF2-40B4-BE49-F238E27FC236}">
                <a16:creationId xmlns:a16="http://schemas.microsoft.com/office/drawing/2014/main" id="{7864EE36-2489-4F0C-8A63-535F3CB79B19}"/>
              </a:ext>
            </a:extLst>
          </p:cNvPr>
          <p:cNvSpPr txBox="1">
            <a:spLocks/>
          </p:cNvSpPr>
          <p:nvPr/>
        </p:nvSpPr>
        <p:spPr>
          <a:xfrm>
            <a:off x="407988" y="404813"/>
            <a:ext cx="9170279" cy="736959"/>
          </a:xfrm>
          <a:prstGeom prst="rect">
            <a:avLst/>
          </a:prstGeom>
        </p:spPr>
        <p:txBody>
          <a:bodyPr vert="horz" lIns="0" tIns="45720" rIns="0" bIns="45720" rtlCol="0" anchor="ctr">
            <a:normAutofit/>
          </a:bodyPr>
          <a:lst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a:lstStyle>
          <a:p>
            <a:r>
              <a:rPr lang="sv-SE" dirty="0"/>
              <a:t>MIRA modellens innehåll och upplägg</a:t>
            </a:r>
          </a:p>
        </p:txBody>
      </p:sp>
    </p:spTree>
    <p:extLst>
      <p:ext uri="{BB962C8B-B14F-4D97-AF65-F5344CB8AC3E}">
        <p14:creationId xmlns:p14="http://schemas.microsoft.com/office/powerpoint/2010/main" val="276166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descr="Skärmavbild 2016-11-10 kl. 21.01.25.png">
            <a:extLst>
              <a:ext uri="{FF2B5EF4-FFF2-40B4-BE49-F238E27FC236}">
                <a16:creationId xmlns:a16="http://schemas.microsoft.com/office/drawing/2014/main" id="{BE9E1483-CC38-4285-8D0F-4FB4C69EB304}"/>
              </a:ext>
            </a:extLst>
          </p:cNvPr>
          <p:cNvPicPr>
            <a:picLocks noChangeAspect="1"/>
          </p:cNvPicPr>
          <p:nvPr/>
        </p:nvPicPr>
        <p:blipFill rotWithShape="1">
          <a:blip r:embed="rId3">
            <a:extLst>
              <a:ext uri="{28A0092B-C50C-407E-A947-70E740481C1C}">
                <a14:useLocalDpi xmlns:a14="http://schemas.microsoft.com/office/drawing/2010/main" val="0"/>
              </a:ext>
            </a:extLst>
          </a:blip>
          <a:srcRect r="10630"/>
          <a:stretch/>
        </p:blipFill>
        <p:spPr>
          <a:xfrm>
            <a:off x="7193709" y="1372614"/>
            <a:ext cx="4795624" cy="2056386"/>
          </a:xfrm>
          <a:prstGeom prst="rect">
            <a:avLst/>
          </a:prstGeom>
        </p:spPr>
      </p:pic>
      <p:sp>
        <p:nvSpPr>
          <p:cNvPr id="6" name="Rubrik 1">
            <a:extLst>
              <a:ext uri="{FF2B5EF4-FFF2-40B4-BE49-F238E27FC236}">
                <a16:creationId xmlns:a16="http://schemas.microsoft.com/office/drawing/2014/main" id="{C96A3EDA-20BB-44F7-8008-327D17498B99}"/>
              </a:ext>
            </a:extLst>
          </p:cNvPr>
          <p:cNvSpPr txBox="1">
            <a:spLocks/>
          </p:cNvSpPr>
          <p:nvPr/>
        </p:nvSpPr>
        <p:spPr>
          <a:xfrm>
            <a:off x="421242" y="161690"/>
            <a:ext cx="9170279" cy="736959"/>
          </a:xfrm>
          <a:prstGeom prst="rect">
            <a:avLst/>
          </a:prstGeom>
        </p:spPr>
        <p:txBody>
          <a:bodyPr vert="horz" lIns="0" tIns="45720" rIns="0" bIns="45720" rtlCol="0" anchor="ctr">
            <a:normAutofit/>
          </a:bodyPr>
          <a:lst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a:lstStyle>
          <a:p>
            <a:r>
              <a:rPr lang="sv-SE" dirty="0"/>
              <a:t>MIRA modellens innehåll och upplägg</a:t>
            </a:r>
          </a:p>
        </p:txBody>
      </p:sp>
      <p:sp>
        <p:nvSpPr>
          <p:cNvPr id="3" name="Rectangle 1">
            <a:extLst>
              <a:ext uri="{FF2B5EF4-FFF2-40B4-BE49-F238E27FC236}">
                <a16:creationId xmlns:a16="http://schemas.microsoft.com/office/drawing/2014/main" id="{F794B5A7-2820-E8D3-CBB3-582039925C7E}"/>
              </a:ext>
            </a:extLst>
          </p:cNvPr>
          <p:cNvSpPr>
            <a:spLocks noChangeArrowheads="1"/>
          </p:cNvSpPr>
          <p:nvPr/>
        </p:nvSpPr>
        <p:spPr bwMode="auto">
          <a:xfrm rot="10800000" flipV="1">
            <a:off x="202667" y="1207122"/>
            <a:ext cx="7092262"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sv-SE" sz="1800" b="1" dirty="0"/>
              <a:t>Uppföljning och analys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Analysera mönster och tendenser på individ- och gruppnivå.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Identifiera vad som sticker ut inom enskilda ämnen/ ämnesområden.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Jämför resultaten mellan olika elever och grupper för att få en helhetsbild.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Reflektera över hur undervisningen kan förklara elevernas resultat, både generellt och inom ämnen/ämnesområden.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sv-SE" altLang="sv-SE" sz="1800" b="0" i="0" u="none" strike="noStrike" cap="none" normalizeH="0" baseline="0" dirty="0">
                <a:ln>
                  <a:noFill/>
                </a:ln>
                <a:solidFill>
                  <a:schemeClr val="tx1"/>
                </a:solidFill>
                <a:effectLst/>
                <a:latin typeface="Arial" panose="020B0604020202020204" pitchFamily="34" charset="0"/>
              </a:rPr>
              <a:t>Identifiera åtgärder för att stödja och stimulera elevernas lärande framåt. </a:t>
            </a:r>
          </a:p>
          <a:p>
            <a:pPr marL="0" marR="0" lvl="0" indent="0" algn="l" defTabSz="914400" rtl="0" eaLnBrk="0" fontAlgn="base" latinLnBrk="0" hangingPunct="0">
              <a:lnSpc>
                <a:spcPct val="100000"/>
              </a:lnSpc>
              <a:spcBef>
                <a:spcPct val="0"/>
              </a:spcBef>
              <a:spcAft>
                <a:spcPct val="0"/>
              </a:spcAft>
              <a:buClrTx/>
              <a:buSzTx/>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sv-SE" altLang="sv-SE" sz="1400" b="0" i="1" u="none" strike="noStrike" cap="none" normalizeH="0" baseline="0" dirty="0">
                <a:ln>
                  <a:noFill/>
                </a:ln>
                <a:solidFill>
                  <a:schemeClr val="tx1"/>
                </a:solidFill>
                <a:effectLst/>
                <a:latin typeface="Arial" panose="020B0604020202020204" pitchFamily="34" charset="0"/>
              </a:rPr>
              <a:t>Fokusera på att utveckla och förbättra undervisningen, inte att lägga ansvaret för resultaten på eleverna.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
        <p:nvSpPr>
          <p:cNvPr id="9" name="textruta 8">
            <a:extLst>
              <a:ext uri="{FF2B5EF4-FFF2-40B4-BE49-F238E27FC236}">
                <a16:creationId xmlns:a16="http://schemas.microsoft.com/office/drawing/2014/main" id="{61960059-48AA-40BE-256C-5913ED836AF6}"/>
              </a:ext>
            </a:extLst>
          </p:cNvPr>
          <p:cNvSpPr txBox="1"/>
          <p:nvPr/>
        </p:nvSpPr>
        <p:spPr>
          <a:xfrm>
            <a:off x="8289275" y="5095872"/>
            <a:ext cx="3902725" cy="1600438"/>
          </a:xfrm>
          <a:prstGeom prst="rect">
            <a:avLst/>
          </a:prstGeom>
          <a:noFill/>
        </p:spPr>
        <p:txBody>
          <a:bodyPr wrap="square">
            <a:spAutoFit/>
          </a:bodyPr>
          <a:lstStyle/>
          <a:p>
            <a:pPr marL="0" indent="0">
              <a:buNone/>
            </a:pPr>
            <a:r>
              <a:rPr lang="sv-SE" sz="1400" dirty="0">
                <a:latin typeface="Arial" panose="020B0604020202020204" pitchFamily="34" charset="0"/>
              </a:rPr>
              <a:t>Använd med fördel </a:t>
            </a:r>
            <a:r>
              <a:rPr lang="sv-SE" sz="1400" dirty="0" err="1">
                <a:latin typeface="Arial" panose="020B0604020202020204" pitchFamily="34" charset="0"/>
              </a:rPr>
              <a:t>grundskoleförvaltningens</a:t>
            </a:r>
            <a:r>
              <a:rPr lang="sv-SE" sz="1400" dirty="0">
                <a:latin typeface="Arial" panose="020B0604020202020204" pitchFamily="34" charset="0"/>
              </a:rPr>
              <a:t> stödmaterial! </a:t>
            </a:r>
          </a:p>
          <a:p>
            <a:pPr marL="0" indent="0">
              <a:buNone/>
            </a:pPr>
            <a:endParaRPr lang="sv-SE" sz="1400" b="1" dirty="0"/>
          </a:p>
          <a:p>
            <a:pPr marL="0" indent="0">
              <a:buNone/>
            </a:pPr>
            <a:r>
              <a:rPr lang="sv-SE" sz="1400" dirty="0">
                <a:hlinkClick r:id="rId4"/>
              </a:rPr>
              <a:t>​Stöd för lärares utvärdering och analys av resultat </a:t>
            </a:r>
          </a:p>
          <a:p>
            <a:pPr marL="0" indent="0">
              <a:buNone/>
            </a:pPr>
            <a:r>
              <a:rPr lang="sv-SE" sz="1400" dirty="0">
                <a:hlinkClick r:id="rId4"/>
              </a:rPr>
              <a:t>för elever som läser efter den anpassade grundskolans kursplaner.docx</a:t>
            </a:r>
            <a:endParaRPr lang="sv-SE" sz="1400" dirty="0"/>
          </a:p>
        </p:txBody>
      </p:sp>
    </p:spTree>
    <p:extLst>
      <p:ext uri="{BB962C8B-B14F-4D97-AF65-F5344CB8AC3E}">
        <p14:creationId xmlns:p14="http://schemas.microsoft.com/office/powerpoint/2010/main" val="269408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BE78AF3E-0E31-9697-1635-62BC97C40BEC}"/>
              </a:ext>
            </a:extLst>
          </p:cNvPr>
          <p:cNvSpPr txBox="1">
            <a:spLocks/>
          </p:cNvSpPr>
          <p:nvPr/>
        </p:nvSpPr>
        <p:spPr>
          <a:xfrm>
            <a:off x="432448" y="710778"/>
            <a:ext cx="9170279" cy="736959"/>
          </a:xfrm>
          <a:prstGeom prst="rect">
            <a:avLst/>
          </a:prstGeom>
        </p:spPr>
        <p:txBody>
          <a:bodyPr vert="horz" lIns="0" tIns="45720" rIns="0" bIns="45720" rtlCol="0" anchor="ctr">
            <a:normAutofit/>
          </a:bodyPr>
          <a:lst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a:lstStyle>
          <a:p>
            <a:r>
              <a:rPr lang="sv-SE" dirty="0"/>
              <a:t>Mer inspiration? </a:t>
            </a:r>
          </a:p>
        </p:txBody>
      </p:sp>
      <p:sp>
        <p:nvSpPr>
          <p:cNvPr id="5" name="textruta 4">
            <a:extLst>
              <a:ext uri="{FF2B5EF4-FFF2-40B4-BE49-F238E27FC236}">
                <a16:creationId xmlns:a16="http://schemas.microsoft.com/office/drawing/2014/main" id="{823870EF-4F75-0DD3-4804-EAE5D0B2E06C}"/>
              </a:ext>
            </a:extLst>
          </p:cNvPr>
          <p:cNvSpPr txBox="1"/>
          <p:nvPr/>
        </p:nvSpPr>
        <p:spPr>
          <a:xfrm>
            <a:off x="428647" y="2228249"/>
            <a:ext cx="899592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dirty="0">
                <a:cs typeface="Arial"/>
              </a:rPr>
              <a:t>Titta gärna på filmen om hur Frölunda-Bräcke skolan arbetar med MIRA modellen!</a:t>
            </a:r>
          </a:p>
          <a:p>
            <a:endParaRPr lang="sv-SE" dirty="0">
              <a:cs typeface="Arial"/>
            </a:endParaRPr>
          </a:p>
          <a:p>
            <a:r>
              <a:rPr lang="en-US" dirty="0">
                <a:cs typeface="Arial"/>
                <a:hlinkClick r:id="rId2"/>
              </a:rPr>
              <a:t>Inspirationsfilm MIRA modellen.url</a:t>
            </a:r>
            <a:endParaRPr lang="sv-SE"/>
          </a:p>
          <a:p>
            <a:endParaRPr lang="sv-SE" dirty="0">
              <a:cs typeface="Arial"/>
            </a:endParaRPr>
          </a:p>
        </p:txBody>
      </p:sp>
    </p:spTree>
    <p:extLst>
      <p:ext uri="{BB962C8B-B14F-4D97-AF65-F5344CB8AC3E}">
        <p14:creationId xmlns:p14="http://schemas.microsoft.com/office/powerpoint/2010/main" val="22445426"/>
      </p:ext>
    </p:extLst>
  </p:cSld>
  <p:clrMapOvr>
    <a:masterClrMapping/>
  </p:clrMapOvr>
</p:sld>
</file>

<file path=ppt/theme/theme1.xml><?xml version="1.0" encoding="utf-8"?>
<a:theme xmlns:a="http://schemas.openxmlformats.org/drawingml/2006/main" name="Göteborgs Stad – 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607A6647-1E2D-454B-A339-17BC31080D31}"/>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AA4B3810-684E-4117-9085-0BD05AB2197B}"/>
    </a:ext>
  </a:extLst>
</a:theme>
</file>

<file path=ppt/theme/theme3.xml><?xml version="1.0" encoding="utf-8"?>
<a:theme xmlns:a="http://schemas.openxmlformats.org/drawingml/2006/main" name="Göteborgs Stad – Röd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88F39ED8-20F2-4154-B5FA-E3DFBA65AE9F}"/>
    </a:ext>
  </a:extLst>
</a:theme>
</file>

<file path=ppt/theme/theme4.xml><?xml version="1.0" encoding="utf-8"?>
<a:theme xmlns:a="http://schemas.openxmlformats.org/drawingml/2006/main" name="Göteborgs Stad – Turkos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E0CFFA6-2F53-49AE-8AB5-FCEC43EEE8CD}"/>
    </a:ext>
  </a:extLst>
</a:theme>
</file>

<file path=ppt/theme/theme5.xml><?xml version="1.0" encoding="utf-8"?>
<a:theme xmlns:a="http://schemas.openxmlformats.org/drawingml/2006/main" name="Göteborgs Stad – Ros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B852849-615D-42DF-9FD9-53AFD6771B5A}"/>
    </a:ext>
  </a:extLst>
</a:theme>
</file>

<file path=ppt/theme/theme6.xml><?xml version="1.0" encoding="utf-8"?>
<a:theme xmlns:a="http://schemas.openxmlformats.org/drawingml/2006/main" name="Göteborgs Stad – Grön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590A078F-1C00-4335-8517-E713EE09D18F}"/>
    </a:ext>
  </a:extLst>
</a:theme>
</file>

<file path=ppt/theme/theme7.xml><?xml version="1.0" encoding="utf-8"?>
<a:theme xmlns:a="http://schemas.openxmlformats.org/drawingml/2006/main" name="Göteborgs Stad – Lil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FEEF4225-DF23-4A05-BDFD-AAB08ACF4615}"/>
    </a:ext>
  </a:extLst>
</a:theme>
</file>

<file path=ppt/theme/theme8.xml><?xml version="1.0" encoding="utf-8"?>
<a:theme xmlns:a="http://schemas.openxmlformats.org/drawingml/2006/main" name="Göteborgs Stad – Gul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B39BACD-060C-4B7E-AB6D-2F890CF44FDD}"/>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07103F9BC3E56643BEBA132DECD4FA7D" ma:contentTypeVersion="6" ma:contentTypeDescription="Skapa ett nytt dokument." ma:contentTypeScope="" ma:versionID="f4dab4ed1b729577234049ccc0a1cb3c">
  <xsd:schema xmlns:xsd="http://www.w3.org/2001/XMLSchema" xmlns:xs="http://www.w3.org/2001/XMLSchema" xmlns:p="http://schemas.microsoft.com/office/2006/metadata/properties" xmlns:ns2="9e40dd38-4518-40c5-8e76-3e380871af6c" xmlns:ns3="251ad8e3-38da-4874-b70e-3ba0e26937f4" targetNamespace="http://schemas.microsoft.com/office/2006/metadata/properties" ma:root="true" ma:fieldsID="57a652527cfd923b01aebde544e0ff36" ns2:_="" ns3:_="">
    <xsd:import namespace="9e40dd38-4518-40c5-8e76-3e380871af6c"/>
    <xsd:import namespace="251ad8e3-38da-4874-b70e-3ba0e26937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40dd38-4518-40c5-8e76-3e380871a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1ad8e3-38da-4874-b70e-3ba0e26937f4" elementFormDefault="qualified">
    <xsd:import namespace="http://schemas.microsoft.com/office/2006/documentManagement/types"/>
    <xsd:import namespace="http://schemas.microsoft.com/office/infopath/2007/PartnerControls"/>
    <xsd:element name="SharedWithUsers" ma:index="1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E2F952-8619-4E35-B6C6-50021FB06A8F}">
  <ds:schemaRefs>
    <ds:schemaRef ds:uri="http://schemas.microsoft.com/office/2006/metadata/properties"/>
    <ds:schemaRef ds:uri="9e40dd38-4518-40c5-8e76-3e380871af6c"/>
    <ds:schemaRef ds:uri="251ad8e3-38da-4874-b70e-3ba0e26937f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D5EF6FB7-27F2-4734-8D9F-00427437E0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40dd38-4518-40c5-8e76-3e380871af6c"/>
    <ds:schemaRef ds:uri="251ad8e3-38da-4874-b70e-3ba0e26937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D6FDA6-90E7-4EBF-93D8-DA2DAA66EF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696</Words>
  <Application>Microsoft Office PowerPoint</Application>
  <PresentationFormat>Bredbild</PresentationFormat>
  <Paragraphs>106</Paragraphs>
  <Slides>10</Slides>
  <Notes>6</Notes>
  <HiddenSlides>0</HiddenSlides>
  <MMClips>0</MMClips>
  <ScaleCrop>false</ScaleCrop>
  <HeadingPairs>
    <vt:vector size="6" baseType="variant">
      <vt:variant>
        <vt:lpstr>Använt teckensnitt</vt:lpstr>
      </vt:variant>
      <vt:variant>
        <vt:i4>5</vt:i4>
      </vt:variant>
      <vt:variant>
        <vt:lpstr>Tema</vt:lpstr>
      </vt:variant>
      <vt:variant>
        <vt:i4>8</vt:i4>
      </vt:variant>
      <vt:variant>
        <vt:lpstr>Bildrubriker</vt:lpstr>
      </vt:variant>
      <vt:variant>
        <vt:i4>10</vt:i4>
      </vt:variant>
    </vt:vector>
  </HeadingPairs>
  <TitlesOfParts>
    <vt:vector size="23" baseType="lpstr">
      <vt:lpstr>Arial</vt:lpstr>
      <vt:lpstr>Arial Black</vt:lpstr>
      <vt:lpstr>Calibri</vt:lpstr>
      <vt:lpstr>Stockholm Type Display Regular</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MIRA modellen </vt:lpstr>
      <vt:lpstr>MIRA modellens bakgrund</vt:lpstr>
      <vt:lpstr>MIRA modellens syfte</vt:lpstr>
      <vt:lpstr>MIRA modellen i ett sammanhang</vt:lpstr>
      <vt:lpstr>PowerPoint-presentation</vt:lpstr>
      <vt:lpstr>MIRA modellens innehåll och upplägg</vt:lpstr>
      <vt:lpstr>PowerPoint-presentation</vt:lpstr>
      <vt:lpstr>PowerPoint-presentation</vt:lpstr>
      <vt:lpstr>PowerPoint-presentation</vt:lpstr>
      <vt:lpstr>Kontakt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16:9</dc:title>
  <dc:creator>anneli.hilding@grundskola.goteborg.se</dc:creator>
  <cp:lastModifiedBy>Anneli Holmén Hilding</cp:lastModifiedBy>
  <cp:revision>103</cp:revision>
  <dcterms:created xsi:type="dcterms:W3CDTF">2022-01-20T14:09:27Z</dcterms:created>
  <dcterms:modified xsi:type="dcterms:W3CDTF">2025-01-22T13:21:45Z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0x01010007103F9BC3E56643BEBA132DECD4FA7D</vt:lpwstr>
  </property>
  <property fmtid="{D5CDD505-2E9C-101B-9397-08002B2CF9AE}" pid="3" name="Order">
    <vt:r8>106200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ies>
</file>