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  <p:sldMasterId id="2147484594" r:id="rId12"/>
  </p:sldMasterIdLst>
  <p:notesMasterIdLst>
    <p:notesMasterId r:id="rId14"/>
  </p:notesMasterIdLst>
  <p:handoutMasterIdLst>
    <p:handoutMasterId r:id="rId15"/>
  </p:handoutMasterIdLst>
  <p:sldIdLst>
    <p:sldId id="724" r:id="rId1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0EA"/>
    <a:srgbClr val="D1E7D6"/>
    <a:srgbClr val="BFCEDF"/>
    <a:srgbClr val="FACEB9"/>
    <a:srgbClr val="FFEEBD"/>
    <a:srgbClr val="F2EFF7"/>
    <a:srgbClr val="E6E0F0"/>
    <a:srgbClr val="FDEEE7"/>
    <a:srgbClr val="DEEEE2"/>
    <a:srgbClr val="8EA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82925" autoAdjust="0"/>
  </p:normalViewPr>
  <p:slideViewPr>
    <p:cSldViewPr snapToGrid="0">
      <p:cViewPr varScale="1">
        <p:scale>
          <a:sx n="55" d="100"/>
          <a:sy n="55" d="100"/>
        </p:scale>
        <p:origin x="1088" y="44"/>
      </p:cViewPr>
      <p:guideLst/>
    </p:cSldViewPr>
  </p:slideViewPr>
  <p:outlineViewPr>
    <p:cViewPr>
      <p:scale>
        <a:sx n="33" d="100"/>
        <a:sy n="33" d="100"/>
      </p:scale>
      <p:origin x="0" y="-11803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Förvaltningen för Demokrati och medborgarservice samordnar Göteborgs Stads beslut om kommande Leader-programperiod 2023-2027.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68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APHIC_small13.jpg">
            <a:extLst>
              <a:ext uri="{FF2B5EF4-FFF2-40B4-BE49-F238E27FC236}">
                <a16:creationId xmlns:a16="http://schemas.microsoft.com/office/drawing/2014/main" id="{5204CAAF-1FC3-4EA9-BD28-F1337E300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1144857"/>
            <a:ext cx="11366503" cy="53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10" name="Bildobjekt 9" descr="Logo" title="Logo">
            <a:extLst>
              <a:ext uri="{FF2B5EF4-FFF2-40B4-BE49-F238E27FC236}">
                <a16:creationId xmlns:a16="http://schemas.microsoft.com/office/drawing/2014/main" id="{237D2329-F0C7-417C-B975-EC8BDADC47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D10787AB-672F-422E-BCDA-03232A03F8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GRAPHIC_small13.jpg">
            <a:extLst>
              <a:ext uri="{FF2B5EF4-FFF2-40B4-BE49-F238E27FC236}">
                <a16:creationId xmlns:a16="http://schemas.microsoft.com/office/drawing/2014/main" id="{59F83125-339A-484B-B9BF-BD79EE6C97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404813"/>
            <a:ext cx="11366503" cy="5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DC04C49-4CED-4243-BDCA-2F07DD860D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GRAPHIC_small13.jpg">
            <a:extLst>
              <a:ext uri="{FF2B5EF4-FFF2-40B4-BE49-F238E27FC236}">
                <a16:creationId xmlns:a16="http://schemas.microsoft.com/office/drawing/2014/main" id="{89EAC5FE-96D5-4761-A88C-320EE8D1A0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1144857"/>
            <a:ext cx="11366503" cy="53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/>
                </a:solidFill>
              </a:rPr>
              <a:t>Kontakt</a:t>
            </a:r>
          </a:p>
        </p:txBody>
      </p:sp>
      <p:pic>
        <p:nvPicPr>
          <p:cNvPr id="14" name="Bildobjekt 13" descr="Logo" title="Logo">
            <a:extLst>
              <a:ext uri="{FF2B5EF4-FFF2-40B4-BE49-F238E27FC236}">
                <a16:creationId xmlns:a16="http://schemas.microsoft.com/office/drawing/2014/main" id="{D53FD212-C69B-49D3-895C-7AFEF261D5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B52E5526-19E6-4DC1-B103-7F647EE6BB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94BDD5C-7EC3-478A-8795-61C3B25A5E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slideLayout" Target="../slideLayouts/slideLayout14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30.xml"/><Relationship Id="rId16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5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Relationship Id="rId14" Type="http://schemas.openxmlformats.org/officeDocument/2006/relationships/slideLayout" Target="../slideLayouts/slideLayout1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9C14C87-C51C-4DDC-8577-40D68590825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3A1A19-03C7-4C15-B6A6-FFFD8E07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000" dirty="0"/>
              <a:t>Nuläge kring beslutsprocess angående</a:t>
            </a:r>
            <a:br>
              <a:rPr lang="sv-SE" sz="2000" dirty="0"/>
            </a:br>
            <a:r>
              <a:rPr lang="sv-SE" sz="2000" dirty="0"/>
              <a:t>Göteborgs Stads medverkan i Leader Bohuslän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44DE67-58C3-43DD-9B43-C0A9E306541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7988" y="1338138"/>
            <a:ext cx="6746345" cy="4797014"/>
          </a:xfr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  <a:p>
            <a:r>
              <a:rPr lang="sv-SE" dirty="0"/>
              <a:t>Socialnämnd Sydväst förväntas fatta beslut om huruvida de vill delta och medfinansiera </a:t>
            </a:r>
            <a:r>
              <a:rPr lang="sv-SE" b="1" dirty="0"/>
              <a:t>Leader Bohuslän</a:t>
            </a:r>
            <a:r>
              <a:rPr lang="sv-SE" dirty="0"/>
              <a:t> i maj</a:t>
            </a:r>
          </a:p>
          <a:p>
            <a:endParaRPr lang="sv-SE" dirty="0"/>
          </a:p>
          <a:p>
            <a:r>
              <a:rPr lang="sv-SE" dirty="0"/>
              <a:t>Socialnämnd Hisingen och socialnämnd Nordost förväntas fatta beslut om huruvida de vill delta och medfinansiera </a:t>
            </a:r>
            <a:r>
              <a:rPr lang="sv-SE" b="1" dirty="0"/>
              <a:t>Leader kring Göta älv och Säveån </a:t>
            </a:r>
            <a:r>
              <a:rPr lang="sv-SE" dirty="0"/>
              <a:t>i maj</a:t>
            </a:r>
            <a:br>
              <a:rPr lang="sv-SE" dirty="0"/>
            </a:br>
            <a:endParaRPr lang="sv-SE" dirty="0"/>
          </a:p>
          <a:p>
            <a:r>
              <a:rPr lang="sv-SE" dirty="0"/>
              <a:t>Nämnden för demokrati och medborgarservice ska </a:t>
            </a:r>
            <a:r>
              <a:rPr lang="sv-SE" b="1" dirty="0"/>
              <a:t>fatta beslut den 21 juni 2022 </a:t>
            </a:r>
            <a:r>
              <a:rPr lang="sv-SE" dirty="0"/>
              <a:t>angående Göteborgs Stads deltagande i dessa två Leader-områden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5065A68-8C6E-4B15-9187-CE1419FF26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4" r="39382"/>
          <a:stretch/>
        </p:blipFill>
        <p:spPr>
          <a:xfrm>
            <a:off x="7811790" y="0"/>
            <a:ext cx="5142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3752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30DDFE34-9FFA-467B-8EF6-4C8622E1161F}"/>
    </a:ext>
  </a:extLst>
</a:theme>
</file>

<file path=ppt/theme/theme10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FB42CEDA-CA17-41DC-840A-184E9B441CF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33CF0A12-DA2F-4243-A026-47F341D296AC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ABB7E6B1-9AA6-46E7-9DFE-E9F61517D8B7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9CF7E6D8-8BCA-417F-9CF6-33D9601193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3C154589-B526-4E9E-BA4D-1AC96625F901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E6D53E06-BACF-4C0D-9272-BB3E0B17EB67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ämndpresentation Demokrati och delaktighet.pptx" id="{8CFD8016-513B-4943-9B26-F24DD19D8B97}" vid="{DF92ADA1-4E23-409B-8C59-41D21E1AD69D}"/>
    </a:ext>
  </a:extLst>
</a:theme>
</file>

<file path=ppt/theme/theme9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dekorbilder_sv.potx" id="{D54949E8-077D-48EF-A9F3-AF86BED5C9DF}" vid="{17C8768E-D71A-4998-91E2-DB7B6242E79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54b5268-a47b-4579-90c9-2b0d8d7ea0c8">
      <UserInfo>
        <DisplayName>Inga-Lisa Lundqvist Adler</DisplayName>
        <AccountId>392</AccountId>
        <AccountType/>
      </UserInfo>
      <UserInfo>
        <DisplayName>Åsa Aguayo Åkesson</DisplayName>
        <AccountId>401</AccountId>
        <AccountType/>
      </UserInfo>
      <UserInfo>
        <DisplayName>Lotta Sjöberg</DisplayName>
        <AccountId>148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D01737F62EF14BBCD9C84E9FA8182E" ma:contentTypeVersion="12" ma:contentTypeDescription="Skapa ett nytt dokument." ma:contentTypeScope="" ma:versionID="77b02dfdc2a1930bd199d8a8145c68bb">
  <xsd:schema xmlns:xsd="http://www.w3.org/2001/XMLSchema" xmlns:xs="http://www.w3.org/2001/XMLSchema" xmlns:p="http://schemas.microsoft.com/office/2006/metadata/properties" xmlns:ns2="3e4ad1e7-00b2-40c4-922a-c061d2d7d52a" xmlns:ns3="954b5268-a47b-4579-90c9-2b0d8d7ea0c8" targetNamespace="http://schemas.microsoft.com/office/2006/metadata/properties" ma:root="true" ma:fieldsID="bcf6b265efafd084cc80975c415524e2" ns2:_="" ns3:_="">
    <xsd:import namespace="3e4ad1e7-00b2-40c4-922a-c061d2d7d52a"/>
    <xsd:import namespace="954b5268-a47b-4579-90c9-2b0d8d7ea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ad1e7-00b2-40c4-922a-c061d2d7d5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b5268-a47b-4579-90c9-2b0d8d7ea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5B8CA3-91A5-4053-B826-55D8FA108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C3F77-A3EC-4190-B08D-6A2E976DE04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9691fde-f299-4f11-8875-32fc5fc18bee"/>
    <ds:schemaRef ds:uri="http://purl.org/dc/elements/1.1/"/>
    <ds:schemaRef ds:uri="http://schemas.microsoft.com/office/2006/metadata/properties"/>
    <ds:schemaRef ds:uri="8c51903e-dd05-476a-baa8-616e1e6e492e"/>
    <ds:schemaRef ds:uri="http://purl.org/dc/terms/"/>
    <ds:schemaRef ds:uri="http://www.w3.org/XML/1998/namespace"/>
    <ds:schemaRef ds:uri="http://purl.org/dc/dcmitype/"/>
    <ds:schemaRef ds:uri="954b5268-a47b-4579-90c9-2b0d8d7ea0c8"/>
  </ds:schemaRefs>
</ds:datastoreItem>
</file>

<file path=customXml/itemProps3.xml><?xml version="1.0" encoding="utf-8"?>
<ds:datastoreItem xmlns:ds="http://schemas.openxmlformats.org/officeDocument/2006/customXml" ds:itemID="{0FD0F6DD-F3BC-4FA4-BCD1-26D8C927A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ad1e7-00b2-40c4-922a-c061d2d7d52a"/>
    <ds:schemaRef ds:uri="954b5268-a47b-4579-90c9-2b0d8d7ea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Bredbild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Göteborgs Stad – Lila dekor</vt:lpstr>
      <vt:lpstr>Nuläge kring beslutsprocess angående Göteborgs Stads medverkan i Leader Bohuslän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Nämndpresentation Demokrati och delaktighet</dc:title>
  <dc:creator/>
  <cp:lastModifiedBy/>
  <cp:revision>6</cp:revision>
  <dcterms:created xsi:type="dcterms:W3CDTF">2021-02-16T13:46:44Z</dcterms:created>
  <dcterms:modified xsi:type="dcterms:W3CDTF">2022-05-17T13:08:20Z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0x0101000BD01737F62EF14BBCD9C84E9FA8182E</vt:lpwstr>
  </property>
</Properties>
</file>