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1"/>
    <p:sldMasterId id="2147484410" r:id="rId2"/>
    <p:sldMasterId id="2147484427" r:id="rId3"/>
    <p:sldMasterId id="2147484444" r:id="rId4"/>
    <p:sldMasterId id="2147484461" r:id="rId5"/>
    <p:sldMasterId id="2147484478" r:id="rId6"/>
    <p:sldMasterId id="2147484495" r:id="rId7"/>
    <p:sldMasterId id="2147484512" r:id="rId8"/>
  </p:sldMasterIdLst>
  <p:notesMasterIdLst>
    <p:notesMasterId r:id="rId11"/>
  </p:notesMasterIdLst>
  <p:handoutMasterIdLst>
    <p:handoutMasterId r:id="rId12"/>
  </p:handoutMasterIdLst>
  <p:sldIdLst>
    <p:sldId id="287" r:id="rId9"/>
    <p:sldId id="28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085B105B-BA54-40EE-9537-76BE13FD35FD}">
          <p14:sldIdLst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Författare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E1C8"/>
    <a:srgbClr val="CBE2F0"/>
    <a:srgbClr val="D2D8DB"/>
    <a:srgbClr val="3F5564"/>
    <a:srgbClr val="0077BC"/>
    <a:srgbClr val="D53878"/>
    <a:srgbClr val="008391"/>
    <a:srgbClr val="FBF2B4"/>
    <a:srgbClr val="F0CD50"/>
    <a:srgbClr val="467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0264" autoAdjust="0"/>
  </p:normalViewPr>
  <p:slideViewPr>
    <p:cSldViewPr snapToGrid="0">
      <p:cViewPr varScale="1">
        <p:scale>
          <a:sx n="127" d="100"/>
          <a:sy n="127" d="100"/>
        </p:scale>
        <p:origin x="13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2021-01-08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2021-01-08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Ikoner finns även i mediabanken: media.goteborg.se. Där hittar du även foto, illustrationer och filmklipp.</a:t>
            </a:r>
          </a:p>
          <a:p>
            <a:r>
              <a:rPr lang="sv-SE" dirty="0"/>
              <a:t>Kontakta gärna enheten visuell kommunikation om du har förslag på </a:t>
            </a:r>
            <a:r>
              <a:rPr lang="sv-SE" dirty="0" err="1"/>
              <a:t>mediainnehåll</a:t>
            </a:r>
            <a:r>
              <a:rPr lang="sv-SE" dirty="0"/>
              <a:t> som du tycker saknas i mediabanken: visuell.kommunikation@intraservice.goteborg.se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2021-01-08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7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Ikoner finns även i mediabanken: media.goteborg.se. Där hittar du även foto, illustrationer och filmklipp.</a:t>
            </a:r>
          </a:p>
          <a:p>
            <a:r>
              <a:rPr lang="sv-SE" dirty="0"/>
              <a:t>Kontakta gärna enheten visuell kommunikation om du har förslag på </a:t>
            </a:r>
            <a:r>
              <a:rPr lang="sv-SE" dirty="0" err="1"/>
              <a:t>mediainnehåll</a:t>
            </a:r>
            <a:r>
              <a:rPr lang="sv-SE" dirty="0"/>
              <a:t> som du tycker saknas i mediabanken: visuell.kommunikation@intraservice.goteborg.se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2021-01-08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5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Rektangel 516">
            <a:extLst>
              <a:ext uri="{FF2B5EF4-FFF2-40B4-BE49-F238E27FC236}">
                <a16:creationId xmlns:a16="http://schemas.microsoft.com/office/drawing/2014/main" id="{1F4D8148-04C3-459B-9ADA-D8610A15FCE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9E1C8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634297" y="2817266"/>
            <a:ext cx="444568" cy="509435"/>
            <a:chOff x="920855" y="2718044"/>
            <a:chExt cx="515853" cy="591122"/>
          </a:xfrm>
          <a:solidFill>
            <a:srgbClr val="333333"/>
          </a:solidFill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FDB10189-A67A-40A7-AAA0-D06CB9575D8E}"/>
                </a:ext>
              </a:extLst>
            </p:cNvPr>
            <p:cNvSpPr/>
            <p:nvPr/>
          </p:nvSpPr>
          <p:spPr>
            <a:xfrm>
              <a:off x="920855" y="2718044"/>
              <a:ext cx="515853" cy="591122"/>
            </a:xfrm>
            <a:custGeom>
              <a:avLst/>
              <a:gdLst>
                <a:gd name="connsiteX0" fmla="*/ 204257 w 515853"/>
                <a:gd name="connsiteY0" fmla="*/ 589499 h 591122"/>
                <a:gd name="connsiteX1" fmla="*/ 210210 w 515853"/>
                <a:gd name="connsiteY1" fmla="*/ 591123 h 591122"/>
                <a:gd name="connsiteX2" fmla="*/ 215699 w 515853"/>
                <a:gd name="connsiteY2" fmla="*/ 589731 h 591122"/>
                <a:gd name="connsiteX3" fmla="*/ 440366 w 515853"/>
                <a:gd name="connsiteY3" fmla="*/ 440288 h 591122"/>
                <a:gd name="connsiteX4" fmla="*/ 515821 w 515853"/>
                <a:gd name="connsiteY4" fmla="*/ 258142 h 591122"/>
                <a:gd name="connsiteX5" fmla="*/ 442376 w 515853"/>
                <a:gd name="connsiteY5" fmla="*/ 78007 h 591122"/>
                <a:gd name="connsiteX6" fmla="*/ 257911 w 515853"/>
                <a:gd name="connsiteY6" fmla="*/ 0 h 591122"/>
                <a:gd name="connsiteX7" fmla="*/ 0 w 515853"/>
                <a:gd name="connsiteY7" fmla="*/ 257911 h 591122"/>
                <a:gd name="connsiteX8" fmla="*/ 198690 w 515853"/>
                <a:gd name="connsiteY8" fmla="*/ 508941 h 591122"/>
                <a:gd name="connsiteX9" fmla="*/ 198690 w 515853"/>
                <a:gd name="connsiteY9" fmla="*/ 579526 h 591122"/>
                <a:gd name="connsiteX10" fmla="*/ 204257 w 515853"/>
                <a:gd name="connsiteY10" fmla="*/ 589499 h 591122"/>
                <a:gd name="connsiteX11" fmla="*/ 23116 w 515853"/>
                <a:gd name="connsiteY11" fmla="*/ 258065 h 591122"/>
                <a:gd name="connsiteX12" fmla="*/ 257833 w 515853"/>
                <a:gd name="connsiteY12" fmla="*/ 23348 h 591122"/>
                <a:gd name="connsiteX13" fmla="*/ 425754 w 515853"/>
                <a:gd name="connsiteY13" fmla="*/ 94397 h 591122"/>
                <a:gd name="connsiteX14" fmla="*/ 492551 w 515853"/>
                <a:gd name="connsiteY14" fmla="*/ 257911 h 591122"/>
                <a:gd name="connsiteX15" fmla="*/ 423434 w 515853"/>
                <a:gd name="connsiteY15" fmla="*/ 424517 h 591122"/>
                <a:gd name="connsiteX16" fmla="*/ 221806 w 515853"/>
                <a:gd name="connsiteY16" fmla="*/ 560043 h 591122"/>
                <a:gd name="connsiteX17" fmla="*/ 221806 w 515853"/>
                <a:gd name="connsiteY17" fmla="*/ 499972 h 591122"/>
                <a:gd name="connsiteX18" fmla="*/ 212606 w 515853"/>
                <a:gd name="connsiteY18" fmla="*/ 488608 h 591122"/>
                <a:gd name="connsiteX19" fmla="*/ 23116 w 515853"/>
                <a:gd name="connsiteY19" fmla="*/ 258065 h 591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5853" h="591122">
                  <a:moveTo>
                    <a:pt x="204257" y="589499"/>
                  </a:moveTo>
                  <a:cubicBezTo>
                    <a:pt x="206112" y="590581"/>
                    <a:pt x="208122" y="591123"/>
                    <a:pt x="210210" y="591123"/>
                  </a:cubicBezTo>
                  <a:cubicBezTo>
                    <a:pt x="212065" y="591123"/>
                    <a:pt x="213921" y="590659"/>
                    <a:pt x="215699" y="589731"/>
                  </a:cubicBezTo>
                  <a:cubicBezTo>
                    <a:pt x="222579" y="586020"/>
                    <a:pt x="385165" y="498967"/>
                    <a:pt x="440366" y="440288"/>
                  </a:cubicBezTo>
                  <a:cubicBezTo>
                    <a:pt x="491391" y="386016"/>
                    <a:pt x="514662" y="329810"/>
                    <a:pt x="515821" y="258142"/>
                  </a:cubicBezTo>
                  <a:cubicBezTo>
                    <a:pt x="516904" y="191191"/>
                    <a:pt x="490850" y="127254"/>
                    <a:pt x="442376" y="78007"/>
                  </a:cubicBezTo>
                  <a:cubicBezTo>
                    <a:pt x="392896" y="27755"/>
                    <a:pt x="327414" y="0"/>
                    <a:pt x="257911" y="0"/>
                  </a:cubicBezTo>
                  <a:cubicBezTo>
                    <a:pt x="115658" y="0"/>
                    <a:pt x="0" y="115735"/>
                    <a:pt x="0" y="257911"/>
                  </a:cubicBezTo>
                  <a:cubicBezTo>
                    <a:pt x="0" y="377821"/>
                    <a:pt x="81254" y="479794"/>
                    <a:pt x="198690" y="508941"/>
                  </a:cubicBezTo>
                  <a:lnTo>
                    <a:pt x="198690" y="579526"/>
                  </a:lnTo>
                  <a:cubicBezTo>
                    <a:pt x="198613" y="583623"/>
                    <a:pt x="200700" y="587411"/>
                    <a:pt x="204257" y="589499"/>
                  </a:cubicBezTo>
                  <a:close/>
                  <a:moveTo>
                    <a:pt x="23116" y="258065"/>
                  </a:moveTo>
                  <a:cubicBezTo>
                    <a:pt x="23116" y="128646"/>
                    <a:pt x="128414" y="23348"/>
                    <a:pt x="257833" y="23348"/>
                  </a:cubicBezTo>
                  <a:cubicBezTo>
                    <a:pt x="321074" y="23348"/>
                    <a:pt x="380681" y="48552"/>
                    <a:pt x="425754" y="94397"/>
                  </a:cubicBezTo>
                  <a:cubicBezTo>
                    <a:pt x="469821" y="139160"/>
                    <a:pt x="493556" y="197221"/>
                    <a:pt x="492551" y="257911"/>
                  </a:cubicBezTo>
                  <a:cubicBezTo>
                    <a:pt x="491468" y="324244"/>
                    <a:pt x="470826" y="374110"/>
                    <a:pt x="423434" y="424517"/>
                  </a:cubicBezTo>
                  <a:cubicBezTo>
                    <a:pt x="380990" y="469666"/>
                    <a:pt x="265565" y="535845"/>
                    <a:pt x="221806" y="560043"/>
                  </a:cubicBezTo>
                  <a:lnTo>
                    <a:pt x="221806" y="499972"/>
                  </a:lnTo>
                  <a:cubicBezTo>
                    <a:pt x="221806" y="494483"/>
                    <a:pt x="217941" y="489767"/>
                    <a:pt x="212606" y="488608"/>
                  </a:cubicBezTo>
                  <a:cubicBezTo>
                    <a:pt x="101046" y="464796"/>
                    <a:pt x="23116" y="370012"/>
                    <a:pt x="23116" y="25806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579DF1C3-A5B0-4D90-B2EF-64AF9DABADA8}"/>
                </a:ext>
              </a:extLst>
            </p:cNvPr>
            <p:cNvSpPr/>
            <p:nvPr/>
          </p:nvSpPr>
          <p:spPr>
            <a:xfrm>
              <a:off x="1055995" y="2894932"/>
              <a:ext cx="245386" cy="23193"/>
            </a:xfrm>
            <a:custGeom>
              <a:avLst/>
              <a:gdLst>
                <a:gd name="connsiteX0" fmla="*/ 11597 w 245386"/>
                <a:gd name="connsiteY0" fmla="*/ 23193 h 23193"/>
                <a:gd name="connsiteX1" fmla="*/ 233790 w 245386"/>
                <a:gd name="connsiteY1" fmla="*/ 23193 h 23193"/>
                <a:gd name="connsiteX2" fmla="*/ 245386 w 245386"/>
                <a:gd name="connsiteY2" fmla="*/ 11597 h 23193"/>
                <a:gd name="connsiteX3" fmla="*/ 233790 w 245386"/>
                <a:gd name="connsiteY3" fmla="*/ 0 h 23193"/>
                <a:gd name="connsiteX4" fmla="*/ 11597 w 245386"/>
                <a:gd name="connsiteY4" fmla="*/ 0 h 23193"/>
                <a:gd name="connsiteX5" fmla="*/ 0 w 245386"/>
                <a:gd name="connsiteY5" fmla="*/ 11597 h 23193"/>
                <a:gd name="connsiteX6" fmla="*/ 11597 w 245386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386" h="23193">
                  <a:moveTo>
                    <a:pt x="11597" y="23193"/>
                  </a:moveTo>
                  <a:lnTo>
                    <a:pt x="233790" y="23193"/>
                  </a:lnTo>
                  <a:cubicBezTo>
                    <a:pt x="240206" y="23193"/>
                    <a:pt x="245386" y="18013"/>
                    <a:pt x="245386" y="11597"/>
                  </a:cubicBezTo>
                  <a:cubicBezTo>
                    <a:pt x="245386" y="5180"/>
                    <a:pt x="240206" y="0"/>
                    <a:pt x="23379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DB5906C6-1633-4119-81D8-2008B0D2EBC1}"/>
                </a:ext>
              </a:extLst>
            </p:cNvPr>
            <p:cNvSpPr/>
            <p:nvPr/>
          </p:nvSpPr>
          <p:spPr>
            <a:xfrm>
              <a:off x="1055995" y="2970079"/>
              <a:ext cx="245386" cy="23193"/>
            </a:xfrm>
            <a:custGeom>
              <a:avLst/>
              <a:gdLst>
                <a:gd name="connsiteX0" fmla="*/ 11597 w 245386"/>
                <a:gd name="connsiteY0" fmla="*/ 23193 h 23193"/>
                <a:gd name="connsiteX1" fmla="*/ 233790 w 245386"/>
                <a:gd name="connsiteY1" fmla="*/ 23193 h 23193"/>
                <a:gd name="connsiteX2" fmla="*/ 245386 w 245386"/>
                <a:gd name="connsiteY2" fmla="*/ 11597 h 23193"/>
                <a:gd name="connsiteX3" fmla="*/ 233790 w 245386"/>
                <a:gd name="connsiteY3" fmla="*/ 0 h 23193"/>
                <a:gd name="connsiteX4" fmla="*/ 11597 w 245386"/>
                <a:gd name="connsiteY4" fmla="*/ 0 h 23193"/>
                <a:gd name="connsiteX5" fmla="*/ 0 w 245386"/>
                <a:gd name="connsiteY5" fmla="*/ 11597 h 23193"/>
                <a:gd name="connsiteX6" fmla="*/ 11597 w 245386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386" h="23193">
                  <a:moveTo>
                    <a:pt x="11597" y="23193"/>
                  </a:moveTo>
                  <a:lnTo>
                    <a:pt x="233790" y="23193"/>
                  </a:lnTo>
                  <a:cubicBezTo>
                    <a:pt x="240206" y="23193"/>
                    <a:pt x="245386" y="18013"/>
                    <a:pt x="245386" y="11597"/>
                  </a:cubicBezTo>
                  <a:cubicBezTo>
                    <a:pt x="245386" y="5180"/>
                    <a:pt x="240206" y="0"/>
                    <a:pt x="23379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" name="Frihandsfigur: Form 7">
              <a:extLst>
                <a:ext uri="{FF2B5EF4-FFF2-40B4-BE49-F238E27FC236}">
                  <a16:creationId xmlns:a16="http://schemas.microsoft.com/office/drawing/2014/main" id="{DCD62F51-1141-461D-B31C-4448544514D7}"/>
                </a:ext>
              </a:extLst>
            </p:cNvPr>
            <p:cNvSpPr/>
            <p:nvPr/>
          </p:nvSpPr>
          <p:spPr>
            <a:xfrm>
              <a:off x="1055918" y="3045303"/>
              <a:ext cx="189412" cy="23193"/>
            </a:xfrm>
            <a:custGeom>
              <a:avLst/>
              <a:gdLst>
                <a:gd name="connsiteX0" fmla="*/ 189413 w 189412"/>
                <a:gd name="connsiteY0" fmla="*/ 11597 h 23193"/>
                <a:gd name="connsiteX1" fmla="*/ 177816 w 189412"/>
                <a:gd name="connsiteY1" fmla="*/ 0 h 23193"/>
                <a:gd name="connsiteX2" fmla="*/ 11597 w 189412"/>
                <a:gd name="connsiteY2" fmla="*/ 0 h 23193"/>
                <a:gd name="connsiteX3" fmla="*/ 0 w 189412"/>
                <a:gd name="connsiteY3" fmla="*/ 11597 h 23193"/>
                <a:gd name="connsiteX4" fmla="*/ 11597 w 189412"/>
                <a:gd name="connsiteY4" fmla="*/ 23193 h 23193"/>
                <a:gd name="connsiteX5" fmla="*/ 177816 w 189412"/>
                <a:gd name="connsiteY5" fmla="*/ 23193 h 23193"/>
                <a:gd name="connsiteX6" fmla="*/ 189413 w 189412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412" h="23193">
                  <a:moveTo>
                    <a:pt x="189413" y="11597"/>
                  </a:moveTo>
                  <a:cubicBezTo>
                    <a:pt x="189413" y="5180"/>
                    <a:pt x="184233" y="0"/>
                    <a:pt x="177816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77816" y="23193"/>
                  </a:lnTo>
                  <a:cubicBezTo>
                    <a:pt x="184233" y="23193"/>
                    <a:pt x="189413" y="18014"/>
                    <a:pt x="189413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225606" y="709696"/>
            <a:ext cx="561976" cy="451669"/>
            <a:chOff x="7408716" y="272531"/>
            <a:chExt cx="652088" cy="524093"/>
          </a:xfrm>
          <a:solidFill>
            <a:srgbClr val="333333"/>
          </a:solidFill>
        </p:grpSpPr>
        <p:sp>
          <p:nvSpPr>
            <p:cNvPr id="10" name="Frihandsfigur: Form 9">
              <a:extLst>
                <a:ext uri="{FF2B5EF4-FFF2-40B4-BE49-F238E27FC236}">
                  <a16:creationId xmlns:a16="http://schemas.microsoft.com/office/drawing/2014/main" id="{466384B2-D91A-4F6E-BDCD-ADD9508ADB0B}"/>
                </a:ext>
              </a:extLst>
            </p:cNvPr>
            <p:cNvSpPr/>
            <p:nvPr/>
          </p:nvSpPr>
          <p:spPr>
            <a:xfrm>
              <a:off x="7452813" y="631333"/>
              <a:ext cx="87671" cy="87748"/>
            </a:xfrm>
            <a:custGeom>
              <a:avLst/>
              <a:gdLst>
                <a:gd name="connsiteX0" fmla="*/ 43836 w 87671"/>
                <a:gd name="connsiteY0" fmla="*/ 87748 h 87748"/>
                <a:gd name="connsiteX1" fmla="*/ 87672 w 87671"/>
                <a:gd name="connsiteY1" fmla="*/ 43836 h 87748"/>
                <a:gd name="connsiteX2" fmla="*/ 43836 w 87671"/>
                <a:gd name="connsiteY2" fmla="*/ 0 h 87748"/>
                <a:gd name="connsiteX3" fmla="*/ 0 w 87671"/>
                <a:gd name="connsiteY3" fmla="*/ 43836 h 87748"/>
                <a:gd name="connsiteX4" fmla="*/ 43836 w 87671"/>
                <a:gd name="connsiteY4" fmla="*/ 87748 h 87748"/>
                <a:gd name="connsiteX5" fmla="*/ 43836 w 87671"/>
                <a:gd name="connsiteY5" fmla="*/ 23193 h 87748"/>
                <a:gd name="connsiteX6" fmla="*/ 64478 w 87671"/>
                <a:gd name="connsiteY6" fmla="*/ 43836 h 87748"/>
                <a:gd name="connsiteX7" fmla="*/ 43836 w 87671"/>
                <a:gd name="connsiteY7" fmla="*/ 64555 h 87748"/>
                <a:gd name="connsiteX8" fmla="*/ 23194 w 87671"/>
                <a:gd name="connsiteY8" fmla="*/ 43836 h 87748"/>
                <a:gd name="connsiteX9" fmla="*/ 43836 w 87671"/>
                <a:gd name="connsiteY9" fmla="*/ 23193 h 8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671" h="87748">
                  <a:moveTo>
                    <a:pt x="43836" y="87748"/>
                  </a:moveTo>
                  <a:cubicBezTo>
                    <a:pt x="68034" y="87748"/>
                    <a:pt x="87672" y="68034"/>
                    <a:pt x="87672" y="43836"/>
                  </a:cubicBezTo>
                  <a:cubicBezTo>
                    <a:pt x="87672" y="19637"/>
                    <a:pt x="67957" y="0"/>
                    <a:pt x="43836" y="0"/>
                  </a:cubicBezTo>
                  <a:cubicBezTo>
                    <a:pt x="19715" y="0"/>
                    <a:pt x="0" y="19714"/>
                    <a:pt x="0" y="43836"/>
                  </a:cubicBezTo>
                  <a:cubicBezTo>
                    <a:pt x="-77" y="68111"/>
                    <a:pt x="19637" y="87748"/>
                    <a:pt x="43836" y="87748"/>
                  </a:cubicBezTo>
                  <a:close/>
                  <a:moveTo>
                    <a:pt x="43836" y="23193"/>
                  </a:moveTo>
                  <a:cubicBezTo>
                    <a:pt x="55201" y="23193"/>
                    <a:pt x="64478" y="32471"/>
                    <a:pt x="64478" y="43836"/>
                  </a:cubicBezTo>
                  <a:cubicBezTo>
                    <a:pt x="64478" y="55200"/>
                    <a:pt x="55201" y="64555"/>
                    <a:pt x="43836" y="64555"/>
                  </a:cubicBezTo>
                  <a:cubicBezTo>
                    <a:pt x="32471" y="64555"/>
                    <a:pt x="23194" y="55278"/>
                    <a:pt x="23194" y="43836"/>
                  </a:cubicBezTo>
                  <a:cubicBezTo>
                    <a:pt x="23194" y="32393"/>
                    <a:pt x="32471" y="23193"/>
                    <a:pt x="43836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D6F709A1-7786-4D55-B3C8-E1E1D1C80C5E}"/>
                </a:ext>
              </a:extLst>
            </p:cNvPr>
            <p:cNvSpPr/>
            <p:nvPr/>
          </p:nvSpPr>
          <p:spPr>
            <a:xfrm>
              <a:off x="7408716" y="730988"/>
              <a:ext cx="176004" cy="65637"/>
            </a:xfrm>
            <a:custGeom>
              <a:avLst/>
              <a:gdLst>
                <a:gd name="connsiteX0" fmla="*/ 10931 w 176004"/>
                <a:gd name="connsiteY0" fmla="*/ 65560 h 65637"/>
                <a:gd name="connsiteX1" fmla="*/ 23069 w 176004"/>
                <a:gd name="connsiteY1" fmla="*/ 54582 h 65637"/>
                <a:gd name="connsiteX2" fmla="*/ 56158 w 176004"/>
                <a:gd name="connsiteY2" fmla="*/ 23116 h 65637"/>
                <a:gd name="connsiteX3" fmla="*/ 119708 w 176004"/>
                <a:gd name="connsiteY3" fmla="*/ 23116 h 65637"/>
                <a:gd name="connsiteX4" fmla="*/ 152797 w 176004"/>
                <a:gd name="connsiteY4" fmla="*/ 54582 h 65637"/>
                <a:gd name="connsiteX5" fmla="*/ 164394 w 176004"/>
                <a:gd name="connsiteY5" fmla="*/ 65637 h 65637"/>
                <a:gd name="connsiteX6" fmla="*/ 165013 w 176004"/>
                <a:gd name="connsiteY6" fmla="*/ 65637 h 65637"/>
                <a:gd name="connsiteX7" fmla="*/ 175991 w 176004"/>
                <a:gd name="connsiteY7" fmla="*/ 53499 h 65637"/>
                <a:gd name="connsiteX8" fmla="*/ 119785 w 176004"/>
                <a:gd name="connsiteY8" fmla="*/ 0 h 65637"/>
                <a:gd name="connsiteX9" fmla="*/ 56236 w 176004"/>
                <a:gd name="connsiteY9" fmla="*/ 0 h 65637"/>
                <a:gd name="connsiteX10" fmla="*/ 30 w 176004"/>
                <a:gd name="connsiteY10" fmla="*/ 53499 h 65637"/>
                <a:gd name="connsiteX11" fmla="*/ 10931 w 176004"/>
                <a:gd name="connsiteY11" fmla="*/ 65560 h 6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004" h="65637">
                  <a:moveTo>
                    <a:pt x="10931" y="65560"/>
                  </a:moveTo>
                  <a:cubicBezTo>
                    <a:pt x="17271" y="65947"/>
                    <a:pt x="22760" y="60921"/>
                    <a:pt x="23069" y="54582"/>
                  </a:cubicBezTo>
                  <a:cubicBezTo>
                    <a:pt x="23920" y="36955"/>
                    <a:pt x="38454" y="23116"/>
                    <a:pt x="56158" y="23116"/>
                  </a:cubicBezTo>
                  <a:lnTo>
                    <a:pt x="119708" y="23116"/>
                  </a:lnTo>
                  <a:cubicBezTo>
                    <a:pt x="137413" y="23116"/>
                    <a:pt x="151870" y="36955"/>
                    <a:pt x="152797" y="54582"/>
                  </a:cubicBezTo>
                  <a:cubicBezTo>
                    <a:pt x="153107" y="60767"/>
                    <a:pt x="158209" y="65637"/>
                    <a:pt x="164394" y="65637"/>
                  </a:cubicBezTo>
                  <a:cubicBezTo>
                    <a:pt x="164549" y="65637"/>
                    <a:pt x="164781" y="65637"/>
                    <a:pt x="165013" y="65637"/>
                  </a:cubicBezTo>
                  <a:cubicBezTo>
                    <a:pt x="171429" y="65328"/>
                    <a:pt x="176300" y="59839"/>
                    <a:pt x="175991" y="53499"/>
                  </a:cubicBezTo>
                  <a:cubicBezTo>
                    <a:pt x="174522" y="23503"/>
                    <a:pt x="149782" y="0"/>
                    <a:pt x="119785" y="0"/>
                  </a:cubicBezTo>
                  <a:lnTo>
                    <a:pt x="56236" y="0"/>
                  </a:lnTo>
                  <a:cubicBezTo>
                    <a:pt x="26161" y="0"/>
                    <a:pt x="1499" y="23503"/>
                    <a:pt x="30" y="53499"/>
                  </a:cubicBezTo>
                  <a:cubicBezTo>
                    <a:pt x="-434" y="59762"/>
                    <a:pt x="4514" y="65251"/>
                    <a:pt x="10931" y="6556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88AB9F7A-D39F-43BD-93C5-111509BA9B58}"/>
                </a:ext>
              </a:extLst>
            </p:cNvPr>
            <p:cNvSpPr/>
            <p:nvPr/>
          </p:nvSpPr>
          <p:spPr>
            <a:xfrm>
              <a:off x="7690855" y="631333"/>
              <a:ext cx="87671" cy="87748"/>
            </a:xfrm>
            <a:custGeom>
              <a:avLst/>
              <a:gdLst>
                <a:gd name="connsiteX0" fmla="*/ 43836 w 87671"/>
                <a:gd name="connsiteY0" fmla="*/ 87748 h 87748"/>
                <a:gd name="connsiteX1" fmla="*/ 87672 w 87671"/>
                <a:gd name="connsiteY1" fmla="*/ 43836 h 87748"/>
                <a:gd name="connsiteX2" fmla="*/ 43836 w 87671"/>
                <a:gd name="connsiteY2" fmla="*/ 0 h 87748"/>
                <a:gd name="connsiteX3" fmla="*/ 0 w 87671"/>
                <a:gd name="connsiteY3" fmla="*/ 43836 h 87748"/>
                <a:gd name="connsiteX4" fmla="*/ 43836 w 87671"/>
                <a:gd name="connsiteY4" fmla="*/ 87748 h 87748"/>
                <a:gd name="connsiteX5" fmla="*/ 43836 w 87671"/>
                <a:gd name="connsiteY5" fmla="*/ 23193 h 87748"/>
                <a:gd name="connsiteX6" fmla="*/ 64478 w 87671"/>
                <a:gd name="connsiteY6" fmla="*/ 43836 h 87748"/>
                <a:gd name="connsiteX7" fmla="*/ 43836 w 87671"/>
                <a:gd name="connsiteY7" fmla="*/ 64555 h 87748"/>
                <a:gd name="connsiteX8" fmla="*/ 23194 w 87671"/>
                <a:gd name="connsiteY8" fmla="*/ 43836 h 87748"/>
                <a:gd name="connsiteX9" fmla="*/ 43836 w 87671"/>
                <a:gd name="connsiteY9" fmla="*/ 23193 h 8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671" h="87748">
                  <a:moveTo>
                    <a:pt x="43836" y="87748"/>
                  </a:moveTo>
                  <a:cubicBezTo>
                    <a:pt x="68035" y="87748"/>
                    <a:pt x="87672" y="68034"/>
                    <a:pt x="87672" y="43836"/>
                  </a:cubicBezTo>
                  <a:cubicBezTo>
                    <a:pt x="87672" y="19637"/>
                    <a:pt x="67957" y="0"/>
                    <a:pt x="43836" y="0"/>
                  </a:cubicBezTo>
                  <a:cubicBezTo>
                    <a:pt x="19715" y="0"/>
                    <a:pt x="0" y="19714"/>
                    <a:pt x="0" y="43836"/>
                  </a:cubicBezTo>
                  <a:cubicBezTo>
                    <a:pt x="-77" y="68111"/>
                    <a:pt x="19638" y="87748"/>
                    <a:pt x="43836" y="87748"/>
                  </a:cubicBezTo>
                  <a:close/>
                  <a:moveTo>
                    <a:pt x="43836" y="23193"/>
                  </a:moveTo>
                  <a:cubicBezTo>
                    <a:pt x="55201" y="23193"/>
                    <a:pt x="64478" y="32471"/>
                    <a:pt x="64478" y="43836"/>
                  </a:cubicBezTo>
                  <a:cubicBezTo>
                    <a:pt x="64478" y="55200"/>
                    <a:pt x="55201" y="64555"/>
                    <a:pt x="43836" y="64555"/>
                  </a:cubicBezTo>
                  <a:cubicBezTo>
                    <a:pt x="32471" y="64555"/>
                    <a:pt x="23194" y="55278"/>
                    <a:pt x="23194" y="43836"/>
                  </a:cubicBezTo>
                  <a:cubicBezTo>
                    <a:pt x="23194" y="32393"/>
                    <a:pt x="32394" y="23193"/>
                    <a:pt x="43836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6B9A80C6-F8EB-44D5-81E1-B1FCDEBCF552}"/>
                </a:ext>
              </a:extLst>
            </p:cNvPr>
            <p:cNvSpPr/>
            <p:nvPr/>
          </p:nvSpPr>
          <p:spPr>
            <a:xfrm>
              <a:off x="7646697" y="730987"/>
              <a:ext cx="176065" cy="65638"/>
            </a:xfrm>
            <a:custGeom>
              <a:avLst/>
              <a:gdLst>
                <a:gd name="connsiteX0" fmla="*/ 14 w 176065"/>
                <a:gd name="connsiteY0" fmla="*/ 53423 h 65638"/>
                <a:gd name="connsiteX1" fmla="*/ 10992 w 176065"/>
                <a:gd name="connsiteY1" fmla="*/ 65561 h 65638"/>
                <a:gd name="connsiteX2" fmla="*/ 23130 w 176065"/>
                <a:gd name="connsiteY2" fmla="*/ 54583 h 65638"/>
                <a:gd name="connsiteX3" fmla="*/ 56219 w 176065"/>
                <a:gd name="connsiteY3" fmla="*/ 23117 h 65638"/>
                <a:gd name="connsiteX4" fmla="*/ 119769 w 176065"/>
                <a:gd name="connsiteY4" fmla="*/ 23117 h 65638"/>
                <a:gd name="connsiteX5" fmla="*/ 152858 w 176065"/>
                <a:gd name="connsiteY5" fmla="*/ 54583 h 65638"/>
                <a:gd name="connsiteX6" fmla="*/ 164455 w 176065"/>
                <a:gd name="connsiteY6" fmla="*/ 65638 h 65638"/>
                <a:gd name="connsiteX7" fmla="*/ 165073 w 176065"/>
                <a:gd name="connsiteY7" fmla="*/ 65638 h 65638"/>
                <a:gd name="connsiteX8" fmla="*/ 176051 w 176065"/>
                <a:gd name="connsiteY8" fmla="*/ 53500 h 65638"/>
                <a:gd name="connsiteX9" fmla="*/ 119846 w 176065"/>
                <a:gd name="connsiteY9" fmla="*/ 1 h 65638"/>
                <a:gd name="connsiteX10" fmla="*/ 56296 w 176065"/>
                <a:gd name="connsiteY10" fmla="*/ 1 h 65638"/>
                <a:gd name="connsiteX11" fmla="*/ 14 w 176065"/>
                <a:gd name="connsiteY11" fmla="*/ 53423 h 6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065" h="65638">
                  <a:moveTo>
                    <a:pt x="14" y="53423"/>
                  </a:moveTo>
                  <a:cubicBezTo>
                    <a:pt x="-296" y="59840"/>
                    <a:pt x="4652" y="65252"/>
                    <a:pt x="10992" y="65561"/>
                  </a:cubicBezTo>
                  <a:cubicBezTo>
                    <a:pt x="17331" y="65947"/>
                    <a:pt x="22821" y="60922"/>
                    <a:pt x="23130" y="54583"/>
                  </a:cubicBezTo>
                  <a:cubicBezTo>
                    <a:pt x="23980" y="36956"/>
                    <a:pt x="38515" y="23117"/>
                    <a:pt x="56219" y="23117"/>
                  </a:cubicBezTo>
                  <a:lnTo>
                    <a:pt x="119769" y="23117"/>
                  </a:lnTo>
                  <a:cubicBezTo>
                    <a:pt x="137473" y="23117"/>
                    <a:pt x="151930" y="36956"/>
                    <a:pt x="152858" y="54583"/>
                  </a:cubicBezTo>
                  <a:cubicBezTo>
                    <a:pt x="153168" y="60767"/>
                    <a:pt x="158270" y="65638"/>
                    <a:pt x="164455" y="65638"/>
                  </a:cubicBezTo>
                  <a:cubicBezTo>
                    <a:pt x="164609" y="65638"/>
                    <a:pt x="164842" y="65638"/>
                    <a:pt x="165073" y="65638"/>
                  </a:cubicBezTo>
                  <a:cubicBezTo>
                    <a:pt x="171490" y="65329"/>
                    <a:pt x="176361" y="59840"/>
                    <a:pt x="176051" y="53500"/>
                  </a:cubicBezTo>
                  <a:cubicBezTo>
                    <a:pt x="174582" y="23503"/>
                    <a:pt x="149843" y="1"/>
                    <a:pt x="119846" y="1"/>
                  </a:cubicBezTo>
                  <a:lnTo>
                    <a:pt x="56296" y="1"/>
                  </a:lnTo>
                  <a:cubicBezTo>
                    <a:pt x="26145" y="-154"/>
                    <a:pt x="1483" y="23349"/>
                    <a:pt x="14" y="5342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B27563BC-2711-420E-BF6A-1AE7456EDDA0}"/>
                </a:ext>
              </a:extLst>
            </p:cNvPr>
            <p:cNvSpPr/>
            <p:nvPr/>
          </p:nvSpPr>
          <p:spPr>
            <a:xfrm>
              <a:off x="7928819" y="631411"/>
              <a:ext cx="87671" cy="87748"/>
            </a:xfrm>
            <a:custGeom>
              <a:avLst/>
              <a:gdLst>
                <a:gd name="connsiteX0" fmla="*/ 0 w 87671"/>
                <a:gd name="connsiteY0" fmla="*/ 43836 h 87748"/>
                <a:gd name="connsiteX1" fmla="*/ 43836 w 87671"/>
                <a:gd name="connsiteY1" fmla="*/ 87748 h 87748"/>
                <a:gd name="connsiteX2" fmla="*/ 87672 w 87671"/>
                <a:gd name="connsiteY2" fmla="*/ 43836 h 87748"/>
                <a:gd name="connsiteX3" fmla="*/ 43836 w 87671"/>
                <a:gd name="connsiteY3" fmla="*/ 0 h 87748"/>
                <a:gd name="connsiteX4" fmla="*/ 0 w 87671"/>
                <a:gd name="connsiteY4" fmla="*/ 43836 h 87748"/>
                <a:gd name="connsiteX5" fmla="*/ 64556 w 87671"/>
                <a:gd name="connsiteY5" fmla="*/ 43836 h 87748"/>
                <a:gd name="connsiteX6" fmla="*/ 43913 w 87671"/>
                <a:gd name="connsiteY6" fmla="*/ 64555 h 87748"/>
                <a:gd name="connsiteX7" fmla="*/ 23271 w 87671"/>
                <a:gd name="connsiteY7" fmla="*/ 43836 h 87748"/>
                <a:gd name="connsiteX8" fmla="*/ 43913 w 87671"/>
                <a:gd name="connsiteY8" fmla="*/ 23193 h 87748"/>
                <a:gd name="connsiteX9" fmla="*/ 64556 w 87671"/>
                <a:gd name="connsiteY9" fmla="*/ 43836 h 8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671" h="87748">
                  <a:moveTo>
                    <a:pt x="0" y="43836"/>
                  </a:moveTo>
                  <a:cubicBezTo>
                    <a:pt x="0" y="68034"/>
                    <a:pt x="19715" y="87748"/>
                    <a:pt x="43836" y="87748"/>
                  </a:cubicBezTo>
                  <a:cubicBezTo>
                    <a:pt x="67957" y="87748"/>
                    <a:pt x="87672" y="68034"/>
                    <a:pt x="87672" y="43836"/>
                  </a:cubicBezTo>
                  <a:cubicBezTo>
                    <a:pt x="87672" y="19637"/>
                    <a:pt x="67957" y="0"/>
                    <a:pt x="43836" y="0"/>
                  </a:cubicBezTo>
                  <a:cubicBezTo>
                    <a:pt x="19715" y="0"/>
                    <a:pt x="0" y="19637"/>
                    <a:pt x="0" y="43836"/>
                  </a:cubicBezTo>
                  <a:close/>
                  <a:moveTo>
                    <a:pt x="64556" y="43836"/>
                  </a:moveTo>
                  <a:cubicBezTo>
                    <a:pt x="64556" y="55278"/>
                    <a:pt x="55278" y="64555"/>
                    <a:pt x="43913" y="64555"/>
                  </a:cubicBezTo>
                  <a:cubicBezTo>
                    <a:pt x="32549" y="64555"/>
                    <a:pt x="23271" y="55278"/>
                    <a:pt x="23271" y="43836"/>
                  </a:cubicBezTo>
                  <a:cubicBezTo>
                    <a:pt x="23271" y="32393"/>
                    <a:pt x="32549" y="23193"/>
                    <a:pt x="43913" y="23193"/>
                  </a:cubicBezTo>
                  <a:cubicBezTo>
                    <a:pt x="55278" y="23193"/>
                    <a:pt x="64556" y="32393"/>
                    <a:pt x="64556" y="4383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CF09768B-9B86-4AE9-BDA9-D509E2E2B5BC}"/>
                </a:ext>
              </a:extLst>
            </p:cNvPr>
            <p:cNvSpPr/>
            <p:nvPr/>
          </p:nvSpPr>
          <p:spPr>
            <a:xfrm>
              <a:off x="7884738" y="730833"/>
              <a:ext cx="176065" cy="65714"/>
            </a:xfrm>
            <a:custGeom>
              <a:avLst/>
              <a:gdLst>
                <a:gd name="connsiteX0" fmla="*/ 56219 w 176065"/>
                <a:gd name="connsiteY0" fmla="*/ 0 h 65714"/>
                <a:gd name="connsiteX1" fmla="*/ 14 w 176065"/>
                <a:gd name="connsiteY1" fmla="*/ 53499 h 65714"/>
                <a:gd name="connsiteX2" fmla="*/ 10992 w 176065"/>
                <a:gd name="connsiteY2" fmla="*/ 65637 h 65714"/>
                <a:gd name="connsiteX3" fmla="*/ 23130 w 176065"/>
                <a:gd name="connsiteY3" fmla="*/ 54659 h 65714"/>
                <a:gd name="connsiteX4" fmla="*/ 56219 w 176065"/>
                <a:gd name="connsiteY4" fmla="*/ 23193 h 65714"/>
                <a:gd name="connsiteX5" fmla="*/ 119769 w 176065"/>
                <a:gd name="connsiteY5" fmla="*/ 23193 h 65714"/>
                <a:gd name="connsiteX6" fmla="*/ 152858 w 176065"/>
                <a:gd name="connsiteY6" fmla="*/ 54659 h 65714"/>
                <a:gd name="connsiteX7" fmla="*/ 164455 w 176065"/>
                <a:gd name="connsiteY7" fmla="*/ 65715 h 65714"/>
                <a:gd name="connsiteX8" fmla="*/ 165073 w 176065"/>
                <a:gd name="connsiteY8" fmla="*/ 65715 h 65714"/>
                <a:gd name="connsiteX9" fmla="*/ 176052 w 176065"/>
                <a:gd name="connsiteY9" fmla="*/ 53577 h 65714"/>
                <a:gd name="connsiteX10" fmla="*/ 119846 w 176065"/>
                <a:gd name="connsiteY10" fmla="*/ 77 h 65714"/>
                <a:gd name="connsiteX11" fmla="*/ 56219 w 176065"/>
                <a:gd name="connsiteY11" fmla="*/ 77 h 6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065" h="65714">
                  <a:moveTo>
                    <a:pt x="56219" y="0"/>
                  </a:moveTo>
                  <a:cubicBezTo>
                    <a:pt x="26145" y="0"/>
                    <a:pt x="1483" y="23503"/>
                    <a:pt x="14" y="53499"/>
                  </a:cubicBezTo>
                  <a:cubicBezTo>
                    <a:pt x="-295" y="59916"/>
                    <a:pt x="4652" y="65328"/>
                    <a:pt x="10992" y="65637"/>
                  </a:cubicBezTo>
                  <a:cubicBezTo>
                    <a:pt x="17331" y="66024"/>
                    <a:pt x="22821" y="60999"/>
                    <a:pt x="23130" y="54659"/>
                  </a:cubicBezTo>
                  <a:cubicBezTo>
                    <a:pt x="23980" y="37032"/>
                    <a:pt x="38515" y="23193"/>
                    <a:pt x="56219" y="23193"/>
                  </a:cubicBezTo>
                  <a:lnTo>
                    <a:pt x="119769" y="23193"/>
                  </a:lnTo>
                  <a:cubicBezTo>
                    <a:pt x="137474" y="23193"/>
                    <a:pt x="151931" y="37032"/>
                    <a:pt x="152858" y="54659"/>
                  </a:cubicBezTo>
                  <a:cubicBezTo>
                    <a:pt x="153168" y="60844"/>
                    <a:pt x="158270" y="65715"/>
                    <a:pt x="164455" y="65715"/>
                  </a:cubicBezTo>
                  <a:cubicBezTo>
                    <a:pt x="164610" y="65715"/>
                    <a:pt x="164841" y="65715"/>
                    <a:pt x="165073" y="65715"/>
                  </a:cubicBezTo>
                  <a:cubicBezTo>
                    <a:pt x="171491" y="65405"/>
                    <a:pt x="176361" y="59916"/>
                    <a:pt x="176052" y="53577"/>
                  </a:cubicBezTo>
                  <a:cubicBezTo>
                    <a:pt x="174582" y="23580"/>
                    <a:pt x="149843" y="77"/>
                    <a:pt x="119846" y="77"/>
                  </a:cubicBezTo>
                  <a:lnTo>
                    <a:pt x="56219" y="77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80F7CD40-0B2E-4DD2-A34F-323F7CC2B8FB}"/>
                </a:ext>
              </a:extLst>
            </p:cNvPr>
            <p:cNvSpPr/>
            <p:nvPr/>
          </p:nvSpPr>
          <p:spPr>
            <a:xfrm>
              <a:off x="7485052" y="459393"/>
              <a:ext cx="499276" cy="131661"/>
            </a:xfrm>
            <a:custGeom>
              <a:avLst/>
              <a:gdLst>
                <a:gd name="connsiteX0" fmla="*/ 11597 w 499276"/>
                <a:gd name="connsiteY0" fmla="*/ 131661 h 131661"/>
                <a:gd name="connsiteX1" fmla="*/ 23193 w 499276"/>
                <a:gd name="connsiteY1" fmla="*/ 120065 h 131661"/>
                <a:gd name="connsiteX2" fmla="*/ 23193 w 499276"/>
                <a:gd name="connsiteY2" fmla="*/ 76461 h 131661"/>
                <a:gd name="connsiteX3" fmla="*/ 238042 w 499276"/>
                <a:gd name="connsiteY3" fmla="*/ 76461 h 131661"/>
                <a:gd name="connsiteX4" fmla="*/ 238042 w 499276"/>
                <a:gd name="connsiteY4" fmla="*/ 120065 h 131661"/>
                <a:gd name="connsiteX5" fmla="*/ 249639 w 499276"/>
                <a:gd name="connsiteY5" fmla="*/ 131661 h 131661"/>
                <a:gd name="connsiteX6" fmla="*/ 261235 w 499276"/>
                <a:gd name="connsiteY6" fmla="*/ 120065 h 131661"/>
                <a:gd name="connsiteX7" fmla="*/ 261235 w 499276"/>
                <a:gd name="connsiteY7" fmla="*/ 76461 h 131661"/>
                <a:gd name="connsiteX8" fmla="*/ 476083 w 499276"/>
                <a:gd name="connsiteY8" fmla="*/ 76461 h 131661"/>
                <a:gd name="connsiteX9" fmla="*/ 476083 w 499276"/>
                <a:gd name="connsiteY9" fmla="*/ 120065 h 131661"/>
                <a:gd name="connsiteX10" fmla="*/ 487680 w 499276"/>
                <a:gd name="connsiteY10" fmla="*/ 131661 h 131661"/>
                <a:gd name="connsiteX11" fmla="*/ 499277 w 499276"/>
                <a:gd name="connsiteY11" fmla="*/ 120065 h 131661"/>
                <a:gd name="connsiteX12" fmla="*/ 499277 w 499276"/>
                <a:gd name="connsiteY12" fmla="*/ 64864 h 131661"/>
                <a:gd name="connsiteX13" fmla="*/ 487680 w 499276"/>
                <a:gd name="connsiteY13" fmla="*/ 53268 h 131661"/>
                <a:gd name="connsiteX14" fmla="*/ 261235 w 499276"/>
                <a:gd name="connsiteY14" fmla="*/ 53268 h 131661"/>
                <a:gd name="connsiteX15" fmla="*/ 261235 w 499276"/>
                <a:gd name="connsiteY15" fmla="*/ 11597 h 131661"/>
                <a:gd name="connsiteX16" fmla="*/ 249639 w 499276"/>
                <a:gd name="connsiteY16" fmla="*/ 0 h 131661"/>
                <a:gd name="connsiteX17" fmla="*/ 238042 w 499276"/>
                <a:gd name="connsiteY17" fmla="*/ 11597 h 131661"/>
                <a:gd name="connsiteX18" fmla="*/ 238042 w 499276"/>
                <a:gd name="connsiteY18" fmla="*/ 53268 h 131661"/>
                <a:gd name="connsiteX19" fmla="*/ 11597 w 499276"/>
                <a:gd name="connsiteY19" fmla="*/ 53268 h 131661"/>
                <a:gd name="connsiteX20" fmla="*/ 0 w 499276"/>
                <a:gd name="connsiteY20" fmla="*/ 64864 h 131661"/>
                <a:gd name="connsiteX21" fmla="*/ 0 w 499276"/>
                <a:gd name="connsiteY21" fmla="*/ 120065 h 131661"/>
                <a:gd name="connsiteX22" fmla="*/ 11597 w 499276"/>
                <a:gd name="connsiteY22" fmla="*/ 131661 h 13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9276" h="131661">
                  <a:moveTo>
                    <a:pt x="11597" y="131661"/>
                  </a:moveTo>
                  <a:cubicBezTo>
                    <a:pt x="18014" y="131661"/>
                    <a:pt x="23193" y="126481"/>
                    <a:pt x="23193" y="120065"/>
                  </a:cubicBezTo>
                  <a:lnTo>
                    <a:pt x="23193" y="76461"/>
                  </a:lnTo>
                  <a:lnTo>
                    <a:pt x="238042" y="76461"/>
                  </a:lnTo>
                  <a:lnTo>
                    <a:pt x="238042" y="120065"/>
                  </a:lnTo>
                  <a:cubicBezTo>
                    <a:pt x="238042" y="126481"/>
                    <a:pt x="243222" y="131661"/>
                    <a:pt x="249639" y="131661"/>
                  </a:cubicBezTo>
                  <a:cubicBezTo>
                    <a:pt x="256055" y="131661"/>
                    <a:pt x="261235" y="126481"/>
                    <a:pt x="261235" y="120065"/>
                  </a:cubicBezTo>
                  <a:lnTo>
                    <a:pt x="261235" y="76461"/>
                  </a:lnTo>
                  <a:lnTo>
                    <a:pt x="476083" y="76461"/>
                  </a:lnTo>
                  <a:lnTo>
                    <a:pt x="476083" y="120065"/>
                  </a:lnTo>
                  <a:cubicBezTo>
                    <a:pt x="476083" y="126481"/>
                    <a:pt x="481264" y="131661"/>
                    <a:pt x="487680" y="131661"/>
                  </a:cubicBezTo>
                  <a:cubicBezTo>
                    <a:pt x="494097" y="131661"/>
                    <a:pt x="499277" y="126481"/>
                    <a:pt x="499277" y="120065"/>
                  </a:cubicBezTo>
                  <a:lnTo>
                    <a:pt x="499277" y="64864"/>
                  </a:lnTo>
                  <a:cubicBezTo>
                    <a:pt x="499277" y="58447"/>
                    <a:pt x="494097" y="53268"/>
                    <a:pt x="487680" y="53268"/>
                  </a:cubicBezTo>
                  <a:lnTo>
                    <a:pt x="261235" y="53268"/>
                  </a:lnTo>
                  <a:lnTo>
                    <a:pt x="261235" y="11597"/>
                  </a:lnTo>
                  <a:cubicBezTo>
                    <a:pt x="261235" y="5180"/>
                    <a:pt x="256055" y="0"/>
                    <a:pt x="249639" y="0"/>
                  </a:cubicBezTo>
                  <a:cubicBezTo>
                    <a:pt x="243222" y="0"/>
                    <a:pt x="238042" y="5180"/>
                    <a:pt x="238042" y="11597"/>
                  </a:cubicBezTo>
                  <a:lnTo>
                    <a:pt x="238042" y="53268"/>
                  </a:lnTo>
                  <a:lnTo>
                    <a:pt x="11597" y="53268"/>
                  </a:lnTo>
                  <a:cubicBezTo>
                    <a:pt x="5180" y="53268"/>
                    <a:pt x="0" y="58447"/>
                    <a:pt x="0" y="64864"/>
                  </a:cubicBezTo>
                  <a:lnTo>
                    <a:pt x="0" y="120065"/>
                  </a:lnTo>
                  <a:cubicBezTo>
                    <a:pt x="0" y="126404"/>
                    <a:pt x="5180" y="131661"/>
                    <a:pt x="11597" y="13166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0B34E773-CCB8-4464-B131-63BE18A22B4D}"/>
                </a:ext>
              </a:extLst>
            </p:cNvPr>
            <p:cNvSpPr/>
            <p:nvPr/>
          </p:nvSpPr>
          <p:spPr>
            <a:xfrm>
              <a:off x="7690855" y="272531"/>
              <a:ext cx="87671" cy="87825"/>
            </a:xfrm>
            <a:custGeom>
              <a:avLst/>
              <a:gdLst>
                <a:gd name="connsiteX0" fmla="*/ 43836 w 87671"/>
                <a:gd name="connsiteY0" fmla="*/ 87826 h 87825"/>
                <a:gd name="connsiteX1" fmla="*/ 87671 w 87671"/>
                <a:gd name="connsiteY1" fmla="*/ 43913 h 87825"/>
                <a:gd name="connsiteX2" fmla="*/ 43836 w 87671"/>
                <a:gd name="connsiteY2" fmla="*/ 0 h 87825"/>
                <a:gd name="connsiteX3" fmla="*/ 0 w 87671"/>
                <a:gd name="connsiteY3" fmla="*/ 43913 h 87825"/>
                <a:gd name="connsiteX4" fmla="*/ 43836 w 87671"/>
                <a:gd name="connsiteY4" fmla="*/ 87826 h 87825"/>
                <a:gd name="connsiteX5" fmla="*/ 43836 w 87671"/>
                <a:gd name="connsiteY5" fmla="*/ 23271 h 87825"/>
                <a:gd name="connsiteX6" fmla="*/ 64478 w 87671"/>
                <a:gd name="connsiteY6" fmla="*/ 43990 h 87825"/>
                <a:gd name="connsiteX7" fmla="*/ 43836 w 87671"/>
                <a:gd name="connsiteY7" fmla="*/ 64710 h 87825"/>
                <a:gd name="connsiteX8" fmla="*/ 23193 w 87671"/>
                <a:gd name="connsiteY8" fmla="*/ 43990 h 87825"/>
                <a:gd name="connsiteX9" fmla="*/ 43836 w 87671"/>
                <a:gd name="connsiteY9" fmla="*/ 23271 h 8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671" h="87825">
                  <a:moveTo>
                    <a:pt x="43836" y="87826"/>
                  </a:moveTo>
                  <a:cubicBezTo>
                    <a:pt x="68034" y="87826"/>
                    <a:pt x="87671" y="68111"/>
                    <a:pt x="87671" y="43913"/>
                  </a:cubicBezTo>
                  <a:cubicBezTo>
                    <a:pt x="87671" y="19714"/>
                    <a:pt x="67957" y="0"/>
                    <a:pt x="43836" y="0"/>
                  </a:cubicBezTo>
                  <a:cubicBezTo>
                    <a:pt x="19715" y="0"/>
                    <a:pt x="0" y="19714"/>
                    <a:pt x="0" y="43913"/>
                  </a:cubicBezTo>
                  <a:cubicBezTo>
                    <a:pt x="0" y="68111"/>
                    <a:pt x="19637" y="87826"/>
                    <a:pt x="43836" y="87826"/>
                  </a:cubicBezTo>
                  <a:close/>
                  <a:moveTo>
                    <a:pt x="43836" y="23271"/>
                  </a:moveTo>
                  <a:cubicBezTo>
                    <a:pt x="55200" y="23271"/>
                    <a:pt x="64478" y="32548"/>
                    <a:pt x="64478" y="43990"/>
                  </a:cubicBezTo>
                  <a:cubicBezTo>
                    <a:pt x="64478" y="55432"/>
                    <a:pt x="55200" y="64710"/>
                    <a:pt x="43836" y="64710"/>
                  </a:cubicBezTo>
                  <a:cubicBezTo>
                    <a:pt x="32471" y="64710"/>
                    <a:pt x="23193" y="55432"/>
                    <a:pt x="23193" y="43990"/>
                  </a:cubicBezTo>
                  <a:cubicBezTo>
                    <a:pt x="23193" y="32548"/>
                    <a:pt x="32393" y="23271"/>
                    <a:pt x="43836" y="2327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E322E4CF-8387-4990-97EC-DF2A5859A6DA}"/>
                </a:ext>
              </a:extLst>
            </p:cNvPr>
            <p:cNvSpPr/>
            <p:nvPr/>
          </p:nvSpPr>
          <p:spPr>
            <a:xfrm>
              <a:off x="7646758" y="372263"/>
              <a:ext cx="176004" cy="65637"/>
            </a:xfrm>
            <a:custGeom>
              <a:avLst/>
              <a:gdLst>
                <a:gd name="connsiteX0" fmla="*/ 10931 w 176004"/>
                <a:gd name="connsiteY0" fmla="*/ 65560 h 65637"/>
                <a:gd name="connsiteX1" fmla="*/ 23069 w 176004"/>
                <a:gd name="connsiteY1" fmla="*/ 54582 h 65637"/>
                <a:gd name="connsiteX2" fmla="*/ 56158 w 176004"/>
                <a:gd name="connsiteY2" fmla="*/ 23116 h 65637"/>
                <a:gd name="connsiteX3" fmla="*/ 119708 w 176004"/>
                <a:gd name="connsiteY3" fmla="*/ 23116 h 65637"/>
                <a:gd name="connsiteX4" fmla="*/ 152797 w 176004"/>
                <a:gd name="connsiteY4" fmla="*/ 54582 h 65637"/>
                <a:gd name="connsiteX5" fmla="*/ 164394 w 176004"/>
                <a:gd name="connsiteY5" fmla="*/ 65637 h 65637"/>
                <a:gd name="connsiteX6" fmla="*/ 165012 w 176004"/>
                <a:gd name="connsiteY6" fmla="*/ 65637 h 65637"/>
                <a:gd name="connsiteX7" fmla="*/ 175990 w 176004"/>
                <a:gd name="connsiteY7" fmla="*/ 53499 h 65637"/>
                <a:gd name="connsiteX8" fmla="*/ 119785 w 176004"/>
                <a:gd name="connsiteY8" fmla="*/ 0 h 65637"/>
                <a:gd name="connsiteX9" fmla="*/ 56235 w 176004"/>
                <a:gd name="connsiteY9" fmla="*/ 0 h 65637"/>
                <a:gd name="connsiteX10" fmla="*/ 30 w 176004"/>
                <a:gd name="connsiteY10" fmla="*/ 53499 h 65637"/>
                <a:gd name="connsiteX11" fmla="*/ 10931 w 176004"/>
                <a:gd name="connsiteY11" fmla="*/ 65560 h 6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004" h="65637">
                  <a:moveTo>
                    <a:pt x="10931" y="65560"/>
                  </a:moveTo>
                  <a:cubicBezTo>
                    <a:pt x="17270" y="65869"/>
                    <a:pt x="22760" y="60921"/>
                    <a:pt x="23069" y="54582"/>
                  </a:cubicBezTo>
                  <a:cubicBezTo>
                    <a:pt x="23919" y="36955"/>
                    <a:pt x="38454" y="23116"/>
                    <a:pt x="56158" y="23116"/>
                  </a:cubicBezTo>
                  <a:lnTo>
                    <a:pt x="119708" y="23116"/>
                  </a:lnTo>
                  <a:cubicBezTo>
                    <a:pt x="137412" y="23116"/>
                    <a:pt x="151869" y="36955"/>
                    <a:pt x="152797" y="54582"/>
                  </a:cubicBezTo>
                  <a:cubicBezTo>
                    <a:pt x="153107" y="60767"/>
                    <a:pt x="158209" y="65637"/>
                    <a:pt x="164394" y="65637"/>
                  </a:cubicBezTo>
                  <a:cubicBezTo>
                    <a:pt x="164548" y="65637"/>
                    <a:pt x="164781" y="65637"/>
                    <a:pt x="165012" y="65637"/>
                  </a:cubicBezTo>
                  <a:cubicBezTo>
                    <a:pt x="171429" y="65328"/>
                    <a:pt x="176300" y="59839"/>
                    <a:pt x="175990" y="53499"/>
                  </a:cubicBezTo>
                  <a:cubicBezTo>
                    <a:pt x="174521" y="23503"/>
                    <a:pt x="149782" y="0"/>
                    <a:pt x="119785" y="0"/>
                  </a:cubicBezTo>
                  <a:lnTo>
                    <a:pt x="56235" y="0"/>
                  </a:lnTo>
                  <a:cubicBezTo>
                    <a:pt x="26161" y="0"/>
                    <a:pt x="1499" y="23503"/>
                    <a:pt x="30" y="53499"/>
                  </a:cubicBezTo>
                  <a:cubicBezTo>
                    <a:pt x="-434" y="59762"/>
                    <a:pt x="4514" y="65251"/>
                    <a:pt x="10931" y="6556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9" name="Frihandsfigur: Form 18">
            <a:extLst>
              <a:ext uri="{FF2B5EF4-FFF2-40B4-BE49-F238E27FC236}">
                <a16:creationId xmlns:a16="http://schemas.microsoft.com/office/drawing/2014/main" id="{17E8D1B8-AD0E-4C9F-9B24-1093E2167AE2}"/>
              </a:ext>
            </a:extLst>
          </p:cNvPr>
          <p:cNvSpPr/>
          <p:nvPr/>
        </p:nvSpPr>
        <p:spPr>
          <a:xfrm>
            <a:off x="861882" y="748673"/>
            <a:ext cx="578228" cy="392170"/>
          </a:xfrm>
          <a:custGeom>
            <a:avLst/>
            <a:gdLst>
              <a:gd name="connsiteX0" fmla="*/ 11597 w 670946"/>
              <a:gd name="connsiteY0" fmla="*/ 455055 h 455054"/>
              <a:gd name="connsiteX1" fmla="*/ 614780 w 670946"/>
              <a:gd name="connsiteY1" fmla="*/ 455055 h 455054"/>
              <a:gd name="connsiteX2" fmla="*/ 624676 w 670946"/>
              <a:gd name="connsiteY2" fmla="*/ 449566 h 455054"/>
              <a:gd name="connsiteX3" fmla="*/ 669207 w 670946"/>
              <a:gd name="connsiteY3" fmla="*/ 377589 h 455054"/>
              <a:gd name="connsiteX4" fmla="*/ 669207 w 670946"/>
              <a:gd name="connsiteY4" fmla="*/ 365373 h 455054"/>
              <a:gd name="connsiteX5" fmla="*/ 628387 w 670946"/>
              <a:gd name="connsiteY5" fmla="*/ 299504 h 455054"/>
              <a:gd name="connsiteX6" fmla="*/ 669207 w 670946"/>
              <a:gd name="connsiteY6" fmla="*/ 233635 h 455054"/>
              <a:gd name="connsiteX7" fmla="*/ 669207 w 670946"/>
              <a:gd name="connsiteY7" fmla="*/ 221420 h 455054"/>
              <a:gd name="connsiteX8" fmla="*/ 628387 w 670946"/>
              <a:gd name="connsiteY8" fmla="*/ 155550 h 455054"/>
              <a:gd name="connsiteX9" fmla="*/ 669207 w 670946"/>
              <a:gd name="connsiteY9" fmla="*/ 89681 h 455054"/>
              <a:gd name="connsiteX10" fmla="*/ 669207 w 670946"/>
              <a:gd name="connsiteY10" fmla="*/ 77466 h 455054"/>
              <a:gd name="connsiteX11" fmla="*/ 624676 w 670946"/>
              <a:gd name="connsiteY11" fmla="*/ 5489 h 455054"/>
              <a:gd name="connsiteX12" fmla="*/ 614780 w 670946"/>
              <a:gd name="connsiteY12" fmla="*/ 0 h 455054"/>
              <a:gd name="connsiteX13" fmla="*/ 11597 w 670946"/>
              <a:gd name="connsiteY13" fmla="*/ 0 h 455054"/>
              <a:gd name="connsiteX14" fmla="*/ 0 w 670946"/>
              <a:gd name="connsiteY14" fmla="*/ 11597 h 455054"/>
              <a:gd name="connsiteX15" fmla="*/ 0 w 670946"/>
              <a:gd name="connsiteY15" fmla="*/ 155550 h 455054"/>
              <a:gd name="connsiteX16" fmla="*/ 0 w 670946"/>
              <a:gd name="connsiteY16" fmla="*/ 299504 h 455054"/>
              <a:gd name="connsiteX17" fmla="*/ 0 w 670946"/>
              <a:gd name="connsiteY17" fmla="*/ 443458 h 455054"/>
              <a:gd name="connsiteX18" fmla="*/ 11597 w 670946"/>
              <a:gd name="connsiteY18" fmla="*/ 455055 h 455054"/>
              <a:gd name="connsiteX19" fmla="*/ 608286 w 670946"/>
              <a:gd name="connsiteY19" fmla="*/ 431861 h 455054"/>
              <a:gd name="connsiteX20" fmla="*/ 23193 w 670946"/>
              <a:gd name="connsiteY20" fmla="*/ 431861 h 455054"/>
              <a:gd name="connsiteX21" fmla="*/ 23193 w 670946"/>
              <a:gd name="connsiteY21" fmla="*/ 311101 h 455054"/>
              <a:gd name="connsiteX22" fmla="*/ 608286 w 670946"/>
              <a:gd name="connsiteY22" fmla="*/ 311101 h 455054"/>
              <a:gd name="connsiteX23" fmla="*/ 645704 w 670946"/>
              <a:gd name="connsiteY23" fmla="*/ 371481 h 455054"/>
              <a:gd name="connsiteX24" fmla="*/ 608286 w 670946"/>
              <a:gd name="connsiteY24" fmla="*/ 431861 h 455054"/>
              <a:gd name="connsiteX25" fmla="*/ 608286 w 670946"/>
              <a:gd name="connsiteY25" fmla="*/ 287907 h 455054"/>
              <a:gd name="connsiteX26" fmla="*/ 23193 w 670946"/>
              <a:gd name="connsiteY26" fmla="*/ 287907 h 455054"/>
              <a:gd name="connsiteX27" fmla="*/ 23193 w 670946"/>
              <a:gd name="connsiteY27" fmla="*/ 167147 h 455054"/>
              <a:gd name="connsiteX28" fmla="*/ 608286 w 670946"/>
              <a:gd name="connsiteY28" fmla="*/ 167147 h 455054"/>
              <a:gd name="connsiteX29" fmla="*/ 645627 w 670946"/>
              <a:gd name="connsiteY29" fmla="*/ 227527 h 455054"/>
              <a:gd name="connsiteX30" fmla="*/ 608286 w 670946"/>
              <a:gd name="connsiteY30" fmla="*/ 287907 h 455054"/>
              <a:gd name="connsiteX31" fmla="*/ 23193 w 670946"/>
              <a:gd name="connsiteY31" fmla="*/ 23193 h 455054"/>
              <a:gd name="connsiteX32" fmla="*/ 608286 w 670946"/>
              <a:gd name="connsiteY32" fmla="*/ 23193 h 455054"/>
              <a:gd name="connsiteX33" fmla="*/ 645704 w 670946"/>
              <a:gd name="connsiteY33" fmla="*/ 83574 h 455054"/>
              <a:gd name="connsiteX34" fmla="*/ 608286 w 670946"/>
              <a:gd name="connsiteY34" fmla="*/ 143954 h 455054"/>
              <a:gd name="connsiteX35" fmla="*/ 23193 w 670946"/>
              <a:gd name="connsiteY35" fmla="*/ 143954 h 455054"/>
              <a:gd name="connsiteX36" fmla="*/ 23193 w 670946"/>
              <a:gd name="connsiteY36" fmla="*/ 23193 h 45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70946" h="455054">
                <a:moveTo>
                  <a:pt x="11597" y="455055"/>
                </a:moveTo>
                <a:lnTo>
                  <a:pt x="614780" y="455055"/>
                </a:lnTo>
                <a:cubicBezTo>
                  <a:pt x="618800" y="455055"/>
                  <a:pt x="622511" y="452967"/>
                  <a:pt x="624676" y="449566"/>
                </a:cubicBezTo>
                <a:lnTo>
                  <a:pt x="669207" y="377589"/>
                </a:lnTo>
                <a:cubicBezTo>
                  <a:pt x="671526" y="373878"/>
                  <a:pt x="671526" y="369084"/>
                  <a:pt x="669207" y="365373"/>
                </a:cubicBezTo>
                <a:lnTo>
                  <a:pt x="628387" y="299504"/>
                </a:lnTo>
                <a:lnTo>
                  <a:pt x="669207" y="233635"/>
                </a:lnTo>
                <a:cubicBezTo>
                  <a:pt x="671526" y="229924"/>
                  <a:pt x="671526" y="225131"/>
                  <a:pt x="669207" y="221420"/>
                </a:cubicBezTo>
                <a:lnTo>
                  <a:pt x="628387" y="155550"/>
                </a:lnTo>
                <a:lnTo>
                  <a:pt x="669207" y="89681"/>
                </a:lnTo>
                <a:cubicBezTo>
                  <a:pt x="671526" y="85970"/>
                  <a:pt x="671526" y="81177"/>
                  <a:pt x="669207" y="77466"/>
                </a:cubicBezTo>
                <a:lnTo>
                  <a:pt x="624676" y="5489"/>
                </a:lnTo>
                <a:cubicBezTo>
                  <a:pt x="622588" y="2087"/>
                  <a:pt x="618800" y="0"/>
                  <a:pt x="614780" y="0"/>
                </a:cubicBezTo>
                <a:lnTo>
                  <a:pt x="11597" y="0"/>
                </a:lnTo>
                <a:cubicBezTo>
                  <a:pt x="5180" y="0"/>
                  <a:pt x="0" y="5180"/>
                  <a:pt x="0" y="11597"/>
                </a:cubicBezTo>
                <a:lnTo>
                  <a:pt x="0" y="155550"/>
                </a:lnTo>
                <a:lnTo>
                  <a:pt x="0" y="299504"/>
                </a:lnTo>
                <a:lnTo>
                  <a:pt x="0" y="443458"/>
                </a:lnTo>
                <a:cubicBezTo>
                  <a:pt x="0" y="449875"/>
                  <a:pt x="5180" y="455055"/>
                  <a:pt x="11597" y="455055"/>
                </a:cubicBezTo>
                <a:close/>
                <a:moveTo>
                  <a:pt x="608286" y="431861"/>
                </a:moveTo>
                <a:lnTo>
                  <a:pt x="23193" y="431861"/>
                </a:lnTo>
                <a:lnTo>
                  <a:pt x="23193" y="311101"/>
                </a:lnTo>
                <a:lnTo>
                  <a:pt x="608286" y="311101"/>
                </a:lnTo>
                <a:lnTo>
                  <a:pt x="645704" y="371481"/>
                </a:lnTo>
                <a:lnTo>
                  <a:pt x="608286" y="431861"/>
                </a:lnTo>
                <a:close/>
                <a:moveTo>
                  <a:pt x="608286" y="287907"/>
                </a:moveTo>
                <a:lnTo>
                  <a:pt x="23193" y="287907"/>
                </a:lnTo>
                <a:lnTo>
                  <a:pt x="23193" y="167147"/>
                </a:lnTo>
                <a:lnTo>
                  <a:pt x="608286" y="167147"/>
                </a:lnTo>
                <a:lnTo>
                  <a:pt x="645627" y="227527"/>
                </a:lnTo>
                <a:lnTo>
                  <a:pt x="608286" y="287907"/>
                </a:lnTo>
                <a:close/>
                <a:moveTo>
                  <a:pt x="23193" y="23193"/>
                </a:moveTo>
                <a:lnTo>
                  <a:pt x="608286" y="23193"/>
                </a:lnTo>
                <a:lnTo>
                  <a:pt x="645704" y="83574"/>
                </a:lnTo>
                <a:lnTo>
                  <a:pt x="608286" y="143954"/>
                </a:lnTo>
                <a:lnTo>
                  <a:pt x="23193" y="143954"/>
                </a:lnTo>
                <a:lnTo>
                  <a:pt x="23193" y="23193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2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37078" y="2116394"/>
            <a:ext cx="463995" cy="481665"/>
            <a:chOff x="2548568" y="1904790"/>
            <a:chExt cx="538396" cy="558899"/>
          </a:xfrm>
          <a:solidFill>
            <a:srgbClr val="333333"/>
          </a:solidFill>
        </p:grpSpPr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F7222116-01BC-4177-A094-F638FD1192ED}"/>
                </a:ext>
              </a:extLst>
            </p:cNvPr>
            <p:cNvSpPr/>
            <p:nvPr/>
          </p:nvSpPr>
          <p:spPr>
            <a:xfrm>
              <a:off x="2806092" y="2038322"/>
              <a:ext cx="124316" cy="175342"/>
            </a:xfrm>
            <a:custGeom>
              <a:avLst/>
              <a:gdLst>
                <a:gd name="connsiteX0" fmla="*/ 11597 w 124316"/>
                <a:gd name="connsiteY0" fmla="*/ 175342 h 175342"/>
                <a:gd name="connsiteX1" fmla="*/ 112720 w 124316"/>
                <a:gd name="connsiteY1" fmla="*/ 175342 h 175342"/>
                <a:gd name="connsiteX2" fmla="*/ 124317 w 124316"/>
                <a:gd name="connsiteY2" fmla="*/ 163746 h 175342"/>
                <a:gd name="connsiteX3" fmla="*/ 112720 w 124316"/>
                <a:gd name="connsiteY3" fmla="*/ 152149 h 175342"/>
                <a:gd name="connsiteX4" fmla="*/ 23193 w 124316"/>
                <a:gd name="connsiteY4" fmla="*/ 152149 h 175342"/>
                <a:gd name="connsiteX5" fmla="*/ 23193 w 124316"/>
                <a:gd name="connsiteY5" fmla="*/ 11597 h 175342"/>
                <a:gd name="connsiteX6" fmla="*/ 11597 w 124316"/>
                <a:gd name="connsiteY6" fmla="*/ 0 h 175342"/>
                <a:gd name="connsiteX7" fmla="*/ 0 w 124316"/>
                <a:gd name="connsiteY7" fmla="*/ 11597 h 175342"/>
                <a:gd name="connsiteX8" fmla="*/ 0 w 124316"/>
                <a:gd name="connsiteY8" fmla="*/ 163746 h 175342"/>
                <a:gd name="connsiteX9" fmla="*/ 11597 w 124316"/>
                <a:gd name="connsiteY9" fmla="*/ 175342 h 175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316" h="175342">
                  <a:moveTo>
                    <a:pt x="11597" y="175342"/>
                  </a:moveTo>
                  <a:lnTo>
                    <a:pt x="112720" y="175342"/>
                  </a:lnTo>
                  <a:cubicBezTo>
                    <a:pt x="119137" y="175342"/>
                    <a:pt x="124317" y="170162"/>
                    <a:pt x="124317" y="163746"/>
                  </a:cubicBezTo>
                  <a:cubicBezTo>
                    <a:pt x="124317" y="157329"/>
                    <a:pt x="119137" y="152149"/>
                    <a:pt x="112720" y="152149"/>
                  </a:cubicBezTo>
                  <a:lnTo>
                    <a:pt x="23193" y="152149"/>
                  </a:ln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163746"/>
                  </a:lnTo>
                  <a:cubicBezTo>
                    <a:pt x="0" y="170162"/>
                    <a:pt x="5180" y="175342"/>
                    <a:pt x="11597" y="17534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" name="Frihandsfigur: Form 21">
              <a:extLst>
                <a:ext uri="{FF2B5EF4-FFF2-40B4-BE49-F238E27FC236}">
                  <a16:creationId xmlns:a16="http://schemas.microsoft.com/office/drawing/2014/main" id="{44921319-D7CE-42E4-9A68-EBB66DD05102}"/>
                </a:ext>
              </a:extLst>
            </p:cNvPr>
            <p:cNvSpPr/>
            <p:nvPr/>
          </p:nvSpPr>
          <p:spPr>
            <a:xfrm>
              <a:off x="2548568" y="1904790"/>
              <a:ext cx="538396" cy="558899"/>
            </a:xfrm>
            <a:custGeom>
              <a:avLst/>
              <a:gdLst>
                <a:gd name="connsiteX0" fmla="*/ 269121 w 538396"/>
                <a:gd name="connsiteY0" fmla="*/ 558900 h 558899"/>
                <a:gd name="connsiteX1" fmla="*/ 538397 w 538396"/>
                <a:gd name="connsiteY1" fmla="*/ 289624 h 558899"/>
                <a:gd name="connsiteX2" fmla="*/ 526800 w 538396"/>
                <a:gd name="connsiteY2" fmla="*/ 278028 h 558899"/>
                <a:gd name="connsiteX3" fmla="*/ 515203 w 538396"/>
                <a:gd name="connsiteY3" fmla="*/ 289624 h 558899"/>
                <a:gd name="connsiteX4" fmla="*/ 269121 w 538396"/>
                <a:gd name="connsiteY4" fmla="*/ 535706 h 558899"/>
                <a:gd name="connsiteX5" fmla="*/ 23039 w 538396"/>
                <a:gd name="connsiteY5" fmla="*/ 289624 h 558899"/>
                <a:gd name="connsiteX6" fmla="*/ 185625 w 538396"/>
                <a:gd name="connsiteY6" fmla="*/ 58077 h 558899"/>
                <a:gd name="connsiteX7" fmla="*/ 168384 w 538396"/>
                <a:gd name="connsiteY7" fmla="*/ 96191 h 558899"/>
                <a:gd name="connsiteX8" fmla="*/ 174183 w 538396"/>
                <a:gd name="connsiteY8" fmla="*/ 111499 h 558899"/>
                <a:gd name="connsiteX9" fmla="*/ 178976 w 538396"/>
                <a:gd name="connsiteY9" fmla="*/ 112504 h 558899"/>
                <a:gd name="connsiteX10" fmla="*/ 189568 w 538396"/>
                <a:gd name="connsiteY10" fmla="*/ 105701 h 558899"/>
                <a:gd name="connsiteX11" fmla="*/ 217322 w 538396"/>
                <a:gd name="connsiteY11" fmla="*/ 44238 h 558899"/>
                <a:gd name="connsiteX12" fmla="*/ 217477 w 538396"/>
                <a:gd name="connsiteY12" fmla="*/ 43852 h 558899"/>
                <a:gd name="connsiteX13" fmla="*/ 217863 w 538396"/>
                <a:gd name="connsiteY13" fmla="*/ 42692 h 558899"/>
                <a:gd name="connsiteX14" fmla="*/ 218173 w 538396"/>
                <a:gd name="connsiteY14" fmla="*/ 41609 h 558899"/>
                <a:gd name="connsiteX15" fmla="*/ 218328 w 538396"/>
                <a:gd name="connsiteY15" fmla="*/ 40450 h 558899"/>
                <a:gd name="connsiteX16" fmla="*/ 218405 w 538396"/>
                <a:gd name="connsiteY16" fmla="*/ 39290 h 558899"/>
                <a:gd name="connsiteX17" fmla="*/ 218328 w 538396"/>
                <a:gd name="connsiteY17" fmla="*/ 38285 h 558899"/>
                <a:gd name="connsiteX18" fmla="*/ 218173 w 538396"/>
                <a:gd name="connsiteY18" fmla="*/ 37048 h 558899"/>
                <a:gd name="connsiteX19" fmla="*/ 218095 w 538396"/>
                <a:gd name="connsiteY19" fmla="*/ 36662 h 558899"/>
                <a:gd name="connsiteX20" fmla="*/ 217863 w 538396"/>
                <a:gd name="connsiteY20" fmla="*/ 36043 h 558899"/>
                <a:gd name="connsiteX21" fmla="*/ 217477 w 538396"/>
                <a:gd name="connsiteY21" fmla="*/ 34883 h 558899"/>
                <a:gd name="connsiteX22" fmla="*/ 217013 w 538396"/>
                <a:gd name="connsiteY22" fmla="*/ 33878 h 558899"/>
                <a:gd name="connsiteX23" fmla="*/ 216395 w 538396"/>
                <a:gd name="connsiteY23" fmla="*/ 32873 h 558899"/>
                <a:gd name="connsiteX24" fmla="*/ 215699 w 538396"/>
                <a:gd name="connsiteY24" fmla="*/ 31946 h 558899"/>
                <a:gd name="connsiteX25" fmla="*/ 214926 w 538396"/>
                <a:gd name="connsiteY25" fmla="*/ 31095 h 558899"/>
                <a:gd name="connsiteX26" fmla="*/ 214075 w 538396"/>
                <a:gd name="connsiteY26" fmla="*/ 30322 h 558899"/>
                <a:gd name="connsiteX27" fmla="*/ 213225 w 538396"/>
                <a:gd name="connsiteY27" fmla="*/ 29704 h 558899"/>
                <a:gd name="connsiteX28" fmla="*/ 212143 w 538396"/>
                <a:gd name="connsiteY28" fmla="*/ 29085 h 558899"/>
                <a:gd name="connsiteX29" fmla="*/ 211601 w 538396"/>
                <a:gd name="connsiteY29" fmla="*/ 28776 h 558899"/>
                <a:gd name="connsiteX30" fmla="*/ 150139 w 538396"/>
                <a:gd name="connsiteY30" fmla="*/ 1021 h 558899"/>
                <a:gd name="connsiteX31" fmla="*/ 134831 w 538396"/>
                <a:gd name="connsiteY31" fmla="*/ 6819 h 558899"/>
                <a:gd name="connsiteX32" fmla="*/ 140630 w 538396"/>
                <a:gd name="connsiteY32" fmla="*/ 22127 h 558899"/>
                <a:gd name="connsiteX33" fmla="*/ 174337 w 538396"/>
                <a:gd name="connsiteY33" fmla="*/ 37357 h 558899"/>
                <a:gd name="connsiteX34" fmla="*/ 0 w 538396"/>
                <a:gd name="connsiteY34" fmla="*/ 289392 h 558899"/>
                <a:gd name="connsiteX35" fmla="*/ 269121 w 538396"/>
                <a:gd name="connsiteY35" fmla="*/ 558900 h 558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38396" h="558899">
                  <a:moveTo>
                    <a:pt x="269121" y="558900"/>
                  </a:moveTo>
                  <a:cubicBezTo>
                    <a:pt x="417636" y="558900"/>
                    <a:pt x="538397" y="438062"/>
                    <a:pt x="538397" y="289624"/>
                  </a:cubicBezTo>
                  <a:cubicBezTo>
                    <a:pt x="538397" y="283207"/>
                    <a:pt x="533217" y="278028"/>
                    <a:pt x="526800" y="278028"/>
                  </a:cubicBezTo>
                  <a:cubicBezTo>
                    <a:pt x="520383" y="278028"/>
                    <a:pt x="515203" y="283207"/>
                    <a:pt x="515203" y="289624"/>
                  </a:cubicBezTo>
                  <a:cubicBezTo>
                    <a:pt x="515203" y="425306"/>
                    <a:pt x="404803" y="535706"/>
                    <a:pt x="269121" y="535706"/>
                  </a:cubicBezTo>
                  <a:cubicBezTo>
                    <a:pt x="133440" y="535706"/>
                    <a:pt x="23039" y="425306"/>
                    <a:pt x="23039" y="289624"/>
                  </a:cubicBezTo>
                  <a:cubicBezTo>
                    <a:pt x="23039" y="184713"/>
                    <a:pt x="88754" y="92867"/>
                    <a:pt x="185625" y="58077"/>
                  </a:cubicBezTo>
                  <a:lnTo>
                    <a:pt x="168384" y="96191"/>
                  </a:lnTo>
                  <a:cubicBezTo>
                    <a:pt x="165756" y="102067"/>
                    <a:pt x="168307" y="108870"/>
                    <a:pt x="174183" y="111499"/>
                  </a:cubicBezTo>
                  <a:cubicBezTo>
                    <a:pt x="175729" y="112195"/>
                    <a:pt x="177352" y="112504"/>
                    <a:pt x="178976" y="112504"/>
                  </a:cubicBezTo>
                  <a:cubicBezTo>
                    <a:pt x="183383" y="112504"/>
                    <a:pt x="187635" y="109953"/>
                    <a:pt x="189568" y="105701"/>
                  </a:cubicBezTo>
                  <a:lnTo>
                    <a:pt x="217322" y="44238"/>
                  </a:lnTo>
                  <a:cubicBezTo>
                    <a:pt x="217400" y="44084"/>
                    <a:pt x="217400" y="44006"/>
                    <a:pt x="217477" y="43852"/>
                  </a:cubicBezTo>
                  <a:cubicBezTo>
                    <a:pt x="217632" y="43465"/>
                    <a:pt x="217786" y="43078"/>
                    <a:pt x="217863" y="42692"/>
                  </a:cubicBezTo>
                  <a:cubicBezTo>
                    <a:pt x="217941" y="42305"/>
                    <a:pt x="218095" y="41996"/>
                    <a:pt x="218173" y="41609"/>
                  </a:cubicBezTo>
                  <a:cubicBezTo>
                    <a:pt x="218250" y="41223"/>
                    <a:pt x="218250" y="40836"/>
                    <a:pt x="218328" y="40450"/>
                  </a:cubicBezTo>
                  <a:cubicBezTo>
                    <a:pt x="218328" y="40063"/>
                    <a:pt x="218405" y="39677"/>
                    <a:pt x="218405" y="39290"/>
                  </a:cubicBezTo>
                  <a:cubicBezTo>
                    <a:pt x="218405" y="38981"/>
                    <a:pt x="218328" y="38594"/>
                    <a:pt x="218328" y="38285"/>
                  </a:cubicBezTo>
                  <a:cubicBezTo>
                    <a:pt x="218250" y="37899"/>
                    <a:pt x="218250" y="37435"/>
                    <a:pt x="218173" y="37048"/>
                  </a:cubicBezTo>
                  <a:cubicBezTo>
                    <a:pt x="218173" y="36893"/>
                    <a:pt x="218173" y="36816"/>
                    <a:pt x="218095" y="36662"/>
                  </a:cubicBezTo>
                  <a:cubicBezTo>
                    <a:pt x="218018" y="36430"/>
                    <a:pt x="217941" y="36275"/>
                    <a:pt x="217863" y="36043"/>
                  </a:cubicBezTo>
                  <a:cubicBezTo>
                    <a:pt x="217709" y="35657"/>
                    <a:pt x="217632" y="35270"/>
                    <a:pt x="217477" y="34883"/>
                  </a:cubicBezTo>
                  <a:cubicBezTo>
                    <a:pt x="217322" y="34574"/>
                    <a:pt x="217168" y="34265"/>
                    <a:pt x="217013" y="33878"/>
                  </a:cubicBezTo>
                  <a:cubicBezTo>
                    <a:pt x="216859" y="33569"/>
                    <a:pt x="216627" y="33183"/>
                    <a:pt x="216395" y="32873"/>
                  </a:cubicBezTo>
                  <a:cubicBezTo>
                    <a:pt x="216163" y="32564"/>
                    <a:pt x="215931" y="32255"/>
                    <a:pt x="215699" y="31946"/>
                  </a:cubicBezTo>
                  <a:cubicBezTo>
                    <a:pt x="215467" y="31636"/>
                    <a:pt x="215235" y="31404"/>
                    <a:pt x="214926" y="31095"/>
                  </a:cubicBezTo>
                  <a:cubicBezTo>
                    <a:pt x="214617" y="30786"/>
                    <a:pt x="214385" y="30554"/>
                    <a:pt x="214075" y="30322"/>
                  </a:cubicBezTo>
                  <a:cubicBezTo>
                    <a:pt x="213766" y="30090"/>
                    <a:pt x="213534" y="29858"/>
                    <a:pt x="213225" y="29704"/>
                  </a:cubicBezTo>
                  <a:cubicBezTo>
                    <a:pt x="212838" y="29472"/>
                    <a:pt x="212529" y="29240"/>
                    <a:pt x="212143" y="29085"/>
                  </a:cubicBezTo>
                  <a:cubicBezTo>
                    <a:pt x="211988" y="29008"/>
                    <a:pt x="211833" y="28853"/>
                    <a:pt x="211601" y="28776"/>
                  </a:cubicBezTo>
                  <a:lnTo>
                    <a:pt x="150139" y="1021"/>
                  </a:lnTo>
                  <a:cubicBezTo>
                    <a:pt x="144263" y="-1608"/>
                    <a:pt x="137460" y="1021"/>
                    <a:pt x="134831" y="6819"/>
                  </a:cubicBezTo>
                  <a:cubicBezTo>
                    <a:pt x="132203" y="12695"/>
                    <a:pt x="134754" y="19498"/>
                    <a:pt x="140630" y="22127"/>
                  </a:cubicBezTo>
                  <a:lnTo>
                    <a:pt x="174337" y="37357"/>
                  </a:lnTo>
                  <a:cubicBezTo>
                    <a:pt x="70276" y="76322"/>
                    <a:pt x="0" y="175977"/>
                    <a:pt x="0" y="289392"/>
                  </a:cubicBezTo>
                  <a:cubicBezTo>
                    <a:pt x="-154" y="438062"/>
                    <a:pt x="120606" y="558900"/>
                    <a:pt x="269121" y="55890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" name="Frihandsfigur: Form 22">
              <a:extLst>
                <a:ext uri="{FF2B5EF4-FFF2-40B4-BE49-F238E27FC236}">
                  <a16:creationId xmlns:a16="http://schemas.microsoft.com/office/drawing/2014/main" id="{7C2A3644-0BB8-482D-B07C-9366ACBCCAAE}"/>
                </a:ext>
              </a:extLst>
            </p:cNvPr>
            <p:cNvSpPr/>
            <p:nvPr/>
          </p:nvSpPr>
          <p:spPr>
            <a:xfrm>
              <a:off x="2804159" y="1923129"/>
              <a:ext cx="27058" cy="27058"/>
            </a:xfrm>
            <a:custGeom>
              <a:avLst/>
              <a:gdLst>
                <a:gd name="connsiteX0" fmla="*/ 1005 w 27058"/>
                <a:gd name="connsiteY0" fmla="*/ 18709 h 27058"/>
                <a:gd name="connsiteX1" fmla="*/ 2319 w 27058"/>
                <a:gd name="connsiteY1" fmla="*/ 21029 h 27058"/>
                <a:gd name="connsiteX2" fmla="*/ 3943 w 27058"/>
                <a:gd name="connsiteY2" fmla="*/ 23116 h 27058"/>
                <a:gd name="connsiteX3" fmla="*/ 6030 w 27058"/>
                <a:gd name="connsiteY3" fmla="*/ 24740 h 27058"/>
                <a:gd name="connsiteX4" fmla="*/ 8350 w 27058"/>
                <a:gd name="connsiteY4" fmla="*/ 26054 h 27058"/>
                <a:gd name="connsiteX5" fmla="*/ 10901 w 27058"/>
                <a:gd name="connsiteY5" fmla="*/ 26827 h 27058"/>
                <a:gd name="connsiteX6" fmla="*/ 13529 w 27058"/>
                <a:gd name="connsiteY6" fmla="*/ 27059 h 27058"/>
                <a:gd name="connsiteX7" fmla="*/ 16158 w 27058"/>
                <a:gd name="connsiteY7" fmla="*/ 26827 h 27058"/>
                <a:gd name="connsiteX8" fmla="*/ 18709 w 27058"/>
                <a:gd name="connsiteY8" fmla="*/ 26054 h 27058"/>
                <a:gd name="connsiteX9" fmla="*/ 21029 w 27058"/>
                <a:gd name="connsiteY9" fmla="*/ 24740 h 27058"/>
                <a:gd name="connsiteX10" fmla="*/ 23116 w 27058"/>
                <a:gd name="connsiteY10" fmla="*/ 23116 h 27058"/>
                <a:gd name="connsiteX11" fmla="*/ 24817 w 27058"/>
                <a:gd name="connsiteY11" fmla="*/ 21029 h 27058"/>
                <a:gd name="connsiteX12" fmla="*/ 26054 w 27058"/>
                <a:gd name="connsiteY12" fmla="*/ 18709 h 27058"/>
                <a:gd name="connsiteX13" fmla="*/ 26827 w 27058"/>
                <a:gd name="connsiteY13" fmla="*/ 16158 h 27058"/>
                <a:gd name="connsiteX14" fmla="*/ 27059 w 27058"/>
                <a:gd name="connsiteY14" fmla="*/ 13529 h 27058"/>
                <a:gd name="connsiteX15" fmla="*/ 26827 w 27058"/>
                <a:gd name="connsiteY15" fmla="*/ 10901 h 27058"/>
                <a:gd name="connsiteX16" fmla="*/ 26054 w 27058"/>
                <a:gd name="connsiteY16" fmla="*/ 8350 h 27058"/>
                <a:gd name="connsiteX17" fmla="*/ 24817 w 27058"/>
                <a:gd name="connsiteY17" fmla="*/ 6030 h 27058"/>
                <a:gd name="connsiteX18" fmla="*/ 23116 w 27058"/>
                <a:gd name="connsiteY18" fmla="*/ 3943 h 27058"/>
                <a:gd name="connsiteX19" fmla="*/ 21029 w 27058"/>
                <a:gd name="connsiteY19" fmla="*/ 2319 h 27058"/>
                <a:gd name="connsiteX20" fmla="*/ 18709 w 27058"/>
                <a:gd name="connsiteY20" fmla="*/ 1005 h 27058"/>
                <a:gd name="connsiteX21" fmla="*/ 16158 w 27058"/>
                <a:gd name="connsiteY21" fmla="*/ 232 h 27058"/>
                <a:gd name="connsiteX22" fmla="*/ 10901 w 27058"/>
                <a:gd name="connsiteY22" fmla="*/ 232 h 27058"/>
                <a:gd name="connsiteX23" fmla="*/ 8350 w 27058"/>
                <a:gd name="connsiteY23" fmla="*/ 1005 h 27058"/>
                <a:gd name="connsiteX24" fmla="*/ 6030 w 27058"/>
                <a:gd name="connsiteY24" fmla="*/ 2319 h 27058"/>
                <a:gd name="connsiteX25" fmla="*/ 3943 w 27058"/>
                <a:gd name="connsiteY25" fmla="*/ 3943 h 27058"/>
                <a:gd name="connsiteX26" fmla="*/ 2319 w 27058"/>
                <a:gd name="connsiteY26" fmla="*/ 6030 h 27058"/>
                <a:gd name="connsiteX27" fmla="*/ 1005 w 27058"/>
                <a:gd name="connsiteY27" fmla="*/ 8350 h 27058"/>
                <a:gd name="connsiteX28" fmla="*/ 232 w 27058"/>
                <a:gd name="connsiteY28" fmla="*/ 10901 h 27058"/>
                <a:gd name="connsiteX29" fmla="*/ 0 w 27058"/>
                <a:gd name="connsiteY29" fmla="*/ 13529 h 27058"/>
                <a:gd name="connsiteX30" fmla="*/ 232 w 27058"/>
                <a:gd name="connsiteY30" fmla="*/ 16158 h 27058"/>
                <a:gd name="connsiteX31" fmla="*/ 1005 w 27058"/>
                <a:gd name="connsiteY31" fmla="*/ 18709 h 2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058" h="27058">
                  <a:moveTo>
                    <a:pt x="1005" y="18709"/>
                  </a:moveTo>
                  <a:cubicBezTo>
                    <a:pt x="1392" y="19482"/>
                    <a:pt x="1778" y="20333"/>
                    <a:pt x="2319" y="21029"/>
                  </a:cubicBezTo>
                  <a:cubicBezTo>
                    <a:pt x="2783" y="21802"/>
                    <a:pt x="3325" y="22498"/>
                    <a:pt x="3943" y="23116"/>
                  </a:cubicBezTo>
                  <a:cubicBezTo>
                    <a:pt x="4561" y="23734"/>
                    <a:pt x="5257" y="24276"/>
                    <a:pt x="6030" y="24740"/>
                  </a:cubicBezTo>
                  <a:cubicBezTo>
                    <a:pt x="6726" y="25281"/>
                    <a:pt x="7499" y="25667"/>
                    <a:pt x="8350" y="26054"/>
                  </a:cubicBezTo>
                  <a:cubicBezTo>
                    <a:pt x="9200" y="26363"/>
                    <a:pt x="10051" y="26595"/>
                    <a:pt x="10901" y="26827"/>
                  </a:cubicBezTo>
                  <a:cubicBezTo>
                    <a:pt x="11751" y="26982"/>
                    <a:pt x="12679" y="27059"/>
                    <a:pt x="13529" y="27059"/>
                  </a:cubicBezTo>
                  <a:cubicBezTo>
                    <a:pt x="14380" y="27059"/>
                    <a:pt x="15308" y="26982"/>
                    <a:pt x="16158" y="26827"/>
                  </a:cubicBezTo>
                  <a:cubicBezTo>
                    <a:pt x="17009" y="26595"/>
                    <a:pt x="17859" y="26363"/>
                    <a:pt x="18709" y="26054"/>
                  </a:cubicBezTo>
                  <a:cubicBezTo>
                    <a:pt x="19560" y="25667"/>
                    <a:pt x="20333" y="25281"/>
                    <a:pt x="21029" y="24740"/>
                  </a:cubicBezTo>
                  <a:cubicBezTo>
                    <a:pt x="21802" y="24276"/>
                    <a:pt x="22498" y="23734"/>
                    <a:pt x="23116" y="23116"/>
                  </a:cubicBezTo>
                  <a:cubicBezTo>
                    <a:pt x="23735" y="22498"/>
                    <a:pt x="24276" y="21802"/>
                    <a:pt x="24817" y="21029"/>
                  </a:cubicBezTo>
                  <a:cubicBezTo>
                    <a:pt x="25281" y="20333"/>
                    <a:pt x="25667" y="19482"/>
                    <a:pt x="26054" y="18709"/>
                  </a:cubicBezTo>
                  <a:cubicBezTo>
                    <a:pt x="26363" y="17859"/>
                    <a:pt x="26595" y="17008"/>
                    <a:pt x="26827" y="16158"/>
                  </a:cubicBezTo>
                  <a:cubicBezTo>
                    <a:pt x="26982" y="15308"/>
                    <a:pt x="27059" y="14380"/>
                    <a:pt x="27059" y="13529"/>
                  </a:cubicBezTo>
                  <a:cubicBezTo>
                    <a:pt x="27059" y="12679"/>
                    <a:pt x="26982" y="11751"/>
                    <a:pt x="26827" y="10901"/>
                  </a:cubicBezTo>
                  <a:cubicBezTo>
                    <a:pt x="26595" y="10050"/>
                    <a:pt x="26363" y="9200"/>
                    <a:pt x="26054" y="8350"/>
                  </a:cubicBezTo>
                  <a:cubicBezTo>
                    <a:pt x="25667" y="7499"/>
                    <a:pt x="25281" y="6726"/>
                    <a:pt x="24817" y="6030"/>
                  </a:cubicBezTo>
                  <a:cubicBezTo>
                    <a:pt x="24276" y="5257"/>
                    <a:pt x="23735" y="4561"/>
                    <a:pt x="23116" y="3943"/>
                  </a:cubicBezTo>
                  <a:cubicBezTo>
                    <a:pt x="22498" y="3324"/>
                    <a:pt x="21802" y="2783"/>
                    <a:pt x="21029" y="2319"/>
                  </a:cubicBezTo>
                  <a:cubicBezTo>
                    <a:pt x="20333" y="1778"/>
                    <a:pt x="19560" y="1392"/>
                    <a:pt x="18709" y="1005"/>
                  </a:cubicBezTo>
                  <a:cubicBezTo>
                    <a:pt x="17859" y="696"/>
                    <a:pt x="17009" y="464"/>
                    <a:pt x="16158" y="232"/>
                  </a:cubicBezTo>
                  <a:cubicBezTo>
                    <a:pt x="14457" y="-77"/>
                    <a:pt x="12602" y="-77"/>
                    <a:pt x="10901" y="232"/>
                  </a:cubicBezTo>
                  <a:cubicBezTo>
                    <a:pt x="10051" y="464"/>
                    <a:pt x="9200" y="696"/>
                    <a:pt x="8350" y="1005"/>
                  </a:cubicBezTo>
                  <a:cubicBezTo>
                    <a:pt x="7499" y="1392"/>
                    <a:pt x="6726" y="1778"/>
                    <a:pt x="6030" y="2319"/>
                  </a:cubicBezTo>
                  <a:cubicBezTo>
                    <a:pt x="5257" y="2783"/>
                    <a:pt x="4561" y="3324"/>
                    <a:pt x="3943" y="3943"/>
                  </a:cubicBezTo>
                  <a:cubicBezTo>
                    <a:pt x="3325" y="4561"/>
                    <a:pt x="2783" y="5257"/>
                    <a:pt x="2319" y="6030"/>
                  </a:cubicBezTo>
                  <a:cubicBezTo>
                    <a:pt x="1778" y="6726"/>
                    <a:pt x="1392" y="7499"/>
                    <a:pt x="1005" y="8350"/>
                  </a:cubicBezTo>
                  <a:cubicBezTo>
                    <a:pt x="696" y="9200"/>
                    <a:pt x="464" y="10050"/>
                    <a:pt x="232" y="10901"/>
                  </a:cubicBezTo>
                  <a:cubicBezTo>
                    <a:pt x="77" y="11751"/>
                    <a:pt x="0" y="12679"/>
                    <a:pt x="0" y="13529"/>
                  </a:cubicBezTo>
                  <a:cubicBezTo>
                    <a:pt x="0" y="14380"/>
                    <a:pt x="77" y="15308"/>
                    <a:pt x="232" y="16158"/>
                  </a:cubicBezTo>
                  <a:cubicBezTo>
                    <a:pt x="464" y="17008"/>
                    <a:pt x="696" y="17859"/>
                    <a:pt x="1005" y="1870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01E0136B-E200-4152-BB7E-F58EF90FE70C}"/>
                </a:ext>
              </a:extLst>
            </p:cNvPr>
            <p:cNvSpPr/>
            <p:nvPr/>
          </p:nvSpPr>
          <p:spPr>
            <a:xfrm>
              <a:off x="2955352" y="1972116"/>
              <a:ext cx="27037" cy="27087"/>
            </a:xfrm>
            <a:custGeom>
              <a:avLst/>
              <a:gdLst>
                <a:gd name="connsiteX0" fmla="*/ 2579 w 27037"/>
                <a:gd name="connsiteY0" fmla="*/ 5595 h 27087"/>
                <a:gd name="connsiteX1" fmla="*/ 5594 w 27037"/>
                <a:gd name="connsiteY1" fmla="*/ 24459 h 27087"/>
                <a:gd name="connsiteX2" fmla="*/ 13480 w 27037"/>
                <a:gd name="connsiteY2" fmla="*/ 27087 h 27087"/>
                <a:gd name="connsiteX3" fmla="*/ 24458 w 27037"/>
                <a:gd name="connsiteY3" fmla="*/ 21443 h 27087"/>
                <a:gd name="connsiteX4" fmla="*/ 21443 w 27037"/>
                <a:gd name="connsiteY4" fmla="*/ 2579 h 27087"/>
                <a:gd name="connsiteX5" fmla="*/ 2579 w 27037"/>
                <a:gd name="connsiteY5" fmla="*/ 5595 h 2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37" h="27087">
                  <a:moveTo>
                    <a:pt x="2579" y="5595"/>
                  </a:moveTo>
                  <a:cubicBezTo>
                    <a:pt x="-1827" y="11625"/>
                    <a:pt x="-436" y="20052"/>
                    <a:pt x="5594" y="24459"/>
                  </a:cubicBezTo>
                  <a:cubicBezTo>
                    <a:pt x="7991" y="26237"/>
                    <a:pt x="10774" y="27087"/>
                    <a:pt x="13480" y="27087"/>
                  </a:cubicBezTo>
                  <a:cubicBezTo>
                    <a:pt x="17732" y="27087"/>
                    <a:pt x="21830" y="25154"/>
                    <a:pt x="24458" y="21443"/>
                  </a:cubicBezTo>
                  <a:cubicBezTo>
                    <a:pt x="28865" y="15413"/>
                    <a:pt x="27474" y="6986"/>
                    <a:pt x="21443" y="2579"/>
                  </a:cubicBezTo>
                  <a:cubicBezTo>
                    <a:pt x="15413" y="-1827"/>
                    <a:pt x="6986" y="-436"/>
                    <a:pt x="2579" y="559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609C2239-3533-4115-820C-718BFC4B3EDB}"/>
                </a:ext>
              </a:extLst>
            </p:cNvPr>
            <p:cNvSpPr/>
            <p:nvPr/>
          </p:nvSpPr>
          <p:spPr>
            <a:xfrm>
              <a:off x="3012304" y="2028913"/>
              <a:ext cx="27091" cy="27036"/>
            </a:xfrm>
            <a:custGeom>
              <a:avLst/>
              <a:gdLst>
                <a:gd name="connsiteX0" fmla="*/ 5544 w 27091"/>
                <a:gd name="connsiteY0" fmla="*/ 2606 h 27036"/>
                <a:gd name="connsiteX1" fmla="*/ 2606 w 27091"/>
                <a:gd name="connsiteY1" fmla="*/ 21470 h 27036"/>
                <a:gd name="connsiteX2" fmla="*/ 13585 w 27091"/>
                <a:gd name="connsiteY2" fmla="*/ 27037 h 27036"/>
                <a:gd name="connsiteX3" fmla="*/ 21548 w 27091"/>
                <a:gd name="connsiteY3" fmla="*/ 24408 h 27036"/>
                <a:gd name="connsiteX4" fmla="*/ 24485 w 27091"/>
                <a:gd name="connsiteY4" fmla="*/ 5544 h 27036"/>
                <a:gd name="connsiteX5" fmla="*/ 5544 w 27091"/>
                <a:gd name="connsiteY5" fmla="*/ 2606 h 2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1" h="27036">
                  <a:moveTo>
                    <a:pt x="5544" y="2606"/>
                  </a:moveTo>
                  <a:cubicBezTo>
                    <a:pt x="-486" y="7013"/>
                    <a:pt x="-1800" y="15440"/>
                    <a:pt x="2606" y="21470"/>
                  </a:cubicBezTo>
                  <a:cubicBezTo>
                    <a:pt x="5312" y="25104"/>
                    <a:pt x="9410" y="27037"/>
                    <a:pt x="13585" y="27037"/>
                  </a:cubicBezTo>
                  <a:cubicBezTo>
                    <a:pt x="16368" y="27037"/>
                    <a:pt x="19151" y="26186"/>
                    <a:pt x="21548" y="24408"/>
                  </a:cubicBezTo>
                  <a:cubicBezTo>
                    <a:pt x="27578" y="20001"/>
                    <a:pt x="28892" y="11574"/>
                    <a:pt x="24485" y="5544"/>
                  </a:cubicBezTo>
                  <a:cubicBezTo>
                    <a:pt x="20079" y="-486"/>
                    <a:pt x="11574" y="-1800"/>
                    <a:pt x="5544" y="260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43E08B1-B9E3-4035-A4CF-3BC02F7C09A7}"/>
                </a:ext>
              </a:extLst>
            </p:cNvPr>
            <p:cNvSpPr/>
            <p:nvPr/>
          </p:nvSpPr>
          <p:spPr>
            <a:xfrm>
              <a:off x="2883658" y="1935606"/>
              <a:ext cx="27054" cy="27105"/>
            </a:xfrm>
            <a:custGeom>
              <a:avLst/>
              <a:gdLst>
                <a:gd name="connsiteX0" fmla="*/ 673 w 27054"/>
                <a:gd name="connsiteY0" fmla="*/ 9402 h 27105"/>
                <a:gd name="connsiteX1" fmla="*/ 9332 w 27054"/>
                <a:gd name="connsiteY1" fmla="*/ 26410 h 27105"/>
                <a:gd name="connsiteX2" fmla="*/ 13507 w 27054"/>
                <a:gd name="connsiteY2" fmla="*/ 27106 h 27105"/>
                <a:gd name="connsiteX3" fmla="*/ 26418 w 27054"/>
                <a:gd name="connsiteY3" fmla="*/ 17751 h 27105"/>
                <a:gd name="connsiteX4" fmla="*/ 17682 w 27054"/>
                <a:gd name="connsiteY4" fmla="*/ 665 h 27105"/>
                <a:gd name="connsiteX5" fmla="*/ 673 w 27054"/>
                <a:gd name="connsiteY5" fmla="*/ 9402 h 2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54" h="27105">
                  <a:moveTo>
                    <a:pt x="673" y="9402"/>
                  </a:moveTo>
                  <a:cubicBezTo>
                    <a:pt x="-1646" y="16514"/>
                    <a:pt x="2219" y="24091"/>
                    <a:pt x="9332" y="26410"/>
                  </a:cubicBezTo>
                  <a:cubicBezTo>
                    <a:pt x="10724" y="26874"/>
                    <a:pt x="12115" y="27106"/>
                    <a:pt x="13507" y="27106"/>
                  </a:cubicBezTo>
                  <a:cubicBezTo>
                    <a:pt x="19228" y="27106"/>
                    <a:pt x="24562" y="23472"/>
                    <a:pt x="26418" y="17751"/>
                  </a:cubicBezTo>
                  <a:cubicBezTo>
                    <a:pt x="28660" y="10639"/>
                    <a:pt x="24794" y="2985"/>
                    <a:pt x="17682" y="665"/>
                  </a:cubicBezTo>
                  <a:cubicBezTo>
                    <a:pt x="10569" y="-1654"/>
                    <a:pt x="2915" y="2289"/>
                    <a:pt x="673" y="940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4BE3A358-478E-4B8A-8650-2636277344FA}"/>
                </a:ext>
              </a:extLst>
            </p:cNvPr>
            <p:cNvSpPr/>
            <p:nvPr/>
          </p:nvSpPr>
          <p:spPr>
            <a:xfrm>
              <a:off x="3049082" y="2100545"/>
              <a:ext cx="27058" cy="27072"/>
            </a:xfrm>
            <a:custGeom>
              <a:avLst/>
              <a:gdLst>
                <a:gd name="connsiteX0" fmla="*/ 0 w 27058"/>
                <a:gd name="connsiteY0" fmla="*/ 13543 h 27072"/>
                <a:gd name="connsiteX1" fmla="*/ 4020 w 27058"/>
                <a:gd name="connsiteY1" fmla="*/ 23052 h 27072"/>
                <a:gd name="connsiteX2" fmla="*/ 13529 w 27058"/>
                <a:gd name="connsiteY2" fmla="*/ 27072 h 27072"/>
                <a:gd name="connsiteX3" fmla="*/ 16235 w 27058"/>
                <a:gd name="connsiteY3" fmla="*/ 26763 h 27072"/>
                <a:gd name="connsiteX4" fmla="*/ 18709 w 27058"/>
                <a:gd name="connsiteY4" fmla="*/ 25990 h 27072"/>
                <a:gd name="connsiteX5" fmla="*/ 21028 w 27058"/>
                <a:gd name="connsiteY5" fmla="*/ 24753 h 27072"/>
                <a:gd name="connsiteX6" fmla="*/ 23116 w 27058"/>
                <a:gd name="connsiteY6" fmla="*/ 23052 h 27072"/>
                <a:gd name="connsiteX7" fmla="*/ 27059 w 27058"/>
                <a:gd name="connsiteY7" fmla="*/ 13543 h 27072"/>
                <a:gd name="connsiteX8" fmla="*/ 23116 w 27058"/>
                <a:gd name="connsiteY8" fmla="*/ 3956 h 27072"/>
                <a:gd name="connsiteX9" fmla="*/ 21028 w 27058"/>
                <a:gd name="connsiteY9" fmla="*/ 2255 h 27072"/>
                <a:gd name="connsiteX10" fmla="*/ 18709 w 27058"/>
                <a:gd name="connsiteY10" fmla="*/ 1018 h 27072"/>
                <a:gd name="connsiteX11" fmla="*/ 16235 w 27058"/>
                <a:gd name="connsiteY11" fmla="*/ 245 h 27072"/>
                <a:gd name="connsiteX12" fmla="*/ 4020 w 27058"/>
                <a:gd name="connsiteY12" fmla="*/ 3956 h 27072"/>
                <a:gd name="connsiteX13" fmla="*/ 0 w 27058"/>
                <a:gd name="connsiteY13" fmla="*/ 13543 h 2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058" h="27072">
                  <a:moveTo>
                    <a:pt x="0" y="13543"/>
                  </a:moveTo>
                  <a:cubicBezTo>
                    <a:pt x="0" y="17099"/>
                    <a:pt x="1469" y="20578"/>
                    <a:pt x="4020" y="23052"/>
                  </a:cubicBezTo>
                  <a:cubicBezTo>
                    <a:pt x="6494" y="25603"/>
                    <a:pt x="9973" y="27072"/>
                    <a:pt x="13529" y="27072"/>
                  </a:cubicBezTo>
                  <a:cubicBezTo>
                    <a:pt x="14457" y="27072"/>
                    <a:pt x="15307" y="26918"/>
                    <a:pt x="16235" y="26763"/>
                  </a:cubicBezTo>
                  <a:cubicBezTo>
                    <a:pt x="17086" y="26608"/>
                    <a:pt x="17936" y="26376"/>
                    <a:pt x="18709" y="25990"/>
                  </a:cubicBezTo>
                  <a:cubicBezTo>
                    <a:pt x="19560" y="25681"/>
                    <a:pt x="20333" y="25217"/>
                    <a:pt x="21028" y="24753"/>
                  </a:cubicBezTo>
                  <a:cubicBezTo>
                    <a:pt x="21802" y="24289"/>
                    <a:pt x="22497" y="23671"/>
                    <a:pt x="23116" y="23052"/>
                  </a:cubicBezTo>
                  <a:cubicBezTo>
                    <a:pt x="25667" y="20578"/>
                    <a:pt x="27059" y="17099"/>
                    <a:pt x="27059" y="13543"/>
                  </a:cubicBezTo>
                  <a:cubicBezTo>
                    <a:pt x="27059" y="9986"/>
                    <a:pt x="25667" y="6430"/>
                    <a:pt x="23116" y="3956"/>
                  </a:cubicBezTo>
                  <a:cubicBezTo>
                    <a:pt x="22497" y="3338"/>
                    <a:pt x="21802" y="2719"/>
                    <a:pt x="21028" y="2255"/>
                  </a:cubicBezTo>
                  <a:cubicBezTo>
                    <a:pt x="20333" y="1791"/>
                    <a:pt x="19560" y="1328"/>
                    <a:pt x="18709" y="1018"/>
                  </a:cubicBezTo>
                  <a:cubicBezTo>
                    <a:pt x="17936" y="709"/>
                    <a:pt x="17086" y="400"/>
                    <a:pt x="16235" y="245"/>
                  </a:cubicBezTo>
                  <a:cubicBezTo>
                    <a:pt x="11829" y="-605"/>
                    <a:pt x="7113" y="786"/>
                    <a:pt x="4020" y="3956"/>
                  </a:cubicBezTo>
                  <a:cubicBezTo>
                    <a:pt x="1469" y="6430"/>
                    <a:pt x="0" y="9986"/>
                    <a:pt x="0" y="1354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883363" y="1379372"/>
            <a:ext cx="310818" cy="543216"/>
            <a:chOff x="11652985" y="1049588"/>
            <a:chExt cx="360657" cy="630319"/>
          </a:xfrm>
          <a:solidFill>
            <a:srgbClr val="333333"/>
          </a:solidFill>
        </p:grpSpPr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24B09F97-2627-457A-9642-D615238F5F34}"/>
                </a:ext>
              </a:extLst>
            </p:cNvPr>
            <p:cNvSpPr/>
            <p:nvPr/>
          </p:nvSpPr>
          <p:spPr>
            <a:xfrm>
              <a:off x="11652985" y="1049588"/>
              <a:ext cx="360657" cy="630319"/>
            </a:xfrm>
            <a:custGeom>
              <a:avLst/>
              <a:gdLst>
                <a:gd name="connsiteX0" fmla="*/ 360658 w 360657"/>
                <a:gd name="connsiteY0" fmla="*/ 583082 h 630319"/>
                <a:gd name="connsiteX1" fmla="*/ 360658 w 360657"/>
                <a:gd name="connsiteY1" fmla="*/ 47237 h 630319"/>
                <a:gd name="connsiteX2" fmla="*/ 313420 w 360657"/>
                <a:gd name="connsiteY2" fmla="*/ 0 h 630319"/>
                <a:gd name="connsiteX3" fmla="*/ 47237 w 360657"/>
                <a:gd name="connsiteY3" fmla="*/ 0 h 630319"/>
                <a:gd name="connsiteX4" fmla="*/ 0 w 360657"/>
                <a:gd name="connsiteY4" fmla="*/ 47237 h 630319"/>
                <a:gd name="connsiteX5" fmla="*/ 0 w 360657"/>
                <a:gd name="connsiteY5" fmla="*/ 583082 h 630319"/>
                <a:gd name="connsiteX6" fmla="*/ 47237 w 360657"/>
                <a:gd name="connsiteY6" fmla="*/ 630319 h 630319"/>
                <a:gd name="connsiteX7" fmla="*/ 313420 w 360657"/>
                <a:gd name="connsiteY7" fmla="*/ 630319 h 630319"/>
                <a:gd name="connsiteX8" fmla="*/ 360658 w 360657"/>
                <a:gd name="connsiteY8" fmla="*/ 583082 h 630319"/>
                <a:gd name="connsiteX9" fmla="*/ 97257 w 360657"/>
                <a:gd name="connsiteY9" fmla="*/ 23193 h 630319"/>
                <a:gd name="connsiteX10" fmla="*/ 264018 w 360657"/>
                <a:gd name="connsiteY10" fmla="*/ 23193 h 630319"/>
                <a:gd name="connsiteX11" fmla="*/ 264018 w 360657"/>
                <a:gd name="connsiteY11" fmla="*/ 41439 h 630319"/>
                <a:gd name="connsiteX12" fmla="*/ 258916 w 360657"/>
                <a:gd name="connsiteY12" fmla="*/ 46541 h 630319"/>
                <a:gd name="connsiteX13" fmla="*/ 102360 w 360657"/>
                <a:gd name="connsiteY13" fmla="*/ 46541 h 630319"/>
                <a:gd name="connsiteX14" fmla="*/ 97257 w 360657"/>
                <a:gd name="connsiteY14" fmla="*/ 41439 h 630319"/>
                <a:gd name="connsiteX15" fmla="*/ 97257 w 360657"/>
                <a:gd name="connsiteY15" fmla="*/ 23193 h 630319"/>
                <a:gd name="connsiteX16" fmla="*/ 337464 w 360657"/>
                <a:gd name="connsiteY16" fmla="*/ 583082 h 630319"/>
                <a:gd name="connsiteX17" fmla="*/ 313420 w 360657"/>
                <a:gd name="connsiteY17" fmla="*/ 607126 h 630319"/>
                <a:gd name="connsiteX18" fmla="*/ 47237 w 360657"/>
                <a:gd name="connsiteY18" fmla="*/ 607126 h 630319"/>
                <a:gd name="connsiteX19" fmla="*/ 23193 w 360657"/>
                <a:gd name="connsiteY19" fmla="*/ 583082 h 630319"/>
                <a:gd name="connsiteX20" fmla="*/ 23193 w 360657"/>
                <a:gd name="connsiteY20" fmla="*/ 47237 h 630319"/>
                <a:gd name="connsiteX21" fmla="*/ 47237 w 360657"/>
                <a:gd name="connsiteY21" fmla="*/ 23193 h 630319"/>
                <a:gd name="connsiteX22" fmla="*/ 74064 w 360657"/>
                <a:gd name="connsiteY22" fmla="*/ 23193 h 630319"/>
                <a:gd name="connsiteX23" fmla="*/ 74064 w 360657"/>
                <a:gd name="connsiteY23" fmla="*/ 41439 h 630319"/>
                <a:gd name="connsiteX24" fmla="*/ 102360 w 360657"/>
                <a:gd name="connsiteY24" fmla="*/ 69735 h 630319"/>
                <a:gd name="connsiteX25" fmla="*/ 258916 w 360657"/>
                <a:gd name="connsiteY25" fmla="*/ 69735 h 630319"/>
                <a:gd name="connsiteX26" fmla="*/ 287212 w 360657"/>
                <a:gd name="connsiteY26" fmla="*/ 41439 h 630319"/>
                <a:gd name="connsiteX27" fmla="*/ 287212 w 360657"/>
                <a:gd name="connsiteY27" fmla="*/ 23193 h 630319"/>
                <a:gd name="connsiteX28" fmla="*/ 313497 w 360657"/>
                <a:gd name="connsiteY28" fmla="*/ 23193 h 630319"/>
                <a:gd name="connsiteX29" fmla="*/ 337541 w 360657"/>
                <a:gd name="connsiteY29" fmla="*/ 47237 h 630319"/>
                <a:gd name="connsiteX30" fmla="*/ 337541 w 360657"/>
                <a:gd name="connsiteY30" fmla="*/ 583082 h 630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60657" h="630319">
                  <a:moveTo>
                    <a:pt x="360658" y="583082"/>
                  </a:moveTo>
                  <a:lnTo>
                    <a:pt x="360658" y="47237"/>
                  </a:lnTo>
                  <a:cubicBezTo>
                    <a:pt x="360658" y="21183"/>
                    <a:pt x="339473" y="0"/>
                    <a:pt x="313420" y="0"/>
                  </a:cubicBezTo>
                  <a:lnTo>
                    <a:pt x="47237" y="0"/>
                  </a:lnTo>
                  <a:cubicBezTo>
                    <a:pt x="21183" y="0"/>
                    <a:pt x="0" y="21183"/>
                    <a:pt x="0" y="47237"/>
                  </a:cubicBezTo>
                  <a:lnTo>
                    <a:pt x="0" y="583082"/>
                  </a:lnTo>
                  <a:cubicBezTo>
                    <a:pt x="0" y="609136"/>
                    <a:pt x="21183" y="630319"/>
                    <a:pt x="47237" y="630319"/>
                  </a:cubicBezTo>
                  <a:lnTo>
                    <a:pt x="313420" y="630319"/>
                  </a:lnTo>
                  <a:cubicBezTo>
                    <a:pt x="339473" y="630397"/>
                    <a:pt x="360658" y="609136"/>
                    <a:pt x="360658" y="583082"/>
                  </a:cubicBezTo>
                  <a:close/>
                  <a:moveTo>
                    <a:pt x="97257" y="23193"/>
                  </a:moveTo>
                  <a:lnTo>
                    <a:pt x="264018" y="23193"/>
                  </a:lnTo>
                  <a:lnTo>
                    <a:pt x="264018" y="41439"/>
                  </a:lnTo>
                  <a:cubicBezTo>
                    <a:pt x="264018" y="44222"/>
                    <a:pt x="261699" y="46541"/>
                    <a:pt x="258916" y="46541"/>
                  </a:cubicBezTo>
                  <a:lnTo>
                    <a:pt x="102360" y="46541"/>
                  </a:lnTo>
                  <a:cubicBezTo>
                    <a:pt x="99577" y="46541"/>
                    <a:pt x="97257" y="44222"/>
                    <a:pt x="97257" y="41439"/>
                  </a:cubicBezTo>
                  <a:lnTo>
                    <a:pt x="97257" y="23193"/>
                  </a:lnTo>
                  <a:close/>
                  <a:moveTo>
                    <a:pt x="337464" y="583082"/>
                  </a:moveTo>
                  <a:cubicBezTo>
                    <a:pt x="337464" y="596380"/>
                    <a:pt x="326640" y="607126"/>
                    <a:pt x="313420" y="607126"/>
                  </a:cubicBezTo>
                  <a:lnTo>
                    <a:pt x="47237" y="607126"/>
                  </a:lnTo>
                  <a:cubicBezTo>
                    <a:pt x="33940" y="607126"/>
                    <a:pt x="23193" y="596302"/>
                    <a:pt x="23193" y="583082"/>
                  </a:cubicBezTo>
                  <a:lnTo>
                    <a:pt x="23193" y="47237"/>
                  </a:lnTo>
                  <a:cubicBezTo>
                    <a:pt x="23193" y="33940"/>
                    <a:pt x="34017" y="23193"/>
                    <a:pt x="47237" y="23193"/>
                  </a:cubicBezTo>
                  <a:lnTo>
                    <a:pt x="74064" y="23193"/>
                  </a:lnTo>
                  <a:lnTo>
                    <a:pt x="74064" y="41439"/>
                  </a:lnTo>
                  <a:cubicBezTo>
                    <a:pt x="74064" y="57056"/>
                    <a:pt x="86743" y="69735"/>
                    <a:pt x="102360" y="69735"/>
                  </a:cubicBezTo>
                  <a:lnTo>
                    <a:pt x="258916" y="69735"/>
                  </a:lnTo>
                  <a:cubicBezTo>
                    <a:pt x="274533" y="69735"/>
                    <a:pt x="287212" y="57056"/>
                    <a:pt x="287212" y="41439"/>
                  </a:cubicBezTo>
                  <a:lnTo>
                    <a:pt x="287212" y="23193"/>
                  </a:lnTo>
                  <a:lnTo>
                    <a:pt x="313497" y="23193"/>
                  </a:lnTo>
                  <a:cubicBezTo>
                    <a:pt x="326795" y="23193"/>
                    <a:pt x="337541" y="34017"/>
                    <a:pt x="337541" y="47237"/>
                  </a:cubicBezTo>
                  <a:lnTo>
                    <a:pt x="337541" y="583082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ADAD425D-6AED-4850-B7DE-188CAB2AD56D}"/>
                </a:ext>
              </a:extLst>
            </p:cNvPr>
            <p:cNvSpPr/>
            <p:nvPr/>
          </p:nvSpPr>
          <p:spPr>
            <a:xfrm>
              <a:off x="11757973" y="1601977"/>
              <a:ext cx="150679" cy="23193"/>
            </a:xfrm>
            <a:custGeom>
              <a:avLst/>
              <a:gdLst>
                <a:gd name="connsiteX0" fmla="*/ 139083 w 150679"/>
                <a:gd name="connsiteY0" fmla="*/ 0 h 23193"/>
                <a:gd name="connsiteX1" fmla="*/ 11597 w 150679"/>
                <a:gd name="connsiteY1" fmla="*/ 0 h 23193"/>
                <a:gd name="connsiteX2" fmla="*/ 0 w 150679"/>
                <a:gd name="connsiteY2" fmla="*/ 11597 h 23193"/>
                <a:gd name="connsiteX3" fmla="*/ 11597 w 150679"/>
                <a:gd name="connsiteY3" fmla="*/ 23193 h 23193"/>
                <a:gd name="connsiteX4" fmla="*/ 139083 w 150679"/>
                <a:gd name="connsiteY4" fmla="*/ 23193 h 23193"/>
                <a:gd name="connsiteX5" fmla="*/ 150680 w 150679"/>
                <a:gd name="connsiteY5" fmla="*/ 11597 h 23193"/>
                <a:gd name="connsiteX6" fmla="*/ 139083 w 150679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79" h="23193">
                  <a:moveTo>
                    <a:pt x="139083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39083" y="23193"/>
                  </a:lnTo>
                  <a:cubicBezTo>
                    <a:pt x="145500" y="23193"/>
                    <a:pt x="150680" y="18014"/>
                    <a:pt x="150680" y="11597"/>
                  </a:cubicBezTo>
                  <a:cubicBezTo>
                    <a:pt x="150680" y="5180"/>
                    <a:pt x="145500" y="0"/>
                    <a:pt x="139083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99233" y="2078230"/>
            <a:ext cx="352061" cy="558073"/>
            <a:chOff x="3432933" y="1860506"/>
            <a:chExt cx="408513" cy="647559"/>
          </a:xfrm>
          <a:solidFill>
            <a:srgbClr val="333333"/>
          </a:solidFill>
        </p:grpSpPr>
        <p:sp>
          <p:nvSpPr>
            <p:cNvPr id="32" name="Frihandsfigur: Form 31">
              <a:extLst>
                <a:ext uri="{FF2B5EF4-FFF2-40B4-BE49-F238E27FC236}">
                  <a16:creationId xmlns:a16="http://schemas.microsoft.com/office/drawing/2014/main" id="{B664E70B-8555-4445-B35E-B77A26684DBD}"/>
                </a:ext>
              </a:extLst>
            </p:cNvPr>
            <p:cNvSpPr/>
            <p:nvPr/>
          </p:nvSpPr>
          <p:spPr>
            <a:xfrm>
              <a:off x="3531737" y="1959310"/>
              <a:ext cx="210905" cy="210905"/>
            </a:xfrm>
            <a:custGeom>
              <a:avLst/>
              <a:gdLst>
                <a:gd name="connsiteX0" fmla="*/ 210905 w 210905"/>
                <a:gd name="connsiteY0" fmla="*/ 105453 h 210905"/>
                <a:gd name="connsiteX1" fmla="*/ 105453 w 210905"/>
                <a:gd name="connsiteY1" fmla="*/ 0 h 210905"/>
                <a:gd name="connsiteX2" fmla="*/ 0 w 210905"/>
                <a:gd name="connsiteY2" fmla="*/ 105453 h 210905"/>
                <a:gd name="connsiteX3" fmla="*/ 105453 w 210905"/>
                <a:gd name="connsiteY3" fmla="*/ 210905 h 210905"/>
                <a:gd name="connsiteX4" fmla="*/ 210905 w 210905"/>
                <a:gd name="connsiteY4" fmla="*/ 105453 h 210905"/>
                <a:gd name="connsiteX5" fmla="*/ 105453 w 210905"/>
                <a:gd name="connsiteY5" fmla="*/ 187635 h 210905"/>
                <a:gd name="connsiteX6" fmla="*/ 23193 w 210905"/>
                <a:gd name="connsiteY6" fmla="*/ 105375 h 210905"/>
                <a:gd name="connsiteX7" fmla="*/ 105453 w 210905"/>
                <a:gd name="connsiteY7" fmla="*/ 23116 h 210905"/>
                <a:gd name="connsiteX8" fmla="*/ 187712 w 210905"/>
                <a:gd name="connsiteY8" fmla="*/ 105375 h 210905"/>
                <a:gd name="connsiteX9" fmla="*/ 105453 w 210905"/>
                <a:gd name="connsiteY9" fmla="*/ 187635 h 21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905" h="210905">
                  <a:moveTo>
                    <a:pt x="210905" y="105453"/>
                  </a:moveTo>
                  <a:cubicBezTo>
                    <a:pt x="210905" y="47315"/>
                    <a:pt x="163591" y="0"/>
                    <a:pt x="105453" y="0"/>
                  </a:cubicBezTo>
                  <a:cubicBezTo>
                    <a:pt x="47315" y="0"/>
                    <a:pt x="0" y="47315"/>
                    <a:pt x="0" y="105453"/>
                  </a:cubicBezTo>
                  <a:cubicBezTo>
                    <a:pt x="0" y="163591"/>
                    <a:pt x="47315" y="210905"/>
                    <a:pt x="105453" y="210905"/>
                  </a:cubicBezTo>
                  <a:cubicBezTo>
                    <a:pt x="163591" y="210828"/>
                    <a:pt x="210905" y="163591"/>
                    <a:pt x="210905" y="105453"/>
                  </a:cubicBezTo>
                  <a:close/>
                  <a:moveTo>
                    <a:pt x="105453" y="187635"/>
                  </a:moveTo>
                  <a:cubicBezTo>
                    <a:pt x="60071" y="187635"/>
                    <a:pt x="23193" y="150757"/>
                    <a:pt x="23193" y="105375"/>
                  </a:cubicBezTo>
                  <a:cubicBezTo>
                    <a:pt x="23193" y="59994"/>
                    <a:pt x="60071" y="23116"/>
                    <a:pt x="105453" y="23116"/>
                  </a:cubicBezTo>
                  <a:cubicBezTo>
                    <a:pt x="150834" y="23116"/>
                    <a:pt x="187712" y="59994"/>
                    <a:pt x="187712" y="105375"/>
                  </a:cubicBezTo>
                  <a:cubicBezTo>
                    <a:pt x="187712" y="150757"/>
                    <a:pt x="150757" y="187635"/>
                    <a:pt x="105453" y="18763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" name="Frihandsfigur: Form 32">
              <a:extLst>
                <a:ext uri="{FF2B5EF4-FFF2-40B4-BE49-F238E27FC236}">
                  <a16:creationId xmlns:a16="http://schemas.microsoft.com/office/drawing/2014/main" id="{39B4E7EB-D95E-484B-8CFD-FD836D08E6FB}"/>
                </a:ext>
              </a:extLst>
            </p:cNvPr>
            <p:cNvSpPr/>
            <p:nvPr/>
          </p:nvSpPr>
          <p:spPr>
            <a:xfrm>
              <a:off x="3432933" y="1860506"/>
              <a:ext cx="408513" cy="647559"/>
            </a:xfrm>
            <a:custGeom>
              <a:avLst/>
              <a:gdLst>
                <a:gd name="connsiteX0" fmla="*/ 204179 w 408513"/>
                <a:gd name="connsiteY0" fmla="*/ 647560 h 647559"/>
                <a:gd name="connsiteX1" fmla="*/ 204256 w 408513"/>
                <a:gd name="connsiteY1" fmla="*/ 647560 h 647559"/>
                <a:gd name="connsiteX2" fmla="*/ 213611 w 408513"/>
                <a:gd name="connsiteY2" fmla="*/ 642844 h 647559"/>
                <a:gd name="connsiteX3" fmla="*/ 408513 w 408513"/>
                <a:gd name="connsiteY3" fmla="*/ 224589 h 647559"/>
                <a:gd name="connsiteX4" fmla="*/ 204256 w 408513"/>
                <a:gd name="connsiteY4" fmla="*/ 0 h 647559"/>
                <a:gd name="connsiteX5" fmla="*/ 0 w 408513"/>
                <a:gd name="connsiteY5" fmla="*/ 224589 h 647559"/>
                <a:gd name="connsiteX6" fmla="*/ 194747 w 408513"/>
                <a:gd name="connsiteY6" fmla="*/ 642767 h 647559"/>
                <a:gd name="connsiteX7" fmla="*/ 204179 w 408513"/>
                <a:gd name="connsiteY7" fmla="*/ 647560 h 647559"/>
                <a:gd name="connsiteX8" fmla="*/ 23193 w 408513"/>
                <a:gd name="connsiteY8" fmla="*/ 224589 h 647559"/>
                <a:gd name="connsiteX9" fmla="*/ 204256 w 408513"/>
                <a:gd name="connsiteY9" fmla="*/ 23193 h 647559"/>
                <a:gd name="connsiteX10" fmla="*/ 385320 w 408513"/>
                <a:gd name="connsiteY10" fmla="*/ 224589 h 647559"/>
                <a:gd name="connsiteX11" fmla="*/ 204411 w 408513"/>
                <a:gd name="connsiteY11" fmla="*/ 615785 h 647559"/>
                <a:gd name="connsiteX12" fmla="*/ 23193 w 408513"/>
                <a:gd name="connsiteY12" fmla="*/ 224589 h 64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8513" h="647559">
                  <a:moveTo>
                    <a:pt x="204179" y="647560"/>
                  </a:moveTo>
                  <a:cubicBezTo>
                    <a:pt x="204179" y="647560"/>
                    <a:pt x="204256" y="647560"/>
                    <a:pt x="204256" y="647560"/>
                  </a:cubicBezTo>
                  <a:cubicBezTo>
                    <a:pt x="207967" y="647560"/>
                    <a:pt x="211447" y="645782"/>
                    <a:pt x="213611" y="642844"/>
                  </a:cubicBezTo>
                  <a:cubicBezTo>
                    <a:pt x="221574" y="632020"/>
                    <a:pt x="408513" y="375347"/>
                    <a:pt x="408513" y="224589"/>
                  </a:cubicBezTo>
                  <a:cubicBezTo>
                    <a:pt x="408513" y="83960"/>
                    <a:pt x="332130" y="0"/>
                    <a:pt x="204256" y="0"/>
                  </a:cubicBezTo>
                  <a:cubicBezTo>
                    <a:pt x="80172" y="0"/>
                    <a:pt x="0" y="88135"/>
                    <a:pt x="0" y="224589"/>
                  </a:cubicBezTo>
                  <a:cubicBezTo>
                    <a:pt x="0" y="366533"/>
                    <a:pt x="186784" y="631556"/>
                    <a:pt x="194747" y="642767"/>
                  </a:cubicBezTo>
                  <a:cubicBezTo>
                    <a:pt x="196912" y="645705"/>
                    <a:pt x="200391" y="647560"/>
                    <a:pt x="204179" y="647560"/>
                  </a:cubicBezTo>
                  <a:close/>
                  <a:moveTo>
                    <a:pt x="23193" y="224589"/>
                  </a:moveTo>
                  <a:cubicBezTo>
                    <a:pt x="23193" y="102283"/>
                    <a:pt x="94243" y="23193"/>
                    <a:pt x="204256" y="23193"/>
                  </a:cubicBezTo>
                  <a:cubicBezTo>
                    <a:pt x="319296" y="23193"/>
                    <a:pt x="385320" y="96562"/>
                    <a:pt x="385320" y="224589"/>
                  </a:cubicBezTo>
                  <a:cubicBezTo>
                    <a:pt x="385320" y="349061"/>
                    <a:pt x="242912" y="560817"/>
                    <a:pt x="204411" y="615785"/>
                  </a:cubicBezTo>
                  <a:cubicBezTo>
                    <a:pt x="166142" y="559580"/>
                    <a:pt x="23193" y="341716"/>
                    <a:pt x="23193" y="22458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34" name="Frihandsfigur: Form 33">
            <a:extLst>
              <a:ext uri="{FF2B5EF4-FFF2-40B4-BE49-F238E27FC236}">
                <a16:creationId xmlns:a16="http://schemas.microsoft.com/office/drawing/2014/main" id="{5A23F0CE-7FE2-4544-A09E-AEABF97B53E6}"/>
              </a:ext>
            </a:extLst>
          </p:cNvPr>
          <p:cNvSpPr/>
          <p:nvPr/>
        </p:nvSpPr>
        <p:spPr>
          <a:xfrm>
            <a:off x="880671" y="2192630"/>
            <a:ext cx="539085" cy="329207"/>
          </a:xfrm>
          <a:custGeom>
            <a:avLst/>
            <a:gdLst>
              <a:gd name="connsiteX0" fmla="*/ 625449 w 625526"/>
              <a:gd name="connsiteY0" fmla="*/ 11210 h 381995"/>
              <a:gd name="connsiteX1" fmla="*/ 624908 w 625526"/>
              <a:gd name="connsiteY1" fmla="*/ 8272 h 381995"/>
              <a:gd name="connsiteX2" fmla="*/ 624830 w 625526"/>
              <a:gd name="connsiteY2" fmla="*/ 7886 h 381995"/>
              <a:gd name="connsiteX3" fmla="*/ 624676 w 625526"/>
              <a:gd name="connsiteY3" fmla="*/ 7654 h 381995"/>
              <a:gd name="connsiteX4" fmla="*/ 623207 w 625526"/>
              <a:gd name="connsiteY4" fmla="*/ 4871 h 381995"/>
              <a:gd name="connsiteX5" fmla="*/ 622820 w 625526"/>
              <a:gd name="connsiteY5" fmla="*/ 4407 h 381995"/>
              <a:gd name="connsiteX6" fmla="*/ 620733 w 625526"/>
              <a:gd name="connsiteY6" fmla="*/ 2397 h 381995"/>
              <a:gd name="connsiteX7" fmla="*/ 620424 w 625526"/>
              <a:gd name="connsiteY7" fmla="*/ 2165 h 381995"/>
              <a:gd name="connsiteX8" fmla="*/ 617640 w 625526"/>
              <a:gd name="connsiteY8" fmla="*/ 773 h 381995"/>
              <a:gd name="connsiteX9" fmla="*/ 617022 w 625526"/>
              <a:gd name="connsiteY9" fmla="*/ 541 h 381995"/>
              <a:gd name="connsiteX10" fmla="*/ 613775 w 625526"/>
              <a:gd name="connsiteY10" fmla="*/ 0 h 381995"/>
              <a:gd name="connsiteX11" fmla="*/ 11674 w 625526"/>
              <a:gd name="connsiteY11" fmla="*/ 0 h 381995"/>
              <a:gd name="connsiteX12" fmla="*/ 8427 w 625526"/>
              <a:gd name="connsiteY12" fmla="*/ 541 h 381995"/>
              <a:gd name="connsiteX13" fmla="*/ 7808 w 625526"/>
              <a:gd name="connsiteY13" fmla="*/ 773 h 381995"/>
              <a:gd name="connsiteX14" fmla="*/ 5025 w 625526"/>
              <a:gd name="connsiteY14" fmla="*/ 2165 h 381995"/>
              <a:gd name="connsiteX15" fmla="*/ 4716 w 625526"/>
              <a:gd name="connsiteY15" fmla="*/ 2397 h 381995"/>
              <a:gd name="connsiteX16" fmla="*/ 2629 w 625526"/>
              <a:gd name="connsiteY16" fmla="*/ 4407 h 381995"/>
              <a:gd name="connsiteX17" fmla="*/ 2242 w 625526"/>
              <a:gd name="connsiteY17" fmla="*/ 4871 h 381995"/>
              <a:gd name="connsiteX18" fmla="*/ 773 w 625526"/>
              <a:gd name="connsiteY18" fmla="*/ 7654 h 381995"/>
              <a:gd name="connsiteX19" fmla="*/ 618 w 625526"/>
              <a:gd name="connsiteY19" fmla="*/ 7886 h 381995"/>
              <a:gd name="connsiteX20" fmla="*/ 541 w 625526"/>
              <a:gd name="connsiteY20" fmla="*/ 8272 h 381995"/>
              <a:gd name="connsiteX21" fmla="*/ 0 w 625526"/>
              <a:gd name="connsiteY21" fmla="*/ 11210 h 381995"/>
              <a:gd name="connsiteX22" fmla="*/ 0 w 625526"/>
              <a:gd name="connsiteY22" fmla="*/ 11519 h 381995"/>
              <a:gd name="connsiteX23" fmla="*/ 0 w 625526"/>
              <a:gd name="connsiteY23" fmla="*/ 11674 h 381995"/>
              <a:gd name="connsiteX24" fmla="*/ 0 w 625526"/>
              <a:gd name="connsiteY24" fmla="*/ 370321 h 381995"/>
              <a:gd name="connsiteX25" fmla="*/ 0 w 625526"/>
              <a:gd name="connsiteY25" fmla="*/ 370476 h 381995"/>
              <a:gd name="connsiteX26" fmla="*/ 0 w 625526"/>
              <a:gd name="connsiteY26" fmla="*/ 370785 h 381995"/>
              <a:gd name="connsiteX27" fmla="*/ 541 w 625526"/>
              <a:gd name="connsiteY27" fmla="*/ 373723 h 381995"/>
              <a:gd name="connsiteX28" fmla="*/ 618 w 625526"/>
              <a:gd name="connsiteY28" fmla="*/ 374110 h 381995"/>
              <a:gd name="connsiteX29" fmla="*/ 773 w 625526"/>
              <a:gd name="connsiteY29" fmla="*/ 374342 h 381995"/>
              <a:gd name="connsiteX30" fmla="*/ 2242 w 625526"/>
              <a:gd name="connsiteY30" fmla="*/ 377125 h 381995"/>
              <a:gd name="connsiteX31" fmla="*/ 2629 w 625526"/>
              <a:gd name="connsiteY31" fmla="*/ 377589 h 381995"/>
              <a:gd name="connsiteX32" fmla="*/ 4716 w 625526"/>
              <a:gd name="connsiteY32" fmla="*/ 379599 h 381995"/>
              <a:gd name="connsiteX33" fmla="*/ 5025 w 625526"/>
              <a:gd name="connsiteY33" fmla="*/ 379831 h 381995"/>
              <a:gd name="connsiteX34" fmla="*/ 7808 w 625526"/>
              <a:gd name="connsiteY34" fmla="*/ 381222 h 381995"/>
              <a:gd name="connsiteX35" fmla="*/ 8427 w 625526"/>
              <a:gd name="connsiteY35" fmla="*/ 381454 h 381995"/>
              <a:gd name="connsiteX36" fmla="*/ 11674 w 625526"/>
              <a:gd name="connsiteY36" fmla="*/ 381996 h 381995"/>
              <a:gd name="connsiteX37" fmla="*/ 613852 w 625526"/>
              <a:gd name="connsiteY37" fmla="*/ 381996 h 381995"/>
              <a:gd name="connsiteX38" fmla="*/ 617099 w 625526"/>
              <a:gd name="connsiteY38" fmla="*/ 381454 h 381995"/>
              <a:gd name="connsiteX39" fmla="*/ 617718 w 625526"/>
              <a:gd name="connsiteY39" fmla="*/ 381222 h 381995"/>
              <a:gd name="connsiteX40" fmla="*/ 620501 w 625526"/>
              <a:gd name="connsiteY40" fmla="*/ 379831 h 381995"/>
              <a:gd name="connsiteX41" fmla="*/ 620810 w 625526"/>
              <a:gd name="connsiteY41" fmla="*/ 379599 h 381995"/>
              <a:gd name="connsiteX42" fmla="*/ 622898 w 625526"/>
              <a:gd name="connsiteY42" fmla="*/ 377589 h 381995"/>
              <a:gd name="connsiteX43" fmla="*/ 623284 w 625526"/>
              <a:gd name="connsiteY43" fmla="*/ 377125 h 381995"/>
              <a:gd name="connsiteX44" fmla="*/ 624753 w 625526"/>
              <a:gd name="connsiteY44" fmla="*/ 374342 h 381995"/>
              <a:gd name="connsiteX45" fmla="*/ 624908 w 625526"/>
              <a:gd name="connsiteY45" fmla="*/ 374110 h 381995"/>
              <a:gd name="connsiteX46" fmla="*/ 624985 w 625526"/>
              <a:gd name="connsiteY46" fmla="*/ 373723 h 381995"/>
              <a:gd name="connsiteX47" fmla="*/ 625526 w 625526"/>
              <a:gd name="connsiteY47" fmla="*/ 370785 h 381995"/>
              <a:gd name="connsiteX48" fmla="*/ 625526 w 625526"/>
              <a:gd name="connsiteY48" fmla="*/ 370476 h 381995"/>
              <a:gd name="connsiteX49" fmla="*/ 625526 w 625526"/>
              <a:gd name="connsiteY49" fmla="*/ 370321 h 381995"/>
              <a:gd name="connsiteX50" fmla="*/ 625526 w 625526"/>
              <a:gd name="connsiteY50" fmla="*/ 11674 h 381995"/>
              <a:gd name="connsiteX51" fmla="*/ 625526 w 625526"/>
              <a:gd name="connsiteY51" fmla="*/ 11519 h 381995"/>
              <a:gd name="connsiteX52" fmla="*/ 625449 w 625526"/>
              <a:gd name="connsiteY52" fmla="*/ 11210 h 381995"/>
              <a:gd name="connsiteX53" fmla="*/ 580144 w 625526"/>
              <a:gd name="connsiteY53" fmla="*/ 23271 h 381995"/>
              <a:gd name="connsiteX54" fmla="*/ 312802 w 625526"/>
              <a:gd name="connsiteY54" fmla="*/ 231625 h 381995"/>
              <a:gd name="connsiteX55" fmla="*/ 45459 w 625526"/>
              <a:gd name="connsiteY55" fmla="*/ 23271 h 381995"/>
              <a:gd name="connsiteX56" fmla="*/ 580144 w 625526"/>
              <a:gd name="connsiteY56" fmla="*/ 23271 h 381995"/>
              <a:gd name="connsiteX57" fmla="*/ 602255 w 625526"/>
              <a:gd name="connsiteY57" fmla="*/ 35486 h 381995"/>
              <a:gd name="connsiteX58" fmla="*/ 602255 w 625526"/>
              <a:gd name="connsiteY58" fmla="*/ 346664 h 381995"/>
              <a:gd name="connsiteX59" fmla="*/ 402638 w 625526"/>
              <a:gd name="connsiteY59" fmla="*/ 191036 h 381995"/>
              <a:gd name="connsiteX60" fmla="*/ 602255 w 625526"/>
              <a:gd name="connsiteY60" fmla="*/ 35486 h 381995"/>
              <a:gd name="connsiteX61" fmla="*/ 222889 w 625526"/>
              <a:gd name="connsiteY61" fmla="*/ 191036 h 381995"/>
              <a:gd name="connsiteX62" fmla="*/ 23271 w 625526"/>
              <a:gd name="connsiteY62" fmla="*/ 346587 h 381995"/>
              <a:gd name="connsiteX63" fmla="*/ 23271 w 625526"/>
              <a:gd name="connsiteY63" fmla="*/ 35409 h 381995"/>
              <a:gd name="connsiteX64" fmla="*/ 222889 w 625526"/>
              <a:gd name="connsiteY64" fmla="*/ 191036 h 381995"/>
              <a:gd name="connsiteX65" fmla="*/ 45459 w 625526"/>
              <a:gd name="connsiteY65" fmla="*/ 358802 h 381995"/>
              <a:gd name="connsiteX66" fmla="*/ 241830 w 625526"/>
              <a:gd name="connsiteY66" fmla="*/ 205803 h 381995"/>
              <a:gd name="connsiteX67" fmla="*/ 305689 w 625526"/>
              <a:gd name="connsiteY67" fmla="*/ 255591 h 381995"/>
              <a:gd name="connsiteX68" fmla="*/ 312802 w 625526"/>
              <a:gd name="connsiteY68" fmla="*/ 258065 h 381995"/>
              <a:gd name="connsiteX69" fmla="*/ 319914 w 625526"/>
              <a:gd name="connsiteY69" fmla="*/ 255591 h 381995"/>
              <a:gd name="connsiteX70" fmla="*/ 383774 w 625526"/>
              <a:gd name="connsiteY70" fmla="*/ 205803 h 381995"/>
              <a:gd name="connsiteX71" fmla="*/ 580144 w 625526"/>
              <a:gd name="connsiteY71" fmla="*/ 358802 h 381995"/>
              <a:gd name="connsiteX72" fmla="*/ 45459 w 625526"/>
              <a:gd name="connsiteY72" fmla="*/ 358802 h 38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25526" h="381995">
                <a:moveTo>
                  <a:pt x="625449" y="11210"/>
                </a:moveTo>
                <a:cubicBezTo>
                  <a:pt x="625372" y="10205"/>
                  <a:pt x="625217" y="9200"/>
                  <a:pt x="624908" y="8272"/>
                </a:cubicBezTo>
                <a:cubicBezTo>
                  <a:pt x="624908" y="8118"/>
                  <a:pt x="624908" y="8040"/>
                  <a:pt x="624830" y="7886"/>
                </a:cubicBezTo>
                <a:cubicBezTo>
                  <a:pt x="624830" y="7809"/>
                  <a:pt x="624753" y="7731"/>
                  <a:pt x="624676" y="7654"/>
                </a:cubicBezTo>
                <a:cubicBezTo>
                  <a:pt x="624289" y="6649"/>
                  <a:pt x="623825" y="5721"/>
                  <a:pt x="623207" y="4871"/>
                </a:cubicBezTo>
                <a:cubicBezTo>
                  <a:pt x="623130" y="4716"/>
                  <a:pt x="622975" y="4561"/>
                  <a:pt x="622820" y="4407"/>
                </a:cubicBezTo>
                <a:cubicBezTo>
                  <a:pt x="622202" y="3634"/>
                  <a:pt x="621506" y="3015"/>
                  <a:pt x="620733" y="2397"/>
                </a:cubicBezTo>
                <a:cubicBezTo>
                  <a:pt x="620656" y="2319"/>
                  <a:pt x="620578" y="2242"/>
                  <a:pt x="620424" y="2165"/>
                </a:cubicBezTo>
                <a:cubicBezTo>
                  <a:pt x="619573" y="1546"/>
                  <a:pt x="618645" y="1082"/>
                  <a:pt x="617640" y="773"/>
                </a:cubicBezTo>
                <a:cubicBezTo>
                  <a:pt x="617408" y="696"/>
                  <a:pt x="617177" y="619"/>
                  <a:pt x="617022" y="541"/>
                </a:cubicBezTo>
                <a:cubicBezTo>
                  <a:pt x="616017" y="232"/>
                  <a:pt x="614935" y="0"/>
                  <a:pt x="613775" y="0"/>
                </a:cubicBezTo>
                <a:lnTo>
                  <a:pt x="11674" y="0"/>
                </a:lnTo>
                <a:cubicBezTo>
                  <a:pt x="10514" y="0"/>
                  <a:pt x="9509" y="232"/>
                  <a:pt x="8427" y="541"/>
                </a:cubicBezTo>
                <a:cubicBezTo>
                  <a:pt x="8195" y="619"/>
                  <a:pt x="7963" y="696"/>
                  <a:pt x="7808" y="773"/>
                </a:cubicBezTo>
                <a:cubicBezTo>
                  <a:pt x="6803" y="1160"/>
                  <a:pt x="5876" y="1546"/>
                  <a:pt x="5025" y="2165"/>
                </a:cubicBezTo>
                <a:cubicBezTo>
                  <a:pt x="4948" y="2242"/>
                  <a:pt x="4793" y="2319"/>
                  <a:pt x="4716" y="2397"/>
                </a:cubicBezTo>
                <a:cubicBezTo>
                  <a:pt x="3943" y="3015"/>
                  <a:pt x="3247" y="3634"/>
                  <a:pt x="2629" y="4407"/>
                </a:cubicBezTo>
                <a:cubicBezTo>
                  <a:pt x="2474" y="4561"/>
                  <a:pt x="2397" y="4716"/>
                  <a:pt x="2242" y="4871"/>
                </a:cubicBezTo>
                <a:cubicBezTo>
                  <a:pt x="1624" y="5721"/>
                  <a:pt x="1160" y="6649"/>
                  <a:pt x="773" y="7654"/>
                </a:cubicBezTo>
                <a:cubicBezTo>
                  <a:pt x="773" y="7731"/>
                  <a:pt x="696" y="7809"/>
                  <a:pt x="618" y="7886"/>
                </a:cubicBezTo>
                <a:cubicBezTo>
                  <a:pt x="541" y="8040"/>
                  <a:pt x="618" y="8118"/>
                  <a:pt x="541" y="8272"/>
                </a:cubicBezTo>
                <a:cubicBezTo>
                  <a:pt x="232" y="9200"/>
                  <a:pt x="77" y="10205"/>
                  <a:pt x="0" y="11210"/>
                </a:cubicBezTo>
                <a:cubicBezTo>
                  <a:pt x="0" y="11288"/>
                  <a:pt x="0" y="11442"/>
                  <a:pt x="0" y="11519"/>
                </a:cubicBezTo>
                <a:cubicBezTo>
                  <a:pt x="0" y="11597"/>
                  <a:pt x="0" y="11597"/>
                  <a:pt x="0" y="11674"/>
                </a:cubicBezTo>
                <a:lnTo>
                  <a:pt x="0" y="370321"/>
                </a:lnTo>
                <a:cubicBezTo>
                  <a:pt x="0" y="370399"/>
                  <a:pt x="0" y="370399"/>
                  <a:pt x="0" y="370476"/>
                </a:cubicBezTo>
                <a:cubicBezTo>
                  <a:pt x="0" y="370553"/>
                  <a:pt x="0" y="370708"/>
                  <a:pt x="0" y="370785"/>
                </a:cubicBezTo>
                <a:cubicBezTo>
                  <a:pt x="77" y="371790"/>
                  <a:pt x="232" y="372795"/>
                  <a:pt x="541" y="373723"/>
                </a:cubicBezTo>
                <a:cubicBezTo>
                  <a:pt x="541" y="373878"/>
                  <a:pt x="541" y="373955"/>
                  <a:pt x="618" y="374110"/>
                </a:cubicBezTo>
                <a:cubicBezTo>
                  <a:pt x="618" y="374187"/>
                  <a:pt x="696" y="374264"/>
                  <a:pt x="773" y="374342"/>
                </a:cubicBezTo>
                <a:cubicBezTo>
                  <a:pt x="1160" y="375347"/>
                  <a:pt x="1624" y="376274"/>
                  <a:pt x="2242" y="377125"/>
                </a:cubicBezTo>
                <a:cubicBezTo>
                  <a:pt x="2319" y="377279"/>
                  <a:pt x="2474" y="377434"/>
                  <a:pt x="2629" y="377589"/>
                </a:cubicBezTo>
                <a:cubicBezTo>
                  <a:pt x="3247" y="378362"/>
                  <a:pt x="3943" y="378980"/>
                  <a:pt x="4716" y="379599"/>
                </a:cubicBezTo>
                <a:cubicBezTo>
                  <a:pt x="4793" y="379676"/>
                  <a:pt x="4871" y="379753"/>
                  <a:pt x="5025" y="379831"/>
                </a:cubicBezTo>
                <a:cubicBezTo>
                  <a:pt x="5876" y="380449"/>
                  <a:pt x="6803" y="380913"/>
                  <a:pt x="7808" y="381222"/>
                </a:cubicBezTo>
                <a:cubicBezTo>
                  <a:pt x="8040" y="381300"/>
                  <a:pt x="8272" y="381377"/>
                  <a:pt x="8427" y="381454"/>
                </a:cubicBezTo>
                <a:cubicBezTo>
                  <a:pt x="9432" y="381764"/>
                  <a:pt x="10514" y="381996"/>
                  <a:pt x="11674" y="381996"/>
                </a:cubicBezTo>
                <a:lnTo>
                  <a:pt x="613852" y="381996"/>
                </a:lnTo>
                <a:cubicBezTo>
                  <a:pt x="615012" y="381996"/>
                  <a:pt x="616017" y="381764"/>
                  <a:pt x="617099" y="381454"/>
                </a:cubicBezTo>
                <a:cubicBezTo>
                  <a:pt x="617331" y="381377"/>
                  <a:pt x="617563" y="381300"/>
                  <a:pt x="617718" y="381222"/>
                </a:cubicBezTo>
                <a:cubicBezTo>
                  <a:pt x="618723" y="380836"/>
                  <a:pt x="619651" y="380449"/>
                  <a:pt x="620501" y="379831"/>
                </a:cubicBezTo>
                <a:cubicBezTo>
                  <a:pt x="620578" y="379753"/>
                  <a:pt x="620733" y="379676"/>
                  <a:pt x="620810" y="379599"/>
                </a:cubicBezTo>
                <a:cubicBezTo>
                  <a:pt x="621583" y="378980"/>
                  <a:pt x="622279" y="378362"/>
                  <a:pt x="622898" y="377589"/>
                </a:cubicBezTo>
                <a:cubicBezTo>
                  <a:pt x="623052" y="377434"/>
                  <a:pt x="623130" y="377279"/>
                  <a:pt x="623284" y="377125"/>
                </a:cubicBezTo>
                <a:cubicBezTo>
                  <a:pt x="623903" y="376274"/>
                  <a:pt x="624367" y="375347"/>
                  <a:pt x="624753" y="374342"/>
                </a:cubicBezTo>
                <a:cubicBezTo>
                  <a:pt x="624753" y="374264"/>
                  <a:pt x="624830" y="374187"/>
                  <a:pt x="624908" y="374110"/>
                </a:cubicBezTo>
                <a:cubicBezTo>
                  <a:pt x="624985" y="373955"/>
                  <a:pt x="624908" y="373878"/>
                  <a:pt x="624985" y="373723"/>
                </a:cubicBezTo>
                <a:cubicBezTo>
                  <a:pt x="625294" y="372795"/>
                  <a:pt x="625449" y="371790"/>
                  <a:pt x="625526" y="370785"/>
                </a:cubicBezTo>
                <a:cubicBezTo>
                  <a:pt x="625526" y="370708"/>
                  <a:pt x="625526" y="370553"/>
                  <a:pt x="625526" y="370476"/>
                </a:cubicBezTo>
                <a:cubicBezTo>
                  <a:pt x="625526" y="370399"/>
                  <a:pt x="625526" y="370399"/>
                  <a:pt x="625526" y="370321"/>
                </a:cubicBezTo>
                <a:lnTo>
                  <a:pt x="625526" y="11674"/>
                </a:lnTo>
                <a:cubicBezTo>
                  <a:pt x="625526" y="11597"/>
                  <a:pt x="625526" y="11597"/>
                  <a:pt x="625526" y="11519"/>
                </a:cubicBezTo>
                <a:cubicBezTo>
                  <a:pt x="625449" y="11442"/>
                  <a:pt x="625449" y="11365"/>
                  <a:pt x="625449" y="11210"/>
                </a:cubicBezTo>
                <a:close/>
                <a:moveTo>
                  <a:pt x="580144" y="23271"/>
                </a:moveTo>
                <a:lnTo>
                  <a:pt x="312802" y="231625"/>
                </a:lnTo>
                <a:lnTo>
                  <a:pt x="45459" y="23271"/>
                </a:lnTo>
                <a:lnTo>
                  <a:pt x="580144" y="23271"/>
                </a:lnTo>
                <a:close/>
                <a:moveTo>
                  <a:pt x="602255" y="35486"/>
                </a:moveTo>
                <a:lnTo>
                  <a:pt x="602255" y="346664"/>
                </a:lnTo>
                <a:lnTo>
                  <a:pt x="402638" y="191036"/>
                </a:lnTo>
                <a:lnTo>
                  <a:pt x="602255" y="35486"/>
                </a:lnTo>
                <a:close/>
                <a:moveTo>
                  <a:pt x="222889" y="191036"/>
                </a:moveTo>
                <a:lnTo>
                  <a:pt x="23271" y="346587"/>
                </a:lnTo>
                <a:lnTo>
                  <a:pt x="23271" y="35409"/>
                </a:lnTo>
                <a:lnTo>
                  <a:pt x="222889" y="191036"/>
                </a:lnTo>
                <a:close/>
                <a:moveTo>
                  <a:pt x="45459" y="358802"/>
                </a:moveTo>
                <a:lnTo>
                  <a:pt x="241830" y="205803"/>
                </a:lnTo>
                <a:lnTo>
                  <a:pt x="305689" y="255591"/>
                </a:lnTo>
                <a:cubicBezTo>
                  <a:pt x="307777" y="257215"/>
                  <a:pt x="310328" y="258065"/>
                  <a:pt x="312802" y="258065"/>
                </a:cubicBezTo>
                <a:cubicBezTo>
                  <a:pt x="315276" y="258065"/>
                  <a:pt x="317827" y="257215"/>
                  <a:pt x="319914" y="255591"/>
                </a:cubicBezTo>
                <a:lnTo>
                  <a:pt x="383774" y="205803"/>
                </a:lnTo>
                <a:lnTo>
                  <a:pt x="580144" y="358802"/>
                </a:lnTo>
                <a:lnTo>
                  <a:pt x="45459" y="358802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5" name="Frihandsfigur: Form 34">
            <a:extLst>
              <a:ext uri="{FF2B5EF4-FFF2-40B4-BE49-F238E27FC236}">
                <a16:creationId xmlns:a16="http://schemas.microsoft.com/office/drawing/2014/main" id="{BD123BD0-280B-4C84-9872-C9B622BADF7C}"/>
              </a:ext>
            </a:extLst>
          </p:cNvPr>
          <p:cNvSpPr/>
          <p:nvPr/>
        </p:nvSpPr>
        <p:spPr>
          <a:xfrm>
            <a:off x="2301442" y="2115159"/>
            <a:ext cx="522698" cy="484167"/>
          </a:xfrm>
          <a:custGeom>
            <a:avLst/>
            <a:gdLst>
              <a:gd name="connsiteX0" fmla="*/ 598931 w 606511"/>
              <a:gd name="connsiteY0" fmla="*/ 110768 h 561802"/>
              <a:gd name="connsiteX1" fmla="*/ 562981 w 606511"/>
              <a:gd name="connsiteY1" fmla="*/ 97161 h 561802"/>
              <a:gd name="connsiteX2" fmla="*/ 562981 w 606511"/>
              <a:gd name="connsiteY2" fmla="*/ 97161 h 561802"/>
              <a:gd name="connsiteX3" fmla="*/ 307312 w 606511"/>
              <a:gd name="connsiteY3" fmla="*/ 754 h 561802"/>
              <a:gd name="connsiteX4" fmla="*/ 299117 w 606511"/>
              <a:gd name="connsiteY4" fmla="*/ 754 h 561802"/>
              <a:gd name="connsiteX5" fmla="*/ 43449 w 606511"/>
              <a:gd name="connsiteY5" fmla="*/ 97161 h 561802"/>
              <a:gd name="connsiteX6" fmla="*/ 43449 w 606511"/>
              <a:gd name="connsiteY6" fmla="*/ 97161 h 561802"/>
              <a:gd name="connsiteX7" fmla="*/ 7499 w 606511"/>
              <a:gd name="connsiteY7" fmla="*/ 110768 h 561802"/>
              <a:gd name="connsiteX8" fmla="*/ 773 w 606511"/>
              <a:gd name="connsiteY8" fmla="*/ 125689 h 561802"/>
              <a:gd name="connsiteX9" fmla="*/ 15694 w 606511"/>
              <a:gd name="connsiteY9" fmla="*/ 132415 h 561802"/>
              <a:gd name="connsiteX10" fmla="*/ 36027 w 606511"/>
              <a:gd name="connsiteY10" fmla="*/ 124761 h 561802"/>
              <a:gd name="connsiteX11" fmla="*/ 36027 w 606511"/>
              <a:gd name="connsiteY11" fmla="*/ 533738 h 561802"/>
              <a:gd name="connsiteX12" fmla="*/ 47623 w 606511"/>
              <a:gd name="connsiteY12" fmla="*/ 545335 h 561802"/>
              <a:gd name="connsiteX13" fmla="*/ 144958 w 606511"/>
              <a:gd name="connsiteY13" fmla="*/ 545335 h 561802"/>
              <a:gd name="connsiteX14" fmla="*/ 144958 w 606511"/>
              <a:gd name="connsiteY14" fmla="*/ 550205 h 561802"/>
              <a:gd name="connsiteX15" fmla="*/ 149288 w 606511"/>
              <a:gd name="connsiteY15" fmla="*/ 559251 h 561802"/>
              <a:gd name="connsiteX16" fmla="*/ 156555 w 606511"/>
              <a:gd name="connsiteY16" fmla="*/ 561802 h 561802"/>
              <a:gd name="connsiteX17" fmla="*/ 159106 w 606511"/>
              <a:gd name="connsiteY17" fmla="*/ 561493 h 561802"/>
              <a:gd name="connsiteX18" fmla="*/ 232243 w 606511"/>
              <a:gd name="connsiteY18" fmla="*/ 545103 h 561802"/>
              <a:gd name="connsiteX19" fmla="*/ 232243 w 606511"/>
              <a:gd name="connsiteY19" fmla="*/ 545103 h 561802"/>
              <a:gd name="connsiteX20" fmla="*/ 232475 w 606511"/>
              <a:gd name="connsiteY20" fmla="*/ 545026 h 561802"/>
              <a:gd name="connsiteX21" fmla="*/ 232630 w 606511"/>
              <a:gd name="connsiteY21" fmla="*/ 544948 h 561802"/>
              <a:gd name="connsiteX22" fmla="*/ 235877 w 606511"/>
              <a:gd name="connsiteY22" fmla="*/ 543634 h 561802"/>
              <a:gd name="connsiteX23" fmla="*/ 236186 w 606511"/>
              <a:gd name="connsiteY23" fmla="*/ 543479 h 561802"/>
              <a:gd name="connsiteX24" fmla="*/ 238737 w 606511"/>
              <a:gd name="connsiteY24" fmla="*/ 541238 h 561802"/>
              <a:gd name="connsiteX25" fmla="*/ 239124 w 606511"/>
              <a:gd name="connsiteY25" fmla="*/ 540773 h 561802"/>
              <a:gd name="connsiteX26" fmla="*/ 240747 w 606511"/>
              <a:gd name="connsiteY26" fmla="*/ 537836 h 561802"/>
              <a:gd name="connsiteX27" fmla="*/ 240902 w 606511"/>
              <a:gd name="connsiteY27" fmla="*/ 537295 h 561802"/>
              <a:gd name="connsiteX28" fmla="*/ 241520 w 606511"/>
              <a:gd name="connsiteY28" fmla="*/ 533738 h 561802"/>
              <a:gd name="connsiteX29" fmla="*/ 241520 w 606511"/>
              <a:gd name="connsiteY29" fmla="*/ 339764 h 561802"/>
              <a:gd name="connsiteX30" fmla="*/ 365064 w 606511"/>
              <a:gd name="connsiteY30" fmla="*/ 339764 h 561802"/>
              <a:gd name="connsiteX31" fmla="*/ 365064 w 606511"/>
              <a:gd name="connsiteY31" fmla="*/ 533738 h 561802"/>
              <a:gd name="connsiteX32" fmla="*/ 365682 w 606511"/>
              <a:gd name="connsiteY32" fmla="*/ 537295 h 561802"/>
              <a:gd name="connsiteX33" fmla="*/ 365837 w 606511"/>
              <a:gd name="connsiteY33" fmla="*/ 537836 h 561802"/>
              <a:gd name="connsiteX34" fmla="*/ 367460 w 606511"/>
              <a:gd name="connsiteY34" fmla="*/ 540773 h 561802"/>
              <a:gd name="connsiteX35" fmla="*/ 367847 w 606511"/>
              <a:gd name="connsiteY35" fmla="*/ 541238 h 561802"/>
              <a:gd name="connsiteX36" fmla="*/ 370398 w 606511"/>
              <a:gd name="connsiteY36" fmla="*/ 543479 h 561802"/>
              <a:gd name="connsiteX37" fmla="*/ 370708 w 606511"/>
              <a:gd name="connsiteY37" fmla="*/ 543634 h 561802"/>
              <a:gd name="connsiteX38" fmla="*/ 373955 w 606511"/>
              <a:gd name="connsiteY38" fmla="*/ 544948 h 561802"/>
              <a:gd name="connsiteX39" fmla="*/ 374109 w 606511"/>
              <a:gd name="connsiteY39" fmla="*/ 545026 h 561802"/>
              <a:gd name="connsiteX40" fmla="*/ 374341 w 606511"/>
              <a:gd name="connsiteY40" fmla="*/ 545103 h 561802"/>
              <a:gd name="connsiteX41" fmla="*/ 374341 w 606511"/>
              <a:gd name="connsiteY41" fmla="*/ 545103 h 561802"/>
              <a:gd name="connsiteX42" fmla="*/ 447478 w 606511"/>
              <a:gd name="connsiteY42" fmla="*/ 561493 h 561802"/>
              <a:gd name="connsiteX43" fmla="*/ 450029 w 606511"/>
              <a:gd name="connsiteY43" fmla="*/ 561802 h 561802"/>
              <a:gd name="connsiteX44" fmla="*/ 457296 w 606511"/>
              <a:gd name="connsiteY44" fmla="*/ 559251 h 561802"/>
              <a:gd name="connsiteX45" fmla="*/ 461626 w 606511"/>
              <a:gd name="connsiteY45" fmla="*/ 550205 h 561802"/>
              <a:gd name="connsiteX46" fmla="*/ 461626 w 606511"/>
              <a:gd name="connsiteY46" fmla="*/ 545335 h 561802"/>
              <a:gd name="connsiteX47" fmla="*/ 558961 w 606511"/>
              <a:gd name="connsiteY47" fmla="*/ 545335 h 561802"/>
              <a:gd name="connsiteX48" fmla="*/ 570558 w 606511"/>
              <a:gd name="connsiteY48" fmla="*/ 533738 h 561802"/>
              <a:gd name="connsiteX49" fmla="*/ 570558 w 606511"/>
              <a:gd name="connsiteY49" fmla="*/ 124761 h 561802"/>
              <a:gd name="connsiteX50" fmla="*/ 590890 w 606511"/>
              <a:gd name="connsiteY50" fmla="*/ 132415 h 561802"/>
              <a:gd name="connsiteX51" fmla="*/ 594988 w 606511"/>
              <a:gd name="connsiteY51" fmla="*/ 133188 h 561802"/>
              <a:gd name="connsiteX52" fmla="*/ 605811 w 606511"/>
              <a:gd name="connsiteY52" fmla="*/ 125689 h 561802"/>
              <a:gd name="connsiteX53" fmla="*/ 598931 w 606511"/>
              <a:gd name="connsiteY53" fmla="*/ 110768 h 561802"/>
              <a:gd name="connsiteX54" fmla="*/ 168074 w 606511"/>
              <a:gd name="connsiteY54" fmla="*/ 327781 h 561802"/>
              <a:gd name="connsiteX55" fmla="*/ 218250 w 606511"/>
              <a:gd name="connsiteY55" fmla="*/ 337754 h 561802"/>
              <a:gd name="connsiteX56" fmla="*/ 218250 w 606511"/>
              <a:gd name="connsiteY56" fmla="*/ 524461 h 561802"/>
              <a:gd name="connsiteX57" fmla="*/ 168074 w 606511"/>
              <a:gd name="connsiteY57" fmla="*/ 535671 h 561802"/>
              <a:gd name="connsiteX58" fmla="*/ 168074 w 606511"/>
              <a:gd name="connsiteY58" fmla="*/ 327781 h 561802"/>
              <a:gd name="connsiteX59" fmla="*/ 438355 w 606511"/>
              <a:gd name="connsiteY59" fmla="*/ 535748 h 561802"/>
              <a:gd name="connsiteX60" fmla="*/ 388180 w 606511"/>
              <a:gd name="connsiteY60" fmla="*/ 524538 h 561802"/>
              <a:gd name="connsiteX61" fmla="*/ 388180 w 606511"/>
              <a:gd name="connsiteY61" fmla="*/ 337831 h 561802"/>
              <a:gd name="connsiteX62" fmla="*/ 438355 w 606511"/>
              <a:gd name="connsiteY62" fmla="*/ 327858 h 561802"/>
              <a:gd name="connsiteX63" fmla="*/ 438355 w 606511"/>
              <a:gd name="connsiteY63" fmla="*/ 535748 h 561802"/>
              <a:gd name="connsiteX64" fmla="*/ 547287 w 606511"/>
              <a:gd name="connsiteY64" fmla="*/ 116025 h 561802"/>
              <a:gd name="connsiteX65" fmla="*/ 547287 w 606511"/>
              <a:gd name="connsiteY65" fmla="*/ 522142 h 561802"/>
              <a:gd name="connsiteX66" fmla="*/ 461548 w 606511"/>
              <a:gd name="connsiteY66" fmla="*/ 522142 h 561802"/>
              <a:gd name="connsiteX67" fmla="*/ 461548 w 606511"/>
              <a:gd name="connsiteY67" fmla="*/ 313556 h 561802"/>
              <a:gd name="connsiteX68" fmla="*/ 457296 w 606511"/>
              <a:gd name="connsiteY68" fmla="*/ 304587 h 561802"/>
              <a:gd name="connsiteX69" fmla="*/ 447710 w 606511"/>
              <a:gd name="connsiteY69" fmla="*/ 302191 h 561802"/>
              <a:gd name="connsiteX70" fmla="*/ 375501 w 606511"/>
              <a:gd name="connsiteY70" fmla="*/ 316571 h 561802"/>
              <a:gd name="connsiteX71" fmla="*/ 231083 w 606511"/>
              <a:gd name="connsiteY71" fmla="*/ 316571 h 561802"/>
              <a:gd name="connsiteX72" fmla="*/ 158874 w 606511"/>
              <a:gd name="connsiteY72" fmla="*/ 302191 h 561802"/>
              <a:gd name="connsiteX73" fmla="*/ 149288 w 606511"/>
              <a:gd name="connsiteY73" fmla="*/ 304587 h 561802"/>
              <a:gd name="connsiteX74" fmla="*/ 145036 w 606511"/>
              <a:gd name="connsiteY74" fmla="*/ 313556 h 561802"/>
              <a:gd name="connsiteX75" fmla="*/ 145036 w 606511"/>
              <a:gd name="connsiteY75" fmla="*/ 522142 h 561802"/>
              <a:gd name="connsiteX76" fmla="*/ 59297 w 606511"/>
              <a:gd name="connsiteY76" fmla="*/ 522142 h 561802"/>
              <a:gd name="connsiteX77" fmla="*/ 59297 w 606511"/>
              <a:gd name="connsiteY77" fmla="*/ 116025 h 561802"/>
              <a:gd name="connsiteX78" fmla="*/ 303369 w 606511"/>
              <a:gd name="connsiteY78" fmla="*/ 24025 h 561802"/>
              <a:gd name="connsiteX79" fmla="*/ 547287 w 606511"/>
              <a:gd name="connsiteY79" fmla="*/ 116025 h 56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06511" h="561802">
                <a:moveTo>
                  <a:pt x="598931" y="110768"/>
                </a:moveTo>
                <a:lnTo>
                  <a:pt x="562981" y="97161"/>
                </a:lnTo>
                <a:cubicBezTo>
                  <a:pt x="562981" y="97161"/>
                  <a:pt x="562981" y="97161"/>
                  <a:pt x="562981" y="97161"/>
                </a:cubicBezTo>
                <a:lnTo>
                  <a:pt x="307312" y="754"/>
                </a:lnTo>
                <a:cubicBezTo>
                  <a:pt x="304684" y="-251"/>
                  <a:pt x="301746" y="-251"/>
                  <a:pt x="299117" y="754"/>
                </a:cubicBezTo>
                <a:lnTo>
                  <a:pt x="43449" y="97161"/>
                </a:lnTo>
                <a:cubicBezTo>
                  <a:pt x="43449" y="97161"/>
                  <a:pt x="43449" y="97161"/>
                  <a:pt x="43449" y="97161"/>
                </a:cubicBezTo>
                <a:lnTo>
                  <a:pt x="7499" y="110768"/>
                </a:lnTo>
                <a:cubicBezTo>
                  <a:pt x="1546" y="113010"/>
                  <a:pt x="-1547" y="119736"/>
                  <a:pt x="773" y="125689"/>
                </a:cubicBezTo>
                <a:cubicBezTo>
                  <a:pt x="3015" y="131642"/>
                  <a:pt x="9741" y="134734"/>
                  <a:pt x="15694" y="132415"/>
                </a:cubicBezTo>
                <a:lnTo>
                  <a:pt x="36027" y="124761"/>
                </a:lnTo>
                <a:lnTo>
                  <a:pt x="36027" y="533738"/>
                </a:lnTo>
                <a:cubicBezTo>
                  <a:pt x="36027" y="540155"/>
                  <a:pt x="41207" y="545335"/>
                  <a:pt x="47623" y="545335"/>
                </a:cubicBezTo>
                <a:lnTo>
                  <a:pt x="144958" y="545335"/>
                </a:lnTo>
                <a:lnTo>
                  <a:pt x="144958" y="550205"/>
                </a:lnTo>
                <a:cubicBezTo>
                  <a:pt x="144958" y="553762"/>
                  <a:pt x="146582" y="557086"/>
                  <a:pt x="149288" y="559251"/>
                </a:cubicBezTo>
                <a:cubicBezTo>
                  <a:pt x="151375" y="560874"/>
                  <a:pt x="153927" y="561802"/>
                  <a:pt x="156555" y="561802"/>
                </a:cubicBezTo>
                <a:cubicBezTo>
                  <a:pt x="157406" y="561802"/>
                  <a:pt x="158256" y="561725"/>
                  <a:pt x="159106" y="561493"/>
                </a:cubicBezTo>
                <a:lnTo>
                  <a:pt x="232243" y="545103"/>
                </a:lnTo>
                <a:cubicBezTo>
                  <a:pt x="232243" y="545103"/>
                  <a:pt x="232243" y="545103"/>
                  <a:pt x="232243" y="545103"/>
                </a:cubicBezTo>
                <a:lnTo>
                  <a:pt x="232475" y="545026"/>
                </a:lnTo>
                <a:cubicBezTo>
                  <a:pt x="232552" y="545026"/>
                  <a:pt x="232552" y="544948"/>
                  <a:pt x="232630" y="544948"/>
                </a:cubicBezTo>
                <a:cubicBezTo>
                  <a:pt x="233789" y="544639"/>
                  <a:pt x="234871" y="544175"/>
                  <a:pt x="235877" y="543634"/>
                </a:cubicBezTo>
                <a:cubicBezTo>
                  <a:pt x="235954" y="543557"/>
                  <a:pt x="236109" y="543557"/>
                  <a:pt x="236186" y="543479"/>
                </a:cubicBezTo>
                <a:cubicBezTo>
                  <a:pt x="237114" y="542861"/>
                  <a:pt x="237964" y="542088"/>
                  <a:pt x="238737" y="541238"/>
                </a:cubicBezTo>
                <a:cubicBezTo>
                  <a:pt x="238892" y="541083"/>
                  <a:pt x="238969" y="540928"/>
                  <a:pt x="239124" y="540773"/>
                </a:cubicBezTo>
                <a:cubicBezTo>
                  <a:pt x="239819" y="539923"/>
                  <a:pt x="240361" y="538918"/>
                  <a:pt x="240747" y="537836"/>
                </a:cubicBezTo>
                <a:cubicBezTo>
                  <a:pt x="240825" y="537681"/>
                  <a:pt x="240825" y="537449"/>
                  <a:pt x="240902" y="537295"/>
                </a:cubicBezTo>
                <a:cubicBezTo>
                  <a:pt x="241288" y="536135"/>
                  <a:pt x="241520" y="534975"/>
                  <a:pt x="241520" y="533738"/>
                </a:cubicBezTo>
                <a:lnTo>
                  <a:pt x="241520" y="339764"/>
                </a:lnTo>
                <a:lnTo>
                  <a:pt x="365064" y="339764"/>
                </a:lnTo>
                <a:lnTo>
                  <a:pt x="365064" y="533738"/>
                </a:lnTo>
                <a:cubicBezTo>
                  <a:pt x="365064" y="534975"/>
                  <a:pt x="365296" y="536135"/>
                  <a:pt x="365682" y="537295"/>
                </a:cubicBezTo>
                <a:cubicBezTo>
                  <a:pt x="365760" y="537449"/>
                  <a:pt x="365760" y="537681"/>
                  <a:pt x="365837" y="537836"/>
                </a:cubicBezTo>
                <a:cubicBezTo>
                  <a:pt x="366223" y="538918"/>
                  <a:pt x="366765" y="539846"/>
                  <a:pt x="367460" y="540773"/>
                </a:cubicBezTo>
                <a:cubicBezTo>
                  <a:pt x="367615" y="540928"/>
                  <a:pt x="367692" y="541083"/>
                  <a:pt x="367847" y="541238"/>
                </a:cubicBezTo>
                <a:cubicBezTo>
                  <a:pt x="368620" y="542088"/>
                  <a:pt x="369393" y="542861"/>
                  <a:pt x="370398" y="543479"/>
                </a:cubicBezTo>
                <a:cubicBezTo>
                  <a:pt x="370476" y="543557"/>
                  <a:pt x="370630" y="543557"/>
                  <a:pt x="370708" y="543634"/>
                </a:cubicBezTo>
                <a:cubicBezTo>
                  <a:pt x="371713" y="544253"/>
                  <a:pt x="372795" y="544716"/>
                  <a:pt x="373955" y="544948"/>
                </a:cubicBezTo>
                <a:cubicBezTo>
                  <a:pt x="374032" y="544948"/>
                  <a:pt x="374032" y="545026"/>
                  <a:pt x="374109" y="545026"/>
                </a:cubicBezTo>
                <a:lnTo>
                  <a:pt x="374341" y="545103"/>
                </a:lnTo>
                <a:cubicBezTo>
                  <a:pt x="374341" y="545103"/>
                  <a:pt x="374341" y="545103"/>
                  <a:pt x="374341" y="545103"/>
                </a:cubicBezTo>
                <a:lnTo>
                  <a:pt x="447478" y="561493"/>
                </a:lnTo>
                <a:cubicBezTo>
                  <a:pt x="448328" y="561648"/>
                  <a:pt x="449179" y="561802"/>
                  <a:pt x="450029" y="561802"/>
                </a:cubicBezTo>
                <a:cubicBezTo>
                  <a:pt x="452658" y="561802"/>
                  <a:pt x="455209" y="560952"/>
                  <a:pt x="457296" y="559251"/>
                </a:cubicBezTo>
                <a:cubicBezTo>
                  <a:pt x="460080" y="557086"/>
                  <a:pt x="461626" y="553685"/>
                  <a:pt x="461626" y="550205"/>
                </a:cubicBezTo>
                <a:lnTo>
                  <a:pt x="461626" y="545335"/>
                </a:lnTo>
                <a:lnTo>
                  <a:pt x="558961" y="545335"/>
                </a:lnTo>
                <a:cubicBezTo>
                  <a:pt x="565378" y="545335"/>
                  <a:pt x="570558" y="540155"/>
                  <a:pt x="570558" y="533738"/>
                </a:cubicBezTo>
                <a:lnTo>
                  <a:pt x="570558" y="124761"/>
                </a:lnTo>
                <a:lnTo>
                  <a:pt x="590890" y="132415"/>
                </a:lnTo>
                <a:cubicBezTo>
                  <a:pt x="592205" y="132956"/>
                  <a:pt x="593596" y="133188"/>
                  <a:pt x="594988" y="133188"/>
                </a:cubicBezTo>
                <a:cubicBezTo>
                  <a:pt x="599704" y="133188"/>
                  <a:pt x="604111" y="130328"/>
                  <a:pt x="605811" y="125689"/>
                </a:cubicBezTo>
                <a:cubicBezTo>
                  <a:pt x="607976" y="119736"/>
                  <a:pt x="604961" y="113010"/>
                  <a:pt x="598931" y="110768"/>
                </a:cubicBezTo>
                <a:close/>
                <a:moveTo>
                  <a:pt x="168074" y="327781"/>
                </a:moveTo>
                <a:lnTo>
                  <a:pt x="218250" y="337754"/>
                </a:lnTo>
                <a:lnTo>
                  <a:pt x="218250" y="524461"/>
                </a:lnTo>
                <a:lnTo>
                  <a:pt x="168074" y="535671"/>
                </a:lnTo>
                <a:lnTo>
                  <a:pt x="168074" y="327781"/>
                </a:lnTo>
                <a:close/>
                <a:moveTo>
                  <a:pt x="438355" y="535748"/>
                </a:moveTo>
                <a:lnTo>
                  <a:pt x="388180" y="524538"/>
                </a:lnTo>
                <a:lnTo>
                  <a:pt x="388180" y="337831"/>
                </a:lnTo>
                <a:lnTo>
                  <a:pt x="438355" y="327858"/>
                </a:lnTo>
                <a:lnTo>
                  <a:pt x="438355" y="535748"/>
                </a:lnTo>
                <a:close/>
                <a:moveTo>
                  <a:pt x="547287" y="116025"/>
                </a:moveTo>
                <a:lnTo>
                  <a:pt x="547287" y="522142"/>
                </a:lnTo>
                <a:lnTo>
                  <a:pt x="461548" y="522142"/>
                </a:lnTo>
                <a:lnTo>
                  <a:pt x="461548" y="313556"/>
                </a:lnTo>
                <a:cubicBezTo>
                  <a:pt x="461548" y="310077"/>
                  <a:pt x="460002" y="306752"/>
                  <a:pt x="457296" y="304587"/>
                </a:cubicBezTo>
                <a:cubicBezTo>
                  <a:pt x="454590" y="302345"/>
                  <a:pt x="451034" y="301495"/>
                  <a:pt x="447710" y="302191"/>
                </a:cubicBezTo>
                <a:lnTo>
                  <a:pt x="375501" y="316571"/>
                </a:lnTo>
                <a:lnTo>
                  <a:pt x="231083" y="316571"/>
                </a:lnTo>
                <a:lnTo>
                  <a:pt x="158874" y="302191"/>
                </a:lnTo>
                <a:cubicBezTo>
                  <a:pt x="155473" y="301495"/>
                  <a:pt x="151916" y="302423"/>
                  <a:pt x="149288" y="304587"/>
                </a:cubicBezTo>
                <a:cubicBezTo>
                  <a:pt x="146582" y="306752"/>
                  <a:pt x="145036" y="310077"/>
                  <a:pt x="145036" y="313556"/>
                </a:cubicBezTo>
                <a:lnTo>
                  <a:pt x="145036" y="522142"/>
                </a:lnTo>
                <a:lnTo>
                  <a:pt x="59297" y="522142"/>
                </a:lnTo>
                <a:lnTo>
                  <a:pt x="59297" y="116025"/>
                </a:lnTo>
                <a:lnTo>
                  <a:pt x="303369" y="24025"/>
                </a:lnTo>
                <a:lnTo>
                  <a:pt x="547287" y="116025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3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63963" y="721823"/>
            <a:ext cx="535110" cy="467194"/>
            <a:chOff x="10702196" y="286602"/>
            <a:chExt cx="620914" cy="542107"/>
          </a:xfrm>
          <a:solidFill>
            <a:srgbClr val="333333"/>
          </a:solidFill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5F2554E0-0834-4689-94E0-BD1153ADF1AF}"/>
                </a:ext>
              </a:extLst>
            </p:cNvPr>
            <p:cNvSpPr/>
            <p:nvPr/>
          </p:nvSpPr>
          <p:spPr>
            <a:xfrm>
              <a:off x="10849169" y="357753"/>
              <a:ext cx="92656" cy="92671"/>
            </a:xfrm>
            <a:custGeom>
              <a:avLst/>
              <a:gdLst>
                <a:gd name="connsiteX0" fmla="*/ 46397 w 92656"/>
                <a:gd name="connsiteY0" fmla="*/ 92672 h 92671"/>
                <a:gd name="connsiteX1" fmla="*/ 62168 w 92656"/>
                <a:gd name="connsiteY1" fmla="*/ 89888 h 92671"/>
                <a:gd name="connsiteX2" fmla="*/ 88299 w 92656"/>
                <a:gd name="connsiteY2" fmla="*/ 65922 h 92671"/>
                <a:gd name="connsiteX3" fmla="*/ 89846 w 92656"/>
                <a:gd name="connsiteY3" fmla="*/ 30513 h 92671"/>
                <a:gd name="connsiteX4" fmla="*/ 65879 w 92656"/>
                <a:gd name="connsiteY4" fmla="*/ 4382 h 92671"/>
                <a:gd name="connsiteX5" fmla="*/ 30471 w 92656"/>
                <a:gd name="connsiteY5" fmla="*/ 2836 h 92671"/>
                <a:gd name="connsiteX6" fmla="*/ 2794 w 92656"/>
                <a:gd name="connsiteY6" fmla="*/ 62211 h 92671"/>
                <a:gd name="connsiteX7" fmla="*/ 46397 w 92656"/>
                <a:gd name="connsiteY7" fmla="*/ 92672 h 92671"/>
                <a:gd name="connsiteX8" fmla="*/ 38434 w 92656"/>
                <a:gd name="connsiteY8" fmla="*/ 24560 h 92671"/>
                <a:gd name="connsiteX9" fmla="*/ 46397 w 92656"/>
                <a:gd name="connsiteY9" fmla="*/ 23169 h 92671"/>
                <a:gd name="connsiteX10" fmla="*/ 56138 w 92656"/>
                <a:gd name="connsiteY10" fmla="*/ 25333 h 92671"/>
                <a:gd name="connsiteX11" fmla="*/ 68121 w 92656"/>
                <a:gd name="connsiteY11" fmla="*/ 38399 h 92671"/>
                <a:gd name="connsiteX12" fmla="*/ 68121 w 92656"/>
                <a:gd name="connsiteY12" fmla="*/ 38399 h 92671"/>
                <a:gd name="connsiteX13" fmla="*/ 67348 w 92656"/>
                <a:gd name="connsiteY13" fmla="*/ 56103 h 92671"/>
                <a:gd name="connsiteX14" fmla="*/ 54282 w 92656"/>
                <a:gd name="connsiteY14" fmla="*/ 68087 h 92671"/>
                <a:gd name="connsiteX15" fmla="*/ 24595 w 92656"/>
                <a:gd name="connsiteY15" fmla="*/ 54248 h 92671"/>
                <a:gd name="connsiteX16" fmla="*/ 38434 w 92656"/>
                <a:gd name="connsiteY16" fmla="*/ 24560 h 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2656" h="92671">
                  <a:moveTo>
                    <a:pt x="46397" y="92672"/>
                  </a:moveTo>
                  <a:cubicBezTo>
                    <a:pt x="51654" y="92672"/>
                    <a:pt x="56989" y="91744"/>
                    <a:pt x="62168" y="89888"/>
                  </a:cubicBezTo>
                  <a:cubicBezTo>
                    <a:pt x="73765" y="85636"/>
                    <a:pt x="83120" y="77132"/>
                    <a:pt x="88299" y="65922"/>
                  </a:cubicBezTo>
                  <a:cubicBezTo>
                    <a:pt x="93480" y="54712"/>
                    <a:pt x="94098" y="42110"/>
                    <a:pt x="89846" y="30513"/>
                  </a:cubicBezTo>
                  <a:cubicBezTo>
                    <a:pt x="85594" y="18917"/>
                    <a:pt x="77090" y="9562"/>
                    <a:pt x="65879" y="4382"/>
                  </a:cubicBezTo>
                  <a:cubicBezTo>
                    <a:pt x="54669" y="-875"/>
                    <a:pt x="42067" y="-1416"/>
                    <a:pt x="30471" y="2836"/>
                  </a:cubicBezTo>
                  <a:cubicBezTo>
                    <a:pt x="6504" y="11572"/>
                    <a:pt x="-5943" y="38244"/>
                    <a:pt x="2794" y="62211"/>
                  </a:cubicBezTo>
                  <a:cubicBezTo>
                    <a:pt x="9674" y="80998"/>
                    <a:pt x="27455" y="92672"/>
                    <a:pt x="46397" y="92672"/>
                  </a:cubicBezTo>
                  <a:close/>
                  <a:moveTo>
                    <a:pt x="38434" y="24560"/>
                  </a:moveTo>
                  <a:cubicBezTo>
                    <a:pt x="40985" y="23633"/>
                    <a:pt x="43691" y="23169"/>
                    <a:pt x="46397" y="23169"/>
                  </a:cubicBezTo>
                  <a:cubicBezTo>
                    <a:pt x="49721" y="23169"/>
                    <a:pt x="53046" y="23865"/>
                    <a:pt x="56138" y="25333"/>
                  </a:cubicBezTo>
                  <a:cubicBezTo>
                    <a:pt x="61782" y="27962"/>
                    <a:pt x="66034" y="32601"/>
                    <a:pt x="68121" y="38399"/>
                  </a:cubicBezTo>
                  <a:cubicBezTo>
                    <a:pt x="68121" y="38399"/>
                    <a:pt x="68121" y="38399"/>
                    <a:pt x="68121" y="38399"/>
                  </a:cubicBezTo>
                  <a:cubicBezTo>
                    <a:pt x="70209" y="44197"/>
                    <a:pt x="69977" y="50460"/>
                    <a:pt x="67348" y="56103"/>
                  </a:cubicBezTo>
                  <a:cubicBezTo>
                    <a:pt x="64720" y="61747"/>
                    <a:pt x="60081" y="65922"/>
                    <a:pt x="54282" y="68087"/>
                  </a:cubicBezTo>
                  <a:cubicBezTo>
                    <a:pt x="42300" y="72493"/>
                    <a:pt x="29002" y="66231"/>
                    <a:pt x="24595" y="54248"/>
                  </a:cubicBezTo>
                  <a:cubicBezTo>
                    <a:pt x="20189" y="42265"/>
                    <a:pt x="26450" y="28890"/>
                    <a:pt x="38434" y="2456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A11BBC8E-9F7B-4469-99B3-B30CABB7E950}"/>
                </a:ext>
              </a:extLst>
            </p:cNvPr>
            <p:cNvSpPr/>
            <p:nvPr/>
          </p:nvSpPr>
          <p:spPr>
            <a:xfrm>
              <a:off x="10831397" y="554099"/>
              <a:ext cx="23193" cy="79244"/>
            </a:xfrm>
            <a:custGeom>
              <a:avLst/>
              <a:gdLst>
                <a:gd name="connsiteX0" fmla="*/ 0 w 23193"/>
                <a:gd name="connsiteY0" fmla="*/ 11597 h 79244"/>
                <a:gd name="connsiteX1" fmla="*/ 0 w 23193"/>
                <a:gd name="connsiteY1" fmla="*/ 67647 h 79244"/>
                <a:gd name="connsiteX2" fmla="*/ 11597 w 23193"/>
                <a:gd name="connsiteY2" fmla="*/ 79244 h 79244"/>
                <a:gd name="connsiteX3" fmla="*/ 23193 w 23193"/>
                <a:gd name="connsiteY3" fmla="*/ 67647 h 79244"/>
                <a:gd name="connsiteX4" fmla="*/ 23193 w 23193"/>
                <a:gd name="connsiteY4" fmla="*/ 11597 h 79244"/>
                <a:gd name="connsiteX5" fmla="*/ 11597 w 23193"/>
                <a:gd name="connsiteY5" fmla="*/ 0 h 79244"/>
                <a:gd name="connsiteX6" fmla="*/ 0 w 23193"/>
                <a:gd name="connsiteY6" fmla="*/ 11597 h 7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79244">
                  <a:moveTo>
                    <a:pt x="0" y="11597"/>
                  </a:moveTo>
                  <a:lnTo>
                    <a:pt x="0" y="67647"/>
                  </a:lnTo>
                  <a:cubicBezTo>
                    <a:pt x="0" y="74064"/>
                    <a:pt x="5180" y="79244"/>
                    <a:pt x="11597" y="79244"/>
                  </a:cubicBezTo>
                  <a:cubicBezTo>
                    <a:pt x="18013" y="79244"/>
                    <a:pt x="23193" y="74064"/>
                    <a:pt x="23193" y="67647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6C8DC7A8-CA44-4616-93DA-B75069FD5AA3}"/>
                </a:ext>
              </a:extLst>
            </p:cNvPr>
            <p:cNvSpPr/>
            <p:nvPr/>
          </p:nvSpPr>
          <p:spPr>
            <a:xfrm>
              <a:off x="10790421" y="463336"/>
              <a:ext cx="283199" cy="166992"/>
            </a:xfrm>
            <a:custGeom>
              <a:avLst/>
              <a:gdLst>
                <a:gd name="connsiteX0" fmla="*/ 184080 w 283199"/>
                <a:gd name="connsiteY0" fmla="*/ 82105 h 166992"/>
                <a:gd name="connsiteX1" fmla="*/ 191733 w 283199"/>
                <a:gd name="connsiteY1" fmla="*/ 88212 h 166992"/>
                <a:gd name="connsiteX2" fmla="*/ 201397 w 283199"/>
                <a:gd name="connsiteY2" fmla="*/ 86279 h 166992"/>
                <a:gd name="connsiteX3" fmla="*/ 239821 w 283199"/>
                <a:gd name="connsiteY3" fmla="*/ 57829 h 166992"/>
                <a:gd name="connsiteX4" fmla="*/ 249099 w 283199"/>
                <a:gd name="connsiteY4" fmla="*/ 55510 h 166992"/>
                <a:gd name="connsiteX5" fmla="*/ 257293 w 283199"/>
                <a:gd name="connsiteY5" fmla="*/ 60380 h 166992"/>
                <a:gd name="connsiteX6" fmla="*/ 259613 w 283199"/>
                <a:gd name="connsiteY6" fmla="*/ 69658 h 166992"/>
                <a:gd name="connsiteX7" fmla="*/ 254665 w 283199"/>
                <a:gd name="connsiteY7" fmla="*/ 77853 h 166992"/>
                <a:gd name="connsiteX8" fmla="*/ 198150 w 283199"/>
                <a:gd name="connsiteY8" fmla="*/ 119601 h 166992"/>
                <a:gd name="connsiteX9" fmla="*/ 183152 w 283199"/>
                <a:gd name="connsiteY9" fmla="*/ 117359 h 166992"/>
                <a:gd name="connsiteX10" fmla="*/ 168617 w 283199"/>
                <a:gd name="connsiteY10" fmla="*/ 97799 h 166992"/>
                <a:gd name="connsiteX11" fmla="*/ 167380 w 283199"/>
                <a:gd name="connsiteY11" fmla="*/ 95634 h 166992"/>
                <a:gd name="connsiteX12" fmla="*/ 167303 w 283199"/>
                <a:gd name="connsiteY12" fmla="*/ 95480 h 166992"/>
                <a:gd name="connsiteX13" fmla="*/ 165912 w 283199"/>
                <a:gd name="connsiteY13" fmla="*/ 93856 h 166992"/>
                <a:gd name="connsiteX14" fmla="*/ 165525 w 283199"/>
                <a:gd name="connsiteY14" fmla="*/ 93547 h 166992"/>
                <a:gd name="connsiteX15" fmla="*/ 164056 w 283199"/>
                <a:gd name="connsiteY15" fmla="*/ 92464 h 166992"/>
                <a:gd name="connsiteX16" fmla="*/ 163515 w 283199"/>
                <a:gd name="connsiteY16" fmla="*/ 92155 h 166992"/>
                <a:gd name="connsiteX17" fmla="*/ 161891 w 283199"/>
                <a:gd name="connsiteY17" fmla="*/ 91382 h 166992"/>
                <a:gd name="connsiteX18" fmla="*/ 161659 w 283199"/>
                <a:gd name="connsiteY18" fmla="*/ 91305 h 166992"/>
                <a:gd name="connsiteX19" fmla="*/ 161427 w 283199"/>
                <a:gd name="connsiteY19" fmla="*/ 91227 h 166992"/>
                <a:gd name="connsiteX20" fmla="*/ 158026 w 283199"/>
                <a:gd name="connsiteY20" fmla="*/ 90686 h 166992"/>
                <a:gd name="connsiteX21" fmla="*/ 158026 w 283199"/>
                <a:gd name="connsiteY21" fmla="*/ 90686 h 166992"/>
                <a:gd name="connsiteX22" fmla="*/ 157948 w 283199"/>
                <a:gd name="connsiteY22" fmla="*/ 90686 h 166992"/>
                <a:gd name="connsiteX23" fmla="*/ 146352 w 283199"/>
                <a:gd name="connsiteY23" fmla="*/ 102283 h 166992"/>
                <a:gd name="connsiteX24" fmla="*/ 146506 w 283199"/>
                <a:gd name="connsiteY24" fmla="*/ 103288 h 166992"/>
                <a:gd name="connsiteX25" fmla="*/ 146506 w 283199"/>
                <a:gd name="connsiteY25" fmla="*/ 155396 h 166992"/>
                <a:gd name="connsiteX26" fmla="*/ 158103 w 283199"/>
                <a:gd name="connsiteY26" fmla="*/ 166993 h 166992"/>
                <a:gd name="connsiteX27" fmla="*/ 169700 w 283199"/>
                <a:gd name="connsiteY27" fmla="*/ 155396 h 166992"/>
                <a:gd name="connsiteX28" fmla="*/ 169700 w 283199"/>
                <a:gd name="connsiteY28" fmla="*/ 136532 h 166992"/>
                <a:gd name="connsiteX29" fmla="*/ 212144 w 283199"/>
                <a:gd name="connsiteY29" fmla="*/ 138233 h 166992"/>
                <a:gd name="connsiteX30" fmla="*/ 268735 w 283199"/>
                <a:gd name="connsiteY30" fmla="*/ 96485 h 166992"/>
                <a:gd name="connsiteX31" fmla="*/ 282806 w 283199"/>
                <a:gd name="connsiteY31" fmla="*/ 73059 h 166992"/>
                <a:gd name="connsiteX32" fmla="*/ 276158 w 283199"/>
                <a:gd name="connsiteY32" fmla="*/ 46541 h 166992"/>
                <a:gd name="connsiteX33" fmla="*/ 252732 w 283199"/>
                <a:gd name="connsiteY33" fmla="*/ 32471 h 166992"/>
                <a:gd name="connsiteX34" fmla="*/ 226291 w 283199"/>
                <a:gd name="connsiteY34" fmla="*/ 39120 h 166992"/>
                <a:gd name="connsiteX35" fmla="*/ 198769 w 283199"/>
                <a:gd name="connsiteY35" fmla="*/ 59452 h 166992"/>
                <a:gd name="connsiteX36" fmla="*/ 105454 w 283199"/>
                <a:gd name="connsiteY36" fmla="*/ 0 h 166992"/>
                <a:gd name="connsiteX37" fmla="*/ 2939 w 283199"/>
                <a:gd name="connsiteY37" fmla="*/ 86743 h 166992"/>
                <a:gd name="connsiteX38" fmla="*/ 1 w 283199"/>
                <a:gd name="connsiteY38" fmla="*/ 155164 h 166992"/>
                <a:gd name="connsiteX39" fmla="*/ 11443 w 283199"/>
                <a:gd name="connsiteY39" fmla="*/ 166915 h 166992"/>
                <a:gd name="connsiteX40" fmla="*/ 11598 w 283199"/>
                <a:gd name="connsiteY40" fmla="*/ 166915 h 166992"/>
                <a:gd name="connsiteX41" fmla="*/ 23194 w 283199"/>
                <a:gd name="connsiteY41" fmla="*/ 155473 h 166992"/>
                <a:gd name="connsiteX42" fmla="*/ 25977 w 283199"/>
                <a:gd name="connsiteY42" fmla="*/ 89681 h 166992"/>
                <a:gd name="connsiteX43" fmla="*/ 105531 w 283199"/>
                <a:gd name="connsiteY43" fmla="*/ 23193 h 166992"/>
                <a:gd name="connsiteX44" fmla="*/ 184080 w 283199"/>
                <a:gd name="connsiteY44" fmla="*/ 82105 h 166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83199" h="166992">
                  <a:moveTo>
                    <a:pt x="184080" y="82105"/>
                  </a:moveTo>
                  <a:cubicBezTo>
                    <a:pt x="185626" y="85197"/>
                    <a:pt x="188409" y="87439"/>
                    <a:pt x="191733" y="88212"/>
                  </a:cubicBezTo>
                  <a:cubicBezTo>
                    <a:pt x="195057" y="89063"/>
                    <a:pt x="198614" y="88290"/>
                    <a:pt x="201397" y="86279"/>
                  </a:cubicBezTo>
                  <a:lnTo>
                    <a:pt x="239821" y="57829"/>
                  </a:lnTo>
                  <a:cubicBezTo>
                    <a:pt x="242527" y="55819"/>
                    <a:pt x="245774" y="55046"/>
                    <a:pt x="249099" y="55510"/>
                  </a:cubicBezTo>
                  <a:cubicBezTo>
                    <a:pt x="252345" y="55973"/>
                    <a:pt x="255283" y="57752"/>
                    <a:pt x="257293" y="60380"/>
                  </a:cubicBezTo>
                  <a:cubicBezTo>
                    <a:pt x="259303" y="63086"/>
                    <a:pt x="260076" y="66333"/>
                    <a:pt x="259613" y="69658"/>
                  </a:cubicBezTo>
                  <a:cubicBezTo>
                    <a:pt x="259149" y="72982"/>
                    <a:pt x="257371" y="75842"/>
                    <a:pt x="254665" y="77853"/>
                  </a:cubicBezTo>
                  <a:lnTo>
                    <a:pt x="198150" y="119601"/>
                  </a:lnTo>
                  <a:cubicBezTo>
                    <a:pt x="193357" y="123157"/>
                    <a:pt x="186631" y="122152"/>
                    <a:pt x="183152" y="117359"/>
                  </a:cubicBezTo>
                  <a:lnTo>
                    <a:pt x="168617" y="97799"/>
                  </a:lnTo>
                  <a:cubicBezTo>
                    <a:pt x="168308" y="97026"/>
                    <a:pt x="167922" y="96330"/>
                    <a:pt x="167380" y="95634"/>
                  </a:cubicBezTo>
                  <a:cubicBezTo>
                    <a:pt x="167380" y="95557"/>
                    <a:pt x="167303" y="95557"/>
                    <a:pt x="167303" y="95480"/>
                  </a:cubicBezTo>
                  <a:cubicBezTo>
                    <a:pt x="166917" y="94861"/>
                    <a:pt x="166375" y="94320"/>
                    <a:pt x="165912" y="93856"/>
                  </a:cubicBezTo>
                  <a:cubicBezTo>
                    <a:pt x="165757" y="93779"/>
                    <a:pt x="165680" y="93624"/>
                    <a:pt x="165525" y="93547"/>
                  </a:cubicBezTo>
                  <a:cubicBezTo>
                    <a:pt x="165061" y="93160"/>
                    <a:pt x="164597" y="92774"/>
                    <a:pt x="164056" y="92464"/>
                  </a:cubicBezTo>
                  <a:cubicBezTo>
                    <a:pt x="163902" y="92387"/>
                    <a:pt x="163747" y="92310"/>
                    <a:pt x="163515" y="92155"/>
                  </a:cubicBezTo>
                  <a:cubicBezTo>
                    <a:pt x="162974" y="91846"/>
                    <a:pt x="162432" y="91614"/>
                    <a:pt x="161891" y="91382"/>
                  </a:cubicBezTo>
                  <a:cubicBezTo>
                    <a:pt x="161814" y="91382"/>
                    <a:pt x="161737" y="91305"/>
                    <a:pt x="161659" y="91305"/>
                  </a:cubicBezTo>
                  <a:cubicBezTo>
                    <a:pt x="161582" y="91305"/>
                    <a:pt x="161504" y="91305"/>
                    <a:pt x="161427" y="91227"/>
                  </a:cubicBezTo>
                  <a:cubicBezTo>
                    <a:pt x="160345" y="90918"/>
                    <a:pt x="159186" y="90686"/>
                    <a:pt x="158026" y="90686"/>
                  </a:cubicBezTo>
                  <a:cubicBezTo>
                    <a:pt x="158026" y="90686"/>
                    <a:pt x="158026" y="90686"/>
                    <a:pt x="158026" y="90686"/>
                  </a:cubicBezTo>
                  <a:cubicBezTo>
                    <a:pt x="158026" y="90686"/>
                    <a:pt x="157948" y="90686"/>
                    <a:pt x="157948" y="90686"/>
                  </a:cubicBezTo>
                  <a:cubicBezTo>
                    <a:pt x="151532" y="90686"/>
                    <a:pt x="146352" y="95866"/>
                    <a:pt x="146352" y="102283"/>
                  </a:cubicBezTo>
                  <a:cubicBezTo>
                    <a:pt x="146352" y="102669"/>
                    <a:pt x="146506" y="102979"/>
                    <a:pt x="146506" y="103288"/>
                  </a:cubicBezTo>
                  <a:lnTo>
                    <a:pt x="146506" y="155396"/>
                  </a:lnTo>
                  <a:cubicBezTo>
                    <a:pt x="146506" y="161813"/>
                    <a:pt x="151686" y="166993"/>
                    <a:pt x="158103" y="166993"/>
                  </a:cubicBezTo>
                  <a:cubicBezTo>
                    <a:pt x="164520" y="166993"/>
                    <a:pt x="169700" y="161813"/>
                    <a:pt x="169700" y="155396"/>
                  </a:cubicBezTo>
                  <a:lnTo>
                    <a:pt x="169700" y="136532"/>
                  </a:lnTo>
                  <a:cubicBezTo>
                    <a:pt x="181451" y="146737"/>
                    <a:pt x="199078" y="147897"/>
                    <a:pt x="212144" y="138233"/>
                  </a:cubicBezTo>
                  <a:lnTo>
                    <a:pt x="268735" y="96485"/>
                  </a:lnTo>
                  <a:cubicBezTo>
                    <a:pt x="276389" y="90841"/>
                    <a:pt x="281414" y="82491"/>
                    <a:pt x="282806" y="73059"/>
                  </a:cubicBezTo>
                  <a:cubicBezTo>
                    <a:pt x="284197" y="63627"/>
                    <a:pt x="281879" y="54195"/>
                    <a:pt x="276158" y="46541"/>
                  </a:cubicBezTo>
                  <a:cubicBezTo>
                    <a:pt x="270513" y="38888"/>
                    <a:pt x="262164" y="33940"/>
                    <a:pt x="252732" y="32471"/>
                  </a:cubicBezTo>
                  <a:cubicBezTo>
                    <a:pt x="243300" y="31079"/>
                    <a:pt x="233945" y="33399"/>
                    <a:pt x="226291" y="39120"/>
                  </a:cubicBezTo>
                  <a:lnTo>
                    <a:pt x="198769" y="59452"/>
                  </a:lnTo>
                  <a:cubicBezTo>
                    <a:pt x="180910" y="27214"/>
                    <a:pt x="155706" y="0"/>
                    <a:pt x="105454" y="0"/>
                  </a:cubicBezTo>
                  <a:cubicBezTo>
                    <a:pt x="49867" y="0"/>
                    <a:pt x="9587" y="34017"/>
                    <a:pt x="2939" y="86743"/>
                  </a:cubicBezTo>
                  <a:cubicBezTo>
                    <a:pt x="1393" y="98959"/>
                    <a:pt x="388" y="121920"/>
                    <a:pt x="1" y="155164"/>
                  </a:cubicBezTo>
                  <a:cubicBezTo>
                    <a:pt x="-77" y="161581"/>
                    <a:pt x="5026" y="166838"/>
                    <a:pt x="11443" y="166915"/>
                  </a:cubicBezTo>
                  <a:cubicBezTo>
                    <a:pt x="11520" y="166915"/>
                    <a:pt x="11520" y="166915"/>
                    <a:pt x="11598" y="166915"/>
                  </a:cubicBezTo>
                  <a:cubicBezTo>
                    <a:pt x="17938" y="166915"/>
                    <a:pt x="23117" y="161813"/>
                    <a:pt x="23194" y="155473"/>
                  </a:cubicBezTo>
                  <a:cubicBezTo>
                    <a:pt x="23581" y="123621"/>
                    <a:pt x="24586" y="100891"/>
                    <a:pt x="25977" y="89681"/>
                  </a:cubicBezTo>
                  <a:cubicBezTo>
                    <a:pt x="31158" y="48706"/>
                    <a:pt x="61619" y="23193"/>
                    <a:pt x="105531" y="23193"/>
                  </a:cubicBezTo>
                  <a:cubicBezTo>
                    <a:pt x="141558" y="23348"/>
                    <a:pt x="162896" y="39274"/>
                    <a:pt x="184080" y="8210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66C9B302-B13A-481B-B39F-54245E664518}"/>
                </a:ext>
              </a:extLst>
            </p:cNvPr>
            <p:cNvSpPr/>
            <p:nvPr/>
          </p:nvSpPr>
          <p:spPr>
            <a:xfrm>
              <a:off x="10754241" y="286602"/>
              <a:ext cx="466419" cy="343726"/>
            </a:xfrm>
            <a:custGeom>
              <a:avLst/>
              <a:gdLst>
                <a:gd name="connsiteX0" fmla="*/ 11597 w 466419"/>
                <a:gd name="connsiteY0" fmla="*/ 221110 h 343726"/>
                <a:gd name="connsiteX1" fmla="*/ 23193 w 466419"/>
                <a:gd name="connsiteY1" fmla="*/ 209514 h 343726"/>
                <a:gd name="connsiteX2" fmla="*/ 23193 w 466419"/>
                <a:gd name="connsiteY2" fmla="*/ 23193 h 343726"/>
                <a:gd name="connsiteX3" fmla="*/ 443226 w 466419"/>
                <a:gd name="connsiteY3" fmla="*/ 23193 h 343726"/>
                <a:gd name="connsiteX4" fmla="*/ 443226 w 466419"/>
                <a:gd name="connsiteY4" fmla="*/ 320533 h 343726"/>
                <a:gd name="connsiteX5" fmla="*/ 284660 w 466419"/>
                <a:gd name="connsiteY5" fmla="*/ 320533 h 343726"/>
                <a:gd name="connsiteX6" fmla="*/ 273063 w 466419"/>
                <a:gd name="connsiteY6" fmla="*/ 332130 h 343726"/>
                <a:gd name="connsiteX7" fmla="*/ 284660 w 466419"/>
                <a:gd name="connsiteY7" fmla="*/ 343726 h 343726"/>
                <a:gd name="connsiteX8" fmla="*/ 454822 w 466419"/>
                <a:gd name="connsiteY8" fmla="*/ 343726 h 343726"/>
                <a:gd name="connsiteX9" fmla="*/ 466419 w 466419"/>
                <a:gd name="connsiteY9" fmla="*/ 332130 h 343726"/>
                <a:gd name="connsiteX10" fmla="*/ 466419 w 466419"/>
                <a:gd name="connsiteY10" fmla="*/ 11597 h 343726"/>
                <a:gd name="connsiteX11" fmla="*/ 454822 w 466419"/>
                <a:gd name="connsiteY11" fmla="*/ 0 h 343726"/>
                <a:gd name="connsiteX12" fmla="*/ 11597 w 466419"/>
                <a:gd name="connsiteY12" fmla="*/ 0 h 343726"/>
                <a:gd name="connsiteX13" fmla="*/ 0 w 466419"/>
                <a:gd name="connsiteY13" fmla="*/ 11597 h 343726"/>
                <a:gd name="connsiteX14" fmla="*/ 0 w 466419"/>
                <a:gd name="connsiteY14" fmla="*/ 209436 h 343726"/>
                <a:gd name="connsiteX15" fmla="*/ 11597 w 466419"/>
                <a:gd name="connsiteY15" fmla="*/ 221110 h 34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6419" h="343726">
                  <a:moveTo>
                    <a:pt x="11597" y="221110"/>
                  </a:moveTo>
                  <a:cubicBezTo>
                    <a:pt x="18013" y="221110"/>
                    <a:pt x="23193" y="215931"/>
                    <a:pt x="23193" y="209514"/>
                  </a:cubicBezTo>
                  <a:lnTo>
                    <a:pt x="23193" y="23193"/>
                  </a:lnTo>
                  <a:lnTo>
                    <a:pt x="443226" y="23193"/>
                  </a:lnTo>
                  <a:lnTo>
                    <a:pt x="443226" y="320533"/>
                  </a:lnTo>
                  <a:lnTo>
                    <a:pt x="284660" y="320533"/>
                  </a:lnTo>
                  <a:cubicBezTo>
                    <a:pt x="278243" y="320533"/>
                    <a:pt x="273063" y="325713"/>
                    <a:pt x="273063" y="332130"/>
                  </a:cubicBezTo>
                  <a:cubicBezTo>
                    <a:pt x="273063" y="338546"/>
                    <a:pt x="278243" y="343726"/>
                    <a:pt x="284660" y="343726"/>
                  </a:cubicBezTo>
                  <a:lnTo>
                    <a:pt x="454822" y="343726"/>
                  </a:lnTo>
                  <a:cubicBezTo>
                    <a:pt x="461239" y="343726"/>
                    <a:pt x="466419" y="338546"/>
                    <a:pt x="466419" y="332130"/>
                  </a:cubicBezTo>
                  <a:lnTo>
                    <a:pt x="466419" y="11597"/>
                  </a:lnTo>
                  <a:cubicBezTo>
                    <a:pt x="466419" y="5180"/>
                    <a:pt x="461239" y="0"/>
                    <a:pt x="454822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lnTo>
                    <a:pt x="0" y="209436"/>
                  </a:lnTo>
                  <a:cubicBezTo>
                    <a:pt x="0" y="215931"/>
                    <a:pt x="5179" y="221110"/>
                    <a:pt x="11597" y="22111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E34FADD3-67BF-4933-A87A-B7FDA8BF243A}"/>
                </a:ext>
              </a:extLst>
            </p:cNvPr>
            <p:cNvSpPr/>
            <p:nvPr/>
          </p:nvSpPr>
          <p:spPr>
            <a:xfrm>
              <a:off x="10750452" y="650352"/>
              <a:ext cx="93701" cy="93701"/>
            </a:xfrm>
            <a:custGeom>
              <a:avLst/>
              <a:gdLst>
                <a:gd name="connsiteX0" fmla="*/ 46850 w 93701"/>
                <a:gd name="connsiteY0" fmla="*/ 93701 h 93701"/>
                <a:gd name="connsiteX1" fmla="*/ 93701 w 93701"/>
                <a:gd name="connsiteY1" fmla="*/ 46851 h 93701"/>
                <a:gd name="connsiteX2" fmla="*/ 46850 w 93701"/>
                <a:gd name="connsiteY2" fmla="*/ 0 h 93701"/>
                <a:gd name="connsiteX3" fmla="*/ 0 w 93701"/>
                <a:gd name="connsiteY3" fmla="*/ 46851 h 93701"/>
                <a:gd name="connsiteX4" fmla="*/ 46850 w 93701"/>
                <a:gd name="connsiteY4" fmla="*/ 93701 h 93701"/>
                <a:gd name="connsiteX5" fmla="*/ 46850 w 93701"/>
                <a:gd name="connsiteY5" fmla="*/ 23193 h 93701"/>
                <a:gd name="connsiteX6" fmla="*/ 70508 w 93701"/>
                <a:gd name="connsiteY6" fmla="*/ 46851 h 93701"/>
                <a:gd name="connsiteX7" fmla="*/ 46850 w 93701"/>
                <a:gd name="connsiteY7" fmla="*/ 70508 h 93701"/>
                <a:gd name="connsiteX8" fmla="*/ 23193 w 93701"/>
                <a:gd name="connsiteY8" fmla="*/ 46851 h 93701"/>
                <a:gd name="connsiteX9" fmla="*/ 46850 w 93701"/>
                <a:gd name="connsiteY9" fmla="*/ 23193 h 9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701" h="93701">
                  <a:moveTo>
                    <a:pt x="46850" y="93701"/>
                  </a:moveTo>
                  <a:cubicBezTo>
                    <a:pt x="72672" y="93701"/>
                    <a:pt x="93701" y="72673"/>
                    <a:pt x="93701" y="46851"/>
                  </a:cubicBezTo>
                  <a:cubicBezTo>
                    <a:pt x="93701" y="21029"/>
                    <a:pt x="72672" y="0"/>
                    <a:pt x="46850" y="0"/>
                  </a:cubicBezTo>
                  <a:cubicBezTo>
                    <a:pt x="21028" y="0"/>
                    <a:pt x="0" y="21029"/>
                    <a:pt x="0" y="46851"/>
                  </a:cubicBezTo>
                  <a:cubicBezTo>
                    <a:pt x="0" y="72673"/>
                    <a:pt x="21028" y="93701"/>
                    <a:pt x="46850" y="93701"/>
                  </a:cubicBezTo>
                  <a:close/>
                  <a:moveTo>
                    <a:pt x="46850" y="23193"/>
                  </a:moveTo>
                  <a:cubicBezTo>
                    <a:pt x="59916" y="23193"/>
                    <a:pt x="70508" y="33785"/>
                    <a:pt x="70508" y="46851"/>
                  </a:cubicBezTo>
                  <a:cubicBezTo>
                    <a:pt x="70508" y="59916"/>
                    <a:pt x="59916" y="70508"/>
                    <a:pt x="46850" y="70508"/>
                  </a:cubicBezTo>
                  <a:cubicBezTo>
                    <a:pt x="33785" y="70508"/>
                    <a:pt x="23193" y="59916"/>
                    <a:pt x="23193" y="46851"/>
                  </a:cubicBezTo>
                  <a:cubicBezTo>
                    <a:pt x="23193" y="33785"/>
                    <a:pt x="33785" y="23193"/>
                    <a:pt x="46850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887B7DAD-AC09-4DA2-A30F-8692567C2E69}"/>
                </a:ext>
              </a:extLst>
            </p:cNvPr>
            <p:cNvSpPr/>
            <p:nvPr/>
          </p:nvSpPr>
          <p:spPr>
            <a:xfrm>
              <a:off x="10702196" y="759129"/>
              <a:ext cx="190213" cy="69580"/>
            </a:xfrm>
            <a:custGeom>
              <a:avLst/>
              <a:gdLst>
                <a:gd name="connsiteX0" fmla="*/ 11069 w 190213"/>
                <a:gd name="connsiteY0" fmla="*/ 69503 h 69580"/>
                <a:gd name="connsiteX1" fmla="*/ 23207 w 190213"/>
                <a:gd name="connsiteY1" fmla="*/ 58525 h 69580"/>
                <a:gd name="connsiteX2" fmla="*/ 60393 w 190213"/>
                <a:gd name="connsiteY2" fmla="*/ 23116 h 69580"/>
                <a:gd name="connsiteX3" fmla="*/ 129819 w 190213"/>
                <a:gd name="connsiteY3" fmla="*/ 23116 h 69580"/>
                <a:gd name="connsiteX4" fmla="*/ 167006 w 190213"/>
                <a:gd name="connsiteY4" fmla="*/ 58525 h 69580"/>
                <a:gd name="connsiteX5" fmla="*/ 178603 w 190213"/>
                <a:gd name="connsiteY5" fmla="*/ 69580 h 69580"/>
                <a:gd name="connsiteX6" fmla="*/ 179221 w 190213"/>
                <a:gd name="connsiteY6" fmla="*/ 69580 h 69580"/>
                <a:gd name="connsiteX7" fmla="*/ 190200 w 190213"/>
                <a:gd name="connsiteY7" fmla="*/ 57442 h 69580"/>
                <a:gd name="connsiteX8" fmla="*/ 129819 w 190213"/>
                <a:gd name="connsiteY8" fmla="*/ 0 h 69580"/>
                <a:gd name="connsiteX9" fmla="*/ 60393 w 190213"/>
                <a:gd name="connsiteY9" fmla="*/ 0 h 69580"/>
                <a:gd name="connsiteX10" fmla="*/ 14 w 190213"/>
                <a:gd name="connsiteY10" fmla="*/ 57442 h 69580"/>
                <a:gd name="connsiteX11" fmla="*/ 11069 w 190213"/>
                <a:gd name="connsiteY11" fmla="*/ 69503 h 6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213" h="69580">
                  <a:moveTo>
                    <a:pt x="11069" y="69503"/>
                  </a:moveTo>
                  <a:cubicBezTo>
                    <a:pt x="17640" y="69812"/>
                    <a:pt x="22898" y="64864"/>
                    <a:pt x="23207" y="58525"/>
                  </a:cubicBezTo>
                  <a:cubicBezTo>
                    <a:pt x="24212" y="38656"/>
                    <a:pt x="40525" y="23116"/>
                    <a:pt x="60393" y="23116"/>
                  </a:cubicBezTo>
                  <a:lnTo>
                    <a:pt x="129819" y="23116"/>
                  </a:lnTo>
                  <a:cubicBezTo>
                    <a:pt x="149688" y="23116"/>
                    <a:pt x="166001" y="38656"/>
                    <a:pt x="167006" y="58525"/>
                  </a:cubicBezTo>
                  <a:cubicBezTo>
                    <a:pt x="167315" y="64710"/>
                    <a:pt x="172418" y="69580"/>
                    <a:pt x="178603" y="69580"/>
                  </a:cubicBezTo>
                  <a:cubicBezTo>
                    <a:pt x="178758" y="69580"/>
                    <a:pt x="178989" y="69580"/>
                    <a:pt x="179221" y="69580"/>
                  </a:cubicBezTo>
                  <a:cubicBezTo>
                    <a:pt x="185638" y="69271"/>
                    <a:pt x="190508" y="63859"/>
                    <a:pt x="190200" y="57442"/>
                  </a:cubicBezTo>
                  <a:cubicBezTo>
                    <a:pt x="188575" y="25203"/>
                    <a:pt x="162135" y="0"/>
                    <a:pt x="129819" y="0"/>
                  </a:cubicBezTo>
                  <a:lnTo>
                    <a:pt x="60393" y="0"/>
                  </a:lnTo>
                  <a:cubicBezTo>
                    <a:pt x="28154" y="0"/>
                    <a:pt x="1637" y="25203"/>
                    <a:pt x="14" y="57442"/>
                  </a:cubicBezTo>
                  <a:cubicBezTo>
                    <a:pt x="-296" y="63782"/>
                    <a:pt x="4652" y="69194"/>
                    <a:pt x="11069" y="6950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E3D5E36E-4019-4B7F-A19A-C9F361163A80}"/>
                </a:ext>
              </a:extLst>
            </p:cNvPr>
            <p:cNvSpPr/>
            <p:nvPr/>
          </p:nvSpPr>
          <p:spPr>
            <a:xfrm>
              <a:off x="10965842" y="650352"/>
              <a:ext cx="93701" cy="93701"/>
            </a:xfrm>
            <a:custGeom>
              <a:avLst/>
              <a:gdLst>
                <a:gd name="connsiteX0" fmla="*/ 46850 w 93701"/>
                <a:gd name="connsiteY0" fmla="*/ 0 h 93701"/>
                <a:gd name="connsiteX1" fmla="*/ 0 w 93701"/>
                <a:gd name="connsiteY1" fmla="*/ 46851 h 93701"/>
                <a:gd name="connsiteX2" fmla="*/ 46850 w 93701"/>
                <a:gd name="connsiteY2" fmla="*/ 93701 h 93701"/>
                <a:gd name="connsiteX3" fmla="*/ 93701 w 93701"/>
                <a:gd name="connsiteY3" fmla="*/ 46851 h 93701"/>
                <a:gd name="connsiteX4" fmla="*/ 46850 w 93701"/>
                <a:gd name="connsiteY4" fmla="*/ 0 h 93701"/>
                <a:gd name="connsiteX5" fmla="*/ 46850 w 93701"/>
                <a:gd name="connsiteY5" fmla="*/ 70508 h 93701"/>
                <a:gd name="connsiteX6" fmla="*/ 23193 w 93701"/>
                <a:gd name="connsiteY6" fmla="*/ 46851 h 93701"/>
                <a:gd name="connsiteX7" fmla="*/ 46850 w 93701"/>
                <a:gd name="connsiteY7" fmla="*/ 23193 h 93701"/>
                <a:gd name="connsiteX8" fmla="*/ 70508 w 93701"/>
                <a:gd name="connsiteY8" fmla="*/ 46851 h 93701"/>
                <a:gd name="connsiteX9" fmla="*/ 46850 w 93701"/>
                <a:gd name="connsiteY9" fmla="*/ 70508 h 9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701" h="93701">
                  <a:moveTo>
                    <a:pt x="46850" y="0"/>
                  </a:moveTo>
                  <a:cubicBezTo>
                    <a:pt x="21028" y="0"/>
                    <a:pt x="0" y="21029"/>
                    <a:pt x="0" y="46851"/>
                  </a:cubicBezTo>
                  <a:cubicBezTo>
                    <a:pt x="0" y="72673"/>
                    <a:pt x="21028" y="93701"/>
                    <a:pt x="46850" y="93701"/>
                  </a:cubicBezTo>
                  <a:cubicBezTo>
                    <a:pt x="72673" y="93701"/>
                    <a:pt x="93701" y="72673"/>
                    <a:pt x="93701" y="46851"/>
                  </a:cubicBezTo>
                  <a:cubicBezTo>
                    <a:pt x="93701" y="21029"/>
                    <a:pt x="72673" y="0"/>
                    <a:pt x="46850" y="0"/>
                  </a:cubicBezTo>
                  <a:close/>
                  <a:moveTo>
                    <a:pt x="46850" y="70508"/>
                  </a:moveTo>
                  <a:cubicBezTo>
                    <a:pt x="33785" y="70508"/>
                    <a:pt x="23193" y="59916"/>
                    <a:pt x="23193" y="46851"/>
                  </a:cubicBezTo>
                  <a:cubicBezTo>
                    <a:pt x="23193" y="33785"/>
                    <a:pt x="33785" y="23193"/>
                    <a:pt x="46850" y="23193"/>
                  </a:cubicBezTo>
                  <a:cubicBezTo>
                    <a:pt x="59916" y="23193"/>
                    <a:pt x="70508" y="33785"/>
                    <a:pt x="70508" y="46851"/>
                  </a:cubicBezTo>
                  <a:cubicBezTo>
                    <a:pt x="70508" y="59916"/>
                    <a:pt x="59916" y="70508"/>
                    <a:pt x="46850" y="7050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3EC3F93E-75E4-49AC-BBE1-06F7691C0488}"/>
                </a:ext>
              </a:extLst>
            </p:cNvPr>
            <p:cNvSpPr/>
            <p:nvPr/>
          </p:nvSpPr>
          <p:spPr>
            <a:xfrm>
              <a:off x="10917586" y="759129"/>
              <a:ext cx="190136" cy="69580"/>
            </a:xfrm>
            <a:custGeom>
              <a:avLst/>
              <a:gdLst>
                <a:gd name="connsiteX0" fmla="*/ 14 w 190136"/>
                <a:gd name="connsiteY0" fmla="*/ 57365 h 69580"/>
                <a:gd name="connsiteX1" fmla="*/ 10991 w 190136"/>
                <a:gd name="connsiteY1" fmla="*/ 69503 h 69580"/>
                <a:gd name="connsiteX2" fmla="*/ 23130 w 190136"/>
                <a:gd name="connsiteY2" fmla="*/ 58525 h 69580"/>
                <a:gd name="connsiteX3" fmla="*/ 60316 w 190136"/>
                <a:gd name="connsiteY3" fmla="*/ 23116 h 69580"/>
                <a:gd name="connsiteX4" fmla="*/ 129742 w 190136"/>
                <a:gd name="connsiteY4" fmla="*/ 23116 h 69580"/>
                <a:gd name="connsiteX5" fmla="*/ 166929 w 190136"/>
                <a:gd name="connsiteY5" fmla="*/ 58525 h 69580"/>
                <a:gd name="connsiteX6" fmla="*/ 178525 w 190136"/>
                <a:gd name="connsiteY6" fmla="*/ 69580 h 69580"/>
                <a:gd name="connsiteX7" fmla="*/ 179144 w 190136"/>
                <a:gd name="connsiteY7" fmla="*/ 69580 h 69580"/>
                <a:gd name="connsiteX8" fmla="*/ 190122 w 190136"/>
                <a:gd name="connsiteY8" fmla="*/ 57442 h 69580"/>
                <a:gd name="connsiteX9" fmla="*/ 129742 w 190136"/>
                <a:gd name="connsiteY9" fmla="*/ 0 h 69580"/>
                <a:gd name="connsiteX10" fmla="*/ 60316 w 190136"/>
                <a:gd name="connsiteY10" fmla="*/ 0 h 69580"/>
                <a:gd name="connsiteX11" fmla="*/ 14 w 190136"/>
                <a:gd name="connsiteY11" fmla="*/ 57365 h 6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36" h="69580">
                  <a:moveTo>
                    <a:pt x="14" y="57365"/>
                  </a:moveTo>
                  <a:cubicBezTo>
                    <a:pt x="-296" y="63782"/>
                    <a:pt x="4652" y="69194"/>
                    <a:pt x="10991" y="69503"/>
                  </a:cubicBezTo>
                  <a:cubicBezTo>
                    <a:pt x="17486" y="69812"/>
                    <a:pt x="22820" y="64864"/>
                    <a:pt x="23130" y="58525"/>
                  </a:cubicBezTo>
                  <a:cubicBezTo>
                    <a:pt x="24135" y="38656"/>
                    <a:pt x="40447" y="23116"/>
                    <a:pt x="60316" y="23116"/>
                  </a:cubicBezTo>
                  <a:lnTo>
                    <a:pt x="129742" y="23116"/>
                  </a:lnTo>
                  <a:cubicBezTo>
                    <a:pt x="149611" y="23116"/>
                    <a:pt x="165924" y="38656"/>
                    <a:pt x="166929" y="58525"/>
                  </a:cubicBezTo>
                  <a:cubicBezTo>
                    <a:pt x="167238" y="64710"/>
                    <a:pt x="172340" y="69580"/>
                    <a:pt x="178525" y="69580"/>
                  </a:cubicBezTo>
                  <a:cubicBezTo>
                    <a:pt x="178680" y="69580"/>
                    <a:pt x="178912" y="69580"/>
                    <a:pt x="179144" y="69580"/>
                  </a:cubicBezTo>
                  <a:cubicBezTo>
                    <a:pt x="185561" y="69271"/>
                    <a:pt x="190432" y="63782"/>
                    <a:pt x="190122" y="57442"/>
                  </a:cubicBezTo>
                  <a:cubicBezTo>
                    <a:pt x="188499" y="25204"/>
                    <a:pt x="161981" y="0"/>
                    <a:pt x="129742" y="0"/>
                  </a:cubicBezTo>
                  <a:lnTo>
                    <a:pt x="60316" y="0"/>
                  </a:lnTo>
                  <a:cubicBezTo>
                    <a:pt x="28155" y="-77"/>
                    <a:pt x="1637" y="25204"/>
                    <a:pt x="14" y="5736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F43BDCB-F19A-4F31-9BB3-E4833061C900}"/>
                </a:ext>
              </a:extLst>
            </p:cNvPr>
            <p:cNvSpPr/>
            <p:nvPr/>
          </p:nvSpPr>
          <p:spPr>
            <a:xfrm>
              <a:off x="11181231" y="650352"/>
              <a:ext cx="93701" cy="93701"/>
            </a:xfrm>
            <a:custGeom>
              <a:avLst/>
              <a:gdLst>
                <a:gd name="connsiteX0" fmla="*/ 0 w 93701"/>
                <a:gd name="connsiteY0" fmla="*/ 46851 h 93701"/>
                <a:gd name="connsiteX1" fmla="*/ 46850 w 93701"/>
                <a:gd name="connsiteY1" fmla="*/ 93701 h 93701"/>
                <a:gd name="connsiteX2" fmla="*/ 93701 w 93701"/>
                <a:gd name="connsiteY2" fmla="*/ 46851 h 93701"/>
                <a:gd name="connsiteX3" fmla="*/ 46850 w 93701"/>
                <a:gd name="connsiteY3" fmla="*/ 0 h 93701"/>
                <a:gd name="connsiteX4" fmla="*/ 0 w 93701"/>
                <a:gd name="connsiteY4" fmla="*/ 46851 h 93701"/>
                <a:gd name="connsiteX5" fmla="*/ 46850 w 93701"/>
                <a:gd name="connsiteY5" fmla="*/ 23193 h 93701"/>
                <a:gd name="connsiteX6" fmla="*/ 70508 w 93701"/>
                <a:gd name="connsiteY6" fmla="*/ 46851 h 93701"/>
                <a:gd name="connsiteX7" fmla="*/ 46850 w 93701"/>
                <a:gd name="connsiteY7" fmla="*/ 70508 h 93701"/>
                <a:gd name="connsiteX8" fmla="*/ 23193 w 93701"/>
                <a:gd name="connsiteY8" fmla="*/ 46851 h 93701"/>
                <a:gd name="connsiteX9" fmla="*/ 46850 w 93701"/>
                <a:gd name="connsiteY9" fmla="*/ 23193 h 9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701" h="93701">
                  <a:moveTo>
                    <a:pt x="0" y="46851"/>
                  </a:moveTo>
                  <a:cubicBezTo>
                    <a:pt x="0" y="72673"/>
                    <a:pt x="21028" y="93701"/>
                    <a:pt x="46850" y="93701"/>
                  </a:cubicBezTo>
                  <a:cubicBezTo>
                    <a:pt x="72673" y="93701"/>
                    <a:pt x="93701" y="72673"/>
                    <a:pt x="93701" y="46851"/>
                  </a:cubicBezTo>
                  <a:cubicBezTo>
                    <a:pt x="93701" y="21029"/>
                    <a:pt x="72673" y="0"/>
                    <a:pt x="46850" y="0"/>
                  </a:cubicBezTo>
                  <a:cubicBezTo>
                    <a:pt x="21028" y="0"/>
                    <a:pt x="0" y="21029"/>
                    <a:pt x="0" y="46851"/>
                  </a:cubicBezTo>
                  <a:close/>
                  <a:moveTo>
                    <a:pt x="46850" y="23193"/>
                  </a:moveTo>
                  <a:cubicBezTo>
                    <a:pt x="59916" y="23193"/>
                    <a:pt x="70508" y="33785"/>
                    <a:pt x="70508" y="46851"/>
                  </a:cubicBezTo>
                  <a:cubicBezTo>
                    <a:pt x="70508" y="59916"/>
                    <a:pt x="59916" y="70508"/>
                    <a:pt x="46850" y="70508"/>
                  </a:cubicBezTo>
                  <a:cubicBezTo>
                    <a:pt x="33785" y="70508"/>
                    <a:pt x="23193" y="59916"/>
                    <a:pt x="23193" y="46851"/>
                  </a:cubicBezTo>
                  <a:cubicBezTo>
                    <a:pt x="23193" y="33785"/>
                    <a:pt x="33785" y="23193"/>
                    <a:pt x="46850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B6E3703B-2B58-4FA8-A397-1EC263F9243D}"/>
                </a:ext>
              </a:extLst>
            </p:cNvPr>
            <p:cNvSpPr/>
            <p:nvPr/>
          </p:nvSpPr>
          <p:spPr>
            <a:xfrm>
              <a:off x="11132975" y="759052"/>
              <a:ext cx="190136" cy="69657"/>
            </a:xfrm>
            <a:custGeom>
              <a:avLst/>
              <a:gdLst>
                <a:gd name="connsiteX0" fmla="*/ 60393 w 190136"/>
                <a:gd name="connsiteY0" fmla="*/ 0 h 69657"/>
                <a:gd name="connsiteX1" fmla="*/ 14 w 190136"/>
                <a:gd name="connsiteY1" fmla="*/ 57442 h 69657"/>
                <a:gd name="connsiteX2" fmla="*/ 10991 w 190136"/>
                <a:gd name="connsiteY2" fmla="*/ 69580 h 69657"/>
                <a:gd name="connsiteX3" fmla="*/ 23130 w 190136"/>
                <a:gd name="connsiteY3" fmla="*/ 58602 h 69657"/>
                <a:gd name="connsiteX4" fmla="*/ 60316 w 190136"/>
                <a:gd name="connsiteY4" fmla="*/ 23193 h 69657"/>
                <a:gd name="connsiteX5" fmla="*/ 129742 w 190136"/>
                <a:gd name="connsiteY5" fmla="*/ 23193 h 69657"/>
                <a:gd name="connsiteX6" fmla="*/ 166929 w 190136"/>
                <a:gd name="connsiteY6" fmla="*/ 58602 h 69657"/>
                <a:gd name="connsiteX7" fmla="*/ 178525 w 190136"/>
                <a:gd name="connsiteY7" fmla="*/ 69658 h 69657"/>
                <a:gd name="connsiteX8" fmla="*/ 179144 w 190136"/>
                <a:gd name="connsiteY8" fmla="*/ 69658 h 69657"/>
                <a:gd name="connsiteX9" fmla="*/ 190122 w 190136"/>
                <a:gd name="connsiteY9" fmla="*/ 57520 h 69657"/>
                <a:gd name="connsiteX10" fmla="*/ 129742 w 190136"/>
                <a:gd name="connsiteY10" fmla="*/ 77 h 69657"/>
                <a:gd name="connsiteX11" fmla="*/ 60393 w 190136"/>
                <a:gd name="connsiteY11" fmla="*/ 77 h 6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36" h="69657">
                  <a:moveTo>
                    <a:pt x="60393" y="0"/>
                  </a:moveTo>
                  <a:cubicBezTo>
                    <a:pt x="28155" y="0"/>
                    <a:pt x="1637" y="25204"/>
                    <a:pt x="14" y="57442"/>
                  </a:cubicBezTo>
                  <a:cubicBezTo>
                    <a:pt x="-296" y="63859"/>
                    <a:pt x="4652" y="69271"/>
                    <a:pt x="10991" y="69580"/>
                  </a:cubicBezTo>
                  <a:cubicBezTo>
                    <a:pt x="17486" y="69889"/>
                    <a:pt x="22820" y="64942"/>
                    <a:pt x="23130" y="58602"/>
                  </a:cubicBezTo>
                  <a:cubicBezTo>
                    <a:pt x="24135" y="38733"/>
                    <a:pt x="40447" y="23193"/>
                    <a:pt x="60316" y="23193"/>
                  </a:cubicBezTo>
                  <a:lnTo>
                    <a:pt x="129742" y="23193"/>
                  </a:lnTo>
                  <a:cubicBezTo>
                    <a:pt x="149611" y="23193"/>
                    <a:pt x="165924" y="38733"/>
                    <a:pt x="166929" y="58602"/>
                  </a:cubicBezTo>
                  <a:cubicBezTo>
                    <a:pt x="167238" y="64787"/>
                    <a:pt x="172341" y="69658"/>
                    <a:pt x="178525" y="69658"/>
                  </a:cubicBezTo>
                  <a:cubicBezTo>
                    <a:pt x="178680" y="69658"/>
                    <a:pt x="178912" y="69658"/>
                    <a:pt x="179144" y="69658"/>
                  </a:cubicBezTo>
                  <a:cubicBezTo>
                    <a:pt x="185561" y="69348"/>
                    <a:pt x="190432" y="63936"/>
                    <a:pt x="190122" y="57520"/>
                  </a:cubicBezTo>
                  <a:cubicBezTo>
                    <a:pt x="188499" y="25281"/>
                    <a:pt x="162058" y="77"/>
                    <a:pt x="129742" y="77"/>
                  </a:cubicBezTo>
                  <a:lnTo>
                    <a:pt x="60393" y="77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47" name="Frihandsfigur: Form 46">
            <a:extLst>
              <a:ext uri="{FF2B5EF4-FFF2-40B4-BE49-F238E27FC236}">
                <a16:creationId xmlns:a16="http://schemas.microsoft.com/office/drawing/2014/main" id="{0BA73EA1-8162-4F42-B2E9-874DE950F60D}"/>
              </a:ext>
            </a:extLst>
          </p:cNvPr>
          <p:cNvSpPr/>
          <p:nvPr/>
        </p:nvSpPr>
        <p:spPr>
          <a:xfrm>
            <a:off x="10803143" y="2828859"/>
            <a:ext cx="469326" cy="469326"/>
          </a:xfrm>
          <a:custGeom>
            <a:avLst/>
            <a:gdLst>
              <a:gd name="connsiteX0" fmla="*/ 0 w 544581"/>
              <a:gd name="connsiteY0" fmla="*/ 272291 h 544581"/>
              <a:gd name="connsiteX1" fmla="*/ 272290 w 544581"/>
              <a:gd name="connsiteY1" fmla="*/ 544581 h 544581"/>
              <a:gd name="connsiteX2" fmla="*/ 544582 w 544581"/>
              <a:gd name="connsiteY2" fmla="*/ 272291 h 544581"/>
              <a:gd name="connsiteX3" fmla="*/ 272290 w 544581"/>
              <a:gd name="connsiteY3" fmla="*/ 0 h 544581"/>
              <a:gd name="connsiteX4" fmla="*/ 0 w 544581"/>
              <a:gd name="connsiteY4" fmla="*/ 272291 h 544581"/>
              <a:gd name="connsiteX5" fmla="*/ 166684 w 544581"/>
              <a:gd name="connsiteY5" fmla="*/ 295561 h 544581"/>
              <a:gd name="connsiteX6" fmla="*/ 177198 w 544581"/>
              <a:gd name="connsiteY6" fmla="*/ 296566 h 544581"/>
              <a:gd name="connsiteX7" fmla="*/ 191887 w 544581"/>
              <a:gd name="connsiteY7" fmla="*/ 294634 h 544581"/>
              <a:gd name="connsiteX8" fmla="*/ 147046 w 544581"/>
              <a:gd name="connsiteY8" fmla="*/ 240748 h 544581"/>
              <a:gd name="connsiteX9" fmla="*/ 147046 w 544581"/>
              <a:gd name="connsiteY9" fmla="*/ 240052 h 544581"/>
              <a:gd name="connsiteX10" fmla="*/ 172327 w 544581"/>
              <a:gd name="connsiteY10" fmla="*/ 246932 h 544581"/>
              <a:gd name="connsiteX11" fmla="*/ 147433 w 544581"/>
              <a:gd name="connsiteY11" fmla="*/ 201164 h 544581"/>
              <a:gd name="connsiteX12" fmla="*/ 155010 w 544581"/>
              <a:gd name="connsiteY12" fmla="*/ 173487 h 544581"/>
              <a:gd name="connsiteX13" fmla="*/ 270126 w 544581"/>
              <a:gd name="connsiteY13" fmla="*/ 230929 h 544581"/>
              <a:gd name="connsiteX14" fmla="*/ 268657 w 544581"/>
              <a:gd name="connsiteY14" fmla="*/ 218405 h 544581"/>
              <a:gd name="connsiteX15" fmla="*/ 324553 w 544581"/>
              <a:gd name="connsiteY15" fmla="*/ 163436 h 544581"/>
              <a:gd name="connsiteX16" fmla="*/ 365296 w 544581"/>
              <a:gd name="connsiteY16" fmla="*/ 180831 h 544581"/>
              <a:gd name="connsiteX17" fmla="*/ 400782 w 544581"/>
              <a:gd name="connsiteY17" fmla="*/ 167456 h 544581"/>
              <a:gd name="connsiteX18" fmla="*/ 376197 w 544581"/>
              <a:gd name="connsiteY18" fmla="*/ 197840 h 544581"/>
              <a:gd name="connsiteX19" fmla="*/ 408282 w 544581"/>
              <a:gd name="connsiteY19" fmla="*/ 189181 h 544581"/>
              <a:gd name="connsiteX20" fmla="*/ 380449 w 544581"/>
              <a:gd name="connsiteY20" fmla="*/ 217631 h 544581"/>
              <a:gd name="connsiteX21" fmla="*/ 380604 w 544581"/>
              <a:gd name="connsiteY21" fmla="*/ 224744 h 544581"/>
              <a:gd name="connsiteX22" fmla="*/ 221652 w 544581"/>
              <a:gd name="connsiteY22" fmla="*/ 381222 h 544581"/>
              <a:gd name="connsiteX23" fmla="*/ 135990 w 544581"/>
              <a:gd name="connsiteY23" fmla="*/ 356483 h 544581"/>
              <a:gd name="connsiteX24" fmla="*/ 149289 w 544581"/>
              <a:gd name="connsiteY24" fmla="*/ 357256 h 544581"/>
              <a:gd name="connsiteX25" fmla="*/ 218714 w 544581"/>
              <a:gd name="connsiteY25" fmla="*/ 333753 h 544581"/>
              <a:gd name="connsiteX26" fmla="*/ 166684 w 544581"/>
              <a:gd name="connsiteY26" fmla="*/ 295561 h 54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581" h="544581">
                <a:moveTo>
                  <a:pt x="0" y="272291"/>
                </a:moveTo>
                <a:cubicBezTo>
                  <a:pt x="0" y="422661"/>
                  <a:pt x="121920" y="544581"/>
                  <a:pt x="272290" y="544581"/>
                </a:cubicBezTo>
                <a:cubicBezTo>
                  <a:pt x="422662" y="544581"/>
                  <a:pt x="544582" y="422661"/>
                  <a:pt x="544582" y="272291"/>
                </a:cubicBezTo>
                <a:cubicBezTo>
                  <a:pt x="544582" y="121920"/>
                  <a:pt x="422662" y="0"/>
                  <a:pt x="272290" y="0"/>
                </a:cubicBezTo>
                <a:cubicBezTo>
                  <a:pt x="121920" y="0"/>
                  <a:pt x="0" y="121920"/>
                  <a:pt x="0" y="272291"/>
                </a:cubicBezTo>
                <a:close/>
                <a:moveTo>
                  <a:pt x="166684" y="295561"/>
                </a:moveTo>
                <a:cubicBezTo>
                  <a:pt x="170085" y="296180"/>
                  <a:pt x="173564" y="296566"/>
                  <a:pt x="177198" y="296566"/>
                </a:cubicBezTo>
                <a:cubicBezTo>
                  <a:pt x="182300" y="296566"/>
                  <a:pt x="187248" y="295870"/>
                  <a:pt x="191887" y="294634"/>
                </a:cubicBezTo>
                <a:cubicBezTo>
                  <a:pt x="166297" y="289608"/>
                  <a:pt x="147046" y="267343"/>
                  <a:pt x="147046" y="240748"/>
                </a:cubicBezTo>
                <a:cubicBezTo>
                  <a:pt x="147046" y="240516"/>
                  <a:pt x="147046" y="240284"/>
                  <a:pt x="147046" y="240052"/>
                </a:cubicBezTo>
                <a:cubicBezTo>
                  <a:pt x="154545" y="244149"/>
                  <a:pt x="163204" y="246623"/>
                  <a:pt x="172327" y="246932"/>
                </a:cubicBezTo>
                <a:cubicBezTo>
                  <a:pt x="157328" y="237114"/>
                  <a:pt x="147433" y="220260"/>
                  <a:pt x="147433" y="201164"/>
                </a:cubicBezTo>
                <a:cubicBezTo>
                  <a:pt x="147433" y="191114"/>
                  <a:pt x="150216" y="181682"/>
                  <a:pt x="155010" y="173487"/>
                </a:cubicBezTo>
                <a:cubicBezTo>
                  <a:pt x="182532" y="206730"/>
                  <a:pt x="223740" y="228610"/>
                  <a:pt x="270126" y="230929"/>
                </a:cubicBezTo>
                <a:cubicBezTo>
                  <a:pt x="269199" y="226909"/>
                  <a:pt x="268657" y="222734"/>
                  <a:pt x="268657" y="218405"/>
                </a:cubicBezTo>
                <a:cubicBezTo>
                  <a:pt x="268657" y="188021"/>
                  <a:pt x="293706" y="163436"/>
                  <a:pt x="324553" y="163436"/>
                </a:cubicBezTo>
                <a:cubicBezTo>
                  <a:pt x="340634" y="163436"/>
                  <a:pt x="355169" y="170085"/>
                  <a:pt x="365296" y="180831"/>
                </a:cubicBezTo>
                <a:cubicBezTo>
                  <a:pt x="378053" y="178357"/>
                  <a:pt x="389959" y="173796"/>
                  <a:pt x="400782" y="167456"/>
                </a:cubicBezTo>
                <a:cubicBezTo>
                  <a:pt x="396608" y="180290"/>
                  <a:pt x="387717" y="191036"/>
                  <a:pt x="376197" y="197840"/>
                </a:cubicBezTo>
                <a:cubicBezTo>
                  <a:pt x="387484" y="196526"/>
                  <a:pt x="398308" y="193588"/>
                  <a:pt x="408282" y="189181"/>
                </a:cubicBezTo>
                <a:cubicBezTo>
                  <a:pt x="400782" y="200236"/>
                  <a:pt x="391350" y="209900"/>
                  <a:pt x="380449" y="217631"/>
                </a:cubicBezTo>
                <a:cubicBezTo>
                  <a:pt x="380526" y="220028"/>
                  <a:pt x="380604" y="222348"/>
                  <a:pt x="380604" y="224744"/>
                </a:cubicBezTo>
                <a:cubicBezTo>
                  <a:pt x="380604" y="297417"/>
                  <a:pt x="324398" y="381222"/>
                  <a:pt x="221652" y="381222"/>
                </a:cubicBezTo>
                <a:cubicBezTo>
                  <a:pt x="190108" y="381222"/>
                  <a:pt x="160731" y="372100"/>
                  <a:pt x="135990" y="356483"/>
                </a:cubicBezTo>
                <a:cubicBezTo>
                  <a:pt x="140398" y="357024"/>
                  <a:pt x="144804" y="357256"/>
                  <a:pt x="149289" y="357256"/>
                </a:cubicBezTo>
                <a:cubicBezTo>
                  <a:pt x="175496" y="357256"/>
                  <a:pt x="199541" y="348442"/>
                  <a:pt x="218714" y="333753"/>
                </a:cubicBezTo>
                <a:cubicBezTo>
                  <a:pt x="194361" y="333289"/>
                  <a:pt x="173796" y="317363"/>
                  <a:pt x="166684" y="295561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8" name="Frihandsfigur: Form 47">
            <a:extLst>
              <a:ext uri="{FF2B5EF4-FFF2-40B4-BE49-F238E27FC236}">
                <a16:creationId xmlns:a16="http://schemas.microsoft.com/office/drawing/2014/main" id="{D429A58D-7F70-46DD-8EEE-679DB775A042}"/>
              </a:ext>
            </a:extLst>
          </p:cNvPr>
          <p:cNvSpPr/>
          <p:nvPr/>
        </p:nvSpPr>
        <p:spPr>
          <a:xfrm>
            <a:off x="4435128" y="3523386"/>
            <a:ext cx="492778" cy="492778"/>
          </a:xfrm>
          <a:custGeom>
            <a:avLst/>
            <a:gdLst>
              <a:gd name="connsiteX0" fmla="*/ 285898 w 571794"/>
              <a:gd name="connsiteY0" fmla="*/ 0 h 571794"/>
              <a:gd name="connsiteX1" fmla="*/ 0 w 571794"/>
              <a:gd name="connsiteY1" fmla="*/ 285897 h 571794"/>
              <a:gd name="connsiteX2" fmla="*/ 285898 w 571794"/>
              <a:gd name="connsiteY2" fmla="*/ 571795 h 571794"/>
              <a:gd name="connsiteX3" fmla="*/ 571795 w 571794"/>
              <a:gd name="connsiteY3" fmla="*/ 285897 h 571794"/>
              <a:gd name="connsiteX4" fmla="*/ 285898 w 571794"/>
              <a:gd name="connsiteY4" fmla="*/ 0 h 571794"/>
              <a:gd name="connsiteX5" fmla="*/ 377898 w 571794"/>
              <a:gd name="connsiteY5" fmla="*/ 178512 h 571794"/>
              <a:gd name="connsiteX6" fmla="*/ 341716 w 571794"/>
              <a:gd name="connsiteY6" fmla="*/ 178512 h 571794"/>
              <a:gd name="connsiteX7" fmla="*/ 306462 w 571794"/>
              <a:gd name="connsiteY7" fmla="*/ 208200 h 571794"/>
              <a:gd name="connsiteX8" fmla="*/ 306462 w 571794"/>
              <a:gd name="connsiteY8" fmla="*/ 232862 h 571794"/>
              <a:gd name="connsiteX9" fmla="*/ 375965 w 571794"/>
              <a:gd name="connsiteY9" fmla="*/ 232862 h 571794"/>
              <a:gd name="connsiteX10" fmla="*/ 367075 w 571794"/>
              <a:gd name="connsiteY10" fmla="*/ 294015 h 571794"/>
              <a:gd name="connsiteX11" fmla="*/ 306462 w 571794"/>
              <a:gd name="connsiteY11" fmla="*/ 294015 h 571794"/>
              <a:gd name="connsiteX12" fmla="*/ 306462 w 571794"/>
              <a:gd name="connsiteY12" fmla="*/ 450184 h 571794"/>
              <a:gd name="connsiteX13" fmla="*/ 234949 w 571794"/>
              <a:gd name="connsiteY13" fmla="*/ 450184 h 571794"/>
              <a:gd name="connsiteX14" fmla="*/ 234949 w 571794"/>
              <a:gd name="connsiteY14" fmla="*/ 294015 h 571794"/>
              <a:gd name="connsiteX15" fmla="*/ 177739 w 571794"/>
              <a:gd name="connsiteY15" fmla="*/ 294015 h 571794"/>
              <a:gd name="connsiteX16" fmla="*/ 177739 w 571794"/>
              <a:gd name="connsiteY16" fmla="*/ 232862 h 571794"/>
              <a:gd name="connsiteX17" fmla="*/ 234949 w 571794"/>
              <a:gd name="connsiteY17" fmla="*/ 232862 h 571794"/>
              <a:gd name="connsiteX18" fmla="*/ 234949 w 571794"/>
              <a:gd name="connsiteY18" fmla="*/ 202169 h 571794"/>
              <a:gd name="connsiteX19" fmla="*/ 325017 w 571794"/>
              <a:gd name="connsiteY19" fmla="*/ 121611 h 571794"/>
              <a:gd name="connsiteX20" fmla="*/ 377898 w 571794"/>
              <a:gd name="connsiteY20" fmla="*/ 124007 h 571794"/>
              <a:gd name="connsiteX21" fmla="*/ 377898 w 571794"/>
              <a:gd name="connsiteY21" fmla="*/ 178512 h 57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1794" h="571794">
                <a:moveTo>
                  <a:pt x="285898" y="0"/>
                </a:moveTo>
                <a:cubicBezTo>
                  <a:pt x="127951" y="0"/>
                  <a:pt x="0" y="128028"/>
                  <a:pt x="0" y="285897"/>
                </a:cubicBezTo>
                <a:cubicBezTo>
                  <a:pt x="0" y="443844"/>
                  <a:pt x="128028" y="571795"/>
                  <a:pt x="285898" y="571795"/>
                </a:cubicBezTo>
                <a:cubicBezTo>
                  <a:pt x="443767" y="571795"/>
                  <a:pt x="571795" y="443767"/>
                  <a:pt x="571795" y="285897"/>
                </a:cubicBezTo>
                <a:cubicBezTo>
                  <a:pt x="571795" y="127950"/>
                  <a:pt x="443767" y="0"/>
                  <a:pt x="285898" y="0"/>
                </a:cubicBezTo>
                <a:close/>
                <a:moveTo>
                  <a:pt x="377898" y="178512"/>
                </a:moveTo>
                <a:lnTo>
                  <a:pt x="341716" y="178512"/>
                </a:lnTo>
                <a:cubicBezTo>
                  <a:pt x="313343" y="178512"/>
                  <a:pt x="306462" y="190573"/>
                  <a:pt x="306462" y="208200"/>
                </a:cubicBezTo>
                <a:lnTo>
                  <a:pt x="306462" y="232862"/>
                </a:lnTo>
                <a:lnTo>
                  <a:pt x="375965" y="232862"/>
                </a:lnTo>
                <a:lnTo>
                  <a:pt x="367075" y="294015"/>
                </a:lnTo>
                <a:lnTo>
                  <a:pt x="306462" y="294015"/>
                </a:lnTo>
                <a:lnTo>
                  <a:pt x="306462" y="450184"/>
                </a:lnTo>
                <a:lnTo>
                  <a:pt x="234949" y="450184"/>
                </a:lnTo>
                <a:lnTo>
                  <a:pt x="234949" y="294015"/>
                </a:lnTo>
                <a:lnTo>
                  <a:pt x="177739" y="294015"/>
                </a:lnTo>
                <a:lnTo>
                  <a:pt x="177739" y="232862"/>
                </a:lnTo>
                <a:lnTo>
                  <a:pt x="234949" y="232862"/>
                </a:lnTo>
                <a:lnTo>
                  <a:pt x="234949" y="202169"/>
                </a:lnTo>
                <a:cubicBezTo>
                  <a:pt x="234949" y="149984"/>
                  <a:pt x="272600" y="121611"/>
                  <a:pt x="325017" y="121611"/>
                </a:cubicBezTo>
                <a:cubicBezTo>
                  <a:pt x="350066" y="121611"/>
                  <a:pt x="371636" y="123234"/>
                  <a:pt x="377898" y="124007"/>
                </a:cubicBezTo>
                <a:lnTo>
                  <a:pt x="377898" y="178512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9" name="Frihandsfigur: Form 48">
            <a:extLst>
              <a:ext uri="{FF2B5EF4-FFF2-40B4-BE49-F238E27FC236}">
                <a16:creationId xmlns:a16="http://schemas.microsoft.com/office/drawing/2014/main" id="{4AF4C2DF-CFBE-446C-990D-886D2086C6CF}"/>
              </a:ext>
            </a:extLst>
          </p:cNvPr>
          <p:cNvSpPr/>
          <p:nvPr/>
        </p:nvSpPr>
        <p:spPr>
          <a:xfrm>
            <a:off x="1610112" y="3523386"/>
            <a:ext cx="492778" cy="492778"/>
          </a:xfrm>
          <a:custGeom>
            <a:avLst/>
            <a:gdLst>
              <a:gd name="connsiteX0" fmla="*/ 285897 w 571794"/>
              <a:gd name="connsiteY0" fmla="*/ 571795 h 571794"/>
              <a:gd name="connsiteX1" fmla="*/ 571795 w 571794"/>
              <a:gd name="connsiteY1" fmla="*/ 285897 h 571794"/>
              <a:gd name="connsiteX2" fmla="*/ 285897 w 571794"/>
              <a:gd name="connsiteY2" fmla="*/ 0 h 571794"/>
              <a:gd name="connsiteX3" fmla="*/ 0 w 571794"/>
              <a:gd name="connsiteY3" fmla="*/ 285897 h 571794"/>
              <a:gd name="connsiteX4" fmla="*/ 285897 w 571794"/>
              <a:gd name="connsiteY4" fmla="*/ 571795 h 571794"/>
              <a:gd name="connsiteX5" fmla="*/ 257292 w 571794"/>
              <a:gd name="connsiteY5" fmla="*/ 228687 h 571794"/>
              <a:gd name="connsiteX6" fmla="*/ 314503 w 571794"/>
              <a:gd name="connsiteY6" fmla="*/ 228687 h 571794"/>
              <a:gd name="connsiteX7" fmla="*/ 314503 w 571794"/>
              <a:gd name="connsiteY7" fmla="*/ 255746 h 571794"/>
              <a:gd name="connsiteX8" fmla="*/ 362899 w 571794"/>
              <a:gd name="connsiteY8" fmla="*/ 228687 h 571794"/>
              <a:gd name="connsiteX9" fmla="*/ 428923 w 571794"/>
              <a:gd name="connsiteY9" fmla="*/ 308395 h 571794"/>
              <a:gd name="connsiteX10" fmla="*/ 428923 w 571794"/>
              <a:gd name="connsiteY10" fmla="*/ 400241 h 571794"/>
              <a:gd name="connsiteX11" fmla="*/ 371713 w 571794"/>
              <a:gd name="connsiteY11" fmla="*/ 400241 h 571794"/>
              <a:gd name="connsiteX12" fmla="*/ 371713 w 571794"/>
              <a:gd name="connsiteY12" fmla="*/ 314425 h 571794"/>
              <a:gd name="connsiteX13" fmla="*/ 345350 w 571794"/>
              <a:gd name="connsiteY13" fmla="*/ 274378 h 571794"/>
              <a:gd name="connsiteX14" fmla="*/ 314580 w 571794"/>
              <a:gd name="connsiteY14" fmla="*/ 314425 h 571794"/>
              <a:gd name="connsiteX15" fmla="*/ 314580 w 571794"/>
              <a:gd name="connsiteY15" fmla="*/ 400241 h 571794"/>
              <a:gd name="connsiteX16" fmla="*/ 257370 w 571794"/>
              <a:gd name="connsiteY16" fmla="*/ 400241 h 571794"/>
              <a:gd name="connsiteX17" fmla="*/ 257370 w 571794"/>
              <a:gd name="connsiteY17" fmla="*/ 228687 h 571794"/>
              <a:gd name="connsiteX18" fmla="*/ 200082 w 571794"/>
              <a:gd name="connsiteY18" fmla="*/ 142949 h 571794"/>
              <a:gd name="connsiteX19" fmla="*/ 228687 w 571794"/>
              <a:gd name="connsiteY19" fmla="*/ 171554 h 571794"/>
              <a:gd name="connsiteX20" fmla="*/ 200082 w 571794"/>
              <a:gd name="connsiteY20" fmla="*/ 200159 h 571794"/>
              <a:gd name="connsiteX21" fmla="*/ 171477 w 571794"/>
              <a:gd name="connsiteY21" fmla="*/ 171554 h 571794"/>
              <a:gd name="connsiteX22" fmla="*/ 200082 w 571794"/>
              <a:gd name="connsiteY22" fmla="*/ 142949 h 571794"/>
              <a:gd name="connsiteX23" fmla="*/ 171554 w 571794"/>
              <a:gd name="connsiteY23" fmla="*/ 228687 h 571794"/>
              <a:gd name="connsiteX24" fmla="*/ 228764 w 571794"/>
              <a:gd name="connsiteY24" fmla="*/ 228687 h 571794"/>
              <a:gd name="connsiteX25" fmla="*/ 228764 w 571794"/>
              <a:gd name="connsiteY25" fmla="*/ 400241 h 571794"/>
              <a:gd name="connsiteX26" fmla="*/ 171554 w 571794"/>
              <a:gd name="connsiteY26" fmla="*/ 400241 h 571794"/>
              <a:gd name="connsiteX27" fmla="*/ 171554 w 571794"/>
              <a:gd name="connsiteY27" fmla="*/ 228687 h 57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1794" h="571794">
                <a:moveTo>
                  <a:pt x="285897" y="571795"/>
                </a:moveTo>
                <a:cubicBezTo>
                  <a:pt x="443844" y="571795"/>
                  <a:pt x="571795" y="443767"/>
                  <a:pt x="571795" y="285897"/>
                </a:cubicBezTo>
                <a:cubicBezTo>
                  <a:pt x="571795" y="127950"/>
                  <a:pt x="443767" y="0"/>
                  <a:pt x="285897" y="0"/>
                </a:cubicBezTo>
                <a:cubicBezTo>
                  <a:pt x="128028" y="0"/>
                  <a:pt x="0" y="128028"/>
                  <a:pt x="0" y="285897"/>
                </a:cubicBezTo>
                <a:cubicBezTo>
                  <a:pt x="0" y="443844"/>
                  <a:pt x="127950" y="571795"/>
                  <a:pt x="285897" y="571795"/>
                </a:cubicBezTo>
                <a:close/>
                <a:moveTo>
                  <a:pt x="257292" y="228687"/>
                </a:moveTo>
                <a:lnTo>
                  <a:pt x="314503" y="228687"/>
                </a:lnTo>
                <a:lnTo>
                  <a:pt x="314503" y="255746"/>
                </a:lnTo>
                <a:cubicBezTo>
                  <a:pt x="321847" y="242603"/>
                  <a:pt x="336150" y="228687"/>
                  <a:pt x="362899" y="228687"/>
                </a:cubicBezTo>
                <a:cubicBezTo>
                  <a:pt x="418641" y="228687"/>
                  <a:pt x="428923" y="263322"/>
                  <a:pt x="428923" y="308395"/>
                </a:cubicBezTo>
                <a:lnTo>
                  <a:pt x="428923" y="400241"/>
                </a:lnTo>
                <a:lnTo>
                  <a:pt x="371713" y="400241"/>
                </a:lnTo>
                <a:lnTo>
                  <a:pt x="371713" y="314425"/>
                </a:lnTo>
                <a:cubicBezTo>
                  <a:pt x="371713" y="295020"/>
                  <a:pt x="373568" y="274378"/>
                  <a:pt x="345350" y="274378"/>
                </a:cubicBezTo>
                <a:cubicBezTo>
                  <a:pt x="316745" y="274378"/>
                  <a:pt x="314580" y="292546"/>
                  <a:pt x="314580" y="314425"/>
                </a:cubicBezTo>
                <a:lnTo>
                  <a:pt x="314580" y="400241"/>
                </a:lnTo>
                <a:lnTo>
                  <a:pt x="257370" y="400241"/>
                </a:lnTo>
                <a:lnTo>
                  <a:pt x="257370" y="228687"/>
                </a:lnTo>
                <a:close/>
                <a:moveTo>
                  <a:pt x="200082" y="142949"/>
                </a:moveTo>
                <a:cubicBezTo>
                  <a:pt x="215853" y="142949"/>
                  <a:pt x="228687" y="155783"/>
                  <a:pt x="228687" y="171554"/>
                </a:cubicBezTo>
                <a:cubicBezTo>
                  <a:pt x="228687" y="187325"/>
                  <a:pt x="215853" y="200159"/>
                  <a:pt x="200082" y="200159"/>
                </a:cubicBezTo>
                <a:cubicBezTo>
                  <a:pt x="184310" y="200159"/>
                  <a:pt x="171477" y="187325"/>
                  <a:pt x="171477" y="171554"/>
                </a:cubicBezTo>
                <a:cubicBezTo>
                  <a:pt x="171554" y="155783"/>
                  <a:pt x="184310" y="142949"/>
                  <a:pt x="200082" y="142949"/>
                </a:cubicBezTo>
                <a:close/>
                <a:moveTo>
                  <a:pt x="171554" y="228687"/>
                </a:moveTo>
                <a:lnTo>
                  <a:pt x="228764" y="228687"/>
                </a:lnTo>
                <a:lnTo>
                  <a:pt x="228764" y="400241"/>
                </a:lnTo>
                <a:lnTo>
                  <a:pt x="171554" y="400241"/>
                </a:lnTo>
                <a:lnTo>
                  <a:pt x="171554" y="228687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5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22620" y="3523386"/>
            <a:ext cx="492778" cy="492778"/>
            <a:chOff x="2531792" y="3537389"/>
            <a:chExt cx="571794" cy="571794"/>
          </a:xfrm>
          <a:solidFill>
            <a:srgbClr val="333333"/>
          </a:solidFill>
        </p:grpSpPr>
        <p:sp>
          <p:nvSpPr>
            <p:cNvPr id="51" name="Frihandsfigur: Form 50">
              <a:extLst>
                <a:ext uri="{FF2B5EF4-FFF2-40B4-BE49-F238E27FC236}">
                  <a16:creationId xmlns:a16="http://schemas.microsoft.com/office/drawing/2014/main" id="{D86C205E-A2DA-41E9-B17E-D02D7C3616E8}"/>
                </a:ext>
              </a:extLst>
            </p:cNvPr>
            <p:cNvSpPr/>
            <p:nvPr/>
          </p:nvSpPr>
          <p:spPr>
            <a:xfrm>
              <a:off x="2760479" y="3766076"/>
              <a:ext cx="114420" cy="114420"/>
            </a:xfrm>
            <a:custGeom>
              <a:avLst/>
              <a:gdLst>
                <a:gd name="connsiteX0" fmla="*/ 114421 w 114420"/>
                <a:gd name="connsiteY0" fmla="*/ 57210 h 114420"/>
                <a:gd name="connsiteX1" fmla="*/ 57210 w 114420"/>
                <a:gd name="connsiteY1" fmla="*/ 114421 h 114420"/>
                <a:gd name="connsiteX2" fmla="*/ 0 w 114420"/>
                <a:gd name="connsiteY2" fmla="*/ 57210 h 114420"/>
                <a:gd name="connsiteX3" fmla="*/ 57210 w 114420"/>
                <a:gd name="connsiteY3" fmla="*/ 0 h 114420"/>
                <a:gd name="connsiteX4" fmla="*/ 114421 w 114420"/>
                <a:gd name="connsiteY4" fmla="*/ 57210 h 114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420" h="114420">
                  <a:moveTo>
                    <a:pt x="114421" y="57210"/>
                  </a:moveTo>
                  <a:cubicBezTo>
                    <a:pt x="114421" y="88807"/>
                    <a:pt x="88807" y="114421"/>
                    <a:pt x="57210" y="114421"/>
                  </a:cubicBezTo>
                  <a:cubicBezTo>
                    <a:pt x="25614" y="114421"/>
                    <a:pt x="0" y="88807"/>
                    <a:pt x="0" y="57210"/>
                  </a:cubicBezTo>
                  <a:cubicBezTo>
                    <a:pt x="0" y="25614"/>
                    <a:pt x="25614" y="0"/>
                    <a:pt x="57210" y="0"/>
                  </a:cubicBezTo>
                  <a:cubicBezTo>
                    <a:pt x="88807" y="0"/>
                    <a:pt x="114421" y="25614"/>
                    <a:pt x="114421" y="5721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2" name="Frihandsfigur: Form 51">
              <a:extLst>
                <a:ext uri="{FF2B5EF4-FFF2-40B4-BE49-F238E27FC236}">
                  <a16:creationId xmlns:a16="http://schemas.microsoft.com/office/drawing/2014/main" id="{D7444E31-D197-45A5-9159-8C5118830F9A}"/>
                </a:ext>
              </a:extLst>
            </p:cNvPr>
            <p:cNvSpPr/>
            <p:nvPr/>
          </p:nvSpPr>
          <p:spPr>
            <a:xfrm>
              <a:off x="2531792" y="3537389"/>
              <a:ext cx="571794" cy="571794"/>
            </a:xfrm>
            <a:custGeom>
              <a:avLst/>
              <a:gdLst>
                <a:gd name="connsiteX0" fmla="*/ 285897 w 571794"/>
                <a:gd name="connsiteY0" fmla="*/ 571795 h 571794"/>
                <a:gd name="connsiteX1" fmla="*/ 571795 w 571794"/>
                <a:gd name="connsiteY1" fmla="*/ 285897 h 571794"/>
                <a:gd name="connsiteX2" fmla="*/ 285897 w 571794"/>
                <a:gd name="connsiteY2" fmla="*/ 0 h 571794"/>
                <a:gd name="connsiteX3" fmla="*/ 0 w 571794"/>
                <a:gd name="connsiteY3" fmla="*/ 285897 h 571794"/>
                <a:gd name="connsiteX4" fmla="*/ 285897 w 571794"/>
                <a:gd name="connsiteY4" fmla="*/ 571795 h 571794"/>
                <a:gd name="connsiteX5" fmla="*/ 142949 w 571794"/>
                <a:gd name="connsiteY5" fmla="*/ 200082 h 571794"/>
                <a:gd name="connsiteX6" fmla="*/ 200159 w 571794"/>
                <a:gd name="connsiteY6" fmla="*/ 142871 h 571794"/>
                <a:gd name="connsiteX7" fmla="*/ 371713 w 571794"/>
                <a:gd name="connsiteY7" fmla="*/ 142871 h 571794"/>
                <a:gd name="connsiteX8" fmla="*/ 428923 w 571794"/>
                <a:gd name="connsiteY8" fmla="*/ 200082 h 571794"/>
                <a:gd name="connsiteX9" fmla="*/ 428923 w 571794"/>
                <a:gd name="connsiteY9" fmla="*/ 371636 h 571794"/>
                <a:gd name="connsiteX10" fmla="*/ 371713 w 571794"/>
                <a:gd name="connsiteY10" fmla="*/ 428846 h 571794"/>
                <a:gd name="connsiteX11" fmla="*/ 200159 w 571794"/>
                <a:gd name="connsiteY11" fmla="*/ 428846 h 571794"/>
                <a:gd name="connsiteX12" fmla="*/ 142949 w 571794"/>
                <a:gd name="connsiteY12" fmla="*/ 371636 h 571794"/>
                <a:gd name="connsiteX13" fmla="*/ 142949 w 571794"/>
                <a:gd name="connsiteY13" fmla="*/ 200082 h 57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1794" h="571794">
                  <a:moveTo>
                    <a:pt x="285897" y="571795"/>
                  </a:moveTo>
                  <a:cubicBezTo>
                    <a:pt x="443845" y="571795"/>
                    <a:pt x="571795" y="443767"/>
                    <a:pt x="571795" y="285897"/>
                  </a:cubicBezTo>
                  <a:cubicBezTo>
                    <a:pt x="571795" y="127950"/>
                    <a:pt x="443767" y="0"/>
                    <a:pt x="285897" y="0"/>
                  </a:cubicBezTo>
                  <a:cubicBezTo>
                    <a:pt x="128028" y="0"/>
                    <a:pt x="0" y="128028"/>
                    <a:pt x="0" y="285897"/>
                  </a:cubicBezTo>
                  <a:cubicBezTo>
                    <a:pt x="0" y="443844"/>
                    <a:pt x="127950" y="571795"/>
                    <a:pt x="285897" y="571795"/>
                  </a:cubicBezTo>
                  <a:close/>
                  <a:moveTo>
                    <a:pt x="142949" y="200082"/>
                  </a:moveTo>
                  <a:cubicBezTo>
                    <a:pt x="142949" y="168616"/>
                    <a:pt x="168693" y="142871"/>
                    <a:pt x="200159" y="142871"/>
                  </a:cubicBezTo>
                  <a:lnTo>
                    <a:pt x="371713" y="142871"/>
                  </a:lnTo>
                  <a:cubicBezTo>
                    <a:pt x="403179" y="142871"/>
                    <a:pt x="428923" y="168616"/>
                    <a:pt x="428923" y="200082"/>
                  </a:cubicBezTo>
                  <a:lnTo>
                    <a:pt x="428923" y="371636"/>
                  </a:lnTo>
                  <a:cubicBezTo>
                    <a:pt x="428923" y="403101"/>
                    <a:pt x="403179" y="428846"/>
                    <a:pt x="371713" y="428846"/>
                  </a:cubicBezTo>
                  <a:lnTo>
                    <a:pt x="200159" y="428846"/>
                  </a:lnTo>
                  <a:cubicBezTo>
                    <a:pt x="168693" y="428846"/>
                    <a:pt x="142949" y="403101"/>
                    <a:pt x="142949" y="371636"/>
                  </a:cubicBezTo>
                  <a:lnTo>
                    <a:pt x="142949" y="200082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3" name="Frihandsfigur: Form 52">
              <a:extLst>
                <a:ext uri="{FF2B5EF4-FFF2-40B4-BE49-F238E27FC236}">
                  <a16:creationId xmlns:a16="http://schemas.microsoft.com/office/drawing/2014/main" id="{83A3BE96-ED51-4B12-AE21-4FAD414A4AAE}"/>
                </a:ext>
              </a:extLst>
            </p:cNvPr>
            <p:cNvSpPr/>
            <p:nvPr/>
          </p:nvSpPr>
          <p:spPr>
            <a:xfrm>
              <a:off x="2882012" y="3716056"/>
              <a:ext cx="42830" cy="42830"/>
            </a:xfrm>
            <a:custGeom>
              <a:avLst/>
              <a:gdLst>
                <a:gd name="connsiteX0" fmla="*/ 42831 w 42830"/>
                <a:gd name="connsiteY0" fmla="*/ 21415 h 42830"/>
                <a:gd name="connsiteX1" fmla="*/ 21415 w 42830"/>
                <a:gd name="connsiteY1" fmla="*/ 42830 h 42830"/>
                <a:gd name="connsiteX2" fmla="*/ 0 w 42830"/>
                <a:gd name="connsiteY2" fmla="*/ 21415 h 42830"/>
                <a:gd name="connsiteX3" fmla="*/ 21415 w 42830"/>
                <a:gd name="connsiteY3" fmla="*/ 0 h 42830"/>
                <a:gd name="connsiteX4" fmla="*/ 42831 w 42830"/>
                <a:gd name="connsiteY4" fmla="*/ 21415 h 4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30" h="42830">
                  <a:moveTo>
                    <a:pt x="42831" y="21415"/>
                  </a:moveTo>
                  <a:cubicBezTo>
                    <a:pt x="42831" y="33242"/>
                    <a:pt x="33243" y="42830"/>
                    <a:pt x="21415" y="42830"/>
                  </a:cubicBezTo>
                  <a:cubicBezTo>
                    <a:pt x="9588" y="42830"/>
                    <a:pt x="0" y="33242"/>
                    <a:pt x="0" y="21415"/>
                  </a:cubicBezTo>
                  <a:cubicBezTo>
                    <a:pt x="0" y="9588"/>
                    <a:pt x="9588" y="0"/>
                    <a:pt x="21415" y="0"/>
                  </a:cubicBezTo>
                  <a:cubicBezTo>
                    <a:pt x="33243" y="0"/>
                    <a:pt x="42831" y="9588"/>
                    <a:pt x="42831" y="2141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47637" y="3523653"/>
            <a:ext cx="492778" cy="492778"/>
            <a:chOff x="5809793" y="3537699"/>
            <a:chExt cx="571794" cy="571794"/>
          </a:xfrm>
          <a:solidFill>
            <a:srgbClr val="333333"/>
          </a:solidFill>
        </p:grpSpPr>
        <p:sp>
          <p:nvSpPr>
            <p:cNvPr id="55" name="Frihandsfigur: Form 54">
              <a:extLst>
                <a:ext uri="{FF2B5EF4-FFF2-40B4-BE49-F238E27FC236}">
                  <a16:creationId xmlns:a16="http://schemas.microsoft.com/office/drawing/2014/main" id="{0E15B14F-CD62-432C-9D13-7B82A2844852}"/>
                </a:ext>
              </a:extLst>
            </p:cNvPr>
            <p:cNvSpPr/>
            <p:nvPr/>
          </p:nvSpPr>
          <p:spPr>
            <a:xfrm>
              <a:off x="5809793" y="3537699"/>
              <a:ext cx="571794" cy="571794"/>
            </a:xfrm>
            <a:custGeom>
              <a:avLst/>
              <a:gdLst>
                <a:gd name="connsiteX0" fmla="*/ 285898 w 571794"/>
                <a:gd name="connsiteY0" fmla="*/ 0 h 571794"/>
                <a:gd name="connsiteX1" fmla="*/ 0 w 571794"/>
                <a:gd name="connsiteY1" fmla="*/ 285897 h 571794"/>
                <a:gd name="connsiteX2" fmla="*/ 285898 w 571794"/>
                <a:gd name="connsiteY2" fmla="*/ 571795 h 571794"/>
                <a:gd name="connsiteX3" fmla="*/ 571795 w 571794"/>
                <a:gd name="connsiteY3" fmla="*/ 285897 h 571794"/>
                <a:gd name="connsiteX4" fmla="*/ 285898 w 571794"/>
                <a:gd name="connsiteY4" fmla="*/ 0 h 571794"/>
                <a:gd name="connsiteX5" fmla="*/ 422893 w 571794"/>
                <a:gd name="connsiteY5" fmla="*/ 364600 h 571794"/>
                <a:gd name="connsiteX6" fmla="*/ 397612 w 571794"/>
                <a:gd name="connsiteY6" fmla="*/ 393515 h 571794"/>
                <a:gd name="connsiteX7" fmla="*/ 285898 w 571794"/>
                <a:gd name="connsiteY7" fmla="*/ 400318 h 571794"/>
                <a:gd name="connsiteX8" fmla="*/ 174183 w 571794"/>
                <a:gd name="connsiteY8" fmla="*/ 393515 h 571794"/>
                <a:gd name="connsiteX9" fmla="*/ 148902 w 571794"/>
                <a:gd name="connsiteY9" fmla="*/ 364600 h 571794"/>
                <a:gd name="connsiteX10" fmla="*/ 142949 w 571794"/>
                <a:gd name="connsiteY10" fmla="*/ 285975 h 571794"/>
                <a:gd name="connsiteX11" fmla="*/ 148902 w 571794"/>
                <a:gd name="connsiteY11" fmla="*/ 207349 h 571794"/>
                <a:gd name="connsiteX12" fmla="*/ 174183 w 571794"/>
                <a:gd name="connsiteY12" fmla="*/ 178435 h 571794"/>
                <a:gd name="connsiteX13" fmla="*/ 285898 w 571794"/>
                <a:gd name="connsiteY13" fmla="*/ 171631 h 571794"/>
                <a:gd name="connsiteX14" fmla="*/ 397612 w 571794"/>
                <a:gd name="connsiteY14" fmla="*/ 178435 h 571794"/>
                <a:gd name="connsiteX15" fmla="*/ 422893 w 571794"/>
                <a:gd name="connsiteY15" fmla="*/ 207349 h 571794"/>
                <a:gd name="connsiteX16" fmla="*/ 428846 w 571794"/>
                <a:gd name="connsiteY16" fmla="*/ 285975 h 571794"/>
                <a:gd name="connsiteX17" fmla="*/ 422893 w 571794"/>
                <a:gd name="connsiteY17" fmla="*/ 364600 h 57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794" h="571794">
                  <a:moveTo>
                    <a:pt x="285898" y="0"/>
                  </a:moveTo>
                  <a:cubicBezTo>
                    <a:pt x="127951" y="0"/>
                    <a:pt x="0" y="128028"/>
                    <a:pt x="0" y="285897"/>
                  </a:cubicBezTo>
                  <a:cubicBezTo>
                    <a:pt x="0" y="443844"/>
                    <a:pt x="128028" y="571795"/>
                    <a:pt x="285898" y="571795"/>
                  </a:cubicBezTo>
                  <a:cubicBezTo>
                    <a:pt x="443767" y="571795"/>
                    <a:pt x="571795" y="443767"/>
                    <a:pt x="571795" y="285897"/>
                  </a:cubicBezTo>
                  <a:cubicBezTo>
                    <a:pt x="571795" y="128028"/>
                    <a:pt x="443767" y="0"/>
                    <a:pt x="285898" y="0"/>
                  </a:cubicBezTo>
                  <a:close/>
                  <a:moveTo>
                    <a:pt x="422893" y="364600"/>
                  </a:moveTo>
                  <a:cubicBezTo>
                    <a:pt x="419569" y="378671"/>
                    <a:pt x="409905" y="389727"/>
                    <a:pt x="397612" y="393515"/>
                  </a:cubicBezTo>
                  <a:cubicBezTo>
                    <a:pt x="375347" y="400318"/>
                    <a:pt x="285898" y="400318"/>
                    <a:pt x="285898" y="400318"/>
                  </a:cubicBezTo>
                  <a:cubicBezTo>
                    <a:pt x="285898" y="400318"/>
                    <a:pt x="196526" y="400318"/>
                    <a:pt x="174183" y="393515"/>
                  </a:cubicBezTo>
                  <a:cubicBezTo>
                    <a:pt x="161890" y="389727"/>
                    <a:pt x="152226" y="378671"/>
                    <a:pt x="148902" y="364600"/>
                  </a:cubicBezTo>
                  <a:cubicBezTo>
                    <a:pt x="142949" y="339088"/>
                    <a:pt x="142949" y="285975"/>
                    <a:pt x="142949" y="285975"/>
                  </a:cubicBezTo>
                  <a:cubicBezTo>
                    <a:pt x="142949" y="285975"/>
                    <a:pt x="142949" y="232785"/>
                    <a:pt x="148902" y="207349"/>
                  </a:cubicBezTo>
                  <a:cubicBezTo>
                    <a:pt x="152226" y="193278"/>
                    <a:pt x="161890" y="182223"/>
                    <a:pt x="174183" y="178435"/>
                  </a:cubicBezTo>
                  <a:cubicBezTo>
                    <a:pt x="196448" y="171631"/>
                    <a:pt x="285898" y="171631"/>
                    <a:pt x="285898" y="171631"/>
                  </a:cubicBezTo>
                  <a:cubicBezTo>
                    <a:pt x="285898" y="171631"/>
                    <a:pt x="375270" y="171631"/>
                    <a:pt x="397612" y="178435"/>
                  </a:cubicBezTo>
                  <a:cubicBezTo>
                    <a:pt x="409905" y="182223"/>
                    <a:pt x="419569" y="193278"/>
                    <a:pt x="422893" y="207349"/>
                  </a:cubicBezTo>
                  <a:cubicBezTo>
                    <a:pt x="428846" y="232862"/>
                    <a:pt x="428846" y="285975"/>
                    <a:pt x="428846" y="285975"/>
                  </a:cubicBezTo>
                  <a:cubicBezTo>
                    <a:pt x="428846" y="285975"/>
                    <a:pt x="428846" y="339088"/>
                    <a:pt x="422893" y="36460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6" name="Frihandsfigur: Form 55">
              <a:extLst>
                <a:ext uri="{FF2B5EF4-FFF2-40B4-BE49-F238E27FC236}">
                  <a16:creationId xmlns:a16="http://schemas.microsoft.com/office/drawing/2014/main" id="{141AC239-D1A4-4BEB-9F2E-058E9F0FCB2D}"/>
                </a:ext>
              </a:extLst>
            </p:cNvPr>
            <p:cNvSpPr/>
            <p:nvPr/>
          </p:nvSpPr>
          <p:spPr>
            <a:xfrm>
              <a:off x="6067085" y="3766463"/>
              <a:ext cx="85815" cy="114343"/>
            </a:xfrm>
            <a:custGeom>
              <a:avLst/>
              <a:gdLst>
                <a:gd name="connsiteX0" fmla="*/ 0 w 85815"/>
                <a:gd name="connsiteY0" fmla="*/ 114344 h 114343"/>
                <a:gd name="connsiteX1" fmla="*/ 85815 w 85815"/>
                <a:gd name="connsiteY1" fmla="*/ 57133 h 114343"/>
                <a:gd name="connsiteX2" fmla="*/ 0 w 85815"/>
                <a:gd name="connsiteY2" fmla="*/ 0 h 11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815" h="114343">
                  <a:moveTo>
                    <a:pt x="0" y="114344"/>
                  </a:moveTo>
                  <a:lnTo>
                    <a:pt x="85815" y="571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783342" y="2126802"/>
            <a:ext cx="620904" cy="460864"/>
            <a:chOff x="5735188" y="1916866"/>
            <a:chExt cx="720464" cy="534762"/>
          </a:xfrm>
          <a:solidFill>
            <a:srgbClr val="333333"/>
          </a:solidFill>
        </p:grpSpPr>
        <p:sp>
          <p:nvSpPr>
            <p:cNvPr id="58" name="Frihandsfigur: Form 57">
              <a:extLst>
                <a:ext uri="{FF2B5EF4-FFF2-40B4-BE49-F238E27FC236}">
                  <a16:creationId xmlns:a16="http://schemas.microsoft.com/office/drawing/2014/main" id="{0DC21E09-68AC-48CC-BEDD-CBDBB3567B15}"/>
                </a:ext>
              </a:extLst>
            </p:cNvPr>
            <p:cNvSpPr/>
            <p:nvPr/>
          </p:nvSpPr>
          <p:spPr>
            <a:xfrm>
              <a:off x="5735188" y="1916866"/>
              <a:ext cx="720464" cy="534762"/>
            </a:xfrm>
            <a:custGeom>
              <a:avLst/>
              <a:gdLst>
                <a:gd name="connsiteX0" fmla="*/ 513579 w 720464"/>
                <a:gd name="connsiteY0" fmla="*/ 61617 h 534762"/>
                <a:gd name="connsiteX1" fmla="*/ 387098 w 720464"/>
                <a:gd name="connsiteY1" fmla="*/ 105143 h 534762"/>
                <a:gd name="connsiteX2" fmla="*/ 354705 w 720464"/>
                <a:gd name="connsiteY2" fmla="*/ 62545 h 534762"/>
                <a:gd name="connsiteX3" fmla="*/ 206808 w 720464"/>
                <a:gd name="connsiteY3" fmla="*/ 0 h 534762"/>
                <a:gd name="connsiteX4" fmla="*/ 0 w 720464"/>
                <a:gd name="connsiteY4" fmla="*/ 206808 h 534762"/>
                <a:gd name="connsiteX5" fmla="*/ 157483 w 720464"/>
                <a:gd name="connsiteY5" fmla="*/ 407663 h 534762"/>
                <a:gd name="connsiteX6" fmla="*/ 157483 w 720464"/>
                <a:gd name="connsiteY6" fmla="*/ 461626 h 534762"/>
                <a:gd name="connsiteX7" fmla="*/ 163127 w 720464"/>
                <a:gd name="connsiteY7" fmla="*/ 471599 h 534762"/>
                <a:gd name="connsiteX8" fmla="*/ 169080 w 720464"/>
                <a:gd name="connsiteY8" fmla="*/ 473223 h 534762"/>
                <a:gd name="connsiteX9" fmla="*/ 174569 w 720464"/>
                <a:gd name="connsiteY9" fmla="*/ 471831 h 534762"/>
                <a:gd name="connsiteX10" fmla="*/ 333985 w 720464"/>
                <a:gd name="connsiteY10" fmla="*/ 370631 h 534762"/>
                <a:gd name="connsiteX11" fmla="*/ 367229 w 720464"/>
                <a:gd name="connsiteY11" fmla="*/ 414466 h 534762"/>
                <a:gd name="connsiteX12" fmla="*/ 367229 w 720464"/>
                <a:gd name="connsiteY12" fmla="*/ 414466 h 534762"/>
                <a:gd name="connsiteX13" fmla="*/ 545895 w 720464"/>
                <a:gd name="connsiteY13" fmla="*/ 533371 h 534762"/>
                <a:gd name="connsiteX14" fmla="*/ 551385 w 720464"/>
                <a:gd name="connsiteY14" fmla="*/ 534762 h 534762"/>
                <a:gd name="connsiteX15" fmla="*/ 557337 w 720464"/>
                <a:gd name="connsiteY15" fmla="*/ 533139 h 534762"/>
                <a:gd name="connsiteX16" fmla="*/ 562981 w 720464"/>
                <a:gd name="connsiteY16" fmla="*/ 523166 h 534762"/>
                <a:gd name="connsiteX17" fmla="*/ 562981 w 720464"/>
                <a:gd name="connsiteY17" fmla="*/ 469203 h 534762"/>
                <a:gd name="connsiteX18" fmla="*/ 720465 w 720464"/>
                <a:gd name="connsiteY18" fmla="*/ 268348 h 534762"/>
                <a:gd name="connsiteX19" fmla="*/ 513579 w 720464"/>
                <a:gd name="connsiteY19" fmla="*/ 61617 h 534762"/>
                <a:gd name="connsiteX20" fmla="*/ 171477 w 720464"/>
                <a:gd name="connsiteY20" fmla="*/ 387175 h 534762"/>
                <a:gd name="connsiteX21" fmla="*/ 23116 w 720464"/>
                <a:gd name="connsiteY21" fmla="*/ 206808 h 534762"/>
                <a:gd name="connsiteX22" fmla="*/ 206730 w 720464"/>
                <a:gd name="connsiteY22" fmla="*/ 23193 h 534762"/>
                <a:gd name="connsiteX23" fmla="*/ 338160 w 720464"/>
                <a:gd name="connsiteY23" fmla="*/ 78780 h 534762"/>
                <a:gd name="connsiteX24" fmla="*/ 390422 w 720464"/>
                <a:gd name="connsiteY24" fmla="*/ 206653 h 534762"/>
                <a:gd name="connsiteX25" fmla="*/ 336227 w 720464"/>
                <a:gd name="connsiteY25" fmla="*/ 337078 h 534762"/>
                <a:gd name="connsiteX26" fmla="*/ 180599 w 720464"/>
                <a:gd name="connsiteY26" fmla="*/ 442066 h 534762"/>
                <a:gd name="connsiteX27" fmla="*/ 180599 w 720464"/>
                <a:gd name="connsiteY27" fmla="*/ 398540 h 534762"/>
                <a:gd name="connsiteX28" fmla="*/ 171477 w 720464"/>
                <a:gd name="connsiteY28" fmla="*/ 387175 h 534762"/>
                <a:gd name="connsiteX29" fmla="*/ 548911 w 720464"/>
                <a:gd name="connsiteY29" fmla="*/ 448792 h 534762"/>
                <a:gd name="connsiteX30" fmla="*/ 539711 w 720464"/>
                <a:gd name="connsiteY30" fmla="*/ 460157 h 534762"/>
                <a:gd name="connsiteX31" fmla="*/ 539711 w 720464"/>
                <a:gd name="connsiteY31" fmla="*/ 503683 h 534762"/>
                <a:gd name="connsiteX32" fmla="*/ 384083 w 720464"/>
                <a:gd name="connsiteY32" fmla="*/ 398695 h 534762"/>
                <a:gd name="connsiteX33" fmla="*/ 384083 w 720464"/>
                <a:gd name="connsiteY33" fmla="*/ 398695 h 534762"/>
                <a:gd name="connsiteX34" fmla="*/ 351535 w 720464"/>
                <a:gd name="connsiteY34" fmla="*/ 354705 h 534762"/>
                <a:gd name="connsiteX35" fmla="*/ 353158 w 720464"/>
                <a:gd name="connsiteY35" fmla="*/ 353004 h 534762"/>
                <a:gd name="connsiteX36" fmla="*/ 413616 w 720464"/>
                <a:gd name="connsiteY36" fmla="*/ 207040 h 534762"/>
                <a:gd name="connsiteX37" fmla="*/ 397767 w 720464"/>
                <a:gd name="connsiteY37" fmla="*/ 126481 h 534762"/>
                <a:gd name="connsiteX38" fmla="*/ 513579 w 720464"/>
                <a:gd name="connsiteY38" fmla="*/ 84811 h 534762"/>
                <a:gd name="connsiteX39" fmla="*/ 697194 w 720464"/>
                <a:gd name="connsiteY39" fmla="*/ 268425 h 534762"/>
                <a:gd name="connsiteX40" fmla="*/ 548911 w 720464"/>
                <a:gd name="connsiteY40" fmla="*/ 448792 h 53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20464" h="534762">
                  <a:moveTo>
                    <a:pt x="513579" y="61617"/>
                  </a:moveTo>
                  <a:cubicBezTo>
                    <a:pt x="467888" y="61617"/>
                    <a:pt x="423511" y="77002"/>
                    <a:pt x="387098" y="105143"/>
                  </a:cubicBezTo>
                  <a:cubicBezTo>
                    <a:pt x="378284" y="89913"/>
                    <a:pt x="367538" y="75533"/>
                    <a:pt x="354705" y="62545"/>
                  </a:cubicBezTo>
                  <a:cubicBezTo>
                    <a:pt x="315044" y="22266"/>
                    <a:pt x="262472" y="0"/>
                    <a:pt x="206808" y="0"/>
                  </a:cubicBezTo>
                  <a:cubicBezTo>
                    <a:pt x="92774" y="0"/>
                    <a:pt x="0" y="92774"/>
                    <a:pt x="0" y="206808"/>
                  </a:cubicBezTo>
                  <a:cubicBezTo>
                    <a:pt x="0" y="302365"/>
                    <a:pt x="64323" y="383696"/>
                    <a:pt x="157483" y="407663"/>
                  </a:cubicBezTo>
                  <a:lnTo>
                    <a:pt x="157483" y="461626"/>
                  </a:lnTo>
                  <a:cubicBezTo>
                    <a:pt x="157483" y="465723"/>
                    <a:pt x="159648" y="469512"/>
                    <a:pt x="163127" y="471599"/>
                  </a:cubicBezTo>
                  <a:cubicBezTo>
                    <a:pt x="164982" y="472681"/>
                    <a:pt x="166992" y="473223"/>
                    <a:pt x="169080" y="473223"/>
                  </a:cubicBezTo>
                  <a:cubicBezTo>
                    <a:pt x="170935" y="473223"/>
                    <a:pt x="172791" y="472759"/>
                    <a:pt x="174569" y="471831"/>
                  </a:cubicBezTo>
                  <a:cubicBezTo>
                    <a:pt x="179362" y="469280"/>
                    <a:pt x="279944" y="415394"/>
                    <a:pt x="333985" y="370631"/>
                  </a:cubicBezTo>
                  <a:cubicBezTo>
                    <a:pt x="342644" y="385474"/>
                    <a:pt x="353545" y="399932"/>
                    <a:pt x="367229" y="414466"/>
                  </a:cubicBezTo>
                  <a:cubicBezTo>
                    <a:pt x="367229" y="414466"/>
                    <a:pt x="367229" y="414466"/>
                    <a:pt x="367229" y="414466"/>
                  </a:cubicBezTo>
                  <a:cubicBezTo>
                    <a:pt x="411219" y="461240"/>
                    <a:pt x="540406" y="530433"/>
                    <a:pt x="545895" y="533371"/>
                  </a:cubicBezTo>
                  <a:cubicBezTo>
                    <a:pt x="547596" y="534299"/>
                    <a:pt x="549452" y="534762"/>
                    <a:pt x="551385" y="534762"/>
                  </a:cubicBezTo>
                  <a:cubicBezTo>
                    <a:pt x="553472" y="534762"/>
                    <a:pt x="555482" y="534221"/>
                    <a:pt x="557337" y="533139"/>
                  </a:cubicBezTo>
                  <a:cubicBezTo>
                    <a:pt x="560816" y="531052"/>
                    <a:pt x="562981" y="527263"/>
                    <a:pt x="562981" y="523166"/>
                  </a:cubicBezTo>
                  <a:lnTo>
                    <a:pt x="562981" y="469203"/>
                  </a:lnTo>
                  <a:cubicBezTo>
                    <a:pt x="656219" y="445159"/>
                    <a:pt x="720465" y="363827"/>
                    <a:pt x="720465" y="268348"/>
                  </a:cubicBezTo>
                  <a:cubicBezTo>
                    <a:pt x="720387" y="154391"/>
                    <a:pt x="627614" y="61617"/>
                    <a:pt x="513579" y="61617"/>
                  </a:cubicBezTo>
                  <a:close/>
                  <a:moveTo>
                    <a:pt x="171477" y="387175"/>
                  </a:moveTo>
                  <a:cubicBezTo>
                    <a:pt x="84115" y="368543"/>
                    <a:pt x="23116" y="294402"/>
                    <a:pt x="23116" y="206808"/>
                  </a:cubicBezTo>
                  <a:cubicBezTo>
                    <a:pt x="23116" y="105530"/>
                    <a:pt x="105530" y="23193"/>
                    <a:pt x="206730" y="23193"/>
                  </a:cubicBezTo>
                  <a:cubicBezTo>
                    <a:pt x="256209" y="23193"/>
                    <a:pt x="302828" y="42908"/>
                    <a:pt x="338160" y="78780"/>
                  </a:cubicBezTo>
                  <a:cubicBezTo>
                    <a:pt x="372641" y="113802"/>
                    <a:pt x="391195" y="159184"/>
                    <a:pt x="390422" y="206653"/>
                  </a:cubicBezTo>
                  <a:cubicBezTo>
                    <a:pt x="389572" y="258606"/>
                    <a:pt x="373414" y="297571"/>
                    <a:pt x="336227" y="337078"/>
                  </a:cubicBezTo>
                  <a:cubicBezTo>
                    <a:pt x="303911" y="371481"/>
                    <a:pt x="217477" y="421501"/>
                    <a:pt x="180599" y="442066"/>
                  </a:cubicBezTo>
                  <a:lnTo>
                    <a:pt x="180599" y="398540"/>
                  </a:lnTo>
                  <a:cubicBezTo>
                    <a:pt x="180599" y="393051"/>
                    <a:pt x="176811" y="388335"/>
                    <a:pt x="171477" y="387175"/>
                  </a:cubicBezTo>
                  <a:close/>
                  <a:moveTo>
                    <a:pt x="548911" y="448792"/>
                  </a:moveTo>
                  <a:cubicBezTo>
                    <a:pt x="543576" y="449952"/>
                    <a:pt x="539711" y="454668"/>
                    <a:pt x="539711" y="460157"/>
                  </a:cubicBezTo>
                  <a:lnTo>
                    <a:pt x="539711" y="503683"/>
                  </a:lnTo>
                  <a:cubicBezTo>
                    <a:pt x="502833" y="483119"/>
                    <a:pt x="416399" y="433098"/>
                    <a:pt x="384083" y="398695"/>
                  </a:cubicBezTo>
                  <a:cubicBezTo>
                    <a:pt x="384083" y="398695"/>
                    <a:pt x="384083" y="398695"/>
                    <a:pt x="384083" y="398695"/>
                  </a:cubicBezTo>
                  <a:cubicBezTo>
                    <a:pt x="370244" y="384005"/>
                    <a:pt x="359652" y="369548"/>
                    <a:pt x="351535" y="354705"/>
                  </a:cubicBezTo>
                  <a:cubicBezTo>
                    <a:pt x="352076" y="354163"/>
                    <a:pt x="352694" y="353545"/>
                    <a:pt x="353158" y="353004"/>
                  </a:cubicBezTo>
                  <a:cubicBezTo>
                    <a:pt x="394056" y="309477"/>
                    <a:pt x="412688" y="264482"/>
                    <a:pt x="413616" y="207040"/>
                  </a:cubicBezTo>
                  <a:cubicBezTo>
                    <a:pt x="414080" y="179053"/>
                    <a:pt x="408590" y="151839"/>
                    <a:pt x="397767" y="126481"/>
                  </a:cubicBezTo>
                  <a:cubicBezTo>
                    <a:pt x="430779" y="99654"/>
                    <a:pt x="471522" y="84811"/>
                    <a:pt x="513579" y="84811"/>
                  </a:cubicBezTo>
                  <a:cubicBezTo>
                    <a:pt x="614857" y="84811"/>
                    <a:pt x="697194" y="167224"/>
                    <a:pt x="697194" y="268425"/>
                  </a:cubicBezTo>
                  <a:cubicBezTo>
                    <a:pt x="697194" y="356019"/>
                    <a:pt x="636195" y="430160"/>
                    <a:pt x="548911" y="44879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9" name="Frihandsfigur: Form 58">
              <a:extLst>
                <a:ext uri="{FF2B5EF4-FFF2-40B4-BE49-F238E27FC236}">
                  <a16:creationId xmlns:a16="http://schemas.microsoft.com/office/drawing/2014/main" id="{F58E9B19-5137-4A3E-9C47-30C68F5024D3}"/>
                </a:ext>
              </a:extLst>
            </p:cNvPr>
            <p:cNvSpPr/>
            <p:nvPr/>
          </p:nvSpPr>
          <p:spPr>
            <a:xfrm>
              <a:off x="6304431" y="217678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0" name="Frihandsfigur: Form 59">
              <a:extLst>
                <a:ext uri="{FF2B5EF4-FFF2-40B4-BE49-F238E27FC236}">
                  <a16:creationId xmlns:a16="http://schemas.microsoft.com/office/drawing/2014/main" id="{4932F33F-5AD6-423E-B0C3-2F05CC53213F}"/>
                </a:ext>
              </a:extLst>
            </p:cNvPr>
            <p:cNvSpPr/>
            <p:nvPr/>
          </p:nvSpPr>
          <p:spPr>
            <a:xfrm>
              <a:off x="6245288" y="217678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1" name="Frihandsfigur: Form 60">
              <a:extLst>
                <a:ext uri="{FF2B5EF4-FFF2-40B4-BE49-F238E27FC236}">
                  <a16:creationId xmlns:a16="http://schemas.microsoft.com/office/drawing/2014/main" id="{E1E441AB-40F4-4938-8429-4183F4AB7734}"/>
                </a:ext>
              </a:extLst>
            </p:cNvPr>
            <p:cNvSpPr/>
            <p:nvPr/>
          </p:nvSpPr>
          <p:spPr>
            <a:xfrm>
              <a:off x="6186222" y="2176787"/>
              <a:ext cx="30847" cy="30924"/>
            </a:xfrm>
            <a:custGeom>
              <a:avLst/>
              <a:gdLst>
                <a:gd name="connsiteX0" fmla="*/ 15462 w 30847"/>
                <a:gd name="connsiteY0" fmla="*/ 0 h 30924"/>
                <a:gd name="connsiteX1" fmla="*/ 0 w 30847"/>
                <a:gd name="connsiteY1" fmla="*/ 15462 h 30924"/>
                <a:gd name="connsiteX2" fmla="*/ 15462 w 30847"/>
                <a:gd name="connsiteY2" fmla="*/ 30925 h 30924"/>
                <a:gd name="connsiteX3" fmla="*/ 30847 w 30847"/>
                <a:gd name="connsiteY3" fmla="*/ 15462 h 30924"/>
                <a:gd name="connsiteX4" fmla="*/ 15462 w 30847"/>
                <a:gd name="connsiteY4" fmla="*/ 0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47" h="30924">
                  <a:moveTo>
                    <a:pt x="15462" y="0"/>
                  </a:moveTo>
                  <a:cubicBezTo>
                    <a:pt x="6881" y="0"/>
                    <a:pt x="0" y="6958"/>
                    <a:pt x="0" y="15462"/>
                  </a:cubicBezTo>
                  <a:cubicBezTo>
                    <a:pt x="0" y="24044"/>
                    <a:pt x="6881" y="30925"/>
                    <a:pt x="15462" y="30925"/>
                  </a:cubicBezTo>
                  <a:cubicBezTo>
                    <a:pt x="23967" y="30925"/>
                    <a:pt x="30847" y="24044"/>
                    <a:pt x="30847" y="15462"/>
                  </a:cubicBezTo>
                  <a:cubicBezTo>
                    <a:pt x="30847" y="6958"/>
                    <a:pt x="23967" y="0"/>
                    <a:pt x="15462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2" name="Frihandsfigur: Form 61">
              <a:extLst>
                <a:ext uri="{FF2B5EF4-FFF2-40B4-BE49-F238E27FC236}">
                  <a16:creationId xmlns:a16="http://schemas.microsoft.com/office/drawing/2014/main" id="{585AF799-88BB-429F-A301-0E860C8939E8}"/>
                </a:ext>
              </a:extLst>
            </p:cNvPr>
            <p:cNvSpPr/>
            <p:nvPr/>
          </p:nvSpPr>
          <p:spPr>
            <a:xfrm>
              <a:off x="5860045" y="2116098"/>
              <a:ext cx="30924" cy="30924"/>
            </a:xfrm>
            <a:custGeom>
              <a:avLst/>
              <a:gdLst>
                <a:gd name="connsiteX0" fmla="*/ 30924 w 30924"/>
                <a:gd name="connsiteY0" fmla="*/ 15462 h 30924"/>
                <a:gd name="connsiteX1" fmla="*/ 15462 w 30924"/>
                <a:gd name="connsiteY1" fmla="*/ 30924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4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4" y="15462"/>
                  </a:moveTo>
                  <a:cubicBezTo>
                    <a:pt x="30924" y="24002"/>
                    <a:pt x="24002" y="30924"/>
                    <a:pt x="15462" y="30924"/>
                  </a:cubicBezTo>
                  <a:cubicBezTo>
                    <a:pt x="6923" y="30924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4" y="6923"/>
                    <a:pt x="30924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3" name="Frihandsfigur: Form 62">
              <a:extLst>
                <a:ext uri="{FF2B5EF4-FFF2-40B4-BE49-F238E27FC236}">
                  <a16:creationId xmlns:a16="http://schemas.microsoft.com/office/drawing/2014/main" id="{9FC9C6D6-8521-40CC-910C-F80D75BEE8E5}"/>
                </a:ext>
              </a:extLst>
            </p:cNvPr>
            <p:cNvSpPr/>
            <p:nvPr/>
          </p:nvSpPr>
          <p:spPr>
            <a:xfrm>
              <a:off x="5919188" y="2116098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4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4"/>
                    <a:pt x="15462" y="30924"/>
                  </a:cubicBezTo>
                  <a:cubicBezTo>
                    <a:pt x="6923" y="30924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4" name="Frihandsfigur: Form 63">
              <a:extLst>
                <a:ext uri="{FF2B5EF4-FFF2-40B4-BE49-F238E27FC236}">
                  <a16:creationId xmlns:a16="http://schemas.microsoft.com/office/drawing/2014/main" id="{BEBCC02B-C56C-4020-8131-3F3286AB36ED}"/>
                </a:ext>
              </a:extLst>
            </p:cNvPr>
            <p:cNvSpPr/>
            <p:nvPr/>
          </p:nvSpPr>
          <p:spPr>
            <a:xfrm>
              <a:off x="5978254" y="2116098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4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4"/>
                    <a:pt x="15462" y="30924"/>
                  </a:cubicBezTo>
                  <a:cubicBezTo>
                    <a:pt x="6923" y="30924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6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32984" y="708630"/>
            <a:ext cx="471704" cy="472190"/>
            <a:chOff x="2543818" y="271294"/>
            <a:chExt cx="547340" cy="547905"/>
          </a:xfrm>
          <a:solidFill>
            <a:srgbClr val="333333"/>
          </a:solidFill>
        </p:grpSpPr>
        <p:sp>
          <p:nvSpPr>
            <p:cNvPr id="66" name="Frihandsfigur: Form 65">
              <a:extLst>
                <a:ext uri="{FF2B5EF4-FFF2-40B4-BE49-F238E27FC236}">
                  <a16:creationId xmlns:a16="http://schemas.microsoft.com/office/drawing/2014/main" id="{8288A4CA-3335-4C12-B26C-4C826FF85385}"/>
                </a:ext>
              </a:extLst>
            </p:cNvPr>
            <p:cNvSpPr/>
            <p:nvPr/>
          </p:nvSpPr>
          <p:spPr>
            <a:xfrm>
              <a:off x="2802246" y="529476"/>
              <a:ext cx="30653" cy="30731"/>
            </a:xfrm>
            <a:custGeom>
              <a:avLst/>
              <a:gdLst>
                <a:gd name="connsiteX0" fmla="*/ 15288 w 30653"/>
                <a:gd name="connsiteY0" fmla="*/ 30731 h 30731"/>
                <a:gd name="connsiteX1" fmla="*/ 26189 w 30653"/>
                <a:gd name="connsiteY1" fmla="*/ 26247 h 30731"/>
                <a:gd name="connsiteX2" fmla="*/ 26189 w 30653"/>
                <a:gd name="connsiteY2" fmla="*/ 4523 h 30731"/>
                <a:gd name="connsiteX3" fmla="*/ 4465 w 30653"/>
                <a:gd name="connsiteY3" fmla="*/ 4523 h 30731"/>
                <a:gd name="connsiteX4" fmla="*/ 4465 w 30653"/>
                <a:gd name="connsiteY4" fmla="*/ 26247 h 30731"/>
                <a:gd name="connsiteX5" fmla="*/ 15288 w 30653"/>
                <a:gd name="connsiteY5" fmla="*/ 30731 h 3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53" h="30731">
                  <a:moveTo>
                    <a:pt x="15288" y="30731"/>
                  </a:moveTo>
                  <a:cubicBezTo>
                    <a:pt x="19231" y="30731"/>
                    <a:pt x="23174" y="29262"/>
                    <a:pt x="26189" y="26247"/>
                  </a:cubicBezTo>
                  <a:cubicBezTo>
                    <a:pt x="32142" y="20294"/>
                    <a:pt x="32142" y="10476"/>
                    <a:pt x="26189" y="4523"/>
                  </a:cubicBezTo>
                  <a:cubicBezTo>
                    <a:pt x="20236" y="-1508"/>
                    <a:pt x="10418" y="-1508"/>
                    <a:pt x="4465" y="4523"/>
                  </a:cubicBezTo>
                  <a:cubicBezTo>
                    <a:pt x="-1488" y="10476"/>
                    <a:pt x="-1488" y="20294"/>
                    <a:pt x="4465" y="26247"/>
                  </a:cubicBezTo>
                  <a:cubicBezTo>
                    <a:pt x="7403" y="29185"/>
                    <a:pt x="11345" y="30731"/>
                    <a:pt x="15288" y="3073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7" name="Frihandsfigur: Form 66">
              <a:extLst>
                <a:ext uri="{FF2B5EF4-FFF2-40B4-BE49-F238E27FC236}">
                  <a16:creationId xmlns:a16="http://schemas.microsoft.com/office/drawing/2014/main" id="{BA4224DA-F228-4B2D-861E-BAFEF235F602}"/>
                </a:ext>
              </a:extLst>
            </p:cNvPr>
            <p:cNvSpPr/>
            <p:nvPr/>
          </p:nvSpPr>
          <p:spPr>
            <a:xfrm>
              <a:off x="2743475" y="468748"/>
              <a:ext cx="150210" cy="149597"/>
            </a:xfrm>
            <a:custGeom>
              <a:avLst/>
              <a:gdLst>
                <a:gd name="connsiteX0" fmla="*/ 89289 w 150210"/>
                <a:gd name="connsiteY0" fmla="*/ 126868 h 149597"/>
                <a:gd name="connsiteX1" fmla="*/ 81558 w 150210"/>
                <a:gd name="connsiteY1" fmla="*/ 141325 h 149597"/>
                <a:gd name="connsiteX2" fmla="*/ 92691 w 150210"/>
                <a:gd name="connsiteY2" fmla="*/ 149597 h 149597"/>
                <a:gd name="connsiteX3" fmla="*/ 96015 w 150210"/>
                <a:gd name="connsiteY3" fmla="*/ 149134 h 149597"/>
                <a:gd name="connsiteX4" fmla="*/ 127945 w 150210"/>
                <a:gd name="connsiteY4" fmla="*/ 130038 h 149597"/>
                <a:gd name="connsiteX5" fmla="*/ 127945 w 150210"/>
                <a:gd name="connsiteY5" fmla="*/ 22266 h 149597"/>
                <a:gd name="connsiteX6" fmla="*/ 20173 w 150210"/>
                <a:gd name="connsiteY6" fmla="*/ 22266 h 149597"/>
                <a:gd name="connsiteX7" fmla="*/ 381 w 150210"/>
                <a:gd name="connsiteY7" fmla="*/ 56592 h 149597"/>
                <a:gd name="connsiteX8" fmla="*/ 8654 w 150210"/>
                <a:gd name="connsiteY8" fmla="*/ 70740 h 149597"/>
                <a:gd name="connsiteX9" fmla="*/ 22802 w 150210"/>
                <a:gd name="connsiteY9" fmla="*/ 62468 h 149597"/>
                <a:gd name="connsiteX10" fmla="*/ 36563 w 150210"/>
                <a:gd name="connsiteY10" fmla="*/ 38656 h 149597"/>
                <a:gd name="connsiteX11" fmla="*/ 111555 w 150210"/>
                <a:gd name="connsiteY11" fmla="*/ 38656 h 149597"/>
                <a:gd name="connsiteX12" fmla="*/ 111555 w 150210"/>
                <a:gd name="connsiteY12" fmla="*/ 113570 h 149597"/>
                <a:gd name="connsiteX13" fmla="*/ 89289 w 150210"/>
                <a:gd name="connsiteY13" fmla="*/ 126868 h 149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210" h="149597">
                  <a:moveTo>
                    <a:pt x="89289" y="126868"/>
                  </a:moveTo>
                  <a:cubicBezTo>
                    <a:pt x="83182" y="128723"/>
                    <a:pt x="79703" y="135140"/>
                    <a:pt x="81558" y="141325"/>
                  </a:cubicBezTo>
                  <a:cubicBezTo>
                    <a:pt x="83104" y="146350"/>
                    <a:pt x="87666" y="149597"/>
                    <a:pt x="92691" y="149597"/>
                  </a:cubicBezTo>
                  <a:cubicBezTo>
                    <a:pt x="93773" y="149597"/>
                    <a:pt x="94933" y="149443"/>
                    <a:pt x="96015" y="149134"/>
                  </a:cubicBezTo>
                  <a:cubicBezTo>
                    <a:pt x="107999" y="145500"/>
                    <a:pt x="119054" y="138929"/>
                    <a:pt x="127945" y="130038"/>
                  </a:cubicBezTo>
                  <a:cubicBezTo>
                    <a:pt x="157633" y="100350"/>
                    <a:pt x="157633" y="52031"/>
                    <a:pt x="127945" y="22266"/>
                  </a:cubicBezTo>
                  <a:cubicBezTo>
                    <a:pt x="98258" y="-7422"/>
                    <a:pt x="49861" y="-7422"/>
                    <a:pt x="20173" y="22266"/>
                  </a:cubicBezTo>
                  <a:cubicBezTo>
                    <a:pt x="10664" y="31775"/>
                    <a:pt x="3860" y="43604"/>
                    <a:pt x="381" y="56592"/>
                  </a:cubicBezTo>
                  <a:cubicBezTo>
                    <a:pt x="-1242" y="62777"/>
                    <a:pt x="2469" y="69116"/>
                    <a:pt x="8654" y="70740"/>
                  </a:cubicBezTo>
                  <a:cubicBezTo>
                    <a:pt x="14839" y="72363"/>
                    <a:pt x="21178" y="68652"/>
                    <a:pt x="22802" y="62468"/>
                  </a:cubicBezTo>
                  <a:cubicBezTo>
                    <a:pt x="25198" y="53499"/>
                    <a:pt x="29914" y="45227"/>
                    <a:pt x="36563" y="38656"/>
                  </a:cubicBezTo>
                  <a:cubicBezTo>
                    <a:pt x="57205" y="18014"/>
                    <a:pt x="90835" y="18014"/>
                    <a:pt x="111555" y="38656"/>
                  </a:cubicBezTo>
                  <a:cubicBezTo>
                    <a:pt x="132197" y="59298"/>
                    <a:pt x="132197" y="92928"/>
                    <a:pt x="111555" y="113570"/>
                  </a:cubicBezTo>
                  <a:cubicBezTo>
                    <a:pt x="105293" y="119755"/>
                    <a:pt x="97639" y="124317"/>
                    <a:pt x="89289" y="12686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64D29F26-47C8-494E-BD92-A97BEE3A804A}"/>
                </a:ext>
              </a:extLst>
            </p:cNvPr>
            <p:cNvSpPr/>
            <p:nvPr/>
          </p:nvSpPr>
          <p:spPr>
            <a:xfrm>
              <a:off x="2543818" y="271294"/>
              <a:ext cx="547340" cy="547905"/>
            </a:xfrm>
            <a:custGeom>
              <a:avLst/>
              <a:gdLst>
                <a:gd name="connsiteX0" fmla="*/ 69769 w 547340"/>
                <a:gd name="connsiteY0" fmla="*/ 438897 h 547905"/>
                <a:gd name="connsiteX1" fmla="*/ 72166 w 547340"/>
                <a:gd name="connsiteY1" fmla="*/ 422661 h 547905"/>
                <a:gd name="connsiteX2" fmla="*/ 85231 w 547340"/>
                <a:gd name="connsiteY2" fmla="*/ 108313 h 547905"/>
                <a:gd name="connsiteX3" fmla="*/ 273639 w 547340"/>
                <a:gd name="connsiteY3" fmla="*/ 23039 h 547905"/>
                <a:gd name="connsiteX4" fmla="*/ 462047 w 547340"/>
                <a:gd name="connsiteY4" fmla="*/ 108313 h 547905"/>
                <a:gd name="connsiteX5" fmla="*/ 462047 w 547340"/>
                <a:gd name="connsiteY5" fmla="*/ 438819 h 547905"/>
                <a:gd name="connsiteX6" fmla="*/ 125974 w 547340"/>
                <a:gd name="connsiteY6" fmla="*/ 476161 h 547905"/>
                <a:gd name="connsiteX7" fmla="*/ 109739 w 547340"/>
                <a:gd name="connsiteY7" fmla="*/ 478712 h 547905"/>
                <a:gd name="connsiteX8" fmla="*/ 112290 w 547340"/>
                <a:gd name="connsiteY8" fmla="*/ 494947 h 547905"/>
                <a:gd name="connsiteX9" fmla="*/ 273639 w 547340"/>
                <a:gd name="connsiteY9" fmla="*/ 547906 h 547905"/>
                <a:gd name="connsiteX10" fmla="*/ 479442 w 547340"/>
                <a:gd name="connsiteY10" fmla="*/ 454204 h 547905"/>
                <a:gd name="connsiteX11" fmla="*/ 479442 w 547340"/>
                <a:gd name="connsiteY11" fmla="*/ 93083 h 547905"/>
                <a:gd name="connsiteX12" fmla="*/ 273562 w 547340"/>
                <a:gd name="connsiteY12" fmla="*/ 0 h 547905"/>
                <a:gd name="connsiteX13" fmla="*/ 67682 w 547340"/>
                <a:gd name="connsiteY13" fmla="*/ 93083 h 547905"/>
                <a:gd name="connsiteX14" fmla="*/ 53456 w 547340"/>
                <a:gd name="connsiteY14" fmla="*/ 436577 h 547905"/>
                <a:gd name="connsiteX15" fmla="*/ 69769 w 547340"/>
                <a:gd name="connsiteY15" fmla="*/ 438897 h 54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7340" h="547905">
                  <a:moveTo>
                    <a:pt x="69769" y="438897"/>
                  </a:moveTo>
                  <a:cubicBezTo>
                    <a:pt x="74949" y="435108"/>
                    <a:pt x="75954" y="427841"/>
                    <a:pt x="72166" y="422661"/>
                  </a:cubicBezTo>
                  <a:cubicBezTo>
                    <a:pt x="2354" y="328496"/>
                    <a:pt x="7843" y="196294"/>
                    <a:pt x="85231" y="108313"/>
                  </a:cubicBezTo>
                  <a:cubicBezTo>
                    <a:pt x="132933" y="54118"/>
                    <a:pt x="201585" y="23039"/>
                    <a:pt x="273639" y="23039"/>
                  </a:cubicBezTo>
                  <a:cubicBezTo>
                    <a:pt x="345693" y="23039"/>
                    <a:pt x="414423" y="54118"/>
                    <a:pt x="462047" y="108313"/>
                  </a:cubicBezTo>
                  <a:cubicBezTo>
                    <a:pt x="544925" y="202556"/>
                    <a:pt x="544925" y="344577"/>
                    <a:pt x="462047" y="438819"/>
                  </a:cubicBezTo>
                  <a:cubicBezTo>
                    <a:pt x="375768" y="536927"/>
                    <a:pt x="231273" y="552931"/>
                    <a:pt x="125974" y="476161"/>
                  </a:cubicBezTo>
                  <a:cubicBezTo>
                    <a:pt x="120795" y="472372"/>
                    <a:pt x="113527" y="473532"/>
                    <a:pt x="109739" y="478712"/>
                  </a:cubicBezTo>
                  <a:cubicBezTo>
                    <a:pt x="105951" y="483892"/>
                    <a:pt x="107111" y="491159"/>
                    <a:pt x="112290" y="494947"/>
                  </a:cubicBezTo>
                  <a:cubicBezTo>
                    <a:pt x="161074" y="530510"/>
                    <a:pt x="217588" y="547906"/>
                    <a:pt x="273639" y="547906"/>
                  </a:cubicBezTo>
                  <a:cubicBezTo>
                    <a:pt x="349791" y="547906"/>
                    <a:pt x="425169" y="515899"/>
                    <a:pt x="479442" y="454204"/>
                  </a:cubicBezTo>
                  <a:cubicBezTo>
                    <a:pt x="569974" y="351225"/>
                    <a:pt x="569974" y="195984"/>
                    <a:pt x="479442" y="93083"/>
                  </a:cubicBezTo>
                  <a:cubicBezTo>
                    <a:pt x="427411" y="33940"/>
                    <a:pt x="352342" y="0"/>
                    <a:pt x="273562" y="0"/>
                  </a:cubicBezTo>
                  <a:cubicBezTo>
                    <a:pt x="194782" y="0"/>
                    <a:pt x="119789" y="33940"/>
                    <a:pt x="67682" y="93083"/>
                  </a:cubicBezTo>
                  <a:cubicBezTo>
                    <a:pt x="-16897" y="189181"/>
                    <a:pt x="-22850" y="333676"/>
                    <a:pt x="53456" y="436577"/>
                  </a:cubicBezTo>
                  <a:cubicBezTo>
                    <a:pt x="57399" y="441602"/>
                    <a:pt x="64666" y="442685"/>
                    <a:pt x="69769" y="4388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9" name="Frihandsfigur: Form 68">
              <a:extLst>
                <a:ext uri="{FF2B5EF4-FFF2-40B4-BE49-F238E27FC236}">
                  <a16:creationId xmlns:a16="http://schemas.microsoft.com/office/drawing/2014/main" id="{1C9F057E-62AB-48AE-9E24-761A068921C4}"/>
                </a:ext>
              </a:extLst>
            </p:cNvPr>
            <p:cNvSpPr/>
            <p:nvPr/>
          </p:nvSpPr>
          <p:spPr>
            <a:xfrm>
              <a:off x="2642395" y="369866"/>
              <a:ext cx="350365" cy="350143"/>
            </a:xfrm>
            <a:custGeom>
              <a:avLst/>
              <a:gdLst>
                <a:gd name="connsiteX0" fmla="*/ 80742 w 350365"/>
                <a:gd name="connsiteY0" fmla="*/ 308859 h 350143"/>
                <a:gd name="connsiteX1" fmla="*/ 84685 w 350365"/>
                <a:gd name="connsiteY1" fmla="*/ 324785 h 350143"/>
                <a:gd name="connsiteX2" fmla="*/ 175294 w 350365"/>
                <a:gd name="connsiteY2" fmla="*/ 350143 h 350143"/>
                <a:gd name="connsiteX3" fmla="*/ 309661 w 350365"/>
                <a:gd name="connsiteY3" fmla="*/ 286902 h 350143"/>
                <a:gd name="connsiteX4" fmla="*/ 309661 w 350365"/>
                <a:gd name="connsiteY4" fmla="*/ 62931 h 350143"/>
                <a:gd name="connsiteX5" fmla="*/ 175139 w 350365"/>
                <a:gd name="connsiteY5" fmla="*/ 0 h 350143"/>
                <a:gd name="connsiteX6" fmla="*/ 40618 w 350365"/>
                <a:gd name="connsiteY6" fmla="*/ 62931 h 350143"/>
                <a:gd name="connsiteX7" fmla="*/ 25774 w 350365"/>
                <a:gd name="connsiteY7" fmla="*/ 266260 h 350143"/>
                <a:gd name="connsiteX8" fmla="*/ 41700 w 350365"/>
                <a:gd name="connsiteY8" fmla="*/ 270126 h 350143"/>
                <a:gd name="connsiteX9" fmla="*/ 45565 w 350365"/>
                <a:gd name="connsiteY9" fmla="*/ 254200 h 350143"/>
                <a:gd name="connsiteX10" fmla="*/ 58399 w 350365"/>
                <a:gd name="connsiteY10" fmla="*/ 77853 h 350143"/>
                <a:gd name="connsiteX11" fmla="*/ 175139 w 350365"/>
                <a:gd name="connsiteY11" fmla="*/ 23193 h 350143"/>
                <a:gd name="connsiteX12" fmla="*/ 291879 w 350365"/>
                <a:gd name="connsiteY12" fmla="*/ 77853 h 350143"/>
                <a:gd name="connsiteX13" fmla="*/ 291879 w 350365"/>
                <a:gd name="connsiteY13" fmla="*/ 272059 h 350143"/>
                <a:gd name="connsiteX14" fmla="*/ 96668 w 350365"/>
                <a:gd name="connsiteY14" fmla="*/ 304993 h 350143"/>
                <a:gd name="connsiteX15" fmla="*/ 80742 w 350365"/>
                <a:gd name="connsiteY15" fmla="*/ 308859 h 350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0365" h="350143">
                  <a:moveTo>
                    <a:pt x="80742" y="308859"/>
                  </a:moveTo>
                  <a:cubicBezTo>
                    <a:pt x="77418" y="314348"/>
                    <a:pt x="79196" y="321461"/>
                    <a:pt x="84685" y="324785"/>
                  </a:cubicBezTo>
                  <a:cubicBezTo>
                    <a:pt x="113058" y="341871"/>
                    <a:pt x="144292" y="350143"/>
                    <a:pt x="175294" y="350143"/>
                  </a:cubicBezTo>
                  <a:cubicBezTo>
                    <a:pt x="225624" y="350143"/>
                    <a:pt x="275025" y="328264"/>
                    <a:pt x="309661" y="286902"/>
                  </a:cubicBezTo>
                  <a:cubicBezTo>
                    <a:pt x="363933" y="222038"/>
                    <a:pt x="363933" y="127873"/>
                    <a:pt x="309661" y="62931"/>
                  </a:cubicBezTo>
                  <a:cubicBezTo>
                    <a:pt x="276185" y="22961"/>
                    <a:pt x="227170" y="0"/>
                    <a:pt x="175139" y="0"/>
                  </a:cubicBezTo>
                  <a:cubicBezTo>
                    <a:pt x="123109" y="0"/>
                    <a:pt x="74093" y="22961"/>
                    <a:pt x="40618" y="62931"/>
                  </a:cubicBezTo>
                  <a:cubicBezTo>
                    <a:pt x="-7470" y="120451"/>
                    <a:pt x="-13423" y="202092"/>
                    <a:pt x="25774" y="266260"/>
                  </a:cubicBezTo>
                  <a:cubicBezTo>
                    <a:pt x="29098" y="271749"/>
                    <a:pt x="36288" y="273450"/>
                    <a:pt x="41700" y="270126"/>
                  </a:cubicBezTo>
                  <a:cubicBezTo>
                    <a:pt x="47189" y="266801"/>
                    <a:pt x="48890" y="259612"/>
                    <a:pt x="45565" y="254200"/>
                  </a:cubicBezTo>
                  <a:cubicBezTo>
                    <a:pt x="11548" y="198613"/>
                    <a:pt x="16728" y="127718"/>
                    <a:pt x="58399" y="77853"/>
                  </a:cubicBezTo>
                  <a:cubicBezTo>
                    <a:pt x="87468" y="43140"/>
                    <a:pt x="129989" y="23193"/>
                    <a:pt x="175139" y="23193"/>
                  </a:cubicBezTo>
                  <a:cubicBezTo>
                    <a:pt x="220289" y="23193"/>
                    <a:pt x="262810" y="43140"/>
                    <a:pt x="291879" y="77853"/>
                  </a:cubicBezTo>
                  <a:cubicBezTo>
                    <a:pt x="338189" y="133207"/>
                    <a:pt x="338189" y="216704"/>
                    <a:pt x="291879" y="272059"/>
                  </a:cubicBezTo>
                  <a:cubicBezTo>
                    <a:pt x="243328" y="330119"/>
                    <a:pt x="161300" y="343958"/>
                    <a:pt x="96668" y="304993"/>
                  </a:cubicBezTo>
                  <a:cubicBezTo>
                    <a:pt x="91179" y="301592"/>
                    <a:pt x="84067" y="303370"/>
                    <a:pt x="80742" y="30885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0" name="Frihandsfigur: Form 69">
              <a:extLst>
                <a:ext uri="{FF2B5EF4-FFF2-40B4-BE49-F238E27FC236}">
                  <a16:creationId xmlns:a16="http://schemas.microsoft.com/office/drawing/2014/main" id="{FCCC28C4-CF55-4BE0-865A-AA5493B8F4CF}"/>
                </a:ext>
              </a:extLst>
            </p:cNvPr>
            <p:cNvSpPr/>
            <p:nvPr/>
          </p:nvSpPr>
          <p:spPr>
            <a:xfrm>
              <a:off x="2557971" y="565495"/>
              <a:ext cx="240572" cy="240639"/>
            </a:xfrm>
            <a:custGeom>
              <a:avLst/>
              <a:gdLst>
                <a:gd name="connsiteX0" fmla="*/ 3431 w 240572"/>
                <a:gd name="connsiteY0" fmla="*/ 237238 h 240639"/>
                <a:gd name="connsiteX1" fmla="*/ 11626 w 240572"/>
                <a:gd name="connsiteY1" fmla="*/ 240640 h 240639"/>
                <a:gd name="connsiteX2" fmla="*/ 19821 w 240572"/>
                <a:gd name="connsiteY2" fmla="*/ 237238 h 240639"/>
                <a:gd name="connsiteX3" fmla="*/ 215187 w 240572"/>
                <a:gd name="connsiteY3" fmla="*/ 41872 h 240639"/>
                <a:gd name="connsiteX4" fmla="*/ 214104 w 240572"/>
                <a:gd name="connsiteY4" fmla="*/ 56561 h 240639"/>
                <a:gd name="connsiteX5" fmla="*/ 224851 w 240572"/>
                <a:gd name="connsiteY5" fmla="*/ 68931 h 240639"/>
                <a:gd name="connsiteX6" fmla="*/ 225701 w 240572"/>
                <a:gd name="connsiteY6" fmla="*/ 68931 h 240639"/>
                <a:gd name="connsiteX7" fmla="*/ 237220 w 240572"/>
                <a:gd name="connsiteY7" fmla="*/ 58185 h 240639"/>
                <a:gd name="connsiteX8" fmla="*/ 240545 w 240572"/>
                <a:gd name="connsiteY8" fmla="*/ 12417 h 240639"/>
                <a:gd name="connsiteX9" fmla="*/ 237143 w 240572"/>
                <a:gd name="connsiteY9" fmla="*/ 3371 h 240639"/>
                <a:gd name="connsiteX10" fmla="*/ 228020 w 240572"/>
                <a:gd name="connsiteY10" fmla="*/ 47 h 240639"/>
                <a:gd name="connsiteX11" fmla="*/ 182252 w 240572"/>
                <a:gd name="connsiteY11" fmla="*/ 3835 h 240639"/>
                <a:gd name="connsiteX12" fmla="*/ 171660 w 240572"/>
                <a:gd name="connsiteY12" fmla="*/ 16359 h 240639"/>
                <a:gd name="connsiteX13" fmla="*/ 184185 w 240572"/>
                <a:gd name="connsiteY13" fmla="*/ 26951 h 240639"/>
                <a:gd name="connsiteX14" fmla="*/ 198410 w 240572"/>
                <a:gd name="connsiteY14" fmla="*/ 25791 h 240639"/>
                <a:gd name="connsiteX15" fmla="*/ 3353 w 240572"/>
                <a:gd name="connsiteY15" fmla="*/ 220848 h 240639"/>
                <a:gd name="connsiteX16" fmla="*/ 3431 w 240572"/>
                <a:gd name="connsiteY16" fmla="*/ 237238 h 240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72" h="240639">
                  <a:moveTo>
                    <a:pt x="3431" y="237238"/>
                  </a:moveTo>
                  <a:cubicBezTo>
                    <a:pt x="5673" y="239480"/>
                    <a:pt x="8688" y="240640"/>
                    <a:pt x="11626" y="240640"/>
                  </a:cubicBezTo>
                  <a:cubicBezTo>
                    <a:pt x="14564" y="240640"/>
                    <a:pt x="17579" y="239480"/>
                    <a:pt x="19821" y="237238"/>
                  </a:cubicBezTo>
                  <a:lnTo>
                    <a:pt x="215187" y="41872"/>
                  </a:lnTo>
                  <a:lnTo>
                    <a:pt x="214104" y="56561"/>
                  </a:lnTo>
                  <a:cubicBezTo>
                    <a:pt x="213640" y="62978"/>
                    <a:pt x="218434" y="68467"/>
                    <a:pt x="224851" y="68931"/>
                  </a:cubicBezTo>
                  <a:cubicBezTo>
                    <a:pt x="225160" y="68931"/>
                    <a:pt x="225392" y="68931"/>
                    <a:pt x="225701" y="68931"/>
                  </a:cubicBezTo>
                  <a:cubicBezTo>
                    <a:pt x="231731" y="68931"/>
                    <a:pt x="236834" y="64293"/>
                    <a:pt x="237220" y="58185"/>
                  </a:cubicBezTo>
                  <a:lnTo>
                    <a:pt x="240545" y="12417"/>
                  </a:lnTo>
                  <a:cubicBezTo>
                    <a:pt x="240777" y="9015"/>
                    <a:pt x="239540" y="5690"/>
                    <a:pt x="237143" y="3371"/>
                  </a:cubicBezTo>
                  <a:cubicBezTo>
                    <a:pt x="234746" y="975"/>
                    <a:pt x="231422" y="-262"/>
                    <a:pt x="228020" y="47"/>
                  </a:cubicBezTo>
                  <a:lnTo>
                    <a:pt x="182252" y="3835"/>
                  </a:lnTo>
                  <a:cubicBezTo>
                    <a:pt x="175835" y="4376"/>
                    <a:pt x="171119" y="9943"/>
                    <a:pt x="171660" y="16359"/>
                  </a:cubicBezTo>
                  <a:cubicBezTo>
                    <a:pt x="172202" y="22776"/>
                    <a:pt x="177845" y="27570"/>
                    <a:pt x="184185" y="26951"/>
                  </a:cubicBezTo>
                  <a:lnTo>
                    <a:pt x="198410" y="25791"/>
                  </a:lnTo>
                  <a:lnTo>
                    <a:pt x="3353" y="220848"/>
                  </a:lnTo>
                  <a:cubicBezTo>
                    <a:pt x="-1131" y="225332"/>
                    <a:pt x="-1131" y="232677"/>
                    <a:pt x="3431" y="23723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7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19520" y="731950"/>
            <a:ext cx="514271" cy="425685"/>
            <a:chOff x="3340438" y="298353"/>
            <a:chExt cx="596733" cy="493942"/>
          </a:xfrm>
          <a:solidFill>
            <a:srgbClr val="333333"/>
          </a:solidFill>
        </p:grpSpPr>
        <p:sp>
          <p:nvSpPr>
            <p:cNvPr id="72" name="Frihandsfigur: Form 71">
              <a:extLst>
                <a:ext uri="{FF2B5EF4-FFF2-40B4-BE49-F238E27FC236}">
                  <a16:creationId xmlns:a16="http://schemas.microsoft.com/office/drawing/2014/main" id="{22139636-F3AF-41CD-B4A4-DE23E949493C}"/>
                </a:ext>
              </a:extLst>
            </p:cNvPr>
            <p:cNvSpPr/>
            <p:nvPr/>
          </p:nvSpPr>
          <p:spPr>
            <a:xfrm>
              <a:off x="3558257" y="506012"/>
              <a:ext cx="160956" cy="142484"/>
            </a:xfrm>
            <a:custGeom>
              <a:avLst/>
              <a:gdLst>
                <a:gd name="connsiteX0" fmla="*/ 80478 w 160956"/>
                <a:gd name="connsiteY0" fmla="*/ 0 h 142484"/>
                <a:gd name="connsiteX1" fmla="*/ 68882 w 160956"/>
                <a:gd name="connsiteY1" fmla="*/ 11597 h 142484"/>
                <a:gd name="connsiteX2" fmla="*/ 68882 w 160956"/>
                <a:gd name="connsiteY2" fmla="*/ 84424 h 142484"/>
                <a:gd name="connsiteX3" fmla="*/ 5796 w 160956"/>
                <a:gd name="connsiteY3" fmla="*/ 120838 h 142484"/>
                <a:gd name="connsiteX4" fmla="*/ 1544 w 160956"/>
                <a:gd name="connsiteY4" fmla="*/ 136686 h 142484"/>
                <a:gd name="connsiteX5" fmla="*/ 11594 w 160956"/>
                <a:gd name="connsiteY5" fmla="*/ 142485 h 142484"/>
                <a:gd name="connsiteX6" fmla="*/ 17392 w 160956"/>
                <a:gd name="connsiteY6" fmla="*/ 140939 h 142484"/>
                <a:gd name="connsiteX7" fmla="*/ 80478 w 160956"/>
                <a:gd name="connsiteY7" fmla="*/ 104525 h 142484"/>
                <a:gd name="connsiteX8" fmla="*/ 143565 w 160956"/>
                <a:gd name="connsiteY8" fmla="*/ 140939 h 142484"/>
                <a:gd name="connsiteX9" fmla="*/ 149363 w 160956"/>
                <a:gd name="connsiteY9" fmla="*/ 142485 h 142484"/>
                <a:gd name="connsiteX10" fmla="*/ 159413 w 160956"/>
                <a:gd name="connsiteY10" fmla="*/ 136686 h 142484"/>
                <a:gd name="connsiteX11" fmla="*/ 155161 w 160956"/>
                <a:gd name="connsiteY11" fmla="*/ 120838 h 142484"/>
                <a:gd name="connsiteX12" fmla="*/ 92075 w 160956"/>
                <a:gd name="connsiteY12" fmla="*/ 84424 h 142484"/>
                <a:gd name="connsiteX13" fmla="*/ 92075 w 160956"/>
                <a:gd name="connsiteY13" fmla="*/ 11597 h 142484"/>
                <a:gd name="connsiteX14" fmla="*/ 80478 w 160956"/>
                <a:gd name="connsiteY14" fmla="*/ 0 h 14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956" h="142484">
                  <a:moveTo>
                    <a:pt x="80478" y="0"/>
                  </a:moveTo>
                  <a:cubicBezTo>
                    <a:pt x="74061" y="0"/>
                    <a:pt x="68882" y="5180"/>
                    <a:pt x="68882" y="11597"/>
                  </a:cubicBezTo>
                  <a:lnTo>
                    <a:pt x="68882" y="84424"/>
                  </a:lnTo>
                  <a:lnTo>
                    <a:pt x="5796" y="120838"/>
                  </a:lnTo>
                  <a:cubicBezTo>
                    <a:pt x="229" y="124007"/>
                    <a:pt x="-1626" y="131120"/>
                    <a:pt x="1544" y="136686"/>
                  </a:cubicBezTo>
                  <a:cubicBezTo>
                    <a:pt x="3708" y="140397"/>
                    <a:pt x="7574" y="142485"/>
                    <a:pt x="11594" y="142485"/>
                  </a:cubicBezTo>
                  <a:cubicBezTo>
                    <a:pt x="13527" y="142485"/>
                    <a:pt x="15537" y="142021"/>
                    <a:pt x="17392" y="140939"/>
                  </a:cubicBezTo>
                  <a:lnTo>
                    <a:pt x="80478" y="104525"/>
                  </a:lnTo>
                  <a:lnTo>
                    <a:pt x="143565" y="140939"/>
                  </a:lnTo>
                  <a:cubicBezTo>
                    <a:pt x="145420" y="142021"/>
                    <a:pt x="147353" y="142485"/>
                    <a:pt x="149363" y="142485"/>
                  </a:cubicBezTo>
                  <a:cubicBezTo>
                    <a:pt x="153383" y="142485"/>
                    <a:pt x="157249" y="140397"/>
                    <a:pt x="159413" y="136686"/>
                  </a:cubicBezTo>
                  <a:cubicBezTo>
                    <a:pt x="162583" y="131120"/>
                    <a:pt x="160728" y="124085"/>
                    <a:pt x="155161" y="120838"/>
                  </a:cubicBezTo>
                  <a:lnTo>
                    <a:pt x="92075" y="84424"/>
                  </a:lnTo>
                  <a:lnTo>
                    <a:pt x="92075" y="11597"/>
                  </a:lnTo>
                  <a:cubicBezTo>
                    <a:pt x="92075" y="5180"/>
                    <a:pt x="86895" y="0"/>
                    <a:pt x="80478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3" name="Frihandsfigur: Form 72">
              <a:extLst>
                <a:ext uri="{FF2B5EF4-FFF2-40B4-BE49-F238E27FC236}">
                  <a16:creationId xmlns:a16="http://schemas.microsoft.com/office/drawing/2014/main" id="{04527965-0BE6-419A-8E1F-B80256C0AD4B}"/>
                </a:ext>
              </a:extLst>
            </p:cNvPr>
            <p:cNvSpPr/>
            <p:nvPr/>
          </p:nvSpPr>
          <p:spPr>
            <a:xfrm>
              <a:off x="3759805" y="583787"/>
              <a:ext cx="114730" cy="114730"/>
            </a:xfrm>
            <a:custGeom>
              <a:avLst/>
              <a:gdLst>
                <a:gd name="connsiteX0" fmla="*/ 57365 w 114730"/>
                <a:gd name="connsiteY0" fmla="*/ 114730 h 114730"/>
                <a:gd name="connsiteX1" fmla="*/ 114730 w 114730"/>
                <a:gd name="connsiteY1" fmla="*/ 57365 h 114730"/>
                <a:gd name="connsiteX2" fmla="*/ 57365 w 114730"/>
                <a:gd name="connsiteY2" fmla="*/ 0 h 114730"/>
                <a:gd name="connsiteX3" fmla="*/ 0 w 114730"/>
                <a:gd name="connsiteY3" fmla="*/ 57365 h 114730"/>
                <a:gd name="connsiteX4" fmla="*/ 57365 w 114730"/>
                <a:gd name="connsiteY4" fmla="*/ 114730 h 114730"/>
                <a:gd name="connsiteX5" fmla="*/ 57365 w 114730"/>
                <a:gd name="connsiteY5" fmla="*/ 23193 h 114730"/>
                <a:gd name="connsiteX6" fmla="*/ 91537 w 114730"/>
                <a:gd name="connsiteY6" fmla="*/ 57365 h 114730"/>
                <a:gd name="connsiteX7" fmla="*/ 57365 w 114730"/>
                <a:gd name="connsiteY7" fmla="*/ 91537 h 114730"/>
                <a:gd name="connsiteX8" fmla="*/ 23193 w 114730"/>
                <a:gd name="connsiteY8" fmla="*/ 57365 h 114730"/>
                <a:gd name="connsiteX9" fmla="*/ 57365 w 114730"/>
                <a:gd name="connsiteY9" fmla="*/ 23193 h 11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730" h="114730">
                  <a:moveTo>
                    <a:pt x="57365" y="114730"/>
                  </a:moveTo>
                  <a:cubicBezTo>
                    <a:pt x="88985" y="114730"/>
                    <a:pt x="114730" y="88985"/>
                    <a:pt x="114730" y="57365"/>
                  </a:cubicBezTo>
                  <a:cubicBezTo>
                    <a:pt x="114730" y="25745"/>
                    <a:pt x="88985" y="0"/>
                    <a:pt x="57365" y="0"/>
                  </a:cubicBezTo>
                  <a:cubicBezTo>
                    <a:pt x="25745" y="0"/>
                    <a:pt x="0" y="25745"/>
                    <a:pt x="0" y="57365"/>
                  </a:cubicBezTo>
                  <a:cubicBezTo>
                    <a:pt x="0" y="88985"/>
                    <a:pt x="25745" y="114730"/>
                    <a:pt x="57365" y="114730"/>
                  </a:cubicBezTo>
                  <a:close/>
                  <a:moveTo>
                    <a:pt x="57365" y="23193"/>
                  </a:moveTo>
                  <a:cubicBezTo>
                    <a:pt x="76229" y="23193"/>
                    <a:pt x="91537" y="38501"/>
                    <a:pt x="91537" y="57365"/>
                  </a:cubicBezTo>
                  <a:cubicBezTo>
                    <a:pt x="91537" y="76229"/>
                    <a:pt x="76229" y="91537"/>
                    <a:pt x="57365" y="91537"/>
                  </a:cubicBezTo>
                  <a:cubicBezTo>
                    <a:pt x="38501" y="91537"/>
                    <a:pt x="23193" y="76229"/>
                    <a:pt x="23193" y="57365"/>
                  </a:cubicBezTo>
                  <a:cubicBezTo>
                    <a:pt x="23193" y="38501"/>
                    <a:pt x="38578" y="23193"/>
                    <a:pt x="57365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4" name="Frihandsfigur: Form 73">
              <a:extLst>
                <a:ext uri="{FF2B5EF4-FFF2-40B4-BE49-F238E27FC236}">
                  <a16:creationId xmlns:a16="http://schemas.microsoft.com/office/drawing/2014/main" id="{4E838BA1-1DB1-4A57-BB54-6E701F777654}"/>
                </a:ext>
              </a:extLst>
            </p:cNvPr>
            <p:cNvSpPr/>
            <p:nvPr/>
          </p:nvSpPr>
          <p:spPr>
            <a:xfrm>
              <a:off x="3697324" y="708799"/>
              <a:ext cx="239847" cy="83496"/>
            </a:xfrm>
            <a:custGeom>
              <a:avLst/>
              <a:gdLst>
                <a:gd name="connsiteX0" fmla="*/ 74851 w 239847"/>
                <a:gd name="connsiteY0" fmla="*/ 0 h 83496"/>
                <a:gd name="connsiteX1" fmla="*/ 14 w 239847"/>
                <a:gd name="connsiteY1" fmla="*/ 71281 h 83496"/>
                <a:gd name="connsiteX2" fmla="*/ 10992 w 239847"/>
                <a:gd name="connsiteY2" fmla="*/ 83419 h 83496"/>
                <a:gd name="connsiteX3" fmla="*/ 23130 w 239847"/>
                <a:gd name="connsiteY3" fmla="*/ 72441 h 83496"/>
                <a:gd name="connsiteX4" fmla="*/ 74851 w 239847"/>
                <a:gd name="connsiteY4" fmla="*/ 23271 h 83496"/>
                <a:gd name="connsiteX5" fmla="*/ 164919 w 239847"/>
                <a:gd name="connsiteY5" fmla="*/ 23271 h 83496"/>
                <a:gd name="connsiteX6" fmla="*/ 216640 w 239847"/>
                <a:gd name="connsiteY6" fmla="*/ 72441 h 83496"/>
                <a:gd name="connsiteX7" fmla="*/ 228237 w 239847"/>
                <a:gd name="connsiteY7" fmla="*/ 83496 h 83496"/>
                <a:gd name="connsiteX8" fmla="*/ 228855 w 239847"/>
                <a:gd name="connsiteY8" fmla="*/ 83496 h 83496"/>
                <a:gd name="connsiteX9" fmla="*/ 239834 w 239847"/>
                <a:gd name="connsiteY9" fmla="*/ 71358 h 83496"/>
                <a:gd name="connsiteX10" fmla="*/ 164996 w 239847"/>
                <a:gd name="connsiteY10" fmla="*/ 77 h 83496"/>
                <a:gd name="connsiteX11" fmla="*/ 74851 w 239847"/>
                <a:gd name="connsiteY11" fmla="*/ 77 h 8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847" h="83496">
                  <a:moveTo>
                    <a:pt x="74851" y="0"/>
                  </a:moveTo>
                  <a:cubicBezTo>
                    <a:pt x="34881" y="0"/>
                    <a:pt x="1947" y="31311"/>
                    <a:pt x="14" y="71281"/>
                  </a:cubicBezTo>
                  <a:cubicBezTo>
                    <a:pt x="-295" y="77698"/>
                    <a:pt x="4652" y="83110"/>
                    <a:pt x="10992" y="83419"/>
                  </a:cubicBezTo>
                  <a:cubicBezTo>
                    <a:pt x="17332" y="83883"/>
                    <a:pt x="22821" y="78780"/>
                    <a:pt x="23130" y="72441"/>
                  </a:cubicBezTo>
                  <a:cubicBezTo>
                    <a:pt x="24522" y="44841"/>
                    <a:pt x="47174" y="23271"/>
                    <a:pt x="74851" y="23271"/>
                  </a:cubicBezTo>
                  <a:lnTo>
                    <a:pt x="164919" y="23271"/>
                  </a:lnTo>
                  <a:cubicBezTo>
                    <a:pt x="192519" y="23271"/>
                    <a:pt x="215249" y="44918"/>
                    <a:pt x="216640" y="72441"/>
                  </a:cubicBezTo>
                  <a:cubicBezTo>
                    <a:pt x="216949" y="78626"/>
                    <a:pt x="222052" y="83496"/>
                    <a:pt x="228237" y="83496"/>
                  </a:cubicBezTo>
                  <a:cubicBezTo>
                    <a:pt x="228469" y="83496"/>
                    <a:pt x="228623" y="83496"/>
                    <a:pt x="228855" y="83496"/>
                  </a:cubicBezTo>
                  <a:cubicBezTo>
                    <a:pt x="235272" y="83187"/>
                    <a:pt x="240143" y="77698"/>
                    <a:pt x="239834" y="71358"/>
                  </a:cubicBezTo>
                  <a:cubicBezTo>
                    <a:pt x="237824" y="31388"/>
                    <a:pt x="204966" y="77"/>
                    <a:pt x="164996" y="77"/>
                  </a:cubicBezTo>
                  <a:lnTo>
                    <a:pt x="74851" y="77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5" name="Frihandsfigur: Form 74">
              <a:extLst>
                <a:ext uri="{FF2B5EF4-FFF2-40B4-BE49-F238E27FC236}">
                  <a16:creationId xmlns:a16="http://schemas.microsoft.com/office/drawing/2014/main" id="{B3FC0287-E94D-4FBD-95C8-AF2B2EE1AF1E}"/>
                </a:ext>
              </a:extLst>
            </p:cNvPr>
            <p:cNvSpPr/>
            <p:nvPr/>
          </p:nvSpPr>
          <p:spPr>
            <a:xfrm>
              <a:off x="3581370" y="298353"/>
              <a:ext cx="114730" cy="114730"/>
            </a:xfrm>
            <a:custGeom>
              <a:avLst/>
              <a:gdLst>
                <a:gd name="connsiteX0" fmla="*/ 57365 w 114730"/>
                <a:gd name="connsiteY0" fmla="*/ 114730 h 114730"/>
                <a:gd name="connsiteX1" fmla="*/ 114730 w 114730"/>
                <a:gd name="connsiteY1" fmla="*/ 57365 h 114730"/>
                <a:gd name="connsiteX2" fmla="*/ 57365 w 114730"/>
                <a:gd name="connsiteY2" fmla="*/ 0 h 114730"/>
                <a:gd name="connsiteX3" fmla="*/ 0 w 114730"/>
                <a:gd name="connsiteY3" fmla="*/ 57365 h 114730"/>
                <a:gd name="connsiteX4" fmla="*/ 57365 w 114730"/>
                <a:gd name="connsiteY4" fmla="*/ 114730 h 114730"/>
                <a:gd name="connsiteX5" fmla="*/ 57365 w 114730"/>
                <a:gd name="connsiteY5" fmla="*/ 23193 h 114730"/>
                <a:gd name="connsiteX6" fmla="*/ 91537 w 114730"/>
                <a:gd name="connsiteY6" fmla="*/ 57365 h 114730"/>
                <a:gd name="connsiteX7" fmla="*/ 57365 w 114730"/>
                <a:gd name="connsiteY7" fmla="*/ 91537 h 114730"/>
                <a:gd name="connsiteX8" fmla="*/ 23193 w 114730"/>
                <a:gd name="connsiteY8" fmla="*/ 57365 h 114730"/>
                <a:gd name="connsiteX9" fmla="*/ 57365 w 114730"/>
                <a:gd name="connsiteY9" fmla="*/ 23193 h 11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730" h="114730">
                  <a:moveTo>
                    <a:pt x="57365" y="114730"/>
                  </a:moveTo>
                  <a:cubicBezTo>
                    <a:pt x="88985" y="114730"/>
                    <a:pt x="114730" y="88985"/>
                    <a:pt x="114730" y="57365"/>
                  </a:cubicBezTo>
                  <a:cubicBezTo>
                    <a:pt x="114730" y="25745"/>
                    <a:pt x="88985" y="0"/>
                    <a:pt x="57365" y="0"/>
                  </a:cubicBezTo>
                  <a:cubicBezTo>
                    <a:pt x="25745" y="0"/>
                    <a:pt x="0" y="25745"/>
                    <a:pt x="0" y="57365"/>
                  </a:cubicBezTo>
                  <a:cubicBezTo>
                    <a:pt x="0" y="88985"/>
                    <a:pt x="25745" y="114730"/>
                    <a:pt x="57365" y="114730"/>
                  </a:cubicBezTo>
                  <a:close/>
                  <a:moveTo>
                    <a:pt x="57365" y="23193"/>
                  </a:moveTo>
                  <a:cubicBezTo>
                    <a:pt x="76229" y="23193"/>
                    <a:pt x="91537" y="38501"/>
                    <a:pt x="91537" y="57365"/>
                  </a:cubicBezTo>
                  <a:cubicBezTo>
                    <a:pt x="91537" y="76229"/>
                    <a:pt x="76229" y="91537"/>
                    <a:pt x="57365" y="91537"/>
                  </a:cubicBezTo>
                  <a:cubicBezTo>
                    <a:pt x="38501" y="91537"/>
                    <a:pt x="23193" y="76229"/>
                    <a:pt x="23193" y="57365"/>
                  </a:cubicBezTo>
                  <a:cubicBezTo>
                    <a:pt x="23193" y="38501"/>
                    <a:pt x="38501" y="23193"/>
                    <a:pt x="57365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6" name="Frihandsfigur: Form 75">
              <a:extLst>
                <a:ext uri="{FF2B5EF4-FFF2-40B4-BE49-F238E27FC236}">
                  <a16:creationId xmlns:a16="http://schemas.microsoft.com/office/drawing/2014/main" id="{105D11CC-9BB5-4955-BA89-DC0D8CD311EE}"/>
                </a:ext>
              </a:extLst>
            </p:cNvPr>
            <p:cNvSpPr/>
            <p:nvPr/>
          </p:nvSpPr>
          <p:spPr>
            <a:xfrm>
              <a:off x="3518881" y="423443"/>
              <a:ext cx="239778" cy="83418"/>
            </a:xfrm>
            <a:custGeom>
              <a:avLst/>
              <a:gdLst>
                <a:gd name="connsiteX0" fmla="*/ 10922 w 239778"/>
                <a:gd name="connsiteY0" fmla="*/ 83342 h 83418"/>
                <a:gd name="connsiteX1" fmla="*/ 23060 w 239778"/>
                <a:gd name="connsiteY1" fmla="*/ 72363 h 83418"/>
                <a:gd name="connsiteX2" fmla="*/ 74781 w 239778"/>
                <a:gd name="connsiteY2" fmla="*/ 23116 h 83418"/>
                <a:gd name="connsiteX3" fmla="*/ 164849 w 239778"/>
                <a:gd name="connsiteY3" fmla="*/ 23116 h 83418"/>
                <a:gd name="connsiteX4" fmla="*/ 216571 w 239778"/>
                <a:gd name="connsiteY4" fmla="*/ 72363 h 83418"/>
                <a:gd name="connsiteX5" fmla="*/ 228167 w 239778"/>
                <a:gd name="connsiteY5" fmla="*/ 83419 h 83418"/>
                <a:gd name="connsiteX6" fmla="*/ 228786 w 239778"/>
                <a:gd name="connsiteY6" fmla="*/ 83419 h 83418"/>
                <a:gd name="connsiteX7" fmla="*/ 239764 w 239778"/>
                <a:gd name="connsiteY7" fmla="*/ 71281 h 83418"/>
                <a:gd name="connsiteX8" fmla="*/ 164927 w 239778"/>
                <a:gd name="connsiteY8" fmla="*/ 0 h 83418"/>
                <a:gd name="connsiteX9" fmla="*/ 74859 w 239778"/>
                <a:gd name="connsiteY9" fmla="*/ 0 h 83418"/>
                <a:gd name="connsiteX10" fmla="*/ 22 w 239778"/>
                <a:gd name="connsiteY10" fmla="*/ 71281 h 83418"/>
                <a:gd name="connsiteX11" fmla="*/ 10922 w 239778"/>
                <a:gd name="connsiteY11" fmla="*/ 83342 h 8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778" h="83418">
                  <a:moveTo>
                    <a:pt x="10922" y="83342"/>
                  </a:moveTo>
                  <a:cubicBezTo>
                    <a:pt x="17262" y="83806"/>
                    <a:pt x="22751" y="78703"/>
                    <a:pt x="23060" y="72363"/>
                  </a:cubicBezTo>
                  <a:cubicBezTo>
                    <a:pt x="24452" y="44763"/>
                    <a:pt x="47104" y="23116"/>
                    <a:pt x="74781" y="23116"/>
                  </a:cubicBezTo>
                  <a:lnTo>
                    <a:pt x="164849" y="23116"/>
                  </a:lnTo>
                  <a:cubicBezTo>
                    <a:pt x="192449" y="23116"/>
                    <a:pt x="215179" y="44763"/>
                    <a:pt x="216571" y="72363"/>
                  </a:cubicBezTo>
                  <a:cubicBezTo>
                    <a:pt x="216880" y="78548"/>
                    <a:pt x="221982" y="83419"/>
                    <a:pt x="228167" y="83419"/>
                  </a:cubicBezTo>
                  <a:cubicBezTo>
                    <a:pt x="228399" y="83419"/>
                    <a:pt x="228554" y="83419"/>
                    <a:pt x="228786" y="83419"/>
                  </a:cubicBezTo>
                  <a:cubicBezTo>
                    <a:pt x="235203" y="83110"/>
                    <a:pt x="240073" y="77621"/>
                    <a:pt x="239764" y="71281"/>
                  </a:cubicBezTo>
                  <a:cubicBezTo>
                    <a:pt x="237754" y="31311"/>
                    <a:pt x="204897" y="0"/>
                    <a:pt x="164927" y="0"/>
                  </a:cubicBezTo>
                  <a:lnTo>
                    <a:pt x="74859" y="0"/>
                  </a:lnTo>
                  <a:cubicBezTo>
                    <a:pt x="34889" y="0"/>
                    <a:pt x="1954" y="31311"/>
                    <a:pt x="22" y="71281"/>
                  </a:cubicBezTo>
                  <a:cubicBezTo>
                    <a:pt x="-365" y="77621"/>
                    <a:pt x="4505" y="83032"/>
                    <a:pt x="10922" y="8334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7" name="Frihandsfigur: Form 76">
              <a:extLst>
                <a:ext uri="{FF2B5EF4-FFF2-40B4-BE49-F238E27FC236}">
                  <a16:creationId xmlns:a16="http://schemas.microsoft.com/office/drawing/2014/main" id="{3D94651D-E82D-4B23-93EF-405466823C8C}"/>
                </a:ext>
              </a:extLst>
            </p:cNvPr>
            <p:cNvSpPr/>
            <p:nvPr/>
          </p:nvSpPr>
          <p:spPr>
            <a:xfrm>
              <a:off x="3402936" y="583787"/>
              <a:ext cx="114730" cy="114730"/>
            </a:xfrm>
            <a:custGeom>
              <a:avLst/>
              <a:gdLst>
                <a:gd name="connsiteX0" fmla="*/ 57365 w 114730"/>
                <a:gd name="connsiteY0" fmla="*/ 114730 h 114730"/>
                <a:gd name="connsiteX1" fmla="*/ 114730 w 114730"/>
                <a:gd name="connsiteY1" fmla="*/ 57365 h 114730"/>
                <a:gd name="connsiteX2" fmla="*/ 57365 w 114730"/>
                <a:gd name="connsiteY2" fmla="*/ 0 h 114730"/>
                <a:gd name="connsiteX3" fmla="*/ 0 w 114730"/>
                <a:gd name="connsiteY3" fmla="*/ 57365 h 114730"/>
                <a:gd name="connsiteX4" fmla="*/ 57365 w 114730"/>
                <a:gd name="connsiteY4" fmla="*/ 114730 h 114730"/>
                <a:gd name="connsiteX5" fmla="*/ 57365 w 114730"/>
                <a:gd name="connsiteY5" fmla="*/ 23193 h 114730"/>
                <a:gd name="connsiteX6" fmla="*/ 91537 w 114730"/>
                <a:gd name="connsiteY6" fmla="*/ 57365 h 114730"/>
                <a:gd name="connsiteX7" fmla="*/ 57365 w 114730"/>
                <a:gd name="connsiteY7" fmla="*/ 91537 h 114730"/>
                <a:gd name="connsiteX8" fmla="*/ 23193 w 114730"/>
                <a:gd name="connsiteY8" fmla="*/ 57365 h 114730"/>
                <a:gd name="connsiteX9" fmla="*/ 57365 w 114730"/>
                <a:gd name="connsiteY9" fmla="*/ 23193 h 11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730" h="114730">
                  <a:moveTo>
                    <a:pt x="57365" y="114730"/>
                  </a:moveTo>
                  <a:cubicBezTo>
                    <a:pt x="88985" y="114730"/>
                    <a:pt x="114730" y="88985"/>
                    <a:pt x="114730" y="57365"/>
                  </a:cubicBezTo>
                  <a:cubicBezTo>
                    <a:pt x="114730" y="25745"/>
                    <a:pt x="88985" y="0"/>
                    <a:pt x="57365" y="0"/>
                  </a:cubicBezTo>
                  <a:cubicBezTo>
                    <a:pt x="25745" y="0"/>
                    <a:pt x="0" y="25745"/>
                    <a:pt x="0" y="57365"/>
                  </a:cubicBezTo>
                  <a:cubicBezTo>
                    <a:pt x="0" y="88985"/>
                    <a:pt x="25667" y="114730"/>
                    <a:pt x="57365" y="114730"/>
                  </a:cubicBezTo>
                  <a:close/>
                  <a:moveTo>
                    <a:pt x="57365" y="23193"/>
                  </a:moveTo>
                  <a:cubicBezTo>
                    <a:pt x="76229" y="23193"/>
                    <a:pt x="91537" y="38501"/>
                    <a:pt x="91537" y="57365"/>
                  </a:cubicBezTo>
                  <a:cubicBezTo>
                    <a:pt x="91537" y="76229"/>
                    <a:pt x="76229" y="91537"/>
                    <a:pt x="57365" y="91537"/>
                  </a:cubicBezTo>
                  <a:cubicBezTo>
                    <a:pt x="38501" y="91537"/>
                    <a:pt x="23193" y="76229"/>
                    <a:pt x="23193" y="57365"/>
                  </a:cubicBezTo>
                  <a:cubicBezTo>
                    <a:pt x="23193" y="38501"/>
                    <a:pt x="38501" y="23193"/>
                    <a:pt x="57365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8" name="Frihandsfigur: Form 77">
              <a:extLst>
                <a:ext uri="{FF2B5EF4-FFF2-40B4-BE49-F238E27FC236}">
                  <a16:creationId xmlns:a16="http://schemas.microsoft.com/office/drawing/2014/main" id="{A381A22B-CDD8-45BD-A07E-B94D1496E608}"/>
                </a:ext>
              </a:extLst>
            </p:cNvPr>
            <p:cNvSpPr/>
            <p:nvPr/>
          </p:nvSpPr>
          <p:spPr>
            <a:xfrm>
              <a:off x="3340438" y="708877"/>
              <a:ext cx="239786" cy="83418"/>
            </a:xfrm>
            <a:custGeom>
              <a:avLst/>
              <a:gdLst>
                <a:gd name="connsiteX0" fmla="*/ 10931 w 239786"/>
                <a:gd name="connsiteY0" fmla="*/ 83342 h 83418"/>
                <a:gd name="connsiteX1" fmla="*/ 23069 w 239786"/>
                <a:gd name="connsiteY1" fmla="*/ 72363 h 83418"/>
                <a:gd name="connsiteX2" fmla="*/ 74790 w 239786"/>
                <a:gd name="connsiteY2" fmla="*/ 23193 h 83418"/>
                <a:gd name="connsiteX3" fmla="*/ 164858 w 239786"/>
                <a:gd name="connsiteY3" fmla="*/ 23193 h 83418"/>
                <a:gd name="connsiteX4" fmla="*/ 216579 w 239786"/>
                <a:gd name="connsiteY4" fmla="*/ 72363 h 83418"/>
                <a:gd name="connsiteX5" fmla="*/ 228176 w 239786"/>
                <a:gd name="connsiteY5" fmla="*/ 83419 h 83418"/>
                <a:gd name="connsiteX6" fmla="*/ 228795 w 239786"/>
                <a:gd name="connsiteY6" fmla="*/ 83419 h 83418"/>
                <a:gd name="connsiteX7" fmla="*/ 239773 w 239786"/>
                <a:gd name="connsiteY7" fmla="*/ 71281 h 83418"/>
                <a:gd name="connsiteX8" fmla="*/ 164935 w 239786"/>
                <a:gd name="connsiteY8" fmla="*/ 0 h 83418"/>
                <a:gd name="connsiteX9" fmla="*/ 74868 w 239786"/>
                <a:gd name="connsiteY9" fmla="*/ 0 h 83418"/>
                <a:gd name="connsiteX10" fmla="*/ 30 w 239786"/>
                <a:gd name="connsiteY10" fmla="*/ 71281 h 83418"/>
                <a:gd name="connsiteX11" fmla="*/ 10931 w 239786"/>
                <a:gd name="connsiteY11" fmla="*/ 83342 h 8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786" h="83418">
                  <a:moveTo>
                    <a:pt x="10931" y="83342"/>
                  </a:moveTo>
                  <a:cubicBezTo>
                    <a:pt x="17271" y="83806"/>
                    <a:pt x="22760" y="78703"/>
                    <a:pt x="23069" y="72363"/>
                  </a:cubicBezTo>
                  <a:cubicBezTo>
                    <a:pt x="24461" y="44763"/>
                    <a:pt x="47113" y="23193"/>
                    <a:pt x="74790" y="23193"/>
                  </a:cubicBezTo>
                  <a:lnTo>
                    <a:pt x="164858" y="23193"/>
                  </a:lnTo>
                  <a:cubicBezTo>
                    <a:pt x="192458" y="23193"/>
                    <a:pt x="215188" y="44841"/>
                    <a:pt x="216579" y="72363"/>
                  </a:cubicBezTo>
                  <a:cubicBezTo>
                    <a:pt x="216889" y="78548"/>
                    <a:pt x="221991" y="83419"/>
                    <a:pt x="228176" y="83419"/>
                  </a:cubicBezTo>
                  <a:cubicBezTo>
                    <a:pt x="228408" y="83419"/>
                    <a:pt x="228563" y="83419"/>
                    <a:pt x="228795" y="83419"/>
                  </a:cubicBezTo>
                  <a:cubicBezTo>
                    <a:pt x="235211" y="83110"/>
                    <a:pt x="240082" y="77621"/>
                    <a:pt x="239773" y="71281"/>
                  </a:cubicBezTo>
                  <a:cubicBezTo>
                    <a:pt x="237763" y="31311"/>
                    <a:pt x="204905" y="0"/>
                    <a:pt x="164935" y="0"/>
                  </a:cubicBezTo>
                  <a:lnTo>
                    <a:pt x="74868" y="0"/>
                  </a:lnTo>
                  <a:cubicBezTo>
                    <a:pt x="34898" y="0"/>
                    <a:pt x="1963" y="31311"/>
                    <a:pt x="30" y="71281"/>
                  </a:cubicBezTo>
                  <a:cubicBezTo>
                    <a:pt x="-434" y="77543"/>
                    <a:pt x="4514" y="83032"/>
                    <a:pt x="10931" y="8334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7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57666" y="1407889"/>
            <a:ext cx="422684" cy="483784"/>
            <a:chOff x="2572457" y="1082677"/>
            <a:chExt cx="490460" cy="561357"/>
          </a:xfrm>
          <a:solidFill>
            <a:srgbClr val="333333"/>
          </a:solidFill>
        </p:grpSpPr>
        <p:sp>
          <p:nvSpPr>
            <p:cNvPr id="80" name="Frihandsfigur: Form 79">
              <a:extLst>
                <a:ext uri="{FF2B5EF4-FFF2-40B4-BE49-F238E27FC236}">
                  <a16:creationId xmlns:a16="http://schemas.microsoft.com/office/drawing/2014/main" id="{53B8B1E5-66E4-44A0-8DBA-198BB864A1A0}"/>
                </a:ext>
              </a:extLst>
            </p:cNvPr>
            <p:cNvSpPr/>
            <p:nvPr/>
          </p:nvSpPr>
          <p:spPr>
            <a:xfrm>
              <a:off x="2745789" y="1082677"/>
              <a:ext cx="115116" cy="115116"/>
            </a:xfrm>
            <a:custGeom>
              <a:avLst/>
              <a:gdLst>
                <a:gd name="connsiteX0" fmla="*/ 57597 w 115116"/>
                <a:gd name="connsiteY0" fmla="*/ 115117 h 115116"/>
                <a:gd name="connsiteX1" fmla="*/ 115116 w 115116"/>
                <a:gd name="connsiteY1" fmla="*/ 57520 h 115116"/>
                <a:gd name="connsiteX2" fmla="*/ 57597 w 115116"/>
                <a:gd name="connsiteY2" fmla="*/ 0 h 115116"/>
                <a:gd name="connsiteX3" fmla="*/ 0 w 115116"/>
                <a:gd name="connsiteY3" fmla="*/ 57520 h 115116"/>
                <a:gd name="connsiteX4" fmla="*/ 57597 w 115116"/>
                <a:gd name="connsiteY4" fmla="*/ 115117 h 115116"/>
                <a:gd name="connsiteX5" fmla="*/ 57597 w 115116"/>
                <a:gd name="connsiteY5" fmla="*/ 23193 h 115116"/>
                <a:gd name="connsiteX6" fmla="*/ 91923 w 115116"/>
                <a:gd name="connsiteY6" fmla="*/ 57520 h 115116"/>
                <a:gd name="connsiteX7" fmla="*/ 57597 w 115116"/>
                <a:gd name="connsiteY7" fmla="*/ 91923 h 115116"/>
                <a:gd name="connsiteX8" fmla="*/ 23193 w 115116"/>
                <a:gd name="connsiteY8" fmla="*/ 57520 h 115116"/>
                <a:gd name="connsiteX9" fmla="*/ 57597 w 115116"/>
                <a:gd name="connsiteY9" fmla="*/ 23193 h 11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116" h="115116">
                  <a:moveTo>
                    <a:pt x="57597" y="115117"/>
                  </a:moveTo>
                  <a:cubicBezTo>
                    <a:pt x="89295" y="115117"/>
                    <a:pt x="115116" y="89295"/>
                    <a:pt x="115116" y="57520"/>
                  </a:cubicBezTo>
                  <a:cubicBezTo>
                    <a:pt x="115116" y="25822"/>
                    <a:pt x="89295" y="0"/>
                    <a:pt x="57597" y="0"/>
                  </a:cubicBezTo>
                  <a:cubicBezTo>
                    <a:pt x="25822" y="0"/>
                    <a:pt x="0" y="25822"/>
                    <a:pt x="0" y="57520"/>
                  </a:cubicBezTo>
                  <a:cubicBezTo>
                    <a:pt x="77" y="89295"/>
                    <a:pt x="25899" y="115117"/>
                    <a:pt x="57597" y="115117"/>
                  </a:cubicBezTo>
                  <a:close/>
                  <a:moveTo>
                    <a:pt x="57597" y="23193"/>
                  </a:moveTo>
                  <a:cubicBezTo>
                    <a:pt x="76538" y="23193"/>
                    <a:pt x="91923" y="38578"/>
                    <a:pt x="91923" y="57520"/>
                  </a:cubicBezTo>
                  <a:cubicBezTo>
                    <a:pt x="91923" y="76461"/>
                    <a:pt x="76538" y="91923"/>
                    <a:pt x="57597" y="91923"/>
                  </a:cubicBezTo>
                  <a:cubicBezTo>
                    <a:pt x="38656" y="91923"/>
                    <a:pt x="23193" y="76538"/>
                    <a:pt x="23193" y="57520"/>
                  </a:cubicBezTo>
                  <a:cubicBezTo>
                    <a:pt x="23271" y="38578"/>
                    <a:pt x="38656" y="23193"/>
                    <a:pt x="57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1" name="Frihandsfigur: Form 80">
              <a:extLst>
                <a:ext uri="{FF2B5EF4-FFF2-40B4-BE49-F238E27FC236}">
                  <a16:creationId xmlns:a16="http://schemas.microsoft.com/office/drawing/2014/main" id="{400D252A-1D5E-4A21-88E3-E73E2412361F}"/>
                </a:ext>
              </a:extLst>
            </p:cNvPr>
            <p:cNvSpPr/>
            <p:nvPr/>
          </p:nvSpPr>
          <p:spPr>
            <a:xfrm>
              <a:off x="2572457" y="1354858"/>
              <a:ext cx="350287" cy="289176"/>
            </a:xfrm>
            <a:custGeom>
              <a:avLst/>
              <a:gdLst>
                <a:gd name="connsiteX0" fmla="*/ 51953 w 350287"/>
                <a:gd name="connsiteY0" fmla="*/ 2352 h 289176"/>
                <a:gd name="connsiteX1" fmla="*/ 35718 w 350287"/>
                <a:gd name="connsiteY1" fmla="*/ 4594 h 289176"/>
                <a:gd name="connsiteX2" fmla="*/ 0 w 350287"/>
                <a:gd name="connsiteY2" fmla="*/ 111438 h 289176"/>
                <a:gd name="connsiteX3" fmla="*/ 177739 w 350287"/>
                <a:gd name="connsiteY3" fmla="*/ 289177 h 289176"/>
                <a:gd name="connsiteX4" fmla="*/ 349911 w 350287"/>
                <a:gd name="connsiteY4" fmla="*/ 155892 h 289176"/>
                <a:gd name="connsiteX5" fmla="*/ 341562 w 350287"/>
                <a:gd name="connsiteY5" fmla="*/ 141744 h 289176"/>
                <a:gd name="connsiteX6" fmla="*/ 327414 w 350287"/>
                <a:gd name="connsiteY6" fmla="*/ 150094 h 289176"/>
                <a:gd name="connsiteX7" fmla="*/ 177739 w 350287"/>
                <a:gd name="connsiteY7" fmla="*/ 265983 h 289176"/>
                <a:gd name="connsiteX8" fmla="*/ 23193 w 350287"/>
                <a:gd name="connsiteY8" fmla="*/ 111438 h 289176"/>
                <a:gd name="connsiteX9" fmla="*/ 54195 w 350287"/>
                <a:gd name="connsiteY9" fmla="*/ 18587 h 289176"/>
                <a:gd name="connsiteX10" fmla="*/ 51953 w 350287"/>
                <a:gd name="connsiteY10" fmla="*/ 2352 h 28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0287" h="289176">
                  <a:moveTo>
                    <a:pt x="51953" y="2352"/>
                  </a:moveTo>
                  <a:cubicBezTo>
                    <a:pt x="46851" y="-1514"/>
                    <a:pt x="39583" y="-509"/>
                    <a:pt x="35718" y="4594"/>
                  </a:cubicBezTo>
                  <a:cubicBezTo>
                    <a:pt x="12370" y="35596"/>
                    <a:pt x="0" y="72550"/>
                    <a:pt x="0" y="111438"/>
                  </a:cubicBezTo>
                  <a:cubicBezTo>
                    <a:pt x="0" y="209469"/>
                    <a:pt x="79708" y="289177"/>
                    <a:pt x="177739" y="289177"/>
                  </a:cubicBezTo>
                  <a:cubicBezTo>
                    <a:pt x="258838" y="289177"/>
                    <a:pt x="329656" y="234363"/>
                    <a:pt x="349911" y="155892"/>
                  </a:cubicBezTo>
                  <a:cubicBezTo>
                    <a:pt x="351535" y="149707"/>
                    <a:pt x="347747" y="143368"/>
                    <a:pt x="341562" y="141744"/>
                  </a:cubicBezTo>
                  <a:cubicBezTo>
                    <a:pt x="335377" y="140120"/>
                    <a:pt x="329037" y="143909"/>
                    <a:pt x="327414" y="150094"/>
                  </a:cubicBezTo>
                  <a:cubicBezTo>
                    <a:pt x="309864" y="218282"/>
                    <a:pt x="248324" y="265983"/>
                    <a:pt x="177739" y="265983"/>
                  </a:cubicBezTo>
                  <a:cubicBezTo>
                    <a:pt x="92542" y="265983"/>
                    <a:pt x="23193" y="196635"/>
                    <a:pt x="23193" y="111438"/>
                  </a:cubicBezTo>
                  <a:cubicBezTo>
                    <a:pt x="23193" y="77653"/>
                    <a:pt x="33940" y="45491"/>
                    <a:pt x="54195" y="18587"/>
                  </a:cubicBezTo>
                  <a:cubicBezTo>
                    <a:pt x="58061" y="13485"/>
                    <a:pt x="57056" y="6217"/>
                    <a:pt x="51953" y="235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2" name="Frihandsfigur: Form 81">
              <a:extLst>
                <a:ext uri="{FF2B5EF4-FFF2-40B4-BE49-F238E27FC236}">
                  <a16:creationId xmlns:a16="http://schemas.microsoft.com/office/drawing/2014/main" id="{25E0E2F2-7A59-4981-A8A4-0E37CF7A11D1}"/>
                </a:ext>
              </a:extLst>
            </p:cNvPr>
            <p:cNvSpPr/>
            <p:nvPr/>
          </p:nvSpPr>
          <p:spPr>
            <a:xfrm>
              <a:off x="2611201" y="1197657"/>
              <a:ext cx="451716" cy="416303"/>
            </a:xfrm>
            <a:custGeom>
              <a:avLst/>
              <a:gdLst>
                <a:gd name="connsiteX0" fmla="*/ 8725 w 451716"/>
                <a:gd name="connsiteY0" fmla="*/ 79922 h 416303"/>
                <a:gd name="connsiteX1" fmla="*/ 144 w 451716"/>
                <a:gd name="connsiteY1" fmla="*/ 94225 h 416303"/>
                <a:gd name="connsiteX2" fmla="*/ 5169 w 451716"/>
                <a:gd name="connsiteY2" fmla="*/ 110151 h 416303"/>
                <a:gd name="connsiteX3" fmla="*/ 44830 w 451716"/>
                <a:gd name="connsiteY3" fmla="*/ 154373 h 416303"/>
                <a:gd name="connsiteX4" fmla="*/ 61220 w 451716"/>
                <a:gd name="connsiteY4" fmla="*/ 155301 h 416303"/>
                <a:gd name="connsiteX5" fmla="*/ 62148 w 451716"/>
                <a:gd name="connsiteY5" fmla="*/ 138911 h 416303"/>
                <a:gd name="connsiteX6" fmla="*/ 24652 w 451716"/>
                <a:gd name="connsiteY6" fmla="*/ 97085 h 416303"/>
                <a:gd name="connsiteX7" fmla="*/ 122373 w 451716"/>
                <a:gd name="connsiteY7" fmla="*/ 29128 h 416303"/>
                <a:gd name="connsiteX8" fmla="*/ 159405 w 451716"/>
                <a:gd name="connsiteY8" fmla="*/ 29438 h 416303"/>
                <a:gd name="connsiteX9" fmla="*/ 171543 w 451716"/>
                <a:gd name="connsiteY9" fmla="*/ 64382 h 416303"/>
                <a:gd name="connsiteX10" fmla="*/ 133506 w 451716"/>
                <a:gd name="connsiteY10" fmla="*/ 195734 h 416303"/>
                <a:gd name="connsiteX11" fmla="*/ 142397 w 451716"/>
                <a:gd name="connsiteY11" fmla="*/ 244286 h 416303"/>
                <a:gd name="connsiteX12" fmla="*/ 186542 w 451716"/>
                <a:gd name="connsiteY12" fmla="*/ 266320 h 416303"/>
                <a:gd name="connsiteX13" fmla="*/ 318357 w 451716"/>
                <a:gd name="connsiteY13" fmla="*/ 266320 h 416303"/>
                <a:gd name="connsiteX14" fmla="*/ 323537 w 451716"/>
                <a:gd name="connsiteY14" fmla="*/ 269412 h 416303"/>
                <a:gd name="connsiteX15" fmla="*/ 398375 w 451716"/>
                <a:gd name="connsiteY15" fmla="*/ 410119 h 416303"/>
                <a:gd name="connsiteX16" fmla="*/ 405410 w 451716"/>
                <a:gd name="connsiteY16" fmla="*/ 415840 h 416303"/>
                <a:gd name="connsiteX17" fmla="*/ 408580 w 451716"/>
                <a:gd name="connsiteY17" fmla="*/ 416304 h 416303"/>
                <a:gd name="connsiteX18" fmla="*/ 414378 w 451716"/>
                <a:gd name="connsiteY18" fmla="*/ 414757 h 416303"/>
                <a:gd name="connsiteX19" fmla="*/ 445921 w 451716"/>
                <a:gd name="connsiteY19" fmla="*/ 396512 h 416303"/>
                <a:gd name="connsiteX20" fmla="*/ 450173 w 451716"/>
                <a:gd name="connsiteY20" fmla="*/ 380663 h 416303"/>
                <a:gd name="connsiteX21" fmla="*/ 434324 w 451716"/>
                <a:gd name="connsiteY21" fmla="*/ 376411 h 416303"/>
                <a:gd name="connsiteX22" fmla="*/ 413141 w 451716"/>
                <a:gd name="connsiteY22" fmla="*/ 388626 h 416303"/>
                <a:gd name="connsiteX23" fmla="*/ 343947 w 451716"/>
                <a:gd name="connsiteY23" fmla="*/ 258511 h 416303"/>
                <a:gd name="connsiteX24" fmla="*/ 318280 w 451716"/>
                <a:gd name="connsiteY24" fmla="*/ 243126 h 416303"/>
                <a:gd name="connsiteX25" fmla="*/ 186464 w 451716"/>
                <a:gd name="connsiteY25" fmla="*/ 243126 h 416303"/>
                <a:gd name="connsiteX26" fmla="*/ 160874 w 451716"/>
                <a:gd name="connsiteY26" fmla="*/ 230292 h 416303"/>
                <a:gd name="connsiteX27" fmla="*/ 155694 w 451716"/>
                <a:gd name="connsiteY27" fmla="*/ 202074 h 416303"/>
                <a:gd name="connsiteX28" fmla="*/ 193731 w 451716"/>
                <a:gd name="connsiteY28" fmla="*/ 70722 h 416303"/>
                <a:gd name="connsiteX29" fmla="*/ 172857 w 451716"/>
                <a:gd name="connsiteY29" fmla="*/ 10496 h 416303"/>
                <a:gd name="connsiteX30" fmla="*/ 109075 w 451716"/>
                <a:gd name="connsiteY30" fmla="*/ 10032 h 416303"/>
                <a:gd name="connsiteX31" fmla="*/ 8725 w 451716"/>
                <a:gd name="connsiteY31" fmla="*/ 79922 h 41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51716" h="416303">
                  <a:moveTo>
                    <a:pt x="8725" y="79922"/>
                  </a:moveTo>
                  <a:cubicBezTo>
                    <a:pt x="3932" y="83246"/>
                    <a:pt x="839" y="88504"/>
                    <a:pt x="144" y="94225"/>
                  </a:cubicBezTo>
                  <a:cubicBezTo>
                    <a:pt x="-552" y="100023"/>
                    <a:pt x="1304" y="105821"/>
                    <a:pt x="5169" y="110151"/>
                  </a:cubicBezTo>
                  <a:lnTo>
                    <a:pt x="44830" y="154373"/>
                  </a:lnTo>
                  <a:cubicBezTo>
                    <a:pt x="49082" y="159166"/>
                    <a:pt x="56426" y="159553"/>
                    <a:pt x="61220" y="155301"/>
                  </a:cubicBezTo>
                  <a:cubicBezTo>
                    <a:pt x="66013" y="151048"/>
                    <a:pt x="66400" y="143704"/>
                    <a:pt x="62148" y="138911"/>
                  </a:cubicBezTo>
                  <a:lnTo>
                    <a:pt x="24652" y="97085"/>
                  </a:lnTo>
                  <a:lnTo>
                    <a:pt x="122373" y="29128"/>
                  </a:lnTo>
                  <a:cubicBezTo>
                    <a:pt x="136057" y="19619"/>
                    <a:pt x="150437" y="23021"/>
                    <a:pt x="159405" y="29438"/>
                  </a:cubicBezTo>
                  <a:cubicBezTo>
                    <a:pt x="168296" y="35854"/>
                    <a:pt x="176182" y="48379"/>
                    <a:pt x="171543" y="64382"/>
                  </a:cubicBezTo>
                  <a:lnTo>
                    <a:pt x="133506" y="195734"/>
                  </a:lnTo>
                  <a:cubicBezTo>
                    <a:pt x="128635" y="212588"/>
                    <a:pt x="131882" y="230292"/>
                    <a:pt x="142397" y="244286"/>
                  </a:cubicBezTo>
                  <a:cubicBezTo>
                    <a:pt x="152911" y="258279"/>
                    <a:pt x="168992" y="266320"/>
                    <a:pt x="186542" y="266320"/>
                  </a:cubicBezTo>
                  <a:lnTo>
                    <a:pt x="318357" y="266320"/>
                  </a:lnTo>
                  <a:cubicBezTo>
                    <a:pt x="320522" y="266320"/>
                    <a:pt x="322532" y="267479"/>
                    <a:pt x="323537" y="269412"/>
                  </a:cubicBezTo>
                  <a:lnTo>
                    <a:pt x="398375" y="410119"/>
                  </a:lnTo>
                  <a:cubicBezTo>
                    <a:pt x="399844" y="412902"/>
                    <a:pt x="402395" y="414989"/>
                    <a:pt x="405410" y="415840"/>
                  </a:cubicBezTo>
                  <a:cubicBezTo>
                    <a:pt x="406492" y="416149"/>
                    <a:pt x="407497" y="416304"/>
                    <a:pt x="408580" y="416304"/>
                  </a:cubicBezTo>
                  <a:cubicBezTo>
                    <a:pt x="410590" y="416304"/>
                    <a:pt x="412600" y="415762"/>
                    <a:pt x="414378" y="414757"/>
                  </a:cubicBezTo>
                  <a:lnTo>
                    <a:pt x="445921" y="396512"/>
                  </a:lnTo>
                  <a:cubicBezTo>
                    <a:pt x="451487" y="393342"/>
                    <a:pt x="453343" y="386229"/>
                    <a:pt x="450173" y="380663"/>
                  </a:cubicBezTo>
                  <a:cubicBezTo>
                    <a:pt x="447003" y="375097"/>
                    <a:pt x="439891" y="373241"/>
                    <a:pt x="434324" y="376411"/>
                  </a:cubicBezTo>
                  <a:lnTo>
                    <a:pt x="413141" y="388626"/>
                  </a:lnTo>
                  <a:lnTo>
                    <a:pt x="343947" y="258511"/>
                  </a:lnTo>
                  <a:cubicBezTo>
                    <a:pt x="338922" y="249002"/>
                    <a:pt x="329026" y="243126"/>
                    <a:pt x="318280" y="243126"/>
                  </a:cubicBezTo>
                  <a:lnTo>
                    <a:pt x="186464" y="243126"/>
                  </a:lnTo>
                  <a:cubicBezTo>
                    <a:pt x="176259" y="243126"/>
                    <a:pt x="166982" y="238487"/>
                    <a:pt x="160874" y="230292"/>
                  </a:cubicBezTo>
                  <a:cubicBezTo>
                    <a:pt x="154766" y="222175"/>
                    <a:pt x="152911" y="211892"/>
                    <a:pt x="155694" y="202074"/>
                  </a:cubicBezTo>
                  <a:lnTo>
                    <a:pt x="193731" y="70722"/>
                  </a:lnTo>
                  <a:cubicBezTo>
                    <a:pt x="200303" y="47915"/>
                    <a:pt x="192108" y="24258"/>
                    <a:pt x="172857" y="10496"/>
                  </a:cubicBezTo>
                  <a:cubicBezTo>
                    <a:pt x="153607" y="-3342"/>
                    <a:pt x="128558" y="-3497"/>
                    <a:pt x="109075" y="10032"/>
                  </a:cubicBezTo>
                  <a:lnTo>
                    <a:pt x="8725" y="79922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8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4444923" y="707831"/>
            <a:ext cx="480998" cy="472724"/>
            <a:chOff x="4182157" y="270367"/>
            <a:chExt cx="558125" cy="548524"/>
          </a:xfrm>
          <a:solidFill>
            <a:srgbClr val="333333"/>
          </a:solidFill>
        </p:grpSpPr>
        <p:sp>
          <p:nvSpPr>
            <p:cNvPr id="84" name="Frihandsfigur: Form 83">
              <a:extLst>
                <a:ext uri="{FF2B5EF4-FFF2-40B4-BE49-F238E27FC236}">
                  <a16:creationId xmlns:a16="http://schemas.microsoft.com/office/drawing/2014/main" id="{488CA05E-0D1C-4CEE-8EF4-AE6A2164944E}"/>
                </a:ext>
              </a:extLst>
            </p:cNvPr>
            <p:cNvSpPr/>
            <p:nvPr/>
          </p:nvSpPr>
          <p:spPr>
            <a:xfrm>
              <a:off x="4182157" y="270367"/>
              <a:ext cx="556177" cy="548524"/>
            </a:xfrm>
            <a:custGeom>
              <a:avLst/>
              <a:gdLst>
                <a:gd name="connsiteX0" fmla="*/ 3788 w 556177"/>
                <a:gd name="connsiteY0" fmla="*/ 545122 h 548524"/>
                <a:gd name="connsiteX1" fmla="*/ 11983 w 556177"/>
                <a:gd name="connsiteY1" fmla="*/ 548524 h 548524"/>
                <a:gd name="connsiteX2" fmla="*/ 11983 w 556177"/>
                <a:gd name="connsiteY2" fmla="*/ 548524 h 548524"/>
                <a:gd name="connsiteX3" fmla="*/ 544581 w 556177"/>
                <a:gd name="connsiteY3" fmla="*/ 548215 h 548524"/>
                <a:gd name="connsiteX4" fmla="*/ 556178 w 556177"/>
                <a:gd name="connsiteY4" fmla="*/ 536618 h 548524"/>
                <a:gd name="connsiteX5" fmla="*/ 544581 w 556177"/>
                <a:gd name="connsiteY5" fmla="*/ 525021 h 548524"/>
                <a:gd name="connsiteX6" fmla="*/ 544581 w 556177"/>
                <a:gd name="connsiteY6" fmla="*/ 525021 h 548524"/>
                <a:gd name="connsiteX7" fmla="*/ 430392 w 556177"/>
                <a:gd name="connsiteY7" fmla="*/ 525099 h 548524"/>
                <a:gd name="connsiteX8" fmla="*/ 430315 w 556177"/>
                <a:gd name="connsiteY8" fmla="*/ 394597 h 548524"/>
                <a:gd name="connsiteX9" fmla="*/ 418718 w 556177"/>
                <a:gd name="connsiteY9" fmla="*/ 383000 h 548524"/>
                <a:gd name="connsiteX10" fmla="*/ 418718 w 556177"/>
                <a:gd name="connsiteY10" fmla="*/ 383000 h 548524"/>
                <a:gd name="connsiteX11" fmla="*/ 407121 w 556177"/>
                <a:gd name="connsiteY11" fmla="*/ 394597 h 548524"/>
                <a:gd name="connsiteX12" fmla="*/ 407199 w 556177"/>
                <a:gd name="connsiteY12" fmla="*/ 525099 h 548524"/>
                <a:gd name="connsiteX13" fmla="*/ 291309 w 556177"/>
                <a:gd name="connsiteY13" fmla="*/ 525176 h 548524"/>
                <a:gd name="connsiteX14" fmla="*/ 291154 w 556177"/>
                <a:gd name="connsiteY14" fmla="*/ 313729 h 548524"/>
                <a:gd name="connsiteX15" fmla="*/ 279558 w 556177"/>
                <a:gd name="connsiteY15" fmla="*/ 302133 h 548524"/>
                <a:gd name="connsiteX16" fmla="*/ 279558 w 556177"/>
                <a:gd name="connsiteY16" fmla="*/ 302133 h 548524"/>
                <a:gd name="connsiteX17" fmla="*/ 267961 w 556177"/>
                <a:gd name="connsiteY17" fmla="*/ 313729 h 548524"/>
                <a:gd name="connsiteX18" fmla="*/ 268116 w 556177"/>
                <a:gd name="connsiteY18" fmla="*/ 525176 h 548524"/>
                <a:gd name="connsiteX19" fmla="*/ 152226 w 556177"/>
                <a:gd name="connsiteY19" fmla="*/ 525253 h 548524"/>
                <a:gd name="connsiteX20" fmla="*/ 152226 w 556177"/>
                <a:gd name="connsiteY20" fmla="*/ 474924 h 548524"/>
                <a:gd name="connsiteX21" fmla="*/ 140629 w 556177"/>
                <a:gd name="connsiteY21" fmla="*/ 463327 h 548524"/>
                <a:gd name="connsiteX22" fmla="*/ 140629 w 556177"/>
                <a:gd name="connsiteY22" fmla="*/ 463327 h 548524"/>
                <a:gd name="connsiteX23" fmla="*/ 129033 w 556177"/>
                <a:gd name="connsiteY23" fmla="*/ 474924 h 548524"/>
                <a:gd name="connsiteX24" fmla="*/ 129033 w 556177"/>
                <a:gd name="connsiteY24" fmla="*/ 525253 h 548524"/>
                <a:gd name="connsiteX25" fmla="*/ 23580 w 556177"/>
                <a:gd name="connsiteY25" fmla="*/ 525331 h 548524"/>
                <a:gd name="connsiteX26" fmla="*/ 23502 w 556177"/>
                <a:gd name="connsiteY26" fmla="*/ 441061 h 548524"/>
                <a:gd name="connsiteX27" fmla="*/ 48629 w 556177"/>
                <a:gd name="connsiteY27" fmla="*/ 441061 h 548524"/>
                <a:gd name="connsiteX28" fmla="*/ 60225 w 556177"/>
                <a:gd name="connsiteY28" fmla="*/ 429465 h 548524"/>
                <a:gd name="connsiteX29" fmla="*/ 48629 w 556177"/>
                <a:gd name="connsiteY29" fmla="*/ 417868 h 548524"/>
                <a:gd name="connsiteX30" fmla="*/ 48629 w 556177"/>
                <a:gd name="connsiteY30" fmla="*/ 417868 h 548524"/>
                <a:gd name="connsiteX31" fmla="*/ 23502 w 556177"/>
                <a:gd name="connsiteY31" fmla="*/ 417868 h 548524"/>
                <a:gd name="connsiteX32" fmla="*/ 23425 w 556177"/>
                <a:gd name="connsiteY32" fmla="*/ 335763 h 548524"/>
                <a:gd name="connsiteX33" fmla="*/ 48551 w 556177"/>
                <a:gd name="connsiteY33" fmla="*/ 335763 h 548524"/>
                <a:gd name="connsiteX34" fmla="*/ 60148 w 556177"/>
                <a:gd name="connsiteY34" fmla="*/ 324166 h 548524"/>
                <a:gd name="connsiteX35" fmla="*/ 48551 w 556177"/>
                <a:gd name="connsiteY35" fmla="*/ 312570 h 548524"/>
                <a:gd name="connsiteX36" fmla="*/ 48551 w 556177"/>
                <a:gd name="connsiteY36" fmla="*/ 312570 h 548524"/>
                <a:gd name="connsiteX37" fmla="*/ 23425 w 556177"/>
                <a:gd name="connsiteY37" fmla="*/ 312570 h 548524"/>
                <a:gd name="connsiteX38" fmla="*/ 23348 w 556177"/>
                <a:gd name="connsiteY38" fmla="*/ 230465 h 548524"/>
                <a:gd name="connsiteX39" fmla="*/ 48474 w 556177"/>
                <a:gd name="connsiteY39" fmla="*/ 230465 h 548524"/>
                <a:gd name="connsiteX40" fmla="*/ 60071 w 556177"/>
                <a:gd name="connsiteY40" fmla="*/ 218868 h 548524"/>
                <a:gd name="connsiteX41" fmla="*/ 48474 w 556177"/>
                <a:gd name="connsiteY41" fmla="*/ 207272 h 548524"/>
                <a:gd name="connsiteX42" fmla="*/ 48474 w 556177"/>
                <a:gd name="connsiteY42" fmla="*/ 207272 h 548524"/>
                <a:gd name="connsiteX43" fmla="*/ 23348 w 556177"/>
                <a:gd name="connsiteY43" fmla="*/ 207272 h 548524"/>
                <a:gd name="connsiteX44" fmla="*/ 23271 w 556177"/>
                <a:gd name="connsiteY44" fmla="*/ 125167 h 548524"/>
                <a:gd name="connsiteX45" fmla="*/ 48397 w 556177"/>
                <a:gd name="connsiteY45" fmla="*/ 125167 h 548524"/>
                <a:gd name="connsiteX46" fmla="*/ 59994 w 556177"/>
                <a:gd name="connsiteY46" fmla="*/ 113570 h 548524"/>
                <a:gd name="connsiteX47" fmla="*/ 48397 w 556177"/>
                <a:gd name="connsiteY47" fmla="*/ 101974 h 548524"/>
                <a:gd name="connsiteX48" fmla="*/ 48397 w 556177"/>
                <a:gd name="connsiteY48" fmla="*/ 101974 h 548524"/>
                <a:gd name="connsiteX49" fmla="*/ 23271 w 556177"/>
                <a:gd name="connsiteY49" fmla="*/ 101974 h 548524"/>
                <a:gd name="connsiteX50" fmla="*/ 23193 w 556177"/>
                <a:gd name="connsiteY50" fmla="*/ 11597 h 548524"/>
                <a:gd name="connsiteX51" fmla="*/ 11597 w 556177"/>
                <a:gd name="connsiteY51" fmla="*/ 0 h 548524"/>
                <a:gd name="connsiteX52" fmla="*/ 11597 w 556177"/>
                <a:gd name="connsiteY52" fmla="*/ 0 h 548524"/>
                <a:gd name="connsiteX53" fmla="*/ 0 w 556177"/>
                <a:gd name="connsiteY53" fmla="*/ 11597 h 548524"/>
                <a:gd name="connsiteX54" fmla="*/ 386 w 556177"/>
                <a:gd name="connsiteY54" fmla="*/ 536927 h 548524"/>
                <a:gd name="connsiteX55" fmla="*/ 3788 w 556177"/>
                <a:gd name="connsiteY55" fmla="*/ 545122 h 54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56177" h="548524">
                  <a:moveTo>
                    <a:pt x="3788" y="545122"/>
                  </a:moveTo>
                  <a:cubicBezTo>
                    <a:pt x="5953" y="547287"/>
                    <a:pt x="8891" y="548524"/>
                    <a:pt x="11983" y="548524"/>
                  </a:cubicBezTo>
                  <a:cubicBezTo>
                    <a:pt x="11983" y="548524"/>
                    <a:pt x="11983" y="548524"/>
                    <a:pt x="11983" y="548524"/>
                  </a:cubicBezTo>
                  <a:lnTo>
                    <a:pt x="544581" y="548215"/>
                  </a:lnTo>
                  <a:cubicBezTo>
                    <a:pt x="550998" y="548215"/>
                    <a:pt x="556178" y="543035"/>
                    <a:pt x="556178" y="536618"/>
                  </a:cubicBezTo>
                  <a:cubicBezTo>
                    <a:pt x="556178" y="530201"/>
                    <a:pt x="550998" y="525021"/>
                    <a:pt x="544581" y="525021"/>
                  </a:cubicBezTo>
                  <a:cubicBezTo>
                    <a:pt x="544581" y="525021"/>
                    <a:pt x="544581" y="525021"/>
                    <a:pt x="544581" y="525021"/>
                  </a:cubicBezTo>
                  <a:lnTo>
                    <a:pt x="430392" y="525099"/>
                  </a:lnTo>
                  <a:lnTo>
                    <a:pt x="430315" y="394597"/>
                  </a:lnTo>
                  <a:cubicBezTo>
                    <a:pt x="430315" y="388180"/>
                    <a:pt x="425135" y="383000"/>
                    <a:pt x="418718" y="383000"/>
                  </a:cubicBezTo>
                  <a:cubicBezTo>
                    <a:pt x="418718" y="383000"/>
                    <a:pt x="418718" y="383000"/>
                    <a:pt x="418718" y="383000"/>
                  </a:cubicBezTo>
                  <a:cubicBezTo>
                    <a:pt x="412302" y="383000"/>
                    <a:pt x="407121" y="388180"/>
                    <a:pt x="407121" y="394597"/>
                  </a:cubicBezTo>
                  <a:lnTo>
                    <a:pt x="407199" y="525099"/>
                  </a:lnTo>
                  <a:lnTo>
                    <a:pt x="291309" y="525176"/>
                  </a:lnTo>
                  <a:lnTo>
                    <a:pt x="291154" y="313729"/>
                  </a:lnTo>
                  <a:cubicBezTo>
                    <a:pt x="291154" y="307313"/>
                    <a:pt x="285975" y="302133"/>
                    <a:pt x="279558" y="302133"/>
                  </a:cubicBezTo>
                  <a:cubicBezTo>
                    <a:pt x="279558" y="302133"/>
                    <a:pt x="279558" y="302133"/>
                    <a:pt x="279558" y="302133"/>
                  </a:cubicBezTo>
                  <a:cubicBezTo>
                    <a:pt x="273141" y="302133"/>
                    <a:pt x="267961" y="307313"/>
                    <a:pt x="267961" y="313729"/>
                  </a:cubicBezTo>
                  <a:lnTo>
                    <a:pt x="268116" y="525176"/>
                  </a:lnTo>
                  <a:lnTo>
                    <a:pt x="152226" y="525253"/>
                  </a:lnTo>
                  <a:lnTo>
                    <a:pt x="152226" y="474924"/>
                  </a:lnTo>
                  <a:cubicBezTo>
                    <a:pt x="152226" y="468507"/>
                    <a:pt x="147046" y="463327"/>
                    <a:pt x="140629" y="463327"/>
                  </a:cubicBezTo>
                  <a:cubicBezTo>
                    <a:pt x="140629" y="463327"/>
                    <a:pt x="140629" y="463327"/>
                    <a:pt x="140629" y="463327"/>
                  </a:cubicBezTo>
                  <a:cubicBezTo>
                    <a:pt x="134212" y="463327"/>
                    <a:pt x="129033" y="468507"/>
                    <a:pt x="129033" y="474924"/>
                  </a:cubicBezTo>
                  <a:lnTo>
                    <a:pt x="129033" y="525253"/>
                  </a:lnTo>
                  <a:lnTo>
                    <a:pt x="23580" y="525331"/>
                  </a:lnTo>
                  <a:lnTo>
                    <a:pt x="23502" y="441061"/>
                  </a:lnTo>
                  <a:lnTo>
                    <a:pt x="48629" y="441061"/>
                  </a:lnTo>
                  <a:cubicBezTo>
                    <a:pt x="55046" y="441061"/>
                    <a:pt x="60225" y="435881"/>
                    <a:pt x="60225" y="429465"/>
                  </a:cubicBezTo>
                  <a:cubicBezTo>
                    <a:pt x="60225" y="423048"/>
                    <a:pt x="55046" y="417868"/>
                    <a:pt x="48629" y="417868"/>
                  </a:cubicBezTo>
                  <a:cubicBezTo>
                    <a:pt x="48629" y="417868"/>
                    <a:pt x="48629" y="417868"/>
                    <a:pt x="48629" y="417868"/>
                  </a:cubicBezTo>
                  <a:lnTo>
                    <a:pt x="23502" y="417868"/>
                  </a:lnTo>
                  <a:lnTo>
                    <a:pt x="23425" y="335763"/>
                  </a:lnTo>
                  <a:lnTo>
                    <a:pt x="48551" y="335763"/>
                  </a:lnTo>
                  <a:cubicBezTo>
                    <a:pt x="54968" y="335763"/>
                    <a:pt x="60148" y="330583"/>
                    <a:pt x="60148" y="324166"/>
                  </a:cubicBezTo>
                  <a:cubicBezTo>
                    <a:pt x="60148" y="317750"/>
                    <a:pt x="54968" y="312570"/>
                    <a:pt x="48551" y="312570"/>
                  </a:cubicBezTo>
                  <a:cubicBezTo>
                    <a:pt x="48551" y="312570"/>
                    <a:pt x="48551" y="312570"/>
                    <a:pt x="48551" y="312570"/>
                  </a:cubicBezTo>
                  <a:lnTo>
                    <a:pt x="23425" y="312570"/>
                  </a:lnTo>
                  <a:lnTo>
                    <a:pt x="23348" y="230465"/>
                  </a:lnTo>
                  <a:lnTo>
                    <a:pt x="48474" y="230465"/>
                  </a:lnTo>
                  <a:cubicBezTo>
                    <a:pt x="54891" y="230465"/>
                    <a:pt x="60071" y="225285"/>
                    <a:pt x="60071" y="218868"/>
                  </a:cubicBezTo>
                  <a:cubicBezTo>
                    <a:pt x="60071" y="212452"/>
                    <a:pt x="54891" y="207272"/>
                    <a:pt x="48474" y="207272"/>
                  </a:cubicBezTo>
                  <a:cubicBezTo>
                    <a:pt x="48474" y="207272"/>
                    <a:pt x="48474" y="207272"/>
                    <a:pt x="48474" y="207272"/>
                  </a:cubicBezTo>
                  <a:lnTo>
                    <a:pt x="23348" y="207272"/>
                  </a:lnTo>
                  <a:lnTo>
                    <a:pt x="23271" y="125167"/>
                  </a:lnTo>
                  <a:lnTo>
                    <a:pt x="48397" y="125167"/>
                  </a:lnTo>
                  <a:cubicBezTo>
                    <a:pt x="54813" y="125167"/>
                    <a:pt x="59994" y="119987"/>
                    <a:pt x="59994" y="113570"/>
                  </a:cubicBezTo>
                  <a:cubicBezTo>
                    <a:pt x="59994" y="107154"/>
                    <a:pt x="54813" y="101974"/>
                    <a:pt x="48397" y="101974"/>
                  </a:cubicBezTo>
                  <a:cubicBezTo>
                    <a:pt x="48397" y="101974"/>
                    <a:pt x="48397" y="101974"/>
                    <a:pt x="48397" y="101974"/>
                  </a:cubicBezTo>
                  <a:lnTo>
                    <a:pt x="23271" y="101974"/>
                  </a:ln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11597" y="0"/>
                    <a:pt x="11597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386" y="536927"/>
                  </a:lnTo>
                  <a:cubicBezTo>
                    <a:pt x="386" y="540020"/>
                    <a:pt x="1623" y="542958"/>
                    <a:pt x="3788" y="54512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5" name="Frihandsfigur: Form 84">
              <a:extLst>
                <a:ext uri="{FF2B5EF4-FFF2-40B4-BE49-F238E27FC236}">
                  <a16:creationId xmlns:a16="http://schemas.microsoft.com/office/drawing/2014/main" id="{FCE47BB1-D4EF-45A4-82CA-F09D48F6F635}"/>
                </a:ext>
              </a:extLst>
            </p:cNvPr>
            <p:cNvSpPr/>
            <p:nvPr/>
          </p:nvSpPr>
          <p:spPr>
            <a:xfrm>
              <a:off x="4280188" y="316739"/>
              <a:ext cx="460094" cy="384793"/>
            </a:xfrm>
            <a:custGeom>
              <a:avLst/>
              <a:gdLst>
                <a:gd name="connsiteX0" fmla="*/ 42521 w 460094"/>
                <a:gd name="connsiteY0" fmla="*/ 384793 h 384793"/>
                <a:gd name="connsiteX1" fmla="*/ 42521 w 460094"/>
                <a:gd name="connsiteY1" fmla="*/ 384793 h 384793"/>
                <a:gd name="connsiteX2" fmla="*/ 72673 w 460094"/>
                <a:gd name="connsiteY2" fmla="*/ 372346 h 384793"/>
                <a:gd name="connsiteX3" fmla="*/ 85120 w 460094"/>
                <a:gd name="connsiteY3" fmla="*/ 342272 h 384793"/>
                <a:gd name="connsiteX4" fmla="*/ 77853 w 460094"/>
                <a:gd name="connsiteY4" fmla="*/ 318537 h 384793"/>
                <a:gd name="connsiteX5" fmla="*/ 162586 w 460094"/>
                <a:gd name="connsiteY5" fmla="*/ 218574 h 384793"/>
                <a:gd name="connsiteX6" fmla="*/ 180135 w 460094"/>
                <a:gd name="connsiteY6" fmla="*/ 222439 h 384793"/>
                <a:gd name="connsiteX7" fmla="*/ 180135 w 460094"/>
                <a:gd name="connsiteY7" fmla="*/ 222439 h 384793"/>
                <a:gd name="connsiteX8" fmla="*/ 209514 w 460094"/>
                <a:gd name="connsiteY8" fmla="*/ 210611 h 384793"/>
                <a:gd name="connsiteX9" fmla="*/ 279635 w 460094"/>
                <a:gd name="connsiteY9" fmla="*/ 251740 h 384793"/>
                <a:gd name="connsiteX10" fmla="*/ 278089 w 460094"/>
                <a:gd name="connsiteY10" fmla="*/ 262409 h 384793"/>
                <a:gd name="connsiteX11" fmla="*/ 320610 w 460094"/>
                <a:gd name="connsiteY11" fmla="*/ 304931 h 384793"/>
                <a:gd name="connsiteX12" fmla="*/ 320610 w 460094"/>
                <a:gd name="connsiteY12" fmla="*/ 304931 h 384793"/>
                <a:gd name="connsiteX13" fmla="*/ 363131 w 460094"/>
                <a:gd name="connsiteY13" fmla="*/ 262332 h 384793"/>
                <a:gd name="connsiteX14" fmla="*/ 350684 w 460094"/>
                <a:gd name="connsiteY14" fmla="*/ 232258 h 384793"/>
                <a:gd name="connsiteX15" fmla="*/ 349756 w 460094"/>
                <a:gd name="connsiteY15" fmla="*/ 231485 h 384793"/>
                <a:gd name="connsiteX16" fmla="*/ 430160 w 460094"/>
                <a:gd name="connsiteY16" fmla="*/ 42304 h 384793"/>
                <a:gd name="connsiteX17" fmla="*/ 437505 w 460094"/>
                <a:gd name="connsiteY17" fmla="*/ 63487 h 384793"/>
                <a:gd name="connsiteX18" fmla="*/ 448483 w 460094"/>
                <a:gd name="connsiteY18" fmla="*/ 71296 h 384793"/>
                <a:gd name="connsiteX19" fmla="*/ 452271 w 460094"/>
                <a:gd name="connsiteY19" fmla="*/ 70677 h 384793"/>
                <a:gd name="connsiteX20" fmla="*/ 459461 w 460094"/>
                <a:gd name="connsiteY20" fmla="*/ 55911 h 384793"/>
                <a:gd name="connsiteX21" fmla="*/ 442839 w 460094"/>
                <a:gd name="connsiteY21" fmla="*/ 7823 h 384793"/>
                <a:gd name="connsiteX22" fmla="*/ 428073 w 460094"/>
                <a:gd name="connsiteY22" fmla="*/ 633 h 384793"/>
                <a:gd name="connsiteX23" fmla="*/ 380681 w 460094"/>
                <a:gd name="connsiteY23" fmla="*/ 17023 h 384793"/>
                <a:gd name="connsiteX24" fmla="*/ 373491 w 460094"/>
                <a:gd name="connsiteY24" fmla="*/ 31790 h 384793"/>
                <a:gd name="connsiteX25" fmla="*/ 388257 w 460094"/>
                <a:gd name="connsiteY25" fmla="*/ 38980 h 384793"/>
                <a:gd name="connsiteX26" fmla="*/ 409518 w 460094"/>
                <a:gd name="connsiteY26" fmla="*/ 31635 h 384793"/>
                <a:gd name="connsiteX27" fmla="*/ 329114 w 460094"/>
                <a:gd name="connsiteY27" fmla="*/ 220739 h 384793"/>
                <a:gd name="connsiteX28" fmla="*/ 320610 w 460094"/>
                <a:gd name="connsiteY28" fmla="*/ 219888 h 384793"/>
                <a:gd name="connsiteX29" fmla="*/ 320610 w 460094"/>
                <a:gd name="connsiteY29" fmla="*/ 219888 h 384793"/>
                <a:gd name="connsiteX30" fmla="*/ 291232 w 460094"/>
                <a:gd name="connsiteY30" fmla="*/ 231717 h 384793"/>
                <a:gd name="connsiteX31" fmla="*/ 221110 w 460094"/>
                <a:gd name="connsiteY31" fmla="*/ 190587 h 384793"/>
                <a:gd name="connsiteX32" fmla="*/ 222657 w 460094"/>
                <a:gd name="connsiteY32" fmla="*/ 179918 h 384793"/>
                <a:gd name="connsiteX33" fmla="*/ 210210 w 460094"/>
                <a:gd name="connsiteY33" fmla="*/ 149844 h 384793"/>
                <a:gd name="connsiteX34" fmla="*/ 180135 w 460094"/>
                <a:gd name="connsiteY34" fmla="*/ 137397 h 384793"/>
                <a:gd name="connsiteX35" fmla="*/ 180135 w 460094"/>
                <a:gd name="connsiteY35" fmla="*/ 137397 h 384793"/>
                <a:gd name="connsiteX36" fmla="*/ 137614 w 460094"/>
                <a:gd name="connsiteY36" fmla="*/ 179996 h 384793"/>
                <a:gd name="connsiteX37" fmla="*/ 144881 w 460094"/>
                <a:gd name="connsiteY37" fmla="*/ 203730 h 384793"/>
                <a:gd name="connsiteX38" fmla="*/ 60071 w 460094"/>
                <a:gd name="connsiteY38" fmla="*/ 303616 h 384793"/>
                <a:gd name="connsiteX39" fmla="*/ 42521 w 460094"/>
                <a:gd name="connsiteY39" fmla="*/ 299751 h 384793"/>
                <a:gd name="connsiteX40" fmla="*/ 42521 w 460094"/>
                <a:gd name="connsiteY40" fmla="*/ 299751 h 384793"/>
                <a:gd name="connsiteX41" fmla="*/ 0 w 460094"/>
                <a:gd name="connsiteY41" fmla="*/ 342349 h 384793"/>
                <a:gd name="connsiteX42" fmla="*/ 12447 w 460094"/>
                <a:gd name="connsiteY42" fmla="*/ 372423 h 384793"/>
                <a:gd name="connsiteX43" fmla="*/ 42521 w 460094"/>
                <a:gd name="connsiteY43" fmla="*/ 384793 h 384793"/>
                <a:gd name="connsiteX44" fmla="*/ 320610 w 460094"/>
                <a:gd name="connsiteY44" fmla="*/ 243082 h 384793"/>
                <a:gd name="connsiteX45" fmla="*/ 320610 w 460094"/>
                <a:gd name="connsiteY45" fmla="*/ 243082 h 384793"/>
                <a:gd name="connsiteX46" fmla="*/ 334294 w 460094"/>
                <a:gd name="connsiteY46" fmla="*/ 248725 h 384793"/>
                <a:gd name="connsiteX47" fmla="*/ 339938 w 460094"/>
                <a:gd name="connsiteY47" fmla="*/ 262409 h 384793"/>
                <a:gd name="connsiteX48" fmla="*/ 339938 w 460094"/>
                <a:gd name="connsiteY48" fmla="*/ 262409 h 384793"/>
                <a:gd name="connsiteX49" fmla="*/ 320610 w 460094"/>
                <a:gd name="connsiteY49" fmla="*/ 281815 h 384793"/>
                <a:gd name="connsiteX50" fmla="*/ 320610 w 460094"/>
                <a:gd name="connsiteY50" fmla="*/ 281815 h 384793"/>
                <a:gd name="connsiteX51" fmla="*/ 301282 w 460094"/>
                <a:gd name="connsiteY51" fmla="*/ 262487 h 384793"/>
                <a:gd name="connsiteX52" fmla="*/ 320610 w 460094"/>
                <a:gd name="connsiteY52" fmla="*/ 243082 h 384793"/>
                <a:gd name="connsiteX53" fmla="*/ 180058 w 460094"/>
                <a:gd name="connsiteY53" fmla="*/ 160590 h 384793"/>
                <a:gd name="connsiteX54" fmla="*/ 180058 w 460094"/>
                <a:gd name="connsiteY54" fmla="*/ 160590 h 384793"/>
                <a:gd name="connsiteX55" fmla="*/ 193742 w 460094"/>
                <a:gd name="connsiteY55" fmla="*/ 166234 h 384793"/>
                <a:gd name="connsiteX56" fmla="*/ 199386 w 460094"/>
                <a:gd name="connsiteY56" fmla="*/ 179918 h 384793"/>
                <a:gd name="connsiteX57" fmla="*/ 199386 w 460094"/>
                <a:gd name="connsiteY57" fmla="*/ 179918 h 384793"/>
                <a:gd name="connsiteX58" fmla="*/ 193742 w 460094"/>
                <a:gd name="connsiteY58" fmla="*/ 193602 h 384793"/>
                <a:gd name="connsiteX59" fmla="*/ 180058 w 460094"/>
                <a:gd name="connsiteY59" fmla="*/ 199246 h 384793"/>
                <a:gd name="connsiteX60" fmla="*/ 180058 w 460094"/>
                <a:gd name="connsiteY60" fmla="*/ 199246 h 384793"/>
                <a:gd name="connsiteX61" fmla="*/ 166374 w 460094"/>
                <a:gd name="connsiteY61" fmla="*/ 193602 h 384793"/>
                <a:gd name="connsiteX62" fmla="*/ 160730 w 460094"/>
                <a:gd name="connsiteY62" fmla="*/ 179918 h 384793"/>
                <a:gd name="connsiteX63" fmla="*/ 180058 w 460094"/>
                <a:gd name="connsiteY63" fmla="*/ 160590 h 384793"/>
                <a:gd name="connsiteX64" fmla="*/ 42521 w 460094"/>
                <a:gd name="connsiteY64" fmla="*/ 322944 h 384793"/>
                <a:gd name="connsiteX65" fmla="*/ 42521 w 460094"/>
                <a:gd name="connsiteY65" fmla="*/ 322944 h 384793"/>
                <a:gd name="connsiteX66" fmla="*/ 56206 w 460094"/>
                <a:gd name="connsiteY66" fmla="*/ 328588 h 384793"/>
                <a:gd name="connsiteX67" fmla="*/ 61849 w 460094"/>
                <a:gd name="connsiteY67" fmla="*/ 342272 h 384793"/>
                <a:gd name="connsiteX68" fmla="*/ 61849 w 460094"/>
                <a:gd name="connsiteY68" fmla="*/ 342272 h 384793"/>
                <a:gd name="connsiteX69" fmla="*/ 56206 w 460094"/>
                <a:gd name="connsiteY69" fmla="*/ 355956 h 384793"/>
                <a:gd name="connsiteX70" fmla="*/ 42521 w 460094"/>
                <a:gd name="connsiteY70" fmla="*/ 361600 h 384793"/>
                <a:gd name="connsiteX71" fmla="*/ 42521 w 460094"/>
                <a:gd name="connsiteY71" fmla="*/ 361600 h 384793"/>
                <a:gd name="connsiteX72" fmla="*/ 28837 w 460094"/>
                <a:gd name="connsiteY72" fmla="*/ 355956 h 384793"/>
                <a:gd name="connsiteX73" fmla="*/ 23193 w 460094"/>
                <a:gd name="connsiteY73" fmla="*/ 342272 h 384793"/>
                <a:gd name="connsiteX74" fmla="*/ 42521 w 460094"/>
                <a:gd name="connsiteY74" fmla="*/ 322944 h 384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460094" h="384793">
                  <a:moveTo>
                    <a:pt x="42521" y="384793"/>
                  </a:moveTo>
                  <a:cubicBezTo>
                    <a:pt x="42521" y="384793"/>
                    <a:pt x="42521" y="384793"/>
                    <a:pt x="42521" y="384793"/>
                  </a:cubicBezTo>
                  <a:cubicBezTo>
                    <a:pt x="53886" y="384793"/>
                    <a:pt x="64632" y="380387"/>
                    <a:pt x="72673" y="372346"/>
                  </a:cubicBezTo>
                  <a:cubicBezTo>
                    <a:pt x="80713" y="364306"/>
                    <a:pt x="85120" y="353637"/>
                    <a:pt x="85120" y="342272"/>
                  </a:cubicBezTo>
                  <a:cubicBezTo>
                    <a:pt x="85120" y="333690"/>
                    <a:pt x="82568" y="325495"/>
                    <a:pt x="77853" y="318537"/>
                  </a:cubicBezTo>
                  <a:lnTo>
                    <a:pt x="162586" y="218574"/>
                  </a:lnTo>
                  <a:cubicBezTo>
                    <a:pt x="168075" y="221048"/>
                    <a:pt x="173951" y="222439"/>
                    <a:pt x="180135" y="222439"/>
                  </a:cubicBezTo>
                  <a:cubicBezTo>
                    <a:pt x="180135" y="222439"/>
                    <a:pt x="180135" y="222439"/>
                    <a:pt x="180135" y="222439"/>
                  </a:cubicBezTo>
                  <a:cubicBezTo>
                    <a:pt x="191191" y="222439"/>
                    <a:pt x="201551" y="218187"/>
                    <a:pt x="209514" y="210611"/>
                  </a:cubicBezTo>
                  <a:lnTo>
                    <a:pt x="279635" y="251740"/>
                  </a:lnTo>
                  <a:cubicBezTo>
                    <a:pt x="278707" y="255219"/>
                    <a:pt x="278089" y="258776"/>
                    <a:pt x="278089" y="262409"/>
                  </a:cubicBezTo>
                  <a:cubicBezTo>
                    <a:pt x="278089" y="285835"/>
                    <a:pt x="297185" y="304931"/>
                    <a:pt x="320610" y="304931"/>
                  </a:cubicBezTo>
                  <a:cubicBezTo>
                    <a:pt x="320610" y="304931"/>
                    <a:pt x="320610" y="304931"/>
                    <a:pt x="320610" y="304931"/>
                  </a:cubicBezTo>
                  <a:cubicBezTo>
                    <a:pt x="344113" y="304931"/>
                    <a:pt x="363131" y="285835"/>
                    <a:pt x="363131" y="262332"/>
                  </a:cubicBezTo>
                  <a:cubicBezTo>
                    <a:pt x="363131" y="250967"/>
                    <a:pt x="358725" y="240298"/>
                    <a:pt x="350684" y="232258"/>
                  </a:cubicBezTo>
                  <a:cubicBezTo>
                    <a:pt x="350375" y="231949"/>
                    <a:pt x="349989" y="231717"/>
                    <a:pt x="349756" y="231485"/>
                  </a:cubicBezTo>
                  <a:lnTo>
                    <a:pt x="430160" y="42304"/>
                  </a:lnTo>
                  <a:lnTo>
                    <a:pt x="437505" y="63487"/>
                  </a:lnTo>
                  <a:cubicBezTo>
                    <a:pt x="439128" y="68281"/>
                    <a:pt x="443690" y="71296"/>
                    <a:pt x="448483" y="71296"/>
                  </a:cubicBezTo>
                  <a:cubicBezTo>
                    <a:pt x="449720" y="71296"/>
                    <a:pt x="451034" y="71064"/>
                    <a:pt x="452271" y="70677"/>
                  </a:cubicBezTo>
                  <a:cubicBezTo>
                    <a:pt x="458301" y="68590"/>
                    <a:pt x="461549" y="61941"/>
                    <a:pt x="459461" y="55911"/>
                  </a:cubicBezTo>
                  <a:lnTo>
                    <a:pt x="442839" y="7823"/>
                  </a:lnTo>
                  <a:cubicBezTo>
                    <a:pt x="440752" y="1793"/>
                    <a:pt x="434103" y="-1454"/>
                    <a:pt x="428073" y="633"/>
                  </a:cubicBezTo>
                  <a:lnTo>
                    <a:pt x="380681" y="17023"/>
                  </a:lnTo>
                  <a:cubicBezTo>
                    <a:pt x="374651" y="19111"/>
                    <a:pt x="371404" y="25759"/>
                    <a:pt x="373491" y="31790"/>
                  </a:cubicBezTo>
                  <a:cubicBezTo>
                    <a:pt x="375579" y="37820"/>
                    <a:pt x="382227" y="41067"/>
                    <a:pt x="388257" y="38980"/>
                  </a:cubicBezTo>
                  <a:lnTo>
                    <a:pt x="409518" y="31635"/>
                  </a:lnTo>
                  <a:lnTo>
                    <a:pt x="329114" y="220739"/>
                  </a:lnTo>
                  <a:cubicBezTo>
                    <a:pt x="326331" y="220197"/>
                    <a:pt x="323470" y="219888"/>
                    <a:pt x="320610" y="219888"/>
                  </a:cubicBezTo>
                  <a:cubicBezTo>
                    <a:pt x="320610" y="219888"/>
                    <a:pt x="320610" y="219888"/>
                    <a:pt x="320610" y="219888"/>
                  </a:cubicBezTo>
                  <a:cubicBezTo>
                    <a:pt x="309554" y="219888"/>
                    <a:pt x="299195" y="224140"/>
                    <a:pt x="291232" y="231717"/>
                  </a:cubicBezTo>
                  <a:lnTo>
                    <a:pt x="221110" y="190587"/>
                  </a:lnTo>
                  <a:cubicBezTo>
                    <a:pt x="222038" y="187108"/>
                    <a:pt x="222657" y="183552"/>
                    <a:pt x="222657" y="179918"/>
                  </a:cubicBezTo>
                  <a:cubicBezTo>
                    <a:pt x="222657" y="168553"/>
                    <a:pt x="218250" y="157884"/>
                    <a:pt x="210210" y="149844"/>
                  </a:cubicBezTo>
                  <a:cubicBezTo>
                    <a:pt x="202169" y="141804"/>
                    <a:pt x="191500" y="137397"/>
                    <a:pt x="180135" y="137397"/>
                  </a:cubicBezTo>
                  <a:cubicBezTo>
                    <a:pt x="180135" y="137397"/>
                    <a:pt x="180135" y="137397"/>
                    <a:pt x="180135" y="137397"/>
                  </a:cubicBezTo>
                  <a:cubicBezTo>
                    <a:pt x="156710" y="137397"/>
                    <a:pt x="137614" y="156493"/>
                    <a:pt x="137614" y="179996"/>
                  </a:cubicBezTo>
                  <a:cubicBezTo>
                    <a:pt x="137614" y="188577"/>
                    <a:pt x="140166" y="196772"/>
                    <a:pt x="144881" y="203730"/>
                  </a:cubicBezTo>
                  <a:lnTo>
                    <a:pt x="60071" y="303616"/>
                  </a:lnTo>
                  <a:cubicBezTo>
                    <a:pt x="54582" y="301142"/>
                    <a:pt x="48706" y="299751"/>
                    <a:pt x="42521" y="299751"/>
                  </a:cubicBezTo>
                  <a:cubicBezTo>
                    <a:pt x="42521" y="299751"/>
                    <a:pt x="42521" y="299751"/>
                    <a:pt x="42521" y="299751"/>
                  </a:cubicBezTo>
                  <a:cubicBezTo>
                    <a:pt x="19019" y="299751"/>
                    <a:pt x="0" y="318847"/>
                    <a:pt x="0" y="342349"/>
                  </a:cubicBezTo>
                  <a:cubicBezTo>
                    <a:pt x="0" y="353714"/>
                    <a:pt x="4407" y="364383"/>
                    <a:pt x="12447" y="372423"/>
                  </a:cubicBezTo>
                  <a:cubicBezTo>
                    <a:pt x="20488" y="380387"/>
                    <a:pt x="31156" y="384793"/>
                    <a:pt x="42521" y="384793"/>
                  </a:cubicBezTo>
                  <a:close/>
                  <a:moveTo>
                    <a:pt x="320610" y="243082"/>
                  </a:moveTo>
                  <a:cubicBezTo>
                    <a:pt x="320610" y="243082"/>
                    <a:pt x="320610" y="243082"/>
                    <a:pt x="320610" y="243082"/>
                  </a:cubicBezTo>
                  <a:cubicBezTo>
                    <a:pt x="325790" y="243082"/>
                    <a:pt x="330661" y="245092"/>
                    <a:pt x="334294" y="248725"/>
                  </a:cubicBezTo>
                  <a:cubicBezTo>
                    <a:pt x="337928" y="252359"/>
                    <a:pt x="339938" y="257230"/>
                    <a:pt x="339938" y="262409"/>
                  </a:cubicBezTo>
                  <a:cubicBezTo>
                    <a:pt x="339938" y="262409"/>
                    <a:pt x="339938" y="262409"/>
                    <a:pt x="339938" y="262409"/>
                  </a:cubicBezTo>
                  <a:cubicBezTo>
                    <a:pt x="339938" y="273078"/>
                    <a:pt x="331279" y="281737"/>
                    <a:pt x="320610" y="281815"/>
                  </a:cubicBezTo>
                  <a:cubicBezTo>
                    <a:pt x="320610" y="281815"/>
                    <a:pt x="320610" y="281815"/>
                    <a:pt x="320610" y="281815"/>
                  </a:cubicBezTo>
                  <a:cubicBezTo>
                    <a:pt x="309941" y="281815"/>
                    <a:pt x="301282" y="273156"/>
                    <a:pt x="301282" y="262487"/>
                  </a:cubicBezTo>
                  <a:cubicBezTo>
                    <a:pt x="301282" y="251740"/>
                    <a:pt x="309941" y="243082"/>
                    <a:pt x="320610" y="243082"/>
                  </a:cubicBezTo>
                  <a:close/>
                  <a:moveTo>
                    <a:pt x="180058" y="160590"/>
                  </a:moveTo>
                  <a:cubicBezTo>
                    <a:pt x="180058" y="160590"/>
                    <a:pt x="180058" y="160590"/>
                    <a:pt x="180058" y="160590"/>
                  </a:cubicBezTo>
                  <a:cubicBezTo>
                    <a:pt x="185238" y="160590"/>
                    <a:pt x="190108" y="162600"/>
                    <a:pt x="193742" y="166234"/>
                  </a:cubicBezTo>
                  <a:cubicBezTo>
                    <a:pt x="197376" y="169868"/>
                    <a:pt x="199386" y="174738"/>
                    <a:pt x="199386" y="179918"/>
                  </a:cubicBezTo>
                  <a:cubicBezTo>
                    <a:pt x="199386" y="179918"/>
                    <a:pt x="199386" y="179918"/>
                    <a:pt x="199386" y="179918"/>
                  </a:cubicBezTo>
                  <a:cubicBezTo>
                    <a:pt x="199386" y="185098"/>
                    <a:pt x="197376" y="189969"/>
                    <a:pt x="193742" y="193602"/>
                  </a:cubicBezTo>
                  <a:cubicBezTo>
                    <a:pt x="190108" y="197236"/>
                    <a:pt x="185238" y="199246"/>
                    <a:pt x="180058" y="199246"/>
                  </a:cubicBezTo>
                  <a:cubicBezTo>
                    <a:pt x="180058" y="199246"/>
                    <a:pt x="180058" y="199246"/>
                    <a:pt x="180058" y="199246"/>
                  </a:cubicBezTo>
                  <a:cubicBezTo>
                    <a:pt x="174878" y="199246"/>
                    <a:pt x="170008" y="197236"/>
                    <a:pt x="166374" y="193602"/>
                  </a:cubicBezTo>
                  <a:cubicBezTo>
                    <a:pt x="162740" y="189969"/>
                    <a:pt x="160730" y="185098"/>
                    <a:pt x="160730" y="179918"/>
                  </a:cubicBezTo>
                  <a:cubicBezTo>
                    <a:pt x="160730" y="169249"/>
                    <a:pt x="169389" y="160590"/>
                    <a:pt x="180058" y="160590"/>
                  </a:cubicBezTo>
                  <a:close/>
                  <a:moveTo>
                    <a:pt x="42521" y="322944"/>
                  </a:moveTo>
                  <a:cubicBezTo>
                    <a:pt x="42521" y="322944"/>
                    <a:pt x="42521" y="322944"/>
                    <a:pt x="42521" y="322944"/>
                  </a:cubicBezTo>
                  <a:cubicBezTo>
                    <a:pt x="47701" y="322944"/>
                    <a:pt x="52572" y="324954"/>
                    <a:pt x="56206" y="328588"/>
                  </a:cubicBezTo>
                  <a:cubicBezTo>
                    <a:pt x="59839" y="332222"/>
                    <a:pt x="61849" y="337092"/>
                    <a:pt x="61849" y="342272"/>
                  </a:cubicBezTo>
                  <a:cubicBezTo>
                    <a:pt x="61849" y="342272"/>
                    <a:pt x="61849" y="342272"/>
                    <a:pt x="61849" y="342272"/>
                  </a:cubicBezTo>
                  <a:cubicBezTo>
                    <a:pt x="61849" y="347452"/>
                    <a:pt x="59839" y="352323"/>
                    <a:pt x="56206" y="355956"/>
                  </a:cubicBezTo>
                  <a:cubicBezTo>
                    <a:pt x="52572" y="359590"/>
                    <a:pt x="47701" y="361600"/>
                    <a:pt x="42521" y="361600"/>
                  </a:cubicBezTo>
                  <a:cubicBezTo>
                    <a:pt x="42521" y="361600"/>
                    <a:pt x="42521" y="361600"/>
                    <a:pt x="42521" y="361600"/>
                  </a:cubicBezTo>
                  <a:cubicBezTo>
                    <a:pt x="37342" y="361600"/>
                    <a:pt x="32471" y="359590"/>
                    <a:pt x="28837" y="355956"/>
                  </a:cubicBezTo>
                  <a:cubicBezTo>
                    <a:pt x="25204" y="352323"/>
                    <a:pt x="23193" y="347452"/>
                    <a:pt x="23193" y="342272"/>
                  </a:cubicBezTo>
                  <a:cubicBezTo>
                    <a:pt x="23193" y="331603"/>
                    <a:pt x="31852" y="322944"/>
                    <a:pt x="42521" y="32294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8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74885" y="705565"/>
            <a:ext cx="479589" cy="547014"/>
            <a:chOff x="5841410" y="267738"/>
            <a:chExt cx="556490" cy="634726"/>
          </a:xfrm>
          <a:solidFill>
            <a:srgbClr val="333333"/>
          </a:solidFill>
        </p:grpSpPr>
        <p:sp>
          <p:nvSpPr>
            <p:cNvPr id="87" name="Frihandsfigur: Form 86">
              <a:extLst>
                <a:ext uri="{FF2B5EF4-FFF2-40B4-BE49-F238E27FC236}">
                  <a16:creationId xmlns:a16="http://schemas.microsoft.com/office/drawing/2014/main" id="{8C20A4D4-4D8B-4DD5-9CC0-A2ECE4F9CD2E}"/>
                </a:ext>
              </a:extLst>
            </p:cNvPr>
            <p:cNvSpPr/>
            <p:nvPr/>
          </p:nvSpPr>
          <p:spPr>
            <a:xfrm>
              <a:off x="5841410" y="267738"/>
              <a:ext cx="556490" cy="634726"/>
            </a:xfrm>
            <a:custGeom>
              <a:avLst/>
              <a:gdLst>
                <a:gd name="connsiteX0" fmla="*/ 11445 w 556490"/>
                <a:gd name="connsiteY0" fmla="*/ 536000 h 634726"/>
                <a:gd name="connsiteX1" fmla="*/ 343884 w 556490"/>
                <a:gd name="connsiteY1" fmla="*/ 536000 h 634726"/>
                <a:gd name="connsiteX2" fmla="*/ 343884 w 556490"/>
                <a:gd name="connsiteY2" fmla="*/ 623129 h 634726"/>
                <a:gd name="connsiteX3" fmla="*/ 351384 w 556490"/>
                <a:gd name="connsiteY3" fmla="*/ 633953 h 634726"/>
                <a:gd name="connsiteX4" fmla="*/ 355481 w 556490"/>
                <a:gd name="connsiteY4" fmla="*/ 634726 h 634726"/>
                <a:gd name="connsiteX5" fmla="*/ 364217 w 556490"/>
                <a:gd name="connsiteY5" fmla="*/ 630783 h 634726"/>
                <a:gd name="connsiteX6" fmla="*/ 417098 w 556490"/>
                <a:gd name="connsiteY6" fmla="*/ 570712 h 634726"/>
                <a:gd name="connsiteX7" fmla="*/ 469979 w 556490"/>
                <a:gd name="connsiteY7" fmla="*/ 630783 h 634726"/>
                <a:gd name="connsiteX8" fmla="*/ 482813 w 556490"/>
                <a:gd name="connsiteY8" fmla="*/ 633953 h 634726"/>
                <a:gd name="connsiteX9" fmla="*/ 490312 w 556490"/>
                <a:gd name="connsiteY9" fmla="*/ 623129 h 634726"/>
                <a:gd name="connsiteX10" fmla="*/ 490312 w 556490"/>
                <a:gd name="connsiteY10" fmla="*/ 468584 h 634726"/>
                <a:gd name="connsiteX11" fmla="*/ 556490 w 556490"/>
                <a:gd name="connsiteY11" fmla="*/ 350220 h 634726"/>
                <a:gd name="connsiteX12" fmla="*/ 417176 w 556490"/>
                <a:gd name="connsiteY12" fmla="*/ 210905 h 634726"/>
                <a:gd name="connsiteX13" fmla="*/ 408980 w 556490"/>
                <a:gd name="connsiteY13" fmla="*/ 211292 h 634726"/>
                <a:gd name="connsiteX14" fmla="*/ 408980 w 556490"/>
                <a:gd name="connsiteY14" fmla="*/ 11597 h 634726"/>
                <a:gd name="connsiteX15" fmla="*/ 397383 w 556490"/>
                <a:gd name="connsiteY15" fmla="*/ 0 h 634726"/>
                <a:gd name="connsiteX16" fmla="*/ 11600 w 556490"/>
                <a:gd name="connsiteY16" fmla="*/ 0 h 634726"/>
                <a:gd name="connsiteX17" fmla="*/ 3 w 556490"/>
                <a:gd name="connsiteY17" fmla="*/ 11597 h 634726"/>
                <a:gd name="connsiteX18" fmla="*/ 3 w 556490"/>
                <a:gd name="connsiteY18" fmla="*/ 524403 h 634726"/>
                <a:gd name="connsiteX19" fmla="*/ 11445 w 556490"/>
                <a:gd name="connsiteY19" fmla="*/ 536000 h 634726"/>
                <a:gd name="connsiteX20" fmla="*/ 466964 w 556490"/>
                <a:gd name="connsiteY20" fmla="*/ 592360 h 634726"/>
                <a:gd name="connsiteX21" fmla="*/ 425680 w 556490"/>
                <a:gd name="connsiteY21" fmla="*/ 545432 h 634726"/>
                <a:gd name="connsiteX22" fmla="*/ 416943 w 556490"/>
                <a:gd name="connsiteY22" fmla="*/ 541489 h 634726"/>
                <a:gd name="connsiteX23" fmla="*/ 408207 w 556490"/>
                <a:gd name="connsiteY23" fmla="*/ 545432 h 634726"/>
                <a:gd name="connsiteX24" fmla="*/ 366923 w 556490"/>
                <a:gd name="connsiteY24" fmla="*/ 592360 h 634726"/>
                <a:gd name="connsiteX25" fmla="*/ 366923 w 556490"/>
                <a:gd name="connsiteY25" fmla="*/ 480103 h 634726"/>
                <a:gd name="connsiteX26" fmla="*/ 416866 w 556490"/>
                <a:gd name="connsiteY26" fmla="*/ 489535 h 634726"/>
                <a:gd name="connsiteX27" fmla="*/ 466809 w 556490"/>
                <a:gd name="connsiteY27" fmla="*/ 480103 h 634726"/>
                <a:gd name="connsiteX28" fmla="*/ 466809 w 556490"/>
                <a:gd name="connsiteY28" fmla="*/ 592360 h 634726"/>
                <a:gd name="connsiteX29" fmla="*/ 533143 w 556490"/>
                <a:gd name="connsiteY29" fmla="*/ 350220 h 634726"/>
                <a:gd name="connsiteX30" fmla="*/ 417021 w 556490"/>
                <a:gd name="connsiteY30" fmla="*/ 466342 h 634726"/>
                <a:gd name="connsiteX31" fmla="*/ 300899 w 556490"/>
                <a:gd name="connsiteY31" fmla="*/ 350220 h 634726"/>
                <a:gd name="connsiteX32" fmla="*/ 417021 w 556490"/>
                <a:gd name="connsiteY32" fmla="*/ 234099 h 634726"/>
                <a:gd name="connsiteX33" fmla="*/ 533143 w 556490"/>
                <a:gd name="connsiteY33" fmla="*/ 350220 h 634726"/>
                <a:gd name="connsiteX34" fmla="*/ 23042 w 556490"/>
                <a:gd name="connsiteY34" fmla="*/ 23193 h 634726"/>
                <a:gd name="connsiteX35" fmla="*/ 385632 w 556490"/>
                <a:gd name="connsiteY35" fmla="*/ 23193 h 634726"/>
                <a:gd name="connsiteX36" fmla="*/ 385632 w 556490"/>
                <a:gd name="connsiteY36" fmla="*/ 214616 h 634726"/>
                <a:gd name="connsiteX37" fmla="*/ 277706 w 556490"/>
                <a:gd name="connsiteY37" fmla="*/ 350220 h 634726"/>
                <a:gd name="connsiteX38" fmla="*/ 343884 w 556490"/>
                <a:gd name="connsiteY38" fmla="*/ 468584 h 634726"/>
                <a:gd name="connsiteX39" fmla="*/ 343884 w 556490"/>
                <a:gd name="connsiteY39" fmla="*/ 512806 h 634726"/>
                <a:gd name="connsiteX40" fmla="*/ 23042 w 556490"/>
                <a:gd name="connsiteY40" fmla="*/ 512806 h 634726"/>
                <a:gd name="connsiteX41" fmla="*/ 23042 w 556490"/>
                <a:gd name="connsiteY41" fmla="*/ 23193 h 63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56490" h="634726">
                  <a:moveTo>
                    <a:pt x="11445" y="536000"/>
                  </a:moveTo>
                  <a:lnTo>
                    <a:pt x="343884" y="536000"/>
                  </a:lnTo>
                  <a:lnTo>
                    <a:pt x="343884" y="623129"/>
                  </a:lnTo>
                  <a:cubicBezTo>
                    <a:pt x="343884" y="627923"/>
                    <a:pt x="346899" y="632252"/>
                    <a:pt x="351384" y="633953"/>
                  </a:cubicBezTo>
                  <a:cubicBezTo>
                    <a:pt x="352698" y="634494"/>
                    <a:pt x="354089" y="634726"/>
                    <a:pt x="355481" y="634726"/>
                  </a:cubicBezTo>
                  <a:cubicBezTo>
                    <a:pt x="358728" y="634726"/>
                    <a:pt x="361975" y="633335"/>
                    <a:pt x="364217" y="630783"/>
                  </a:cubicBezTo>
                  <a:lnTo>
                    <a:pt x="417098" y="570712"/>
                  </a:lnTo>
                  <a:lnTo>
                    <a:pt x="469979" y="630783"/>
                  </a:lnTo>
                  <a:cubicBezTo>
                    <a:pt x="473149" y="634417"/>
                    <a:pt x="478329" y="635654"/>
                    <a:pt x="482813" y="633953"/>
                  </a:cubicBezTo>
                  <a:cubicBezTo>
                    <a:pt x="487297" y="632252"/>
                    <a:pt x="490312" y="627923"/>
                    <a:pt x="490312" y="623129"/>
                  </a:cubicBezTo>
                  <a:lnTo>
                    <a:pt x="490312" y="468584"/>
                  </a:lnTo>
                  <a:cubicBezTo>
                    <a:pt x="529895" y="443999"/>
                    <a:pt x="556490" y="400241"/>
                    <a:pt x="556490" y="350220"/>
                  </a:cubicBezTo>
                  <a:cubicBezTo>
                    <a:pt x="556490" y="273373"/>
                    <a:pt x="494023" y="210905"/>
                    <a:pt x="417176" y="210905"/>
                  </a:cubicBezTo>
                  <a:cubicBezTo>
                    <a:pt x="414392" y="210905"/>
                    <a:pt x="411686" y="211137"/>
                    <a:pt x="408980" y="211292"/>
                  </a:cubicBezTo>
                  <a:lnTo>
                    <a:pt x="408980" y="11597"/>
                  </a:lnTo>
                  <a:cubicBezTo>
                    <a:pt x="408980" y="5180"/>
                    <a:pt x="403800" y="0"/>
                    <a:pt x="397383" y="0"/>
                  </a:cubicBezTo>
                  <a:lnTo>
                    <a:pt x="11600" y="0"/>
                  </a:lnTo>
                  <a:cubicBezTo>
                    <a:pt x="5183" y="0"/>
                    <a:pt x="3" y="5180"/>
                    <a:pt x="3" y="11597"/>
                  </a:cubicBezTo>
                  <a:lnTo>
                    <a:pt x="3" y="524403"/>
                  </a:lnTo>
                  <a:cubicBezTo>
                    <a:pt x="-151" y="530820"/>
                    <a:pt x="5028" y="536000"/>
                    <a:pt x="11445" y="536000"/>
                  </a:cubicBezTo>
                  <a:close/>
                  <a:moveTo>
                    <a:pt x="466964" y="592360"/>
                  </a:moveTo>
                  <a:lnTo>
                    <a:pt x="425680" y="545432"/>
                  </a:lnTo>
                  <a:cubicBezTo>
                    <a:pt x="423515" y="542958"/>
                    <a:pt x="420345" y="541489"/>
                    <a:pt x="416943" y="541489"/>
                  </a:cubicBezTo>
                  <a:cubicBezTo>
                    <a:pt x="413619" y="541489"/>
                    <a:pt x="410449" y="542958"/>
                    <a:pt x="408207" y="545432"/>
                  </a:cubicBezTo>
                  <a:lnTo>
                    <a:pt x="366923" y="592360"/>
                  </a:lnTo>
                  <a:lnTo>
                    <a:pt x="366923" y="480103"/>
                  </a:lnTo>
                  <a:cubicBezTo>
                    <a:pt x="382462" y="486134"/>
                    <a:pt x="399239" y="489535"/>
                    <a:pt x="416866" y="489535"/>
                  </a:cubicBezTo>
                  <a:cubicBezTo>
                    <a:pt x="434493" y="489535"/>
                    <a:pt x="451270" y="486134"/>
                    <a:pt x="466809" y="480103"/>
                  </a:cubicBezTo>
                  <a:lnTo>
                    <a:pt x="466809" y="592360"/>
                  </a:lnTo>
                  <a:close/>
                  <a:moveTo>
                    <a:pt x="533143" y="350220"/>
                  </a:moveTo>
                  <a:cubicBezTo>
                    <a:pt x="533143" y="414234"/>
                    <a:pt x="481034" y="466342"/>
                    <a:pt x="417021" y="466342"/>
                  </a:cubicBezTo>
                  <a:cubicBezTo>
                    <a:pt x="353007" y="466342"/>
                    <a:pt x="300899" y="414234"/>
                    <a:pt x="300899" y="350220"/>
                  </a:cubicBezTo>
                  <a:cubicBezTo>
                    <a:pt x="300899" y="286207"/>
                    <a:pt x="353007" y="234099"/>
                    <a:pt x="417021" y="234099"/>
                  </a:cubicBezTo>
                  <a:cubicBezTo>
                    <a:pt x="481034" y="234099"/>
                    <a:pt x="533143" y="286207"/>
                    <a:pt x="533143" y="350220"/>
                  </a:cubicBezTo>
                  <a:close/>
                  <a:moveTo>
                    <a:pt x="23042" y="23193"/>
                  </a:moveTo>
                  <a:lnTo>
                    <a:pt x="385632" y="23193"/>
                  </a:lnTo>
                  <a:lnTo>
                    <a:pt x="385632" y="214616"/>
                  </a:lnTo>
                  <a:cubicBezTo>
                    <a:pt x="323861" y="228919"/>
                    <a:pt x="277706" y="284197"/>
                    <a:pt x="277706" y="350220"/>
                  </a:cubicBezTo>
                  <a:cubicBezTo>
                    <a:pt x="277706" y="400164"/>
                    <a:pt x="304223" y="443922"/>
                    <a:pt x="343884" y="468584"/>
                  </a:cubicBezTo>
                  <a:lnTo>
                    <a:pt x="343884" y="512806"/>
                  </a:lnTo>
                  <a:lnTo>
                    <a:pt x="23042" y="512806"/>
                  </a:lnTo>
                  <a:lnTo>
                    <a:pt x="23042" y="2319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8" name="Frihandsfigur: Form 87">
              <a:extLst>
                <a:ext uri="{FF2B5EF4-FFF2-40B4-BE49-F238E27FC236}">
                  <a16:creationId xmlns:a16="http://schemas.microsoft.com/office/drawing/2014/main" id="{DCC7F5B8-1A93-43A3-AC77-28392C29FABE}"/>
                </a:ext>
              </a:extLst>
            </p:cNvPr>
            <p:cNvSpPr/>
            <p:nvPr/>
          </p:nvSpPr>
          <p:spPr>
            <a:xfrm>
              <a:off x="5908983" y="356646"/>
              <a:ext cx="265873" cy="23193"/>
            </a:xfrm>
            <a:custGeom>
              <a:avLst/>
              <a:gdLst>
                <a:gd name="connsiteX0" fmla="*/ 11597 w 265873"/>
                <a:gd name="connsiteY0" fmla="*/ 23193 h 23193"/>
                <a:gd name="connsiteX1" fmla="*/ 254277 w 265873"/>
                <a:gd name="connsiteY1" fmla="*/ 23193 h 23193"/>
                <a:gd name="connsiteX2" fmla="*/ 265874 w 265873"/>
                <a:gd name="connsiteY2" fmla="*/ 11597 h 23193"/>
                <a:gd name="connsiteX3" fmla="*/ 254277 w 265873"/>
                <a:gd name="connsiteY3" fmla="*/ 0 h 23193"/>
                <a:gd name="connsiteX4" fmla="*/ 11597 w 265873"/>
                <a:gd name="connsiteY4" fmla="*/ 0 h 23193"/>
                <a:gd name="connsiteX5" fmla="*/ 0 w 265873"/>
                <a:gd name="connsiteY5" fmla="*/ 11597 h 23193"/>
                <a:gd name="connsiteX6" fmla="*/ 11597 w 265873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3" h="23193">
                  <a:moveTo>
                    <a:pt x="11597" y="23193"/>
                  </a:moveTo>
                  <a:lnTo>
                    <a:pt x="254277" y="23193"/>
                  </a:lnTo>
                  <a:cubicBezTo>
                    <a:pt x="260694" y="23193"/>
                    <a:pt x="265874" y="18014"/>
                    <a:pt x="265874" y="11597"/>
                  </a:cubicBezTo>
                  <a:cubicBezTo>
                    <a:pt x="265874" y="5180"/>
                    <a:pt x="260694" y="0"/>
                    <a:pt x="254277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9" name="Frihandsfigur: Form 88">
              <a:extLst>
                <a:ext uri="{FF2B5EF4-FFF2-40B4-BE49-F238E27FC236}">
                  <a16:creationId xmlns:a16="http://schemas.microsoft.com/office/drawing/2014/main" id="{4B135214-97FF-4EA9-BA56-4DED70749C53}"/>
                </a:ext>
              </a:extLst>
            </p:cNvPr>
            <p:cNvSpPr/>
            <p:nvPr/>
          </p:nvSpPr>
          <p:spPr>
            <a:xfrm>
              <a:off x="5908983" y="452126"/>
              <a:ext cx="214152" cy="23193"/>
            </a:xfrm>
            <a:custGeom>
              <a:avLst/>
              <a:gdLst>
                <a:gd name="connsiteX0" fmla="*/ 214153 w 214152"/>
                <a:gd name="connsiteY0" fmla="*/ 11597 h 23193"/>
                <a:gd name="connsiteX1" fmla="*/ 202556 w 214152"/>
                <a:gd name="connsiteY1" fmla="*/ 0 h 23193"/>
                <a:gd name="connsiteX2" fmla="*/ 11597 w 214152"/>
                <a:gd name="connsiteY2" fmla="*/ 0 h 23193"/>
                <a:gd name="connsiteX3" fmla="*/ 0 w 214152"/>
                <a:gd name="connsiteY3" fmla="*/ 11597 h 23193"/>
                <a:gd name="connsiteX4" fmla="*/ 11597 w 214152"/>
                <a:gd name="connsiteY4" fmla="*/ 23193 h 23193"/>
                <a:gd name="connsiteX5" fmla="*/ 202556 w 214152"/>
                <a:gd name="connsiteY5" fmla="*/ 23193 h 23193"/>
                <a:gd name="connsiteX6" fmla="*/ 214153 w 214152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152" h="23193">
                  <a:moveTo>
                    <a:pt x="214153" y="11597"/>
                  </a:moveTo>
                  <a:cubicBezTo>
                    <a:pt x="214153" y="5180"/>
                    <a:pt x="208973" y="0"/>
                    <a:pt x="202556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2556" y="23193"/>
                  </a:lnTo>
                  <a:cubicBezTo>
                    <a:pt x="208973" y="23193"/>
                    <a:pt x="214153" y="18014"/>
                    <a:pt x="214153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0" name="Frihandsfigur: Form 89">
              <a:extLst>
                <a:ext uri="{FF2B5EF4-FFF2-40B4-BE49-F238E27FC236}">
                  <a16:creationId xmlns:a16="http://schemas.microsoft.com/office/drawing/2014/main" id="{D8DA9F4B-42DD-4404-BA78-3C5106835821}"/>
                </a:ext>
              </a:extLst>
            </p:cNvPr>
            <p:cNvSpPr/>
            <p:nvPr/>
          </p:nvSpPr>
          <p:spPr>
            <a:xfrm>
              <a:off x="5909061" y="547528"/>
              <a:ext cx="159338" cy="23193"/>
            </a:xfrm>
            <a:custGeom>
              <a:avLst/>
              <a:gdLst>
                <a:gd name="connsiteX0" fmla="*/ 147742 w 159338"/>
                <a:gd name="connsiteY0" fmla="*/ 0 h 23193"/>
                <a:gd name="connsiteX1" fmla="*/ 11597 w 159338"/>
                <a:gd name="connsiteY1" fmla="*/ 0 h 23193"/>
                <a:gd name="connsiteX2" fmla="*/ 0 w 159338"/>
                <a:gd name="connsiteY2" fmla="*/ 11597 h 23193"/>
                <a:gd name="connsiteX3" fmla="*/ 11597 w 159338"/>
                <a:gd name="connsiteY3" fmla="*/ 23193 h 23193"/>
                <a:gd name="connsiteX4" fmla="*/ 147742 w 159338"/>
                <a:gd name="connsiteY4" fmla="*/ 23193 h 23193"/>
                <a:gd name="connsiteX5" fmla="*/ 159339 w 159338"/>
                <a:gd name="connsiteY5" fmla="*/ 11597 h 23193"/>
                <a:gd name="connsiteX6" fmla="*/ 147742 w 159338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338" h="23193">
                  <a:moveTo>
                    <a:pt x="147742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47742" y="23193"/>
                  </a:lnTo>
                  <a:cubicBezTo>
                    <a:pt x="154159" y="23193"/>
                    <a:pt x="159339" y="18014"/>
                    <a:pt x="159339" y="11597"/>
                  </a:cubicBezTo>
                  <a:cubicBezTo>
                    <a:pt x="159339" y="5180"/>
                    <a:pt x="154081" y="0"/>
                    <a:pt x="147742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1" name="Frihandsfigur: Form 90">
              <a:extLst>
                <a:ext uri="{FF2B5EF4-FFF2-40B4-BE49-F238E27FC236}">
                  <a16:creationId xmlns:a16="http://schemas.microsoft.com/office/drawing/2014/main" id="{5C72A819-1062-4AB0-B06D-599BB837AE0D}"/>
                </a:ext>
              </a:extLst>
            </p:cNvPr>
            <p:cNvSpPr/>
            <p:nvPr/>
          </p:nvSpPr>
          <p:spPr>
            <a:xfrm>
              <a:off x="6176017" y="535545"/>
              <a:ext cx="164827" cy="164827"/>
            </a:xfrm>
            <a:custGeom>
              <a:avLst/>
              <a:gdLst>
                <a:gd name="connsiteX0" fmla="*/ 82414 w 164827"/>
                <a:gd name="connsiteY0" fmla="*/ 164828 h 164827"/>
                <a:gd name="connsiteX1" fmla="*/ 164828 w 164827"/>
                <a:gd name="connsiteY1" fmla="*/ 82414 h 164827"/>
                <a:gd name="connsiteX2" fmla="*/ 82414 w 164827"/>
                <a:gd name="connsiteY2" fmla="*/ 0 h 164827"/>
                <a:gd name="connsiteX3" fmla="*/ 0 w 164827"/>
                <a:gd name="connsiteY3" fmla="*/ 82414 h 164827"/>
                <a:gd name="connsiteX4" fmla="*/ 82414 w 164827"/>
                <a:gd name="connsiteY4" fmla="*/ 164828 h 164827"/>
                <a:gd name="connsiteX5" fmla="*/ 82414 w 164827"/>
                <a:gd name="connsiteY5" fmla="*/ 23193 h 164827"/>
                <a:gd name="connsiteX6" fmla="*/ 141634 w 164827"/>
                <a:gd name="connsiteY6" fmla="*/ 82414 h 164827"/>
                <a:gd name="connsiteX7" fmla="*/ 82414 w 164827"/>
                <a:gd name="connsiteY7" fmla="*/ 141634 h 164827"/>
                <a:gd name="connsiteX8" fmla="*/ 23193 w 164827"/>
                <a:gd name="connsiteY8" fmla="*/ 82414 h 164827"/>
                <a:gd name="connsiteX9" fmla="*/ 82414 w 164827"/>
                <a:gd name="connsiteY9" fmla="*/ 23193 h 16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827" h="164827">
                  <a:moveTo>
                    <a:pt x="82414" y="164828"/>
                  </a:moveTo>
                  <a:cubicBezTo>
                    <a:pt x="127873" y="164828"/>
                    <a:pt x="164828" y="127873"/>
                    <a:pt x="164828" y="82414"/>
                  </a:cubicBezTo>
                  <a:cubicBezTo>
                    <a:pt x="164828" y="36955"/>
                    <a:pt x="127873" y="0"/>
                    <a:pt x="82414" y="0"/>
                  </a:cubicBezTo>
                  <a:cubicBezTo>
                    <a:pt x="36955" y="0"/>
                    <a:pt x="0" y="36955"/>
                    <a:pt x="0" y="82414"/>
                  </a:cubicBezTo>
                  <a:cubicBezTo>
                    <a:pt x="0" y="127873"/>
                    <a:pt x="36955" y="164828"/>
                    <a:pt x="82414" y="164828"/>
                  </a:cubicBezTo>
                  <a:close/>
                  <a:moveTo>
                    <a:pt x="82414" y="23193"/>
                  </a:moveTo>
                  <a:cubicBezTo>
                    <a:pt x="115039" y="23193"/>
                    <a:pt x="141634" y="49788"/>
                    <a:pt x="141634" y="82414"/>
                  </a:cubicBezTo>
                  <a:cubicBezTo>
                    <a:pt x="141634" y="115039"/>
                    <a:pt x="115039" y="141634"/>
                    <a:pt x="82414" y="141634"/>
                  </a:cubicBezTo>
                  <a:cubicBezTo>
                    <a:pt x="49789" y="141634"/>
                    <a:pt x="23193" y="115039"/>
                    <a:pt x="23193" y="82414"/>
                  </a:cubicBezTo>
                  <a:cubicBezTo>
                    <a:pt x="23193" y="49788"/>
                    <a:pt x="49789" y="23193"/>
                    <a:pt x="82414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92" name="Frihandsfigur: Form 91">
            <a:extLst>
              <a:ext uri="{FF2B5EF4-FFF2-40B4-BE49-F238E27FC236}">
                <a16:creationId xmlns:a16="http://schemas.microsoft.com/office/drawing/2014/main" id="{042EFE72-020B-424A-8FDF-70597602BE00}"/>
              </a:ext>
            </a:extLst>
          </p:cNvPr>
          <p:cNvSpPr/>
          <p:nvPr/>
        </p:nvSpPr>
        <p:spPr>
          <a:xfrm>
            <a:off x="9377975" y="696104"/>
            <a:ext cx="492912" cy="531689"/>
          </a:xfrm>
          <a:custGeom>
            <a:avLst/>
            <a:gdLst>
              <a:gd name="connsiteX0" fmla="*/ 11674 w 571949"/>
              <a:gd name="connsiteY0" fmla="*/ 575583 h 616944"/>
              <a:gd name="connsiteX1" fmla="*/ 279481 w 571949"/>
              <a:gd name="connsiteY1" fmla="*/ 575583 h 616944"/>
              <a:gd name="connsiteX2" fmla="*/ 279481 w 571949"/>
              <a:gd name="connsiteY2" fmla="*/ 578366 h 616944"/>
              <a:gd name="connsiteX3" fmla="*/ 358261 w 571949"/>
              <a:gd name="connsiteY3" fmla="*/ 616945 h 616944"/>
              <a:gd name="connsiteX4" fmla="*/ 425677 w 571949"/>
              <a:gd name="connsiteY4" fmla="*/ 599240 h 616944"/>
              <a:gd name="connsiteX5" fmla="*/ 493169 w 571949"/>
              <a:gd name="connsiteY5" fmla="*/ 616945 h 616944"/>
              <a:gd name="connsiteX6" fmla="*/ 571949 w 571949"/>
              <a:gd name="connsiteY6" fmla="*/ 578366 h 616944"/>
              <a:gd name="connsiteX7" fmla="*/ 571949 w 571949"/>
              <a:gd name="connsiteY7" fmla="*/ 491623 h 616944"/>
              <a:gd name="connsiteX8" fmla="*/ 493169 w 571949"/>
              <a:gd name="connsiteY8" fmla="*/ 453045 h 616944"/>
              <a:gd name="connsiteX9" fmla="*/ 437041 w 571949"/>
              <a:gd name="connsiteY9" fmla="*/ 463791 h 616944"/>
              <a:gd name="connsiteX10" fmla="*/ 437041 w 571949"/>
              <a:gd name="connsiteY10" fmla="*/ 11597 h 616944"/>
              <a:gd name="connsiteX11" fmla="*/ 425445 w 571949"/>
              <a:gd name="connsiteY11" fmla="*/ 0 h 616944"/>
              <a:gd name="connsiteX12" fmla="*/ 128956 w 571949"/>
              <a:gd name="connsiteY12" fmla="*/ 0 h 616944"/>
              <a:gd name="connsiteX13" fmla="*/ 126791 w 571949"/>
              <a:gd name="connsiteY13" fmla="*/ 232 h 616944"/>
              <a:gd name="connsiteX14" fmla="*/ 126636 w 571949"/>
              <a:gd name="connsiteY14" fmla="*/ 232 h 616944"/>
              <a:gd name="connsiteX15" fmla="*/ 123853 w 571949"/>
              <a:gd name="connsiteY15" fmla="*/ 1237 h 616944"/>
              <a:gd name="connsiteX16" fmla="*/ 123157 w 571949"/>
              <a:gd name="connsiteY16" fmla="*/ 1624 h 616944"/>
              <a:gd name="connsiteX17" fmla="*/ 120683 w 571949"/>
              <a:gd name="connsiteY17" fmla="*/ 3402 h 616944"/>
              <a:gd name="connsiteX18" fmla="*/ 3480 w 571949"/>
              <a:gd name="connsiteY18" fmla="*/ 120606 h 616944"/>
              <a:gd name="connsiteX19" fmla="*/ 1624 w 571949"/>
              <a:gd name="connsiteY19" fmla="*/ 123080 h 616944"/>
              <a:gd name="connsiteX20" fmla="*/ 1237 w 571949"/>
              <a:gd name="connsiteY20" fmla="*/ 123698 h 616944"/>
              <a:gd name="connsiteX21" fmla="*/ 232 w 571949"/>
              <a:gd name="connsiteY21" fmla="*/ 126481 h 616944"/>
              <a:gd name="connsiteX22" fmla="*/ 232 w 571949"/>
              <a:gd name="connsiteY22" fmla="*/ 126481 h 616944"/>
              <a:gd name="connsiteX23" fmla="*/ 0 w 571949"/>
              <a:gd name="connsiteY23" fmla="*/ 128723 h 616944"/>
              <a:gd name="connsiteX24" fmla="*/ 0 w 571949"/>
              <a:gd name="connsiteY24" fmla="*/ 563986 h 616944"/>
              <a:gd name="connsiteX25" fmla="*/ 11674 w 571949"/>
              <a:gd name="connsiteY25" fmla="*/ 575583 h 616944"/>
              <a:gd name="connsiteX26" fmla="*/ 548602 w 571949"/>
              <a:gd name="connsiteY26" fmla="*/ 534995 h 616944"/>
              <a:gd name="connsiteX27" fmla="*/ 493015 w 571949"/>
              <a:gd name="connsiteY27" fmla="*/ 550457 h 616944"/>
              <a:gd name="connsiteX28" fmla="*/ 437428 w 571949"/>
              <a:gd name="connsiteY28" fmla="*/ 535072 h 616944"/>
              <a:gd name="connsiteX29" fmla="*/ 436887 w 571949"/>
              <a:gd name="connsiteY29" fmla="*/ 531825 h 616944"/>
              <a:gd name="connsiteX30" fmla="*/ 436887 w 571949"/>
              <a:gd name="connsiteY30" fmla="*/ 519455 h 616944"/>
              <a:gd name="connsiteX31" fmla="*/ 493015 w 571949"/>
              <a:gd name="connsiteY31" fmla="*/ 530201 h 616944"/>
              <a:gd name="connsiteX32" fmla="*/ 548602 w 571949"/>
              <a:gd name="connsiteY32" fmla="*/ 519687 h 616944"/>
              <a:gd name="connsiteX33" fmla="*/ 548602 w 571949"/>
              <a:gd name="connsiteY33" fmla="*/ 534995 h 616944"/>
              <a:gd name="connsiteX34" fmla="*/ 302597 w 571949"/>
              <a:gd name="connsiteY34" fmla="*/ 474846 h 616944"/>
              <a:gd name="connsiteX35" fmla="*/ 358415 w 571949"/>
              <a:gd name="connsiteY35" fmla="*/ 485593 h 616944"/>
              <a:gd name="connsiteX36" fmla="*/ 413693 w 571949"/>
              <a:gd name="connsiteY36" fmla="*/ 475078 h 616944"/>
              <a:gd name="connsiteX37" fmla="*/ 413693 w 571949"/>
              <a:gd name="connsiteY37" fmla="*/ 491546 h 616944"/>
              <a:gd name="connsiteX38" fmla="*/ 358107 w 571949"/>
              <a:gd name="connsiteY38" fmla="*/ 507008 h 616944"/>
              <a:gd name="connsiteX39" fmla="*/ 302519 w 571949"/>
              <a:gd name="connsiteY39" fmla="*/ 491623 h 616944"/>
              <a:gd name="connsiteX40" fmla="*/ 302519 w 571949"/>
              <a:gd name="connsiteY40" fmla="*/ 474846 h 616944"/>
              <a:gd name="connsiteX41" fmla="*/ 302597 w 571949"/>
              <a:gd name="connsiteY41" fmla="*/ 519687 h 616944"/>
              <a:gd name="connsiteX42" fmla="*/ 358184 w 571949"/>
              <a:gd name="connsiteY42" fmla="*/ 530201 h 616944"/>
              <a:gd name="connsiteX43" fmla="*/ 413771 w 571949"/>
              <a:gd name="connsiteY43" fmla="*/ 519687 h 616944"/>
              <a:gd name="connsiteX44" fmla="*/ 413771 w 571949"/>
              <a:gd name="connsiteY44" fmla="*/ 534995 h 616944"/>
              <a:gd name="connsiteX45" fmla="*/ 358184 w 571949"/>
              <a:gd name="connsiteY45" fmla="*/ 550457 h 616944"/>
              <a:gd name="connsiteX46" fmla="*/ 302597 w 571949"/>
              <a:gd name="connsiteY46" fmla="*/ 535072 h 616944"/>
              <a:gd name="connsiteX47" fmla="*/ 302597 w 571949"/>
              <a:gd name="connsiteY47" fmla="*/ 519687 h 616944"/>
              <a:gd name="connsiteX48" fmla="*/ 413771 w 571949"/>
              <a:gd name="connsiteY48" fmla="*/ 434412 h 616944"/>
              <a:gd name="connsiteX49" fmla="*/ 413771 w 571949"/>
              <a:gd name="connsiteY49" fmla="*/ 446937 h 616944"/>
              <a:gd name="connsiteX50" fmla="*/ 358493 w 571949"/>
              <a:gd name="connsiteY50" fmla="*/ 462322 h 616944"/>
              <a:gd name="connsiteX51" fmla="*/ 303216 w 571949"/>
              <a:gd name="connsiteY51" fmla="*/ 446937 h 616944"/>
              <a:gd name="connsiteX52" fmla="*/ 302674 w 571949"/>
              <a:gd name="connsiteY52" fmla="*/ 443690 h 616944"/>
              <a:gd name="connsiteX53" fmla="*/ 302674 w 571949"/>
              <a:gd name="connsiteY53" fmla="*/ 430470 h 616944"/>
              <a:gd name="connsiteX54" fmla="*/ 358261 w 571949"/>
              <a:gd name="connsiteY54" fmla="*/ 440984 h 616944"/>
              <a:gd name="connsiteX55" fmla="*/ 413848 w 571949"/>
              <a:gd name="connsiteY55" fmla="*/ 430470 h 616944"/>
              <a:gd name="connsiteX56" fmla="*/ 413848 w 571949"/>
              <a:gd name="connsiteY56" fmla="*/ 434412 h 616944"/>
              <a:gd name="connsiteX57" fmla="*/ 358184 w 571949"/>
              <a:gd name="connsiteY57" fmla="*/ 417868 h 616944"/>
              <a:gd name="connsiteX58" fmla="*/ 302597 w 571949"/>
              <a:gd name="connsiteY58" fmla="*/ 402637 h 616944"/>
              <a:gd name="connsiteX59" fmla="*/ 358184 w 571949"/>
              <a:gd name="connsiteY59" fmla="*/ 387175 h 616944"/>
              <a:gd name="connsiteX60" fmla="*/ 413771 w 571949"/>
              <a:gd name="connsiteY60" fmla="*/ 402560 h 616944"/>
              <a:gd name="connsiteX61" fmla="*/ 358184 w 571949"/>
              <a:gd name="connsiteY61" fmla="*/ 417868 h 616944"/>
              <a:gd name="connsiteX62" fmla="*/ 358184 w 571949"/>
              <a:gd name="connsiteY62" fmla="*/ 593751 h 616944"/>
              <a:gd name="connsiteX63" fmla="*/ 302597 w 571949"/>
              <a:gd name="connsiteY63" fmla="*/ 578366 h 616944"/>
              <a:gd name="connsiteX64" fmla="*/ 302597 w 571949"/>
              <a:gd name="connsiteY64" fmla="*/ 562981 h 616944"/>
              <a:gd name="connsiteX65" fmla="*/ 358184 w 571949"/>
              <a:gd name="connsiteY65" fmla="*/ 573496 h 616944"/>
              <a:gd name="connsiteX66" fmla="*/ 413771 w 571949"/>
              <a:gd name="connsiteY66" fmla="*/ 562981 h 616944"/>
              <a:gd name="connsiteX67" fmla="*/ 413771 w 571949"/>
              <a:gd name="connsiteY67" fmla="*/ 568702 h 616944"/>
              <a:gd name="connsiteX68" fmla="*/ 413771 w 571949"/>
              <a:gd name="connsiteY68" fmla="*/ 578289 h 616944"/>
              <a:gd name="connsiteX69" fmla="*/ 358184 w 571949"/>
              <a:gd name="connsiteY69" fmla="*/ 593751 h 616944"/>
              <a:gd name="connsiteX70" fmla="*/ 493015 w 571949"/>
              <a:gd name="connsiteY70" fmla="*/ 593751 h 616944"/>
              <a:gd name="connsiteX71" fmla="*/ 437428 w 571949"/>
              <a:gd name="connsiteY71" fmla="*/ 578366 h 616944"/>
              <a:gd name="connsiteX72" fmla="*/ 436887 w 571949"/>
              <a:gd name="connsiteY72" fmla="*/ 575119 h 616944"/>
              <a:gd name="connsiteX73" fmla="*/ 436887 w 571949"/>
              <a:gd name="connsiteY73" fmla="*/ 568780 h 616944"/>
              <a:gd name="connsiteX74" fmla="*/ 436887 w 571949"/>
              <a:gd name="connsiteY74" fmla="*/ 562827 h 616944"/>
              <a:gd name="connsiteX75" fmla="*/ 493015 w 571949"/>
              <a:gd name="connsiteY75" fmla="*/ 573573 h 616944"/>
              <a:gd name="connsiteX76" fmla="*/ 548602 w 571949"/>
              <a:gd name="connsiteY76" fmla="*/ 563059 h 616944"/>
              <a:gd name="connsiteX77" fmla="*/ 548602 w 571949"/>
              <a:gd name="connsiteY77" fmla="*/ 578366 h 616944"/>
              <a:gd name="connsiteX78" fmla="*/ 493015 w 571949"/>
              <a:gd name="connsiteY78" fmla="*/ 593751 h 616944"/>
              <a:gd name="connsiteX79" fmla="*/ 493015 w 571949"/>
              <a:gd name="connsiteY79" fmla="*/ 476315 h 616944"/>
              <a:gd name="connsiteX80" fmla="*/ 548602 w 571949"/>
              <a:gd name="connsiteY80" fmla="*/ 491700 h 616944"/>
              <a:gd name="connsiteX81" fmla="*/ 493015 w 571949"/>
              <a:gd name="connsiteY81" fmla="*/ 507085 h 616944"/>
              <a:gd name="connsiteX82" fmla="*/ 437428 w 571949"/>
              <a:gd name="connsiteY82" fmla="*/ 491855 h 616944"/>
              <a:gd name="connsiteX83" fmla="*/ 493015 w 571949"/>
              <a:gd name="connsiteY83" fmla="*/ 476315 h 616944"/>
              <a:gd name="connsiteX84" fmla="*/ 413771 w 571949"/>
              <a:gd name="connsiteY84" fmla="*/ 374496 h 616944"/>
              <a:gd name="connsiteX85" fmla="*/ 358184 w 571949"/>
              <a:gd name="connsiteY85" fmla="*/ 363982 h 616944"/>
              <a:gd name="connsiteX86" fmla="*/ 279403 w 571949"/>
              <a:gd name="connsiteY86" fmla="*/ 402560 h 616944"/>
              <a:gd name="connsiteX87" fmla="*/ 279558 w 571949"/>
              <a:gd name="connsiteY87" fmla="*/ 404029 h 616944"/>
              <a:gd name="connsiteX88" fmla="*/ 279403 w 571949"/>
              <a:gd name="connsiteY88" fmla="*/ 405421 h 616944"/>
              <a:gd name="connsiteX89" fmla="*/ 279403 w 571949"/>
              <a:gd name="connsiteY89" fmla="*/ 552467 h 616944"/>
              <a:gd name="connsiteX90" fmla="*/ 23193 w 571949"/>
              <a:gd name="connsiteY90" fmla="*/ 552467 h 616944"/>
              <a:gd name="connsiteX91" fmla="*/ 23193 w 571949"/>
              <a:gd name="connsiteY91" fmla="*/ 140397 h 616944"/>
              <a:gd name="connsiteX92" fmla="*/ 128801 w 571949"/>
              <a:gd name="connsiteY92" fmla="*/ 140397 h 616944"/>
              <a:gd name="connsiteX93" fmla="*/ 140398 w 571949"/>
              <a:gd name="connsiteY93" fmla="*/ 128801 h 616944"/>
              <a:gd name="connsiteX94" fmla="*/ 140398 w 571949"/>
              <a:gd name="connsiteY94" fmla="*/ 23193 h 616944"/>
              <a:gd name="connsiteX95" fmla="*/ 413693 w 571949"/>
              <a:gd name="connsiteY95" fmla="*/ 23193 h 616944"/>
              <a:gd name="connsiteX96" fmla="*/ 413693 w 571949"/>
              <a:gd name="connsiteY96" fmla="*/ 374496 h 616944"/>
              <a:gd name="connsiteX97" fmla="*/ 117282 w 571949"/>
              <a:gd name="connsiteY97" fmla="*/ 39583 h 616944"/>
              <a:gd name="connsiteX98" fmla="*/ 117282 w 571949"/>
              <a:gd name="connsiteY98" fmla="*/ 117204 h 616944"/>
              <a:gd name="connsiteX99" fmla="*/ 39661 w 571949"/>
              <a:gd name="connsiteY99" fmla="*/ 117204 h 616944"/>
              <a:gd name="connsiteX100" fmla="*/ 117282 w 571949"/>
              <a:gd name="connsiteY100" fmla="*/ 39583 h 61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571949" h="616944">
                <a:moveTo>
                  <a:pt x="11674" y="575583"/>
                </a:moveTo>
                <a:lnTo>
                  <a:pt x="279481" y="575583"/>
                </a:lnTo>
                <a:lnTo>
                  <a:pt x="279481" y="578366"/>
                </a:lnTo>
                <a:cubicBezTo>
                  <a:pt x="279481" y="603647"/>
                  <a:pt x="319141" y="616945"/>
                  <a:pt x="358261" y="616945"/>
                </a:cubicBezTo>
                <a:cubicBezTo>
                  <a:pt x="384624" y="616945"/>
                  <a:pt x="411142" y="610914"/>
                  <a:pt x="425677" y="599240"/>
                </a:cubicBezTo>
                <a:cubicBezTo>
                  <a:pt x="440211" y="610914"/>
                  <a:pt x="466729" y="616945"/>
                  <a:pt x="493169" y="616945"/>
                </a:cubicBezTo>
                <a:cubicBezTo>
                  <a:pt x="532288" y="616945"/>
                  <a:pt x="571949" y="603724"/>
                  <a:pt x="571949" y="578366"/>
                </a:cubicBezTo>
                <a:lnTo>
                  <a:pt x="571949" y="491623"/>
                </a:lnTo>
                <a:cubicBezTo>
                  <a:pt x="571949" y="466342"/>
                  <a:pt x="532288" y="453045"/>
                  <a:pt x="493169" y="453045"/>
                </a:cubicBezTo>
                <a:cubicBezTo>
                  <a:pt x="472682" y="453045"/>
                  <a:pt x="452040" y="456678"/>
                  <a:pt x="437041" y="463791"/>
                </a:cubicBezTo>
                <a:lnTo>
                  <a:pt x="437041" y="11597"/>
                </a:lnTo>
                <a:cubicBezTo>
                  <a:pt x="437041" y="5180"/>
                  <a:pt x="431861" y="0"/>
                  <a:pt x="425445" y="0"/>
                </a:cubicBezTo>
                <a:lnTo>
                  <a:pt x="128956" y="0"/>
                </a:lnTo>
                <a:cubicBezTo>
                  <a:pt x="128260" y="0"/>
                  <a:pt x="127486" y="77"/>
                  <a:pt x="126791" y="232"/>
                </a:cubicBezTo>
                <a:cubicBezTo>
                  <a:pt x="126713" y="232"/>
                  <a:pt x="126713" y="232"/>
                  <a:pt x="126636" y="232"/>
                </a:cubicBezTo>
                <a:cubicBezTo>
                  <a:pt x="125631" y="464"/>
                  <a:pt x="124781" y="773"/>
                  <a:pt x="123853" y="1237"/>
                </a:cubicBezTo>
                <a:cubicBezTo>
                  <a:pt x="123621" y="1314"/>
                  <a:pt x="123390" y="1469"/>
                  <a:pt x="123157" y="1624"/>
                </a:cubicBezTo>
                <a:cubicBezTo>
                  <a:pt x="122307" y="2165"/>
                  <a:pt x="121457" y="2706"/>
                  <a:pt x="120683" y="3402"/>
                </a:cubicBezTo>
                <a:lnTo>
                  <a:pt x="3480" y="120606"/>
                </a:lnTo>
                <a:cubicBezTo>
                  <a:pt x="2783" y="121302"/>
                  <a:pt x="2165" y="122152"/>
                  <a:pt x="1624" y="123080"/>
                </a:cubicBezTo>
                <a:cubicBezTo>
                  <a:pt x="1469" y="123312"/>
                  <a:pt x="1392" y="123544"/>
                  <a:pt x="1237" y="123698"/>
                </a:cubicBezTo>
                <a:cubicBezTo>
                  <a:pt x="773" y="124626"/>
                  <a:pt x="464" y="125554"/>
                  <a:pt x="232" y="126481"/>
                </a:cubicBezTo>
                <a:cubicBezTo>
                  <a:pt x="232" y="126481"/>
                  <a:pt x="232" y="126481"/>
                  <a:pt x="232" y="126481"/>
                </a:cubicBezTo>
                <a:cubicBezTo>
                  <a:pt x="77" y="127254"/>
                  <a:pt x="0" y="127950"/>
                  <a:pt x="0" y="128723"/>
                </a:cubicBezTo>
                <a:lnTo>
                  <a:pt x="0" y="563986"/>
                </a:lnTo>
                <a:cubicBezTo>
                  <a:pt x="77" y="570403"/>
                  <a:pt x="5258" y="575583"/>
                  <a:pt x="11674" y="575583"/>
                </a:cubicBezTo>
                <a:close/>
                <a:moveTo>
                  <a:pt x="548602" y="534995"/>
                </a:moveTo>
                <a:cubicBezTo>
                  <a:pt x="547520" y="539633"/>
                  <a:pt x="527341" y="550457"/>
                  <a:pt x="493015" y="550457"/>
                </a:cubicBezTo>
                <a:cubicBezTo>
                  <a:pt x="458689" y="550457"/>
                  <a:pt x="438511" y="539633"/>
                  <a:pt x="437428" y="535072"/>
                </a:cubicBezTo>
                <a:cubicBezTo>
                  <a:pt x="437428" y="533912"/>
                  <a:pt x="437196" y="532830"/>
                  <a:pt x="436887" y="531825"/>
                </a:cubicBezTo>
                <a:lnTo>
                  <a:pt x="436887" y="519455"/>
                </a:lnTo>
                <a:cubicBezTo>
                  <a:pt x="451885" y="526568"/>
                  <a:pt x="472450" y="530201"/>
                  <a:pt x="493015" y="530201"/>
                </a:cubicBezTo>
                <a:cubicBezTo>
                  <a:pt x="513270" y="530201"/>
                  <a:pt x="533603" y="526645"/>
                  <a:pt x="548602" y="519687"/>
                </a:cubicBezTo>
                <a:lnTo>
                  <a:pt x="548602" y="534995"/>
                </a:lnTo>
                <a:close/>
                <a:moveTo>
                  <a:pt x="302597" y="474846"/>
                </a:moveTo>
                <a:cubicBezTo>
                  <a:pt x="317518" y="481959"/>
                  <a:pt x="338006" y="485593"/>
                  <a:pt x="358415" y="485593"/>
                </a:cubicBezTo>
                <a:cubicBezTo>
                  <a:pt x="378594" y="485593"/>
                  <a:pt x="398850" y="482036"/>
                  <a:pt x="413693" y="475078"/>
                </a:cubicBezTo>
                <a:lnTo>
                  <a:pt x="413693" y="491546"/>
                </a:lnTo>
                <a:cubicBezTo>
                  <a:pt x="412611" y="496184"/>
                  <a:pt x="392433" y="507008"/>
                  <a:pt x="358107" y="507008"/>
                </a:cubicBezTo>
                <a:cubicBezTo>
                  <a:pt x="323780" y="507008"/>
                  <a:pt x="303602" y="496184"/>
                  <a:pt x="302519" y="491623"/>
                </a:cubicBezTo>
                <a:lnTo>
                  <a:pt x="302519" y="474846"/>
                </a:lnTo>
                <a:close/>
                <a:moveTo>
                  <a:pt x="302597" y="519687"/>
                </a:moveTo>
                <a:cubicBezTo>
                  <a:pt x="317518" y="526645"/>
                  <a:pt x="337929" y="530201"/>
                  <a:pt x="358184" y="530201"/>
                </a:cubicBezTo>
                <a:cubicBezTo>
                  <a:pt x="378440" y="530201"/>
                  <a:pt x="398773" y="526645"/>
                  <a:pt x="413771" y="519687"/>
                </a:cubicBezTo>
                <a:lnTo>
                  <a:pt x="413771" y="534995"/>
                </a:lnTo>
                <a:cubicBezTo>
                  <a:pt x="412688" y="539633"/>
                  <a:pt x="392510" y="550457"/>
                  <a:pt x="358184" y="550457"/>
                </a:cubicBezTo>
                <a:cubicBezTo>
                  <a:pt x="323857" y="550457"/>
                  <a:pt x="303679" y="539633"/>
                  <a:pt x="302597" y="535072"/>
                </a:cubicBezTo>
                <a:lnTo>
                  <a:pt x="302597" y="519687"/>
                </a:lnTo>
                <a:close/>
                <a:moveTo>
                  <a:pt x="413771" y="434412"/>
                </a:moveTo>
                <a:lnTo>
                  <a:pt x="413771" y="446937"/>
                </a:lnTo>
                <a:cubicBezTo>
                  <a:pt x="412688" y="451576"/>
                  <a:pt x="392665" y="462322"/>
                  <a:pt x="358493" y="462322"/>
                </a:cubicBezTo>
                <a:cubicBezTo>
                  <a:pt x="324244" y="462322"/>
                  <a:pt x="304220" y="451498"/>
                  <a:pt x="303216" y="446937"/>
                </a:cubicBezTo>
                <a:cubicBezTo>
                  <a:pt x="303216" y="445777"/>
                  <a:pt x="302984" y="444695"/>
                  <a:pt x="302674" y="443690"/>
                </a:cubicBezTo>
                <a:lnTo>
                  <a:pt x="302674" y="430470"/>
                </a:lnTo>
                <a:cubicBezTo>
                  <a:pt x="317596" y="437428"/>
                  <a:pt x="338006" y="440984"/>
                  <a:pt x="358261" y="440984"/>
                </a:cubicBezTo>
                <a:cubicBezTo>
                  <a:pt x="378517" y="440984"/>
                  <a:pt x="398850" y="437428"/>
                  <a:pt x="413848" y="430470"/>
                </a:cubicBezTo>
                <a:lnTo>
                  <a:pt x="413848" y="434412"/>
                </a:lnTo>
                <a:close/>
                <a:moveTo>
                  <a:pt x="358184" y="417868"/>
                </a:moveTo>
                <a:cubicBezTo>
                  <a:pt x="323857" y="417868"/>
                  <a:pt x="303679" y="407044"/>
                  <a:pt x="302597" y="402637"/>
                </a:cubicBezTo>
                <a:cubicBezTo>
                  <a:pt x="303679" y="397999"/>
                  <a:pt x="323857" y="387175"/>
                  <a:pt x="358184" y="387175"/>
                </a:cubicBezTo>
                <a:cubicBezTo>
                  <a:pt x="392278" y="387175"/>
                  <a:pt x="412456" y="397844"/>
                  <a:pt x="413771" y="402560"/>
                </a:cubicBezTo>
                <a:cubicBezTo>
                  <a:pt x="412456" y="407199"/>
                  <a:pt x="392278" y="417868"/>
                  <a:pt x="358184" y="417868"/>
                </a:cubicBezTo>
                <a:close/>
                <a:moveTo>
                  <a:pt x="358184" y="593751"/>
                </a:moveTo>
                <a:cubicBezTo>
                  <a:pt x="323857" y="593751"/>
                  <a:pt x="303679" y="582928"/>
                  <a:pt x="302597" y="578366"/>
                </a:cubicBezTo>
                <a:lnTo>
                  <a:pt x="302597" y="562981"/>
                </a:lnTo>
                <a:cubicBezTo>
                  <a:pt x="317518" y="569939"/>
                  <a:pt x="337929" y="573496"/>
                  <a:pt x="358184" y="573496"/>
                </a:cubicBezTo>
                <a:cubicBezTo>
                  <a:pt x="378440" y="573496"/>
                  <a:pt x="398773" y="569939"/>
                  <a:pt x="413771" y="562981"/>
                </a:cubicBezTo>
                <a:lnTo>
                  <a:pt x="413771" y="568702"/>
                </a:lnTo>
                <a:lnTo>
                  <a:pt x="413771" y="578289"/>
                </a:lnTo>
                <a:cubicBezTo>
                  <a:pt x="412611" y="583005"/>
                  <a:pt x="392433" y="593751"/>
                  <a:pt x="358184" y="593751"/>
                </a:cubicBezTo>
                <a:close/>
                <a:moveTo>
                  <a:pt x="493015" y="593751"/>
                </a:moveTo>
                <a:cubicBezTo>
                  <a:pt x="458689" y="593751"/>
                  <a:pt x="438511" y="582928"/>
                  <a:pt x="437428" y="578366"/>
                </a:cubicBezTo>
                <a:cubicBezTo>
                  <a:pt x="437428" y="577207"/>
                  <a:pt x="437196" y="576124"/>
                  <a:pt x="436887" y="575119"/>
                </a:cubicBezTo>
                <a:lnTo>
                  <a:pt x="436887" y="568780"/>
                </a:lnTo>
                <a:lnTo>
                  <a:pt x="436887" y="562827"/>
                </a:lnTo>
                <a:cubicBezTo>
                  <a:pt x="451885" y="569939"/>
                  <a:pt x="472450" y="573573"/>
                  <a:pt x="493015" y="573573"/>
                </a:cubicBezTo>
                <a:cubicBezTo>
                  <a:pt x="513270" y="573573"/>
                  <a:pt x="533603" y="570017"/>
                  <a:pt x="548602" y="563059"/>
                </a:cubicBezTo>
                <a:lnTo>
                  <a:pt x="548602" y="578366"/>
                </a:lnTo>
                <a:cubicBezTo>
                  <a:pt x="547520" y="583005"/>
                  <a:pt x="527341" y="593751"/>
                  <a:pt x="493015" y="593751"/>
                </a:cubicBezTo>
                <a:close/>
                <a:moveTo>
                  <a:pt x="493015" y="476315"/>
                </a:moveTo>
                <a:cubicBezTo>
                  <a:pt x="527109" y="476315"/>
                  <a:pt x="547287" y="486984"/>
                  <a:pt x="548602" y="491700"/>
                </a:cubicBezTo>
                <a:cubicBezTo>
                  <a:pt x="547287" y="496339"/>
                  <a:pt x="527109" y="507085"/>
                  <a:pt x="493015" y="507085"/>
                </a:cubicBezTo>
                <a:cubicBezTo>
                  <a:pt x="458689" y="507085"/>
                  <a:pt x="438511" y="496262"/>
                  <a:pt x="437428" y="491855"/>
                </a:cubicBezTo>
                <a:cubicBezTo>
                  <a:pt x="438511" y="487139"/>
                  <a:pt x="458689" y="476315"/>
                  <a:pt x="493015" y="476315"/>
                </a:cubicBezTo>
                <a:close/>
                <a:moveTo>
                  <a:pt x="413771" y="374496"/>
                </a:moveTo>
                <a:cubicBezTo>
                  <a:pt x="398850" y="367538"/>
                  <a:pt x="378440" y="363982"/>
                  <a:pt x="358184" y="363982"/>
                </a:cubicBezTo>
                <a:cubicBezTo>
                  <a:pt x="319064" y="363982"/>
                  <a:pt x="279403" y="377202"/>
                  <a:pt x="279403" y="402560"/>
                </a:cubicBezTo>
                <a:cubicBezTo>
                  <a:pt x="279403" y="403024"/>
                  <a:pt x="279481" y="403565"/>
                  <a:pt x="279558" y="404029"/>
                </a:cubicBezTo>
                <a:cubicBezTo>
                  <a:pt x="279481" y="404493"/>
                  <a:pt x="279403" y="404957"/>
                  <a:pt x="279403" y="405421"/>
                </a:cubicBezTo>
                <a:lnTo>
                  <a:pt x="279403" y="552467"/>
                </a:lnTo>
                <a:lnTo>
                  <a:pt x="23193" y="552467"/>
                </a:lnTo>
                <a:lnTo>
                  <a:pt x="23193" y="140397"/>
                </a:lnTo>
                <a:lnTo>
                  <a:pt x="128801" y="140397"/>
                </a:lnTo>
                <a:cubicBezTo>
                  <a:pt x="135217" y="140397"/>
                  <a:pt x="140398" y="135218"/>
                  <a:pt x="140398" y="128801"/>
                </a:cubicBezTo>
                <a:lnTo>
                  <a:pt x="140398" y="23193"/>
                </a:lnTo>
                <a:lnTo>
                  <a:pt x="413693" y="23193"/>
                </a:lnTo>
                <a:lnTo>
                  <a:pt x="413693" y="374496"/>
                </a:lnTo>
                <a:close/>
                <a:moveTo>
                  <a:pt x="117282" y="39583"/>
                </a:moveTo>
                <a:lnTo>
                  <a:pt x="117282" y="117204"/>
                </a:lnTo>
                <a:lnTo>
                  <a:pt x="39661" y="117204"/>
                </a:lnTo>
                <a:lnTo>
                  <a:pt x="117282" y="39583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9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92455" y="1422551"/>
            <a:ext cx="450757" cy="456888"/>
            <a:chOff x="9110771" y="1099691"/>
            <a:chExt cx="523035" cy="530149"/>
          </a:xfrm>
          <a:solidFill>
            <a:srgbClr val="333333"/>
          </a:solidFill>
        </p:grpSpPr>
        <p:sp>
          <p:nvSpPr>
            <p:cNvPr id="94" name="Frihandsfigur: Form 93">
              <a:extLst>
                <a:ext uri="{FF2B5EF4-FFF2-40B4-BE49-F238E27FC236}">
                  <a16:creationId xmlns:a16="http://schemas.microsoft.com/office/drawing/2014/main" id="{80D8A334-0FB6-4270-A844-F5EE9BCD32C1}"/>
                </a:ext>
              </a:extLst>
            </p:cNvPr>
            <p:cNvSpPr/>
            <p:nvPr/>
          </p:nvSpPr>
          <p:spPr>
            <a:xfrm>
              <a:off x="9115045" y="1135403"/>
              <a:ext cx="518761" cy="494436"/>
            </a:xfrm>
            <a:custGeom>
              <a:avLst/>
              <a:gdLst>
                <a:gd name="connsiteX0" fmla="*/ 580 w 518761"/>
                <a:gd name="connsiteY0" fmla="*/ 187944 h 494436"/>
                <a:gd name="connsiteX1" fmla="*/ 3518 w 518761"/>
                <a:gd name="connsiteY1" fmla="*/ 199850 h 494436"/>
                <a:gd name="connsiteX2" fmla="*/ 123042 w 518761"/>
                <a:gd name="connsiteY2" fmla="*/ 316358 h 494436"/>
                <a:gd name="connsiteX3" fmla="*/ 94823 w 518761"/>
                <a:gd name="connsiteY3" fmla="*/ 480799 h 494436"/>
                <a:gd name="connsiteX4" fmla="*/ 99462 w 518761"/>
                <a:gd name="connsiteY4" fmla="*/ 492164 h 494436"/>
                <a:gd name="connsiteX5" fmla="*/ 106265 w 518761"/>
                <a:gd name="connsiteY5" fmla="*/ 494406 h 494436"/>
                <a:gd name="connsiteX6" fmla="*/ 111677 w 518761"/>
                <a:gd name="connsiteY6" fmla="*/ 493092 h 494436"/>
                <a:gd name="connsiteX7" fmla="*/ 259420 w 518761"/>
                <a:gd name="connsiteY7" fmla="*/ 415471 h 494436"/>
                <a:gd name="connsiteX8" fmla="*/ 407084 w 518761"/>
                <a:gd name="connsiteY8" fmla="*/ 493092 h 494436"/>
                <a:gd name="connsiteX9" fmla="*/ 419299 w 518761"/>
                <a:gd name="connsiteY9" fmla="*/ 492241 h 494436"/>
                <a:gd name="connsiteX10" fmla="*/ 423937 w 518761"/>
                <a:gd name="connsiteY10" fmla="*/ 480877 h 494436"/>
                <a:gd name="connsiteX11" fmla="*/ 395719 w 518761"/>
                <a:gd name="connsiteY11" fmla="*/ 316435 h 494436"/>
                <a:gd name="connsiteX12" fmla="*/ 515243 w 518761"/>
                <a:gd name="connsiteY12" fmla="*/ 199927 h 494436"/>
                <a:gd name="connsiteX13" fmla="*/ 518180 w 518761"/>
                <a:gd name="connsiteY13" fmla="*/ 188021 h 494436"/>
                <a:gd name="connsiteX14" fmla="*/ 508825 w 518761"/>
                <a:gd name="connsiteY14" fmla="*/ 180135 h 494436"/>
                <a:gd name="connsiteX15" fmla="*/ 343688 w 518761"/>
                <a:gd name="connsiteY15" fmla="*/ 156169 h 494436"/>
                <a:gd name="connsiteX16" fmla="*/ 269856 w 518761"/>
                <a:gd name="connsiteY16" fmla="*/ 6494 h 494436"/>
                <a:gd name="connsiteX17" fmla="*/ 259496 w 518761"/>
                <a:gd name="connsiteY17" fmla="*/ 0 h 494436"/>
                <a:gd name="connsiteX18" fmla="*/ 249137 w 518761"/>
                <a:gd name="connsiteY18" fmla="*/ 6494 h 494436"/>
                <a:gd name="connsiteX19" fmla="*/ 175305 w 518761"/>
                <a:gd name="connsiteY19" fmla="*/ 156169 h 494436"/>
                <a:gd name="connsiteX20" fmla="*/ 10167 w 518761"/>
                <a:gd name="connsiteY20" fmla="*/ 180135 h 494436"/>
                <a:gd name="connsiteX21" fmla="*/ 580 w 518761"/>
                <a:gd name="connsiteY21" fmla="*/ 187944 h 494436"/>
                <a:gd name="connsiteX22" fmla="*/ 184427 w 518761"/>
                <a:gd name="connsiteY22" fmla="*/ 178125 h 494436"/>
                <a:gd name="connsiteX23" fmla="*/ 193163 w 518761"/>
                <a:gd name="connsiteY23" fmla="*/ 171786 h 494436"/>
                <a:gd name="connsiteX24" fmla="*/ 259342 w 518761"/>
                <a:gd name="connsiteY24" fmla="*/ 37728 h 494436"/>
                <a:gd name="connsiteX25" fmla="*/ 325520 w 518761"/>
                <a:gd name="connsiteY25" fmla="*/ 171786 h 494436"/>
                <a:gd name="connsiteX26" fmla="*/ 334256 w 518761"/>
                <a:gd name="connsiteY26" fmla="*/ 178125 h 494436"/>
                <a:gd name="connsiteX27" fmla="*/ 482153 w 518761"/>
                <a:gd name="connsiteY27" fmla="*/ 199618 h 494436"/>
                <a:gd name="connsiteX28" fmla="*/ 375154 w 518761"/>
                <a:gd name="connsiteY28" fmla="*/ 303988 h 494436"/>
                <a:gd name="connsiteX29" fmla="*/ 371830 w 518761"/>
                <a:gd name="connsiteY29" fmla="*/ 314271 h 494436"/>
                <a:gd name="connsiteX30" fmla="*/ 397111 w 518761"/>
                <a:gd name="connsiteY30" fmla="*/ 461626 h 494436"/>
                <a:gd name="connsiteX31" fmla="*/ 264831 w 518761"/>
                <a:gd name="connsiteY31" fmla="*/ 392046 h 494436"/>
                <a:gd name="connsiteX32" fmla="*/ 254007 w 518761"/>
                <a:gd name="connsiteY32" fmla="*/ 392046 h 494436"/>
                <a:gd name="connsiteX33" fmla="*/ 121728 w 518761"/>
                <a:gd name="connsiteY33" fmla="*/ 461626 h 494436"/>
                <a:gd name="connsiteX34" fmla="*/ 147009 w 518761"/>
                <a:gd name="connsiteY34" fmla="*/ 314271 h 494436"/>
                <a:gd name="connsiteX35" fmla="*/ 143684 w 518761"/>
                <a:gd name="connsiteY35" fmla="*/ 303988 h 494436"/>
                <a:gd name="connsiteX36" fmla="*/ 36685 w 518761"/>
                <a:gd name="connsiteY36" fmla="*/ 199618 h 494436"/>
                <a:gd name="connsiteX37" fmla="*/ 184427 w 518761"/>
                <a:gd name="connsiteY37" fmla="*/ 178125 h 49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18761" h="494436">
                  <a:moveTo>
                    <a:pt x="580" y="187944"/>
                  </a:moveTo>
                  <a:cubicBezTo>
                    <a:pt x="-811" y="192119"/>
                    <a:pt x="349" y="196757"/>
                    <a:pt x="3518" y="199850"/>
                  </a:cubicBezTo>
                  <a:lnTo>
                    <a:pt x="123042" y="316358"/>
                  </a:lnTo>
                  <a:lnTo>
                    <a:pt x="94823" y="480799"/>
                  </a:lnTo>
                  <a:cubicBezTo>
                    <a:pt x="94051" y="485129"/>
                    <a:pt x="95829" y="489535"/>
                    <a:pt x="99462" y="492164"/>
                  </a:cubicBezTo>
                  <a:cubicBezTo>
                    <a:pt x="101472" y="493633"/>
                    <a:pt x="103868" y="494406"/>
                    <a:pt x="106265" y="494406"/>
                  </a:cubicBezTo>
                  <a:cubicBezTo>
                    <a:pt x="108121" y="494406"/>
                    <a:pt x="109976" y="493942"/>
                    <a:pt x="111677" y="493092"/>
                  </a:cubicBezTo>
                  <a:lnTo>
                    <a:pt x="259420" y="415471"/>
                  </a:lnTo>
                  <a:lnTo>
                    <a:pt x="407084" y="493092"/>
                  </a:lnTo>
                  <a:cubicBezTo>
                    <a:pt x="411027" y="495179"/>
                    <a:pt x="415743" y="494793"/>
                    <a:pt x="419299" y="492241"/>
                  </a:cubicBezTo>
                  <a:cubicBezTo>
                    <a:pt x="422855" y="489613"/>
                    <a:pt x="424634" y="485283"/>
                    <a:pt x="423937" y="480877"/>
                  </a:cubicBezTo>
                  <a:lnTo>
                    <a:pt x="395719" y="316435"/>
                  </a:lnTo>
                  <a:lnTo>
                    <a:pt x="515243" y="199927"/>
                  </a:lnTo>
                  <a:cubicBezTo>
                    <a:pt x="518413" y="196835"/>
                    <a:pt x="519572" y="192273"/>
                    <a:pt x="518180" y="188021"/>
                  </a:cubicBezTo>
                  <a:cubicBezTo>
                    <a:pt x="516788" y="183846"/>
                    <a:pt x="513155" y="180754"/>
                    <a:pt x="508825" y="180135"/>
                  </a:cubicBezTo>
                  <a:lnTo>
                    <a:pt x="343688" y="156169"/>
                  </a:lnTo>
                  <a:lnTo>
                    <a:pt x="269856" y="6494"/>
                  </a:lnTo>
                  <a:cubicBezTo>
                    <a:pt x="267924" y="2551"/>
                    <a:pt x="263903" y="0"/>
                    <a:pt x="259496" y="0"/>
                  </a:cubicBezTo>
                  <a:cubicBezTo>
                    <a:pt x="255090" y="0"/>
                    <a:pt x="251069" y="2474"/>
                    <a:pt x="249137" y="6494"/>
                  </a:cubicBezTo>
                  <a:lnTo>
                    <a:pt x="175305" y="156169"/>
                  </a:lnTo>
                  <a:lnTo>
                    <a:pt x="10167" y="180135"/>
                  </a:lnTo>
                  <a:cubicBezTo>
                    <a:pt x="5528" y="180754"/>
                    <a:pt x="1895" y="183769"/>
                    <a:pt x="580" y="187944"/>
                  </a:cubicBezTo>
                  <a:close/>
                  <a:moveTo>
                    <a:pt x="184427" y="178125"/>
                  </a:moveTo>
                  <a:cubicBezTo>
                    <a:pt x="188215" y="177584"/>
                    <a:pt x="191463" y="175188"/>
                    <a:pt x="193163" y="171786"/>
                  </a:cubicBezTo>
                  <a:lnTo>
                    <a:pt x="259342" y="37728"/>
                  </a:lnTo>
                  <a:lnTo>
                    <a:pt x="325520" y="171786"/>
                  </a:lnTo>
                  <a:cubicBezTo>
                    <a:pt x="327221" y="175188"/>
                    <a:pt x="330468" y="177584"/>
                    <a:pt x="334256" y="178125"/>
                  </a:cubicBezTo>
                  <a:lnTo>
                    <a:pt x="482153" y="199618"/>
                  </a:lnTo>
                  <a:lnTo>
                    <a:pt x="375154" y="303988"/>
                  </a:lnTo>
                  <a:cubicBezTo>
                    <a:pt x="372449" y="306617"/>
                    <a:pt x="371212" y="310482"/>
                    <a:pt x="371830" y="314271"/>
                  </a:cubicBezTo>
                  <a:lnTo>
                    <a:pt x="397111" y="461626"/>
                  </a:lnTo>
                  <a:lnTo>
                    <a:pt x="264831" y="392046"/>
                  </a:lnTo>
                  <a:cubicBezTo>
                    <a:pt x="261429" y="390268"/>
                    <a:pt x="257409" y="390268"/>
                    <a:pt x="254007" y="392046"/>
                  </a:cubicBezTo>
                  <a:lnTo>
                    <a:pt x="121728" y="461626"/>
                  </a:lnTo>
                  <a:lnTo>
                    <a:pt x="147009" y="314271"/>
                  </a:lnTo>
                  <a:cubicBezTo>
                    <a:pt x="147627" y="310482"/>
                    <a:pt x="146390" y="306694"/>
                    <a:pt x="143684" y="303988"/>
                  </a:cubicBezTo>
                  <a:lnTo>
                    <a:pt x="36685" y="199618"/>
                  </a:lnTo>
                  <a:lnTo>
                    <a:pt x="184427" y="178125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5" name="Frihandsfigur: Form 94">
              <a:extLst>
                <a:ext uri="{FF2B5EF4-FFF2-40B4-BE49-F238E27FC236}">
                  <a16:creationId xmlns:a16="http://schemas.microsoft.com/office/drawing/2014/main" id="{7AC15053-0CA0-4997-BC92-2AC2A47FECB0}"/>
                </a:ext>
              </a:extLst>
            </p:cNvPr>
            <p:cNvSpPr/>
            <p:nvPr/>
          </p:nvSpPr>
          <p:spPr>
            <a:xfrm>
              <a:off x="9228150" y="1099696"/>
              <a:ext cx="33481" cy="62921"/>
            </a:xfrm>
            <a:custGeom>
              <a:avLst/>
              <a:gdLst>
                <a:gd name="connsiteX0" fmla="*/ 21843 w 33481"/>
                <a:gd name="connsiteY0" fmla="*/ 62921 h 62921"/>
                <a:gd name="connsiteX1" fmla="*/ 24780 w 33481"/>
                <a:gd name="connsiteY1" fmla="*/ 62534 h 62921"/>
                <a:gd name="connsiteX2" fmla="*/ 33131 w 33481"/>
                <a:gd name="connsiteY2" fmla="*/ 48387 h 62921"/>
                <a:gd name="connsiteX3" fmla="*/ 22848 w 33481"/>
                <a:gd name="connsiteY3" fmla="*/ 8726 h 62921"/>
                <a:gd name="connsiteX4" fmla="*/ 8700 w 33481"/>
                <a:gd name="connsiteY4" fmla="*/ 376 h 62921"/>
                <a:gd name="connsiteX5" fmla="*/ 351 w 33481"/>
                <a:gd name="connsiteY5" fmla="*/ 14524 h 62921"/>
                <a:gd name="connsiteX6" fmla="*/ 10633 w 33481"/>
                <a:gd name="connsiteY6" fmla="*/ 54185 h 62921"/>
                <a:gd name="connsiteX7" fmla="*/ 21843 w 33481"/>
                <a:gd name="connsiteY7" fmla="*/ 62921 h 6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81" h="62921">
                  <a:moveTo>
                    <a:pt x="21843" y="62921"/>
                  </a:moveTo>
                  <a:cubicBezTo>
                    <a:pt x="22770" y="62921"/>
                    <a:pt x="23775" y="62766"/>
                    <a:pt x="24780" y="62534"/>
                  </a:cubicBezTo>
                  <a:cubicBezTo>
                    <a:pt x="30966" y="60911"/>
                    <a:pt x="34677" y="54571"/>
                    <a:pt x="33131" y="48387"/>
                  </a:cubicBezTo>
                  <a:lnTo>
                    <a:pt x="22848" y="8726"/>
                  </a:lnTo>
                  <a:cubicBezTo>
                    <a:pt x="21224" y="2541"/>
                    <a:pt x="14885" y="-1247"/>
                    <a:pt x="8700" y="376"/>
                  </a:cubicBezTo>
                  <a:cubicBezTo>
                    <a:pt x="2515" y="2000"/>
                    <a:pt x="-1196" y="8339"/>
                    <a:pt x="351" y="14524"/>
                  </a:cubicBezTo>
                  <a:lnTo>
                    <a:pt x="10633" y="54185"/>
                  </a:lnTo>
                  <a:cubicBezTo>
                    <a:pt x="11947" y="59442"/>
                    <a:pt x="16663" y="62921"/>
                    <a:pt x="21843" y="6292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6" name="Frihandsfigur: Form 95">
              <a:extLst>
                <a:ext uri="{FF2B5EF4-FFF2-40B4-BE49-F238E27FC236}">
                  <a16:creationId xmlns:a16="http://schemas.microsoft.com/office/drawing/2014/main" id="{E750D4D2-B4BE-483C-8429-58B39301BF25}"/>
                </a:ext>
              </a:extLst>
            </p:cNvPr>
            <p:cNvSpPr/>
            <p:nvPr/>
          </p:nvSpPr>
          <p:spPr>
            <a:xfrm>
              <a:off x="9110771" y="1197808"/>
              <a:ext cx="60116" cy="40806"/>
            </a:xfrm>
            <a:custGeom>
              <a:avLst/>
              <a:gdLst>
                <a:gd name="connsiteX0" fmla="*/ 1144 w 60116"/>
                <a:gd name="connsiteY0" fmla="*/ 6557 h 40806"/>
                <a:gd name="connsiteX1" fmla="*/ 6633 w 60116"/>
                <a:gd name="connsiteY1" fmla="*/ 22020 h 40806"/>
                <a:gd name="connsiteX2" fmla="*/ 43588 w 60116"/>
                <a:gd name="connsiteY2" fmla="*/ 39647 h 40806"/>
                <a:gd name="connsiteX3" fmla="*/ 48536 w 60116"/>
                <a:gd name="connsiteY3" fmla="*/ 40806 h 40806"/>
                <a:gd name="connsiteX4" fmla="*/ 58972 w 60116"/>
                <a:gd name="connsiteY4" fmla="*/ 34235 h 40806"/>
                <a:gd name="connsiteX5" fmla="*/ 53484 w 60116"/>
                <a:gd name="connsiteY5" fmla="*/ 18773 h 40806"/>
                <a:gd name="connsiteX6" fmla="*/ 16529 w 60116"/>
                <a:gd name="connsiteY6" fmla="*/ 1146 h 40806"/>
                <a:gd name="connsiteX7" fmla="*/ 1144 w 60116"/>
                <a:gd name="connsiteY7" fmla="*/ 6557 h 40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16" h="40806">
                  <a:moveTo>
                    <a:pt x="1144" y="6557"/>
                  </a:moveTo>
                  <a:cubicBezTo>
                    <a:pt x="-1639" y="12356"/>
                    <a:pt x="835" y="19236"/>
                    <a:pt x="6633" y="22020"/>
                  </a:cubicBezTo>
                  <a:lnTo>
                    <a:pt x="43588" y="39647"/>
                  </a:lnTo>
                  <a:cubicBezTo>
                    <a:pt x="45212" y="40420"/>
                    <a:pt x="46912" y="40806"/>
                    <a:pt x="48536" y="40806"/>
                  </a:cubicBezTo>
                  <a:cubicBezTo>
                    <a:pt x="52865" y="40806"/>
                    <a:pt x="57040" y="38332"/>
                    <a:pt x="58972" y="34235"/>
                  </a:cubicBezTo>
                  <a:cubicBezTo>
                    <a:pt x="61756" y="28436"/>
                    <a:pt x="59282" y="21556"/>
                    <a:pt x="53484" y="18773"/>
                  </a:cubicBezTo>
                  <a:lnTo>
                    <a:pt x="16529" y="1146"/>
                  </a:lnTo>
                  <a:cubicBezTo>
                    <a:pt x="10808" y="-1638"/>
                    <a:pt x="3849" y="836"/>
                    <a:pt x="1144" y="655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7" name="Frihandsfigur: Form 96">
              <a:extLst>
                <a:ext uri="{FF2B5EF4-FFF2-40B4-BE49-F238E27FC236}">
                  <a16:creationId xmlns:a16="http://schemas.microsoft.com/office/drawing/2014/main" id="{42891E39-6081-48E9-8795-630B80B40FD3}"/>
                </a:ext>
              </a:extLst>
            </p:cNvPr>
            <p:cNvSpPr/>
            <p:nvPr/>
          </p:nvSpPr>
          <p:spPr>
            <a:xfrm>
              <a:off x="9117336" y="1101009"/>
              <a:ext cx="93064" cy="94310"/>
            </a:xfrm>
            <a:custGeom>
              <a:avLst/>
              <a:gdLst>
                <a:gd name="connsiteX0" fmla="*/ 19860 w 93064"/>
                <a:gd name="connsiteY0" fmla="*/ 3470 h 94310"/>
                <a:gd name="connsiteX1" fmla="*/ 3470 w 93064"/>
                <a:gd name="connsiteY1" fmla="*/ 3315 h 94310"/>
                <a:gd name="connsiteX2" fmla="*/ 3315 w 93064"/>
                <a:gd name="connsiteY2" fmla="*/ 19705 h 94310"/>
                <a:gd name="connsiteX3" fmla="*/ 73205 w 93064"/>
                <a:gd name="connsiteY3" fmla="*/ 90832 h 94310"/>
                <a:gd name="connsiteX4" fmla="*/ 81477 w 93064"/>
                <a:gd name="connsiteY4" fmla="*/ 94311 h 94310"/>
                <a:gd name="connsiteX5" fmla="*/ 89595 w 93064"/>
                <a:gd name="connsiteY5" fmla="*/ 90986 h 94310"/>
                <a:gd name="connsiteX6" fmla="*/ 89749 w 93064"/>
                <a:gd name="connsiteY6" fmla="*/ 74596 h 94310"/>
                <a:gd name="connsiteX7" fmla="*/ 19860 w 93064"/>
                <a:gd name="connsiteY7" fmla="*/ 3470 h 9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64" h="94310">
                  <a:moveTo>
                    <a:pt x="19860" y="3470"/>
                  </a:moveTo>
                  <a:cubicBezTo>
                    <a:pt x="15376" y="-1091"/>
                    <a:pt x="8031" y="-1169"/>
                    <a:pt x="3470" y="3315"/>
                  </a:cubicBezTo>
                  <a:cubicBezTo>
                    <a:pt x="-1091" y="7799"/>
                    <a:pt x="-1169" y="15144"/>
                    <a:pt x="3315" y="19705"/>
                  </a:cubicBezTo>
                  <a:lnTo>
                    <a:pt x="73205" y="90832"/>
                  </a:lnTo>
                  <a:cubicBezTo>
                    <a:pt x="75447" y="93151"/>
                    <a:pt x="78461" y="94311"/>
                    <a:pt x="81477" y="94311"/>
                  </a:cubicBezTo>
                  <a:cubicBezTo>
                    <a:pt x="84415" y="94311"/>
                    <a:pt x="87352" y="93228"/>
                    <a:pt x="89595" y="90986"/>
                  </a:cubicBezTo>
                  <a:cubicBezTo>
                    <a:pt x="94156" y="86502"/>
                    <a:pt x="94233" y="79158"/>
                    <a:pt x="89749" y="74596"/>
                  </a:cubicBezTo>
                  <a:lnTo>
                    <a:pt x="19860" y="3470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8" name="Frihandsfigur: Form 97">
              <a:extLst>
                <a:ext uri="{FF2B5EF4-FFF2-40B4-BE49-F238E27FC236}">
                  <a16:creationId xmlns:a16="http://schemas.microsoft.com/office/drawing/2014/main" id="{EDC81993-C2AF-4084-AE71-F8E214D60EE5}"/>
                </a:ext>
              </a:extLst>
            </p:cNvPr>
            <p:cNvSpPr/>
            <p:nvPr/>
          </p:nvSpPr>
          <p:spPr>
            <a:xfrm>
              <a:off x="9482706" y="1099691"/>
              <a:ext cx="33542" cy="62925"/>
            </a:xfrm>
            <a:custGeom>
              <a:avLst/>
              <a:gdLst>
                <a:gd name="connsiteX0" fmla="*/ 11668 w 33542"/>
                <a:gd name="connsiteY0" fmla="*/ 62926 h 62925"/>
                <a:gd name="connsiteX1" fmla="*/ 22879 w 33542"/>
                <a:gd name="connsiteY1" fmla="*/ 54190 h 62925"/>
                <a:gd name="connsiteX2" fmla="*/ 33161 w 33542"/>
                <a:gd name="connsiteY2" fmla="*/ 14529 h 62925"/>
                <a:gd name="connsiteX3" fmla="*/ 24812 w 33542"/>
                <a:gd name="connsiteY3" fmla="*/ 381 h 62925"/>
                <a:gd name="connsiteX4" fmla="*/ 10663 w 33542"/>
                <a:gd name="connsiteY4" fmla="*/ 8731 h 62925"/>
                <a:gd name="connsiteX5" fmla="*/ 381 w 33542"/>
                <a:gd name="connsiteY5" fmla="*/ 48391 h 62925"/>
                <a:gd name="connsiteX6" fmla="*/ 8730 w 33542"/>
                <a:gd name="connsiteY6" fmla="*/ 62539 h 62925"/>
                <a:gd name="connsiteX7" fmla="*/ 11668 w 33542"/>
                <a:gd name="connsiteY7" fmla="*/ 62926 h 6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42" h="62925">
                  <a:moveTo>
                    <a:pt x="11668" y="62926"/>
                  </a:moveTo>
                  <a:cubicBezTo>
                    <a:pt x="16848" y="62926"/>
                    <a:pt x="21564" y="59447"/>
                    <a:pt x="22879" y="54190"/>
                  </a:cubicBezTo>
                  <a:lnTo>
                    <a:pt x="33161" y="14529"/>
                  </a:lnTo>
                  <a:cubicBezTo>
                    <a:pt x="34785" y="8344"/>
                    <a:pt x="31073" y="2005"/>
                    <a:pt x="24812" y="381"/>
                  </a:cubicBezTo>
                  <a:cubicBezTo>
                    <a:pt x="18626" y="-1242"/>
                    <a:pt x="12287" y="2468"/>
                    <a:pt x="10663" y="8731"/>
                  </a:cubicBezTo>
                  <a:lnTo>
                    <a:pt x="381" y="48391"/>
                  </a:lnTo>
                  <a:cubicBezTo>
                    <a:pt x="-1242" y="54576"/>
                    <a:pt x="2468" y="60916"/>
                    <a:pt x="8730" y="62539"/>
                  </a:cubicBezTo>
                  <a:cubicBezTo>
                    <a:pt x="9735" y="62849"/>
                    <a:pt x="10740" y="62926"/>
                    <a:pt x="11668" y="6292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9" name="Frihandsfigur: Form 98">
              <a:extLst>
                <a:ext uri="{FF2B5EF4-FFF2-40B4-BE49-F238E27FC236}">
                  <a16:creationId xmlns:a16="http://schemas.microsoft.com/office/drawing/2014/main" id="{D6860D9F-10B2-4ACC-8F0C-9DF21D005CDF}"/>
                </a:ext>
              </a:extLst>
            </p:cNvPr>
            <p:cNvSpPr/>
            <p:nvPr/>
          </p:nvSpPr>
          <p:spPr>
            <a:xfrm>
              <a:off x="9573480" y="1197808"/>
              <a:ext cx="60117" cy="40806"/>
            </a:xfrm>
            <a:custGeom>
              <a:avLst/>
              <a:gdLst>
                <a:gd name="connsiteX0" fmla="*/ 43588 w 60117"/>
                <a:gd name="connsiteY0" fmla="*/ 1146 h 40806"/>
                <a:gd name="connsiteX1" fmla="*/ 6633 w 60117"/>
                <a:gd name="connsiteY1" fmla="*/ 18773 h 40806"/>
                <a:gd name="connsiteX2" fmla="*/ 1144 w 60117"/>
                <a:gd name="connsiteY2" fmla="*/ 34235 h 40806"/>
                <a:gd name="connsiteX3" fmla="*/ 11581 w 60117"/>
                <a:gd name="connsiteY3" fmla="*/ 40806 h 40806"/>
                <a:gd name="connsiteX4" fmla="*/ 16529 w 60117"/>
                <a:gd name="connsiteY4" fmla="*/ 39647 h 40806"/>
                <a:gd name="connsiteX5" fmla="*/ 53484 w 60117"/>
                <a:gd name="connsiteY5" fmla="*/ 22020 h 40806"/>
                <a:gd name="connsiteX6" fmla="*/ 58973 w 60117"/>
                <a:gd name="connsiteY6" fmla="*/ 6557 h 40806"/>
                <a:gd name="connsiteX7" fmla="*/ 43588 w 60117"/>
                <a:gd name="connsiteY7" fmla="*/ 1146 h 40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17" h="40806">
                  <a:moveTo>
                    <a:pt x="43588" y="1146"/>
                  </a:moveTo>
                  <a:lnTo>
                    <a:pt x="6633" y="18773"/>
                  </a:lnTo>
                  <a:cubicBezTo>
                    <a:pt x="835" y="21556"/>
                    <a:pt x="-1639" y="28436"/>
                    <a:pt x="1144" y="34235"/>
                  </a:cubicBezTo>
                  <a:cubicBezTo>
                    <a:pt x="3154" y="38410"/>
                    <a:pt x="7252" y="40806"/>
                    <a:pt x="11581" y="40806"/>
                  </a:cubicBezTo>
                  <a:cubicBezTo>
                    <a:pt x="13282" y="40806"/>
                    <a:pt x="14983" y="40420"/>
                    <a:pt x="16529" y="39647"/>
                  </a:cubicBezTo>
                  <a:lnTo>
                    <a:pt x="53484" y="22020"/>
                  </a:lnTo>
                  <a:cubicBezTo>
                    <a:pt x="59282" y="19236"/>
                    <a:pt x="61756" y="12356"/>
                    <a:pt x="58973" y="6557"/>
                  </a:cubicBezTo>
                  <a:cubicBezTo>
                    <a:pt x="56267" y="836"/>
                    <a:pt x="49386" y="-1638"/>
                    <a:pt x="43588" y="114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0" name="Frihandsfigur: Form 99">
              <a:extLst>
                <a:ext uri="{FF2B5EF4-FFF2-40B4-BE49-F238E27FC236}">
                  <a16:creationId xmlns:a16="http://schemas.microsoft.com/office/drawing/2014/main" id="{91B48847-5598-4410-975A-C85EADAB1FBD}"/>
                </a:ext>
              </a:extLst>
            </p:cNvPr>
            <p:cNvSpPr/>
            <p:nvPr/>
          </p:nvSpPr>
          <p:spPr>
            <a:xfrm>
              <a:off x="9533967" y="1101009"/>
              <a:ext cx="93064" cy="94310"/>
            </a:xfrm>
            <a:custGeom>
              <a:avLst/>
              <a:gdLst>
                <a:gd name="connsiteX0" fmla="*/ 73205 w 93064"/>
                <a:gd name="connsiteY0" fmla="*/ 3470 h 94310"/>
                <a:gd name="connsiteX1" fmla="*/ 3315 w 93064"/>
                <a:gd name="connsiteY1" fmla="*/ 74596 h 94310"/>
                <a:gd name="connsiteX2" fmla="*/ 3470 w 93064"/>
                <a:gd name="connsiteY2" fmla="*/ 90986 h 94310"/>
                <a:gd name="connsiteX3" fmla="*/ 11587 w 93064"/>
                <a:gd name="connsiteY3" fmla="*/ 94311 h 94310"/>
                <a:gd name="connsiteX4" fmla="*/ 19860 w 93064"/>
                <a:gd name="connsiteY4" fmla="*/ 90832 h 94310"/>
                <a:gd name="connsiteX5" fmla="*/ 89749 w 93064"/>
                <a:gd name="connsiteY5" fmla="*/ 19705 h 94310"/>
                <a:gd name="connsiteX6" fmla="*/ 89595 w 93064"/>
                <a:gd name="connsiteY6" fmla="*/ 3315 h 94310"/>
                <a:gd name="connsiteX7" fmla="*/ 73205 w 93064"/>
                <a:gd name="connsiteY7" fmla="*/ 3470 h 9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64" h="94310">
                  <a:moveTo>
                    <a:pt x="73205" y="3470"/>
                  </a:moveTo>
                  <a:lnTo>
                    <a:pt x="3315" y="74596"/>
                  </a:lnTo>
                  <a:cubicBezTo>
                    <a:pt x="-1169" y="79158"/>
                    <a:pt x="-1091" y="86502"/>
                    <a:pt x="3470" y="90986"/>
                  </a:cubicBezTo>
                  <a:cubicBezTo>
                    <a:pt x="5712" y="93228"/>
                    <a:pt x="8650" y="94311"/>
                    <a:pt x="11587" y="94311"/>
                  </a:cubicBezTo>
                  <a:cubicBezTo>
                    <a:pt x="14602" y="94311"/>
                    <a:pt x="17617" y="93151"/>
                    <a:pt x="19860" y="90832"/>
                  </a:cubicBezTo>
                  <a:lnTo>
                    <a:pt x="89749" y="19705"/>
                  </a:lnTo>
                  <a:cubicBezTo>
                    <a:pt x="94233" y="15144"/>
                    <a:pt x="94156" y="7799"/>
                    <a:pt x="89595" y="3315"/>
                  </a:cubicBezTo>
                  <a:cubicBezTo>
                    <a:pt x="85033" y="-1169"/>
                    <a:pt x="77688" y="-1091"/>
                    <a:pt x="73205" y="347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0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47463" y="1421922"/>
            <a:ext cx="455601" cy="458157"/>
            <a:chOff x="3372862" y="1098961"/>
            <a:chExt cx="528655" cy="531621"/>
          </a:xfrm>
          <a:solidFill>
            <a:srgbClr val="333333"/>
          </a:solidFill>
        </p:grpSpPr>
        <p:sp>
          <p:nvSpPr>
            <p:cNvPr id="102" name="Frihandsfigur: Form 101">
              <a:extLst>
                <a:ext uri="{FF2B5EF4-FFF2-40B4-BE49-F238E27FC236}">
                  <a16:creationId xmlns:a16="http://schemas.microsoft.com/office/drawing/2014/main" id="{AB4507FA-5F46-41CA-BD9F-3649611AB14B}"/>
                </a:ext>
              </a:extLst>
            </p:cNvPr>
            <p:cNvSpPr/>
            <p:nvPr/>
          </p:nvSpPr>
          <p:spPr>
            <a:xfrm>
              <a:off x="3820233" y="1098961"/>
              <a:ext cx="81283" cy="80664"/>
            </a:xfrm>
            <a:custGeom>
              <a:avLst/>
              <a:gdLst>
                <a:gd name="connsiteX0" fmla="*/ 77959 w 81283"/>
                <a:gd name="connsiteY0" fmla="*/ 3431 h 80664"/>
                <a:gd name="connsiteX1" fmla="*/ 61569 w 81283"/>
                <a:gd name="connsiteY1" fmla="*/ 3353 h 80664"/>
                <a:gd name="connsiteX2" fmla="*/ 3431 w 81283"/>
                <a:gd name="connsiteY2" fmla="*/ 60796 h 80664"/>
                <a:gd name="connsiteX3" fmla="*/ 3354 w 81283"/>
                <a:gd name="connsiteY3" fmla="*/ 77186 h 80664"/>
                <a:gd name="connsiteX4" fmla="*/ 11626 w 81283"/>
                <a:gd name="connsiteY4" fmla="*/ 80665 h 80664"/>
                <a:gd name="connsiteX5" fmla="*/ 19744 w 81283"/>
                <a:gd name="connsiteY5" fmla="*/ 77340 h 80664"/>
                <a:gd name="connsiteX6" fmla="*/ 77882 w 81283"/>
                <a:gd name="connsiteY6" fmla="*/ 19898 h 80664"/>
                <a:gd name="connsiteX7" fmla="*/ 77959 w 81283"/>
                <a:gd name="connsiteY7" fmla="*/ 3431 h 8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283" h="80664">
                  <a:moveTo>
                    <a:pt x="77959" y="3431"/>
                  </a:moveTo>
                  <a:cubicBezTo>
                    <a:pt x="73475" y="-1131"/>
                    <a:pt x="66130" y="-1131"/>
                    <a:pt x="61569" y="3353"/>
                  </a:cubicBezTo>
                  <a:lnTo>
                    <a:pt x="3431" y="60796"/>
                  </a:lnTo>
                  <a:cubicBezTo>
                    <a:pt x="-1131" y="65280"/>
                    <a:pt x="-1131" y="72624"/>
                    <a:pt x="3354" y="77186"/>
                  </a:cubicBezTo>
                  <a:cubicBezTo>
                    <a:pt x="5595" y="79505"/>
                    <a:pt x="8611" y="80665"/>
                    <a:pt x="11626" y="80665"/>
                  </a:cubicBezTo>
                  <a:cubicBezTo>
                    <a:pt x="14564" y="80665"/>
                    <a:pt x="17501" y="79582"/>
                    <a:pt x="19744" y="77340"/>
                  </a:cubicBezTo>
                  <a:lnTo>
                    <a:pt x="77882" y="19898"/>
                  </a:lnTo>
                  <a:cubicBezTo>
                    <a:pt x="82366" y="15337"/>
                    <a:pt x="82443" y="7992"/>
                    <a:pt x="77959" y="343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3" name="Frihandsfigur: Form 102">
              <a:extLst>
                <a:ext uri="{FF2B5EF4-FFF2-40B4-BE49-F238E27FC236}">
                  <a16:creationId xmlns:a16="http://schemas.microsoft.com/office/drawing/2014/main" id="{A9D3DD5E-8BB3-4233-9E2C-43CBD07AAAF2}"/>
                </a:ext>
              </a:extLst>
            </p:cNvPr>
            <p:cNvSpPr/>
            <p:nvPr/>
          </p:nvSpPr>
          <p:spPr>
            <a:xfrm>
              <a:off x="3372862" y="1383930"/>
              <a:ext cx="248769" cy="246188"/>
            </a:xfrm>
            <a:custGeom>
              <a:avLst/>
              <a:gdLst>
                <a:gd name="connsiteX0" fmla="*/ 3325 w 248769"/>
                <a:gd name="connsiteY0" fmla="*/ 242709 h 246188"/>
                <a:gd name="connsiteX1" fmla="*/ 11597 w 248769"/>
                <a:gd name="connsiteY1" fmla="*/ 246188 h 246188"/>
                <a:gd name="connsiteX2" fmla="*/ 19715 w 248769"/>
                <a:gd name="connsiteY2" fmla="*/ 242864 h 246188"/>
                <a:gd name="connsiteX3" fmla="*/ 245309 w 248769"/>
                <a:gd name="connsiteY3" fmla="*/ 19821 h 246188"/>
                <a:gd name="connsiteX4" fmla="*/ 245387 w 248769"/>
                <a:gd name="connsiteY4" fmla="*/ 3431 h 246188"/>
                <a:gd name="connsiteX5" fmla="*/ 228997 w 248769"/>
                <a:gd name="connsiteY5" fmla="*/ 3353 h 246188"/>
                <a:gd name="connsiteX6" fmla="*/ 3402 w 248769"/>
                <a:gd name="connsiteY6" fmla="*/ 226319 h 246188"/>
                <a:gd name="connsiteX7" fmla="*/ 3325 w 248769"/>
                <a:gd name="connsiteY7" fmla="*/ 242709 h 24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769" h="246188">
                  <a:moveTo>
                    <a:pt x="3325" y="242709"/>
                  </a:moveTo>
                  <a:cubicBezTo>
                    <a:pt x="5567" y="245029"/>
                    <a:pt x="8582" y="246188"/>
                    <a:pt x="11597" y="246188"/>
                  </a:cubicBezTo>
                  <a:cubicBezTo>
                    <a:pt x="14535" y="246188"/>
                    <a:pt x="17473" y="245106"/>
                    <a:pt x="19715" y="242864"/>
                  </a:cubicBezTo>
                  <a:lnTo>
                    <a:pt x="245309" y="19821"/>
                  </a:lnTo>
                  <a:cubicBezTo>
                    <a:pt x="249871" y="15337"/>
                    <a:pt x="249948" y="7992"/>
                    <a:pt x="245387" y="3431"/>
                  </a:cubicBezTo>
                  <a:cubicBezTo>
                    <a:pt x="240902" y="-1131"/>
                    <a:pt x="233558" y="-1131"/>
                    <a:pt x="228997" y="3353"/>
                  </a:cubicBezTo>
                  <a:lnTo>
                    <a:pt x="3402" y="226319"/>
                  </a:lnTo>
                  <a:cubicBezTo>
                    <a:pt x="-1082" y="230803"/>
                    <a:pt x="-1159" y="238148"/>
                    <a:pt x="3325" y="24270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4" name="Frihandsfigur: Form 103">
              <a:extLst>
                <a:ext uri="{FF2B5EF4-FFF2-40B4-BE49-F238E27FC236}">
                  <a16:creationId xmlns:a16="http://schemas.microsoft.com/office/drawing/2014/main" id="{0E720916-9721-474C-9B5B-F8289935C344}"/>
                </a:ext>
              </a:extLst>
            </p:cNvPr>
            <p:cNvSpPr/>
            <p:nvPr/>
          </p:nvSpPr>
          <p:spPr>
            <a:xfrm>
              <a:off x="3462234" y="1115457"/>
              <a:ext cx="367924" cy="515125"/>
            </a:xfrm>
            <a:custGeom>
              <a:avLst/>
              <a:gdLst>
                <a:gd name="connsiteX0" fmla="*/ 184001 w 367924"/>
                <a:gd name="connsiteY0" fmla="*/ 0 h 515125"/>
                <a:gd name="connsiteX1" fmla="*/ 53886 w 367924"/>
                <a:gd name="connsiteY1" fmla="*/ 53886 h 515125"/>
                <a:gd name="connsiteX2" fmla="*/ 0 w 367924"/>
                <a:gd name="connsiteY2" fmla="*/ 184001 h 515125"/>
                <a:gd name="connsiteX3" fmla="*/ 11597 w 367924"/>
                <a:gd name="connsiteY3" fmla="*/ 195598 h 515125"/>
                <a:gd name="connsiteX4" fmla="*/ 23193 w 367924"/>
                <a:gd name="connsiteY4" fmla="*/ 184001 h 515125"/>
                <a:gd name="connsiteX5" fmla="*/ 70276 w 367924"/>
                <a:gd name="connsiteY5" fmla="*/ 70276 h 515125"/>
                <a:gd name="connsiteX6" fmla="*/ 184001 w 367924"/>
                <a:gd name="connsiteY6" fmla="*/ 23193 h 515125"/>
                <a:gd name="connsiteX7" fmla="*/ 344809 w 367924"/>
                <a:gd name="connsiteY7" fmla="*/ 184001 h 515125"/>
                <a:gd name="connsiteX8" fmla="*/ 296566 w 367924"/>
                <a:gd name="connsiteY8" fmla="*/ 299040 h 515125"/>
                <a:gd name="connsiteX9" fmla="*/ 252808 w 367924"/>
                <a:gd name="connsiteY9" fmla="*/ 417327 h 515125"/>
                <a:gd name="connsiteX10" fmla="*/ 178203 w 367924"/>
                <a:gd name="connsiteY10" fmla="*/ 491932 h 515125"/>
                <a:gd name="connsiteX11" fmla="*/ 112720 w 367924"/>
                <a:gd name="connsiteY11" fmla="*/ 453045 h 515125"/>
                <a:gd name="connsiteX12" fmla="*/ 96949 w 367924"/>
                <a:gd name="connsiteY12" fmla="*/ 448406 h 515125"/>
                <a:gd name="connsiteX13" fmla="*/ 92310 w 367924"/>
                <a:gd name="connsiteY13" fmla="*/ 464177 h 515125"/>
                <a:gd name="connsiteX14" fmla="*/ 178203 w 367924"/>
                <a:gd name="connsiteY14" fmla="*/ 515126 h 515125"/>
                <a:gd name="connsiteX15" fmla="*/ 276002 w 367924"/>
                <a:gd name="connsiteY15" fmla="*/ 417327 h 515125"/>
                <a:gd name="connsiteX16" fmla="*/ 315199 w 367924"/>
                <a:gd name="connsiteY16" fmla="*/ 312724 h 515125"/>
                <a:gd name="connsiteX17" fmla="*/ 367925 w 367924"/>
                <a:gd name="connsiteY17" fmla="*/ 183924 h 515125"/>
                <a:gd name="connsiteX18" fmla="*/ 184001 w 367924"/>
                <a:gd name="connsiteY18" fmla="*/ 0 h 51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7924" h="515125">
                  <a:moveTo>
                    <a:pt x="184001" y="0"/>
                  </a:moveTo>
                  <a:cubicBezTo>
                    <a:pt x="134831" y="0"/>
                    <a:pt x="88676" y="19173"/>
                    <a:pt x="53886" y="53886"/>
                  </a:cubicBezTo>
                  <a:cubicBezTo>
                    <a:pt x="19096" y="88676"/>
                    <a:pt x="0" y="134831"/>
                    <a:pt x="0" y="184001"/>
                  </a:cubicBezTo>
                  <a:cubicBezTo>
                    <a:pt x="0" y="190418"/>
                    <a:pt x="5180" y="195598"/>
                    <a:pt x="11597" y="195598"/>
                  </a:cubicBezTo>
                  <a:cubicBezTo>
                    <a:pt x="18014" y="195598"/>
                    <a:pt x="23193" y="190418"/>
                    <a:pt x="23193" y="184001"/>
                  </a:cubicBezTo>
                  <a:cubicBezTo>
                    <a:pt x="23193" y="141016"/>
                    <a:pt x="39893" y="100659"/>
                    <a:pt x="70276" y="70276"/>
                  </a:cubicBezTo>
                  <a:cubicBezTo>
                    <a:pt x="100660" y="39893"/>
                    <a:pt x="141016" y="23193"/>
                    <a:pt x="184001" y="23193"/>
                  </a:cubicBezTo>
                  <a:cubicBezTo>
                    <a:pt x="272677" y="23193"/>
                    <a:pt x="344809" y="95325"/>
                    <a:pt x="344809" y="184001"/>
                  </a:cubicBezTo>
                  <a:cubicBezTo>
                    <a:pt x="344809" y="229537"/>
                    <a:pt x="322930" y="263013"/>
                    <a:pt x="296566" y="299040"/>
                  </a:cubicBezTo>
                  <a:cubicBezTo>
                    <a:pt x="265719" y="341098"/>
                    <a:pt x="252808" y="366842"/>
                    <a:pt x="252808" y="417327"/>
                  </a:cubicBezTo>
                  <a:cubicBezTo>
                    <a:pt x="252808" y="458456"/>
                    <a:pt x="219333" y="491932"/>
                    <a:pt x="178203" y="491932"/>
                  </a:cubicBezTo>
                  <a:cubicBezTo>
                    <a:pt x="150912" y="491932"/>
                    <a:pt x="125786" y="477011"/>
                    <a:pt x="112720" y="453045"/>
                  </a:cubicBezTo>
                  <a:cubicBezTo>
                    <a:pt x="109628" y="447401"/>
                    <a:pt x="102592" y="445391"/>
                    <a:pt x="96949" y="448406"/>
                  </a:cubicBezTo>
                  <a:cubicBezTo>
                    <a:pt x="91305" y="451421"/>
                    <a:pt x="89295" y="458534"/>
                    <a:pt x="92310" y="464177"/>
                  </a:cubicBezTo>
                  <a:cubicBezTo>
                    <a:pt x="109473" y="495566"/>
                    <a:pt x="142408" y="515126"/>
                    <a:pt x="178203" y="515126"/>
                  </a:cubicBezTo>
                  <a:cubicBezTo>
                    <a:pt x="232166" y="515126"/>
                    <a:pt x="276002" y="471290"/>
                    <a:pt x="276002" y="417327"/>
                  </a:cubicBezTo>
                  <a:cubicBezTo>
                    <a:pt x="276002" y="373955"/>
                    <a:pt x="286284" y="352230"/>
                    <a:pt x="315199" y="312724"/>
                  </a:cubicBezTo>
                  <a:cubicBezTo>
                    <a:pt x="343031" y="274842"/>
                    <a:pt x="367925" y="236418"/>
                    <a:pt x="367925" y="183924"/>
                  </a:cubicBezTo>
                  <a:cubicBezTo>
                    <a:pt x="368002" y="82569"/>
                    <a:pt x="285511" y="0"/>
                    <a:pt x="184001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5" name="Frihandsfigur: Form 104">
              <a:extLst>
                <a:ext uri="{FF2B5EF4-FFF2-40B4-BE49-F238E27FC236}">
                  <a16:creationId xmlns:a16="http://schemas.microsoft.com/office/drawing/2014/main" id="{95068E5E-DCE6-4D3C-A4D2-FCB3849E601B}"/>
                </a:ext>
              </a:extLst>
            </p:cNvPr>
            <p:cNvSpPr/>
            <p:nvPr/>
          </p:nvSpPr>
          <p:spPr>
            <a:xfrm>
              <a:off x="3594740" y="1506266"/>
              <a:ext cx="92856" cy="60302"/>
            </a:xfrm>
            <a:custGeom>
              <a:avLst/>
              <a:gdLst>
                <a:gd name="connsiteX0" fmla="*/ 21807 w 92856"/>
                <a:gd name="connsiteY0" fmla="*/ 23812 h 60302"/>
                <a:gd name="connsiteX1" fmla="*/ 6036 w 92856"/>
                <a:gd name="connsiteY1" fmla="*/ 19173 h 60302"/>
                <a:gd name="connsiteX2" fmla="*/ 1397 w 92856"/>
                <a:gd name="connsiteY2" fmla="*/ 34945 h 60302"/>
                <a:gd name="connsiteX3" fmla="*/ 44150 w 92856"/>
                <a:gd name="connsiteY3" fmla="*/ 60303 h 60302"/>
                <a:gd name="connsiteX4" fmla="*/ 92856 w 92856"/>
                <a:gd name="connsiteY4" fmla="*/ 11597 h 60302"/>
                <a:gd name="connsiteX5" fmla="*/ 81260 w 92856"/>
                <a:gd name="connsiteY5" fmla="*/ 0 h 60302"/>
                <a:gd name="connsiteX6" fmla="*/ 69663 w 92856"/>
                <a:gd name="connsiteY6" fmla="*/ 11597 h 60302"/>
                <a:gd name="connsiteX7" fmla="*/ 44150 w 92856"/>
                <a:gd name="connsiteY7" fmla="*/ 37109 h 60302"/>
                <a:gd name="connsiteX8" fmla="*/ 21807 w 92856"/>
                <a:gd name="connsiteY8" fmla="*/ 23812 h 6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56" h="60302">
                  <a:moveTo>
                    <a:pt x="21807" y="23812"/>
                  </a:moveTo>
                  <a:cubicBezTo>
                    <a:pt x="18715" y="18168"/>
                    <a:pt x="11679" y="16158"/>
                    <a:pt x="6036" y="19173"/>
                  </a:cubicBezTo>
                  <a:cubicBezTo>
                    <a:pt x="392" y="22266"/>
                    <a:pt x="-1618" y="29301"/>
                    <a:pt x="1397" y="34945"/>
                  </a:cubicBezTo>
                  <a:cubicBezTo>
                    <a:pt x="9979" y="50562"/>
                    <a:pt x="26369" y="60303"/>
                    <a:pt x="44150" y="60303"/>
                  </a:cubicBezTo>
                  <a:cubicBezTo>
                    <a:pt x="70977" y="60303"/>
                    <a:pt x="92856" y="38424"/>
                    <a:pt x="92856" y="11597"/>
                  </a:cubicBezTo>
                  <a:cubicBezTo>
                    <a:pt x="92856" y="5180"/>
                    <a:pt x="87676" y="0"/>
                    <a:pt x="81260" y="0"/>
                  </a:cubicBezTo>
                  <a:cubicBezTo>
                    <a:pt x="74843" y="0"/>
                    <a:pt x="69663" y="5180"/>
                    <a:pt x="69663" y="11597"/>
                  </a:cubicBezTo>
                  <a:cubicBezTo>
                    <a:pt x="69663" y="25667"/>
                    <a:pt x="58221" y="37109"/>
                    <a:pt x="44150" y="37109"/>
                  </a:cubicBezTo>
                  <a:cubicBezTo>
                    <a:pt x="34873" y="37109"/>
                    <a:pt x="26291" y="32007"/>
                    <a:pt x="21807" y="2381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6" name="Frihandsfigur: Form 105">
              <a:extLst>
                <a:ext uri="{FF2B5EF4-FFF2-40B4-BE49-F238E27FC236}">
                  <a16:creationId xmlns:a16="http://schemas.microsoft.com/office/drawing/2014/main" id="{10B3AB9F-44B7-4A2A-91A6-669C46DD6D6A}"/>
                </a:ext>
              </a:extLst>
            </p:cNvPr>
            <p:cNvSpPr/>
            <p:nvPr/>
          </p:nvSpPr>
          <p:spPr>
            <a:xfrm>
              <a:off x="3527716" y="1183259"/>
              <a:ext cx="237036" cy="205725"/>
            </a:xfrm>
            <a:custGeom>
              <a:avLst/>
              <a:gdLst>
                <a:gd name="connsiteX0" fmla="*/ 185934 w 237036"/>
                <a:gd name="connsiteY0" fmla="*/ 202324 h 205725"/>
                <a:gd name="connsiteX1" fmla="*/ 194129 w 237036"/>
                <a:gd name="connsiteY1" fmla="*/ 205726 h 205725"/>
                <a:gd name="connsiteX2" fmla="*/ 202324 w 237036"/>
                <a:gd name="connsiteY2" fmla="*/ 202324 h 205725"/>
                <a:gd name="connsiteX3" fmla="*/ 237037 w 237036"/>
                <a:gd name="connsiteY3" fmla="*/ 118518 h 205725"/>
                <a:gd name="connsiteX4" fmla="*/ 118518 w 237036"/>
                <a:gd name="connsiteY4" fmla="*/ 0 h 205725"/>
                <a:gd name="connsiteX5" fmla="*/ 34713 w 237036"/>
                <a:gd name="connsiteY5" fmla="*/ 34713 h 205725"/>
                <a:gd name="connsiteX6" fmla="*/ 0 w 237036"/>
                <a:gd name="connsiteY6" fmla="*/ 118518 h 205725"/>
                <a:gd name="connsiteX7" fmla="*/ 11597 w 237036"/>
                <a:gd name="connsiteY7" fmla="*/ 130115 h 205725"/>
                <a:gd name="connsiteX8" fmla="*/ 23193 w 237036"/>
                <a:gd name="connsiteY8" fmla="*/ 118518 h 205725"/>
                <a:gd name="connsiteX9" fmla="*/ 51103 w 237036"/>
                <a:gd name="connsiteY9" fmla="*/ 51103 h 205725"/>
                <a:gd name="connsiteX10" fmla="*/ 118518 w 237036"/>
                <a:gd name="connsiteY10" fmla="*/ 23193 h 205725"/>
                <a:gd name="connsiteX11" fmla="*/ 213843 w 237036"/>
                <a:gd name="connsiteY11" fmla="*/ 118518 h 205725"/>
                <a:gd name="connsiteX12" fmla="*/ 185934 w 237036"/>
                <a:gd name="connsiteY12" fmla="*/ 185934 h 205725"/>
                <a:gd name="connsiteX13" fmla="*/ 185934 w 237036"/>
                <a:gd name="connsiteY13" fmla="*/ 202324 h 20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7036" h="205725">
                  <a:moveTo>
                    <a:pt x="185934" y="202324"/>
                  </a:moveTo>
                  <a:cubicBezTo>
                    <a:pt x="188176" y="204566"/>
                    <a:pt x="191191" y="205726"/>
                    <a:pt x="194129" y="205726"/>
                  </a:cubicBezTo>
                  <a:cubicBezTo>
                    <a:pt x="197067" y="205726"/>
                    <a:pt x="200082" y="204566"/>
                    <a:pt x="202324" y="202324"/>
                  </a:cubicBezTo>
                  <a:cubicBezTo>
                    <a:pt x="224744" y="179903"/>
                    <a:pt x="237037" y="150139"/>
                    <a:pt x="237037" y="118518"/>
                  </a:cubicBezTo>
                  <a:cubicBezTo>
                    <a:pt x="237037" y="53113"/>
                    <a:pt x="183846" y="0"/>
                    <a:pt x="118518" y="0"/>
                  </a:cubicBezTo>
                  <a:cubicBezTo>
                    <a:pt x="86821" y="0"/>
                    <a:pt x="57056" y="12370"/>
                    <a:pt x="34713" y="34713"/>
                  </a:cubicBezTo>
                  <a:cubicBezTo>
                    <a:pt x="12293" y="57133"/>
                    <a:pt x="0" y="86898"/>
                    <a:pt x="0" y="118518"/>
                  </a:cubicBezTo>
                  <a:cubicBezTo>
                    <a:pt x="0" y="124935"/>
                    <a:pt x="5180" y="130115"/>
                    <a:pt x="11597" y="130115"/>
                  </a:cubicBezTo>
                  <a:cubicBezTo>
                    <a:pt x="18014" y="130115"/>
                    <a:pt x="23193" y="124935"/>
                    <a:pt x="23193" y="118518"/>
                  </a:cubicBezTo>
                  <a:cubicBezTo>
                    <a:pt x="23193" y="93083"/>
                    <a:pt x="33089" y="69116"/>
                    <a:pt x="51103" y="51103"/>
                  </a:cubicBezTo>
                  <a:cubicBezTo>
                    <a:pt x="69116" y="33089"/>
                    <a:pt x="93083" y="23193"/>
                    <a:pt x="118518" y="23193"/>
                  </a:cubicBezTo>
                  <a:cubicBezTo>
                    <a:pt x="171090" y="23193"/>
                    <a:pt x="213843" y="65947"/>
                    <a:pt x="213843" y="118518"/>
                  </a:cubicBezTo>
                  <a:cubicBezTo>
                    <a:pt x="213843" y="143954"/>
                    <a:pt x="203947" y="167920"/>
                    <a:pt x="185934" y="185934"/>
                  </a:cubicBezTo>
                  <a:cubicBezTo>
                    <a:pt x="181450" y="190495"/>
                    <a:pt x="181450" y="197840"/>
                    <a:pt x="185934" y="20232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07" name="Frihandsfigur: Form 106">
            <a:extLst>
              <a:ext uri="{FF2B5EF4-FFF2-40B4-BE49-F238E27FC236}">
                <a16:creationId xmlns:a16="http://schemas.microsoft.com/office/drawing/2014/main" id="{55FDE268-E9C0-4ADC-9F9E-C340E61F5AA0}"/>
              </a:ext>
            </a:extLst>
          </p:cNvPr>
          <p:cNvSpPr/>
          <p:nvPr/>
        </p:nvSpPr>
        <p:spPr>
          <a:xfrm>
            <a:off x="7914363" y="1409487"/>
            <a:ext cx="545013" cy="475255"/>
          </a:xfrm>
          <a:custGeom>
            <a:avLst/>
            <a:gdLst>
              <a:gd name="connsiteX0" fmla="*/ 11674 w 632405"/>
              <a:gd name="connsiteY0" fmla="*/ 551462 h 551461"/>
              <a:gd name="connsiteX1" fmla="*/ 16544 w 632405"/>
              <a:gd name="connsiteY1" fmla="*/ 550380 h 551461"/>
              <a:gd name="connsiteX2" fmla="*/ 123775 w 632405"/>
              <a:gd name="connsiteY2" fmla="*/ 500359 h 551461"/>
              <a:gd name="connsiteX3" fmla="*/ 214616 w 632405"/>
              <a:gd name="connsiteY3" fmla="*/ 551385 h 551461"/>
              <a:gd name="connsiteX4" fmla="*/ 259301 w 632405"/>
              <a:gd name="connsiteY4" fmla="*/ 541411 h 551461"/>
              <a:gd name="connsiteX5" fmla="*/ 300199 w 632405"/>
              <a:gd name="connsiteY5" fmla="*/ 507626 h 551461"/>
              <a:gd name="connsiteX6" fmla="*/ 620809 w 632405"/>
              <a:gd name="connsiteY6" fmla="*/ 507626 h 551461"/>
              <a:gd name="connsiteX7" fmla="*/ 632406 w 632405"/>
              <a:gd name="connsiteY7" fmla="*/ 496030 h 551461"/>
              <a:gd name="connsiteX8" fmla="*/ 632406 w 632405"/>
              <a:gd name="connsiteY8" fmla="*/ 64787 h 551461"/>
              <a:gd name="connsiteX9" fmla="*/ 620809 w 632405"/>
              <a:gd name="connsiteY9" fmla="*/ 53190 h 551461"/>
              <a:gd name="connsiteX10" fmla="*/ 501596 w 632405"/>
              <a:gd name="connsiteY10" fmla="*/ 53190 h 551461"/>
              <a:gd name="connsiteX11" fmla="*/ 501596 w 632405"/>
              <a:gd name="connsiteY11" fmla="*/ 11597 h 551461"/>
              <a:gd name="connsiteX12" fmla="*/ 489999 w 632405"/>
              <a:gd name="connsiteY12" fmla="*/ 0 h 551461"/>
              <a:gd name="connsiteX13" fmla="*/ 478402 w 632405"/>
              <a:gd name="connsiteY13" fmla="*/ 11597 h 551461"/>
              <a:gd name="connsiteX14" fmla="*/ 478402 w 632405"/>
              <a:gd name="connsiteY14" fmla="*/ 53190 h 551461"/>
              <a:gd name="connsiteX15" fmla="*/ 336613 w 632405"/>
              <a:gd name="connsiteY15" fmla="*/ 53190 h 551461"/>
              <a:gd name="connsiteX16" fmla="*/ 336613 w 632405"/>
              <a:gd name="connsiteY16" fmla="*/ 11597 h 551461"/>
              <a:gd name="connsiteX17" fmla="*/ 325016 w 632405"/>
              <a:gd name="connsiteY17" fmla="*/ 0 h 551461"/>
              <a:gd name="connsiteX18" fmla="*/ 313419 w 632405"/>
              <a:gd name="connsiteY18" fmla="*/ 11597 h 551461"/>
              <a:gd name="connsiteX19" fmla="*/ 313419 w 632405"/>
              <a:gd name="connsiteY19" fmla="*/ 53190 h 551461"/>
              <a:gd name="connsiteX20" fmla="*/ 189566 w 632405"/>
              <a:gd name="connsiteY20" fmla="*/ 53190 h 551461"/>
              <a:gd name="connsiteX21" fmla="*/ 177969 w 632405"/>
              <a:gd name="connsiteY21" fmla="*/ 64787 h 551461"/>
              <a:gd name="connsiteX22" fmla="*/ 177969 w 632405"/>
              <a:gd name="connsiteY22" fmla="*/ 345659 h 551461"/>
              <a:gd name="connsiteX23" fmla="*/ 169620 w 632405"/>
              <a:gd name="connsiteY23" fmla="*/ 349061 h 551461"/>
              <a:gd name="connsiteX24" fmla="*/ 113956 w 632405"/>
              <a:gd name="connsiteY24" fmla="*/ 479330 h 551461"/>
              <a:gd name="connsiteX25" fmla="*/ 6726 w 632405"/>
              <a:gd name="connsiteY25" fmla="*/ 529351 h 551461"/>
              <a:gd name="connsiteX26" fmla="*/ 1082 w 632405"/>
              <a:gd name="connsiteY26" fmla="*/ 544736 h 551461"/>
              <a:gd name="connsiteX27" fmla="*/ 11674 w 632405"/>
              <a:gd name="connsiteY27" fmla="*/ 551462 h 551461"/>
              <a:gd name="connsiteX28" fmla="*/ 313419 w 632405"/>
              <a:gd name="connsiteY28" fmla="*/ 76384 h 551461"/>
              <a:gd name="connsiteX29" fmla="*/ 313419 w 632405"/>
              <a:gd name="connsiteY29" fmla="*/ 88444 h 551461"/>
              <a:gd name="connsiteX30" fmla="*/ 325016 w 632405"/>
              <a:gd name="connsiteY30" fmla="*/ 100041 h 551461"/>
              <a:gd name="connsiteX31" fmla="*/ 336613 w 632405"/>
              <a:gd name="connsiteY31" fmla="*/ 88444 h 551461"/>
              <a:gd name="connsiteX32" fmla="*/ 336613 w 632405"/>
              <a:gd name="connsiteY32" fmla="*/ 76384 h 551461"/>
              <a:gd name="connsiteX33" fmla="*/ 478402 w 632405"/>
              <a:gd name="connsiteY33" fmla="*/ 76384 h 551461"/>
              <a:gd name="connsiteX34" fmla="*/ 478402 w 632405"/>
              <a:gd name="connsiteY34" fmla="*/ 88444 h 551461"/>
              <a:gd name="connsiteX35" fmla="*/ 489999 w 632405"/>
              <a:gd name="connsiteY35" fmla="*/ 100041 h 551461"/>
              <a:gd name="connsiteX36" fmla="*/ 501596 w 632405"/>
              <a:gd name="connsiteY36" fmla="*/ 88444 h 551461"/>
              <a:gd name="connsiteX37" fmla="*/ 501596 w 632405"/>
              <a:gd name="connsiteY37" fmla="*/ 76384 h 551461"/>
              <a:gd name="connsiteX38" fmla="*/ 609212 w 632405"/>
              <a:gd name="connsiteY38" fmla="*/ 76384 h 551461"/>
              <a:gd name="connsiteX39" fmla="*/ 609212 w 632405"/>
              <a:gd name="connsiteY39" fmla="*/ 158411 h 551461"/>
              <a:gd name="connsiteX40" fmla="*/ 201163 w 632405"/>
              <a:gd name="connsiteY40" fmla="*/ 158411 h 551461"/>
              <a:gd name="connsiteX41" fmla="*/ 201163 w 632405"/>
              <a:gd name="connsiteY41" fmla="*/ 76384 h 551461"/>
              <a:gd name="connsiteX42" fmla="*/ 313419 w 632405"/>
              <a:gd name="connsiteY42" fmla="*/ 76384 h 551461"/>
              <a:gd name="connsiteX43" fmla="*/ 201163 w 632405"/>
              <a:gd name="connsiteY43" fmla="*/ 181682 h 551461"/>
              <a:gd name="connsiteX44" fmla="*/ 609212 w 632405"/>
              <a:gd name="connsiteY44" fmla="*/ 181682 h 551461"/>
              <a:gd name="connsiteX45" fmla="*/ 609212 w 632405"/>
              <a:gd name="connsiteY45" fmla="*/ 484510 h 551461"/>
              <a:gd name="connsiteX46" fmla="*/ 312878 w 632405"/>
              <a:gd name="connsiteY46" fmla="*/ 484510 h 551461"/>
              <a:gd name="connsiteX47" fmla="*/ 310636 w 632405"/>
              <a:gd name="connsiteY47" fmla="*/ 400473 h 551461"/>
              <a:gd name="connsiteX48" fmla="*/ 201163 w 632405"/>
              <a:gd name="connsiteY48" fmla="*/ 340093 h 551461"/>
              <a:gd name="connsiteX49" fmla="*/ 201163 w 632405"/>
              <a:gd name="connsiteY49" fmla="*/ 181682 h 551461"/>
              <a:gd name="connsiteX50" fmla="*/ 179361 w 632405"/>
              <a:gd name="connsiteY50" fmla="*/ 370089 h 551461"/>
              <a:gd name="connsiteX51" fmla="*/ 289608 w 632405"/>
              <a:gd name="connsiteY51" fmla="*/ 410214 h 551461"/>
              <a:gd name="connsiteX52" fmla="*/ 249482 w 632405"/>
              <a:gd name="connsiteY52" fmla="*/ 520460 h 551461"/>
              <a:gd name="connsiteX53" fmla="*/ 139237 w 632405"/>
              <a:gd name="connsiteY53" fmla="*/ 480335 h 551461"/>
              <a:gd name="connsiteX54" fmla="*/ 179361 w 632405"/>
              <a:gd name="connsiteY54" fmla="*/ 370089 h 55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32405" h="551461">
                <a:moveTo>
                  <a:pt x="11674" y="551462"/>
                </a:moveTo>
                <a:cubicBezTo>
                  <a:pt x="13297" y="551462"/>
                  <a:pt x="14997" y="551075"/>
                  <a:pt x="16544" y="550380"/>
                </a:cubicBezTo>
                <a:lnTo>
                  <a:pt x="123775" y="500359"/>
                </a:lnTo>
                <a:cubicBezTo>
                  <a:pt x="143412" y="532675"/>
                  <a:pt x="178279" y="551385"/>
                  <a:pt x="214616" y="551385"/>
                </a:cubicBezTo>
                <a:cubicBezTo>
                  <a:pt x="229614" y="551385"/>
                  <a:pt x="244844" y="548215"/>
                  <a:pt x="259301" y="541411"/>
                </a:cubicBezTo>
                <a:cubicBezTo>
                  <a:pt x="276155" y="533526"/>
                  <a:pt x="289994" y="521697"/>
                  <a:pt x="300199" y="507626"/>
                </a:cubicBezTo>
                <a:lnTo>
                  <a:pt x="620809" y="507626"/>
                </a:lnTo>
                <a:cubicBezTo>
                  <a:pt x="627227" y="507626"/>
                  <a:pt x="632406" y="502447"/>
                  <a:pt x="632406" y="496030"/>
                </a:cubicBezTo>
                <a:lnTo>
                  <a:pt x="632406" y="64787"/>
                </a:lnTo>
                <a:cubicBezTo>
                  <a:pt x="632406" y="58370"/>
                  <a:pt x="627227" y="53190"/>
                  <a:pt x="620809" y="53190"/>
                </a:cubicBezTo>
                <a:lnTo>
                  <a:pt x="501596" y="53190"/>
                </a:lnTo>
                <a:lnTo>
                  <a:pt x="501596" y="11597"/>
                </a:lnTo>
                <a:cubicBezTo>
                  <a:pt x="501596" y="5180"/>
                  <a:pt x="496415" y="0"/>
                  <a:pt x="489999" y="0"/>
                </a:cubicBezTo>
                <a:cubicBezTo>
                  <a:pt x="483581" y="0"/>
                  <a:pt x="478402" y="5180"/>
                  <a:pt x="478402" y="11597"/>
                </a:cubicBezTo>
                <a:lnTo>
                  <a:pt x="478402" y="53190"/>
                </a:lnTo>
                <a:lnTo>
                  <a:pt x="336613" y="53190"/>
                </a:lnTo>
                <a:lnTo>
                  <a:pt x="336613" y="11597"/>
                </a:lnTo>
                <a:cubicBezTo>
                  <a:pt x="336613" y="5180"/>
                  <a:pt x="331433" y="0"/>
                  <a:pt x="325016" y="0"/>
                </a:cubicBezTo>
                <a:cubicBezTo>
                  <a:pt x="318599" y="0"/>
                  <a:pt x="313419" y="5180"/>
                  <a:pt x="313419" y="11597"/>
                </a:cubicBezTo>
                <a:lnTo>
                  <a:pt x="313419" y="53190"/>
                </a:lnTo>
                <a:lnTo>
                  <a:pt x="189566" y="53190"/>
                </a:lnTo>
                <a:cubicBezTo>
                  <a:pt x="183150" y="53190"/>
                  <a:pt x="177969" y="58370"/>
                  <a:pt x="177969" y="64787"/>
                </a:cubicBezTo>
                <a:lnTo>
                  <a:pt x="177969" y="345659"/>
                </a:lnTo>
                <a:cubicBezTo>
                  <a:pt x="175186" y="346664"/>
                  <a:pt x="172326" y="347746"/>
                  <a:pt x="169620" y="349061"/>
                </a:cubicBezTo>
                <a:cubicBezTo>
                  <a:pt x="120141" y="372100"/>
                  <a:pt x="96793" y="428769"/>
                  <a:pt x="113956" y="479330"/>
                </a:cubicBezTo>
                <a:lnTo>
                  <a:pt x="6726" y="529351"/>
                </a:lnTo>
                <a:cubicBezTo>
                  <a:pt x="927" y="532057"/>
                  <a:pt x="-1625" y="538937"/>
                  <a:pt x="1082" y="544736"/>
                </a:cubicBezTo>
                <a:cubicBezTo>
                  <a:pt x="3091" y="548988"/>
                  <a:pt x="7266" y="551462"/>
                  <a:pt x="11674" y="551462"/>
                </a:cubicBezTo>
                <a:close/>
                <a:moveTo>
                  <a:pt x="313419" y="76384"/>
                </a:moveTo>
                <a:lnTo>
                  <a:pt x="313419" y="88444"/>
                </a:lnTo>
                <a:cubicBezTo>
                  <a:pt x="313419" y="94861"/>
                  <a:pt x="318599" y="100041"/>
                  <a:pt x="325016" y="100041"/>
                </a:cubicBezTo>
                <a:cubicBezTo>
                  <a:pt x="331433" y="100041"/>
                  <a:pt x="336613" y="94861"/>
                  <a:pt x="336613" y="88444"/>
                </a:cubicBezTo>
                <a:lnTo>
                  <a:pt x="336613" y="76384"/>
                </a:lnTo>
                <a:lnTo>
                  <a:pt x="478402" y="76384"/>
                </a:lnTo>
                <a:lnTo>
                  <a:pt x="478402" y="88444"/>
                </a:lnTo>
                <a:cubicBezTo>
                  <a:pt x="478402" y="94861"/>
                  <a:pt x="483581" y="100041"/>
                  <a:pt x="489999" y="100041"/>
                </a:cubicBezTo>
                <a:cubicBezTo>
                  <a:pt x="496415" y="100041"/>
                  <a:pt x="501596" y="94861"/>
                  <a:pt x="501596" y="88444"/>
                </a:cubicBezTo>
                <a:lnTo>
                  <a:pt x="501596" y="76384"/>
                </a:lnTo>
                <a:lnTo>
                  <a:pt x="609212" y="76384"/>
                </a:lnTo>
                <a:lnTo>
                  <a:pt x="609212" y="158411"/>
                </a:lnTo>
                <a:lnTo>
                  <a:pt x="201163" y="158411"/>
                </a:lnTo>
                <a:lnTo>
                  <a:pt x="201163" y="76384"/>
                </a:lnTo>
                <a:lnTo>
                  <a:pt x="313419" y="76384"/>
                </a:lnTo>
                <a:close/>
                <a:moveTo>
                  <a:pt x="201163" y="181682"/>
                </a:moveTo>
                <a:lnTo>
                  <a:pt x="609212" y="181682"/>
                </a:lnTo>
                <a:lnTo>
                  <a:pt x="609212" y="484510"/>
                </a:lnTo>
                <a:lnTo>
                  <a:pt x="312878" y="484510"/>
                </a:lnTo>
                <a:cubicBezTo>
                  <a:pt x="323315" y="458302"/>
                  <a:pt x="323470" y="427996"/>
                  <a:pt x="310636" y="400473"/>
                </a:cubicBezTo>
                <a:cubicBezTo>
                  <a:pt x="290690" y="357720"/>
                  <a:pt x="245694" y="334449"/>
                  <a:pt x="201163" y="340093"/>
                </a:cubicBezTo>
                <a:lnTo>
                  <a:pt x="201163" y="181682"/>
                </a:lnTo>
                <a:close/>
                <a:moveTo>
                  <a:pt x="179361" y="370089"/>
                </a:moveTo>
                <a:cubicBezTo>
                  <a:pt x="220800" y="350762"/>
                  <a:pt x="270280" y="368775"/>
                  <a:pt x="289608" y="410214"/>
                </a:cubicBezTo>
                <a:cubicBezTo>
                  <a:pt x="308935" y="451653"/>
                  <a:pt x="290922" y="501132"/>
                  <a:pt x="249482" y="520460"/>
                </a:cubicBezTo>
                <a:cubicBezTo>
                  <a:pt x="208044" y="539788"/>
                  <a:pt x="158565" y="521774"/>
                  <a:pt x="139237" y="480335"/>
                </a:cubicBezTo>
                <a:cubicBezTo>
                  <a:pt x="119986" y="438897"/>
                  <a:pt x="137923" y="389417"/>
                  <a:pt x="179361" y="370089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0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94050" y="689375"/>
            <a:ext cx="435812" cy="503372"/>
            <a:chOff x="8300378" y="248951"/>
            <a:chExt cx="505693" cy="584087"/>
          </a:xfrm>
          <a:solidFill>
            <a:srgbClr val="333333"/>
          </a:solidFill>
        </p:grpSpPr>
        <p:sp>
          <p:nvSpPr>
            <p:cNvPr id="109" name="Frihandsfigur: Form 108">
              <a:extLst>
                <a:ext uri="{FF2B5EF4-FFF2-40B4-BE49-F238E27FC236}">
                  <a16:creationId xmlns:a16="http://schemas.microsoft.com/office/drawing/2014/main" id="{79AD4BEF-952C-4023-AD2B-874D83B9573D}"/>
                </a:ext>
              </a:extLst>
            </p:cNvPr>
            <p:cNvSpPr/>
            <p:nvPr/>
          </p:nvSpPr>
          <p:spPr>
            <a:xfrm>
              <a:off x="8502315" y="451662"/>
              <a:ext cx="99267" cy="99267"/>
            </a:xfrm>
            <a:custGeom>
              <a:avLst/>
              <a:gdLst>
                <a:gd name="connsiteX0" fmla="*/ 0 w 99267"/>
                <a:gd name="connsiteY0" fmla="*/ 49634 h 99267"/>
                <a:gd name="connsiteX1" fmla="*/ 49634 w 99267"/>
                <a:gd name="connsiteY1" fmla="*/ 99268 h 99267"/>
                <a:gd name="connsiteX2" fmla="*/ 99268 w 99267"/>
                <a:gd name="connsiteY2" fmla="*/ 49634 h 99267"/>
                <a:gd name="connsiteX3" fmla="*/ 49634 w 99267"/>
                <a:gd name="connsiteY3" fmla="*/ 0 h 99267"/>
                <a:gd name="connsiteX4" fmla="*/ 0 w 99267"/>
                <a:gd name="connsiteY4" fmla="*/ 49634 h 99267"/>
                <a:gd name="connsiteX5" fmla="*/ 77544 w 99267"/>
                <a:gd name="connsiteY5" fmla="*/ 49634 h 99267"/>
                <a:gd name="connsiteX6" fmla="*/ 49557 w 99267"/>
                <a:gd name="connsiteY6" fmla="*/ 77621 h 99267"/>
                <a:gd name="connsiteX7" fmla="*/ 21570 w 99267"/>
                <a:gd name="connsiteY7" fmla="*/ 49634 h 99267"/>
                <a:gd name="connsiteX8" fmla="*/ 49557 w 99267"/>
                <a:gd name="connsiteY8" fmla="*/ 21647 h 99267"/>
                <a:gd name="connsiteX9" fmla="*/ 77544 w 99267"/>
                <a:gd name="connsiteY9" fmla="*/ 49634 h 9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267" h="99267">
                  <a:moveTo>
                    <a:pt x="0" y="49634"/>
                  </a:moveTo>
                  <a:cubicBezTo>
                    <a:pt x="0" y="77002"/>
                    <a:pt x="22266" y="99268"/>
                    <a:pt x="49634" y="99268"/>
                  </a:cubicBezTo>
                  <a:cubicBezTo>
                    <a:pt x="77002" y="99268"/>
                    <a:pt x="99268" y="77002"/>
                    <a:pt x="99268" y="49634"/>
                  </a:cubicBezTo>
                  <a:cubicBezTo>
                    <a:pt x="99268" y="22266"/>
                    <a:pt x="77002" y="0"/>
                    <a:pt x="49634" y="0"/>
                  </a:cubicBezTo>
                  <a:cubicBezTo>
                    <a:pt x="22188" y="77"/>
                    <a:pt x="0" y="22343"/>
                    <a:pt x="0" y="49634"/>
                  </a:cubicBezTo>
                  <a:close/>
                  <a:moveTo>
                    <a:pt x="77544" y="49634"/>
                  </a:moveTo>
                  <a:cubicBezTo>
                    <a:pt x="77544" y="65019"/>
                    <a:pt x="65019" y="77621"/>
                    <a:pt x="49557" y="77621"/>
                  </a:cubicBezTo>
                  <a:cubicBezTo>
                    <a:pt x="34095" y="77621"/>
                    <a:pt x="21570" y="65096"/>
                    <a:pt x="21570" y="49634"/>
                  </a:cubicBezTo>
                  <a:cubicBezTo>
                    <a:pt x="21570" y="34172"/>
                    <a:pt x="34095" y="21647"/>
                    <a:pt x="49557" y="21647"/>
                  </a:cubicBezTo>
                  <a:cubicBezTo>
                    <a:pt x="65019" y="21647"/>
                    <a:pt x="77544" y="34249"/>
                    <a:pt x="77544" y="4963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0" name="Frihandsfigur: Form 109">
              <a:extLst>
                <a:ext uri="{FF2B5EF4-FFF2-40B4-BE49-F238E27FC236}">
                  <a16:creationId xmlns:a16="http://schemas.microsoft.com/office/drawing/2014/main" id="{B74437D0-5DE3-4288-AF2F-827987E9BBAE}"/>
                </a:ext>
              </a:extLst>
            </p:cNvPr>
            <p:cNvSpPr/>
            <p:nvPr/>
          </p:nvSpPr>
          <p:spPr>
            <a:xfrm>
              <a:off x="8323185" y="521319"/>
              <a:ext cx="99268" cy="99267"/>
            </a:xfrm>
            <a:custGeom>
              <a:avLst/>
              <a:gdLst>
                <a:gd name="connsiteX0" fmla="*/ 49634 w 99268"/>
                <a:gd name="connsiteY0" fmla="*/ 0 h 99267"/>
                <a:gd name="connsiteX1" fmla="*/ 0 w 99268"/>
                <a:gd name="connsiteY1" fmla="*/ 49634 h 99267"/>
                <a:gd name="connsiteX2" fmla="*/ 49634 w 99268"/>
                <a:gd name="connsiteY2" fmla="*/ 99268 h 99267"/>
                <a:gd name="connsiteX3" fmla="*/ 99268 w 99268"/>
                <a:gd name="connsiteY3" fmla="*/ 49634 h 99267"/>
                <a:gd name="connsiteX4" fmla="*/ 49634 w 99268"/>
                <a:gd name="connsiteY4" fmla="*/ 0 h 99267"/>
                <a:gd name="connsiteX5" fmla="*/ 49634 w 99268"/>
                <a:gd name="connsiteY5" fmla="*/ 77543 h 99267"/>
                <a:gd name="connsiteX6" fmla="*/ 21648 w 99268"/>
                <a:gd name="connsiteY6" fmla="*/ 49557 h 99267"/>
                <a:gd name="connsiteX7" fmla="*/ 49634 w 99268"/>
                <a:gd name="connsiteY7" fmla="*/ 21570 h 99267"/>
                <a:gd name="connsiteX8" fmla="*/ 77621 w 99268"/>
                <a:gd name="connsiteY8" fmla="*/ 49557 h 99267"/>
                <a:gd name="connsiteX9" fmla="*/ 49634 w 99268"/>
                <a:gd name="connsiteY9" fmla="*/ 77543 h 9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268" h="99267">
                  <a:moveTo>
                    <a:pt x="49634" y="0"/>
                  </a:moveTo>
                  <a:cubicBezTo>
                    <a:pt x="22266" y="0"/>
                    <a:pt x="0" y="22266"/>
                    <a:pt x="0" y="49634"/>
                  </a:cubicBezTo>
                  <a:cubicBezTo>
                    <a:pt x="0" y="77002"/>
                    <a:pt x="22266" y="99268"/>
                    <a:pt x="49634" y="99268"/>
                  </a:cubicBezTo>
                  <a:cubicBezTo>
                    <a:pt x="77003" y="99268"/>
                    <a:pt x="99268" y="77002"/>
                    <a:pt x="99268" y="49634"/>
                  </a:cubicBezTo>
                  <a:cubicBezTo>
                    <a:pt x="99268" y="22266"/>
                    <a:pt x="77003" y="0"/>
                    <a:pt x="49634" y="0"/>
                  </a:cubicBezTo>
                  <a:close/>
                  <a:moveTo>
                    <a:pt x="49634" y="77543"/>
                  </a:moveTo>
                  <a:cubicBezTo>
                    <a:pt x="34249" y="77543"/>
                    <a:pt x="21648" y="65019"/>
                    <a:pt x="21648" y="49557"/>
                  </a:cubicBezTo>
                  <a:cubicBezTo>
                    <a:pt x="21648" y="34094"/>
                    <a:pt x="34172" y="21570"/>
                    <a:pt x="49634" y="21570"/>
                  </a:cubicBezTo>
                  <a:cubicBezTo>
                    <a:pt x="65096" y="21570"/>
                    <a:pt x="77621" y="34094"/>
                    <a:pt x="77621" y="49557"/>
                  </a:cubicBezTo>
                  <a:cubicBezTo>
                    <a:pt x="77621" y="65019"/>
                    <a:pt x="65096" y="77543"/>
                    <a:pt x="49634" y="7754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1" name="Frihandsfigur: Form 110">
              <a:extLst>
                <a:ext uri="{FF2B5EF4-FFF2-40B4-BE49-F238E27FC236}">
                  <a16:creationId xmlns:a16="http://schemas.microsoft.com/office/drawing/2014/main" id="{E1E13B6C-E1CC-4AB6-91E5-18B7D8D6C16C}"/>
                </a:ext>
              </a:extLst>
            </p:cNvPr>
            <p:cNvSpPr/>
            <p:nvPr/>
          </p:nvSpPr>
          <p:spPr>
            <a:xfrm>
              <a:off x="8300378" y="559666"/>
              <a:ext cx="505693" cy="273372"/>
            </a:xfrm>
            <a:custGeom>
              <a:avLst/>
              <a:gdLst>
                <a:gd name="connsiteX0" fmla="*/ 10901 w 505693"/>
                <a:gd name="connsiteY0" fmla="*/ 245773 h 273372"/>
                <a:gd name="connsiteX1" fmla="*/ 21724 w 505693"/>
                <a:gd name="connsiteY1" fmla="*/ 234949 h 273372"/>
                <a:gd name="connsiteX2" fmla="*/ 21724 w 505693"/>
                <a:gd name="connsiteY2" fmla="*/ 133981 h 273372"/>
                <a:gd name="connsiteX3" fmla="*/ 64555 w 505693"/>
                <a:gd name="connsiteY3" fmla="*/ 91150 h 273372"/>
                <a:gd name="connsiteX4" fmla="*/ 66255 w 505693"/>
                <a:gd name="connsiteY4" fmla="*/ 91150 h 273372"/>
                <a:gd name="connsiteX5" fmla="*/ 106071 w 505693"/>
                <a:gd name="connsiteY5" fmla="*/ 116431 h 273372"/>
                <a:gd name="connsiteX6" fmla="*/ 132434 w 505693"/>
                <a:gd name="connsiteY6" fmla="*/ 172327 h 273372"/>
                <a:gd name="connsiteX7" fmla="*/ 142253 w 505693"/>
                <a:gd name="connsiteY7" fmla="*/ 178512 h 273372"/>
                <a:gd name="connsiteX8" fmla="*/ 176888 w 505693"/>
                <a:gd name="connsiteY8" fmla="*/ 178512 h 273372"/>
                <a:gd name="connsiteX9" fmla="*/ 176888 w 505693"/>
                <a:gd name="connsiteY9" fmla="*/ 202556 h 273372"/>
                <a:gd name="connsiteX10" fmla="*/ 130734 w 505693"/>
                <a:gd name="connsiteY10" fmla="*/ 202556 h 273372"/>
                <a:gd name="connsiteX11" fmla="*/ 114730 w 505693"/>
                <a:gd name="connsiteY11" fmla="*/ 192351 h 273372"/>
                <a:gd name="connsiteX12" fmla="*/ 92078 w 505693"/>
                <a:gd name="connsiteY12" fmla="*/ 144263 h 273372"/>
                <a:gd name="connsiteX13" fmla="*/ 77698 w 505693"/>
                <a:gd name="connsiteY13" fmla="*/ 139083 h 273372"/>
                <a:gd name="connsiteX14" fmla="*/ 72518 w 505693"/>
                <a:gd name="connsiteY14" fmla="*/ 153463 h 273372"/>
                <a:gd name="connsiteX15" fmla="*/ 95170 w 505693"/>
                <a:gd name="connsiteY15" fmla="*/ 201551 h 273372"/>
                <a:gd name="connsiteX16" fmla="*/ 105762 w 505693"/>
                <a:gd name="connsiteY16" fmla="*/ 215080 h 273372"/>
                <a:gd name="connsiteX17" fmla="*/ 105762 w 505693"/>
                <a:gd name="connsiteY17" fmla="*/ 262549 h 273372"/>
                <a:gd name="connsiteX18" fmla="*/ 116585 w 505693"/>
                <a:gd name="connsiteY18" fmla="*/ 273373 h 273372"/>
                <a:gd name="connsiteX19" fmla="*/ 389262 w 505693"/>
                <a:gd name="connsiteY19" fmla="*/ 273373 h 273372"/>
                <a:gd name="connsiteX20" fmla="*/ 400086 w 505693"/>
                <a:gd name="connsiteY20" fmla="*/ 262549 h 273372"/>
                <a:gd name="connsiteX21" fmla="*/ 400086 w 505693"/>
                <a:gd name="connsiteY21" fmla="*/ 215080 h 273372"/>
                <a:gd name="connsiteX22" fmla="*/ 410678 w 505693"/>
                <a:gd name="connsiteY22" fmla="*/ 201551 h 273372"/>
                <a:gd name="connsiteX23" fmla="*/ 433331 w 505693"/>
                <a:gd name="connsiteY23" fmla="*/ 153463 h 273372"/>
                <a:gd name="connsiteX24" fmla="*/ 428150 w 505693"/>
                <a:gd name="connsiteY24" fmla="*/ 139083 h 273372"/>
                <a:gd name="connsiteX25" fmla="*/ 413771 w 505693"/>
                <a:gd name="connsiteY25" fmla="*/ 144263 h 273372"/>
                <a:gd name="connsiteX26" fmla="*/ 391118 w 505693"/>
                <a:gd name="connsiteY26" fmla="*/ 192273 h 273372"/>
                <a:gd name="connsiteX27" fmla="*/ 375037 w 505693"/>
                <a:gd name="connsiteY27" fmla="*/ 202478 h 273372"/>
                <a:gd name="connsiteX28" fmla="*/ 328883 w 505693"/>
                <a:gd name="connsiteY28" fmla="*/ 202478 h 273372"/>
                <a:gd name="connsiteX29" fmla="*/ 328883 w 505693"/>
                <a:gd name="connsiteY29" fmla="*/ 178435 h 273372"/>
                <a:gd name="connsiteX30" fmla="*/ 363518 w 505693"/>
                <a:gd name="connsiteY30" fmla="*/ 178435 h 273372"/>
                <a:gd name="connsiteX31" fmla="*/ 373337 w 505693"/>
                <a:gd name="connsiteY31" fmla="*/ 172250 h 273372"/>
                <a:gd name="connsiteX32" fmla="*/ 399699 w 505693"/>
                <a:gd name="connsiteY32" fmla="*/ 116354 h 273372"/>
                <a:gd name="connsiteX33" fmla="*/ 439515 w 505693"/>
                <a:gd name="connsiteY33" fmla="*/ 91073 h 273372"/>
                <a:gd name="connsiteX34" fmla="*/ 441215 w 505693"/>
                <a:gd name="connsiteY34" fmla="*/ 91073 h 273372"/>
                <a:gd name="connsiteX35" fmla="*/ 484046 w 505693"/>
                <a:gd name="connsiteY35" fmla="*/ 133903 h 273372"/>
                <a:gd name="connsiteX36" fmla="*/ 484046 w 505693"/>
                <a:gd name="connsiteY36" fmla="*/ 234795 h 273372"/>
                <a:gd name="connsiteX37" fmla="*/ 494870 w 505693"/>
                <a:gd name="connsiteY37" fmla="*/ 245618 h 273372"/>
                <a:gd name="connsiteX38" fmla="*/ 505694 w 505693"/>
                <a:gd name="connsiteY38" fmla="*/ 234795 h 273372"/>
                <a:gd name="connsiteX39" fmla="*/ 505694 w 505693"/>
                <a:gd name="connsiteY39" fmla="*/ 133981 h 273372"/>
                <a:gd name="connsiteX40" fmla="*/ 441215 w 505693"/>
                <a:gd name="connsiteY40" fmla="*/ 69503 h 273372"/>
                <a:gd name="connsiteX41" fmla="*/ 439515 w 505693"/>
                <a:gd name="connsiteY41" fmla="*/ 69503 h 273372"/>
                <a:gd name="connsiteX42" fmla="*/ 386944 w 505693"/>
                <a:gd name="connsiteY42" fmla="*/ 96175 h 273372"/>
                <a:gd name="connsiteX43" fmla="*/ 354318 w 505693"/>
                <a:gd name="connsiteY43" fmla="*/ 96175 h 273372"/>
                <a:gd name="connsiteX44" fmla="*/ 354318 w 505693"/>
                <a:gd name="connsiteY44" fmla="*/ 73368 h 273372"/>
                <a:gd name="connsiteX45" fmla="*/ 354318 w 505693"/>
                <a:gd name="connsiteY45" fmla="*/ 73291 h 273372"/>
                <a:gd name="connsiteX46" fmla="*/ 354318 w 505693"/>
                <a:gd name="connsiteY46" fmla="*/ 61308 h 273372"/>
                <a:gd name="connsiteX47" fmla="*/ 289840 w 505693"/>
                <a:gd name="connsiteY47" fmla="*/ 0 h 273372"/>
                <a:gd name="connsiteX48" fmla="*/ 213457 w 505693"/>
                <a:gd name="connsiteY48" fmla="*/ 0 h 273372"/>
                <a:gd name="connsiteX49" fmla="*/ 148979 w 505693"/>
                <a:gd name="connsiteY49" fmla="*/ 61849 h 273372"/>
                <a:gd name="connsiteX50" fmla="*/ 148979 w 505693"/>
                <a:gd name="connsiteY50" fmla="*/ 73368 h 273372"/>
                <a:gd name="connsiteX51" fmla="*/ 148979 w 505693"/>
                <a:gd name="connsiteY51" fmla="*/ 96175 h 273372"/>
                <a:gd name="connsiteX52" fmla="*/ 118828 w 505693"/>
                <a:gd name="connsiteY52" fmla="*/ 96175 h 273372"/>
                <a:gd name="connsiteX53" fmla="*/ 66178 w 505693"/>
                <a:gd name="connsiteY53" fmla="*/ 69503 h 273372"/>
                <a:gd name="connsiteX54" fmla="*/ 64477 w 505693"/>
                <a:gd name="connsiteY54" fmla="*/ 69503 h 273372"/>
                <a:gd name="connsiteX55" fmla="*/ 0 w 505693"/>
                <a:gd name="connsiteY55" fmla="*/ 133981 h 273372"/>
                <a:gd name="connsiteX56" fmla="*/ 0 w 505693"/>
                <a:gd name="connsiteY56" fmla="*/ 234872 h 273372"/>
                <a:gd name="connsiteX57" fmla="*/ 10901 w 505693"/>
                <a:gd name="connsiteY57" fmla="*/ 245773 h 273372"/>
                <a:gd name="connsiteX58" fmla="*/ 356560 w 505693"/>
                <a:gd name="connsiteY58" fmla="*/ 156942 h 273372"/>
                <a:gd name="connsiteX59" fmla="*/ 317904 w 505693"/>
                <a:gd name="connsiteY59" fmla="*/ 156942 h 273372"/>
                <a:gd name="connsiteX60" fmla="*/ 307080 w 505693"/>
                <a:gd name="connsiteY60" fmla="*/ 167766 h 273372"/>
                <a:gd name="connsiteX61" fmla="*/ 307080 w 505693"/>
                <a:gd name="connsiteY61" fmla="*/ 213457 h 273372"/>
                <a:gd name="connsiteX62" fmla="*/ 317904 w 505693"/>
                <a:gd name="connsiteY62" fmla="*/ 224280 h 273372"/>
                <a:gd name="connsiteX63" fmla="*/ 374883 w 505693"/>
                <a:gd name="connsiteY63" fmla="*/ 224280 h 273372"/>
                <a:gd name="connsiteX64" fmla="*/ 378285 w 505693"/>
                <a:gd name="connsiteY64" fmla="*/ 224048 h 273372"/>
                <a:gd name="connsiteX65" fmla="*/ 378285 w 505693"/>
                <a:gd name="connsiteY65" fmla="*/ 251880 h 273372"/>
                <a:gd name="connsiteX66" fmla="*/ 127254 w 505693"/>
                <a:gd name="connsiteY66" fmla="*/ 251880 h 273372"/>
                <a:gd name="connsiteX67" fmla="*/ 127254 w 505693"/>
                <a:gd name="connsiteY67" fmla="*/ 224048 h 273372"/>
                <a:gd name="connsiteX68" fmla="*/ 130656 w 505693"/>
                <a:gd name="connsiteY68" fmla="*/ 224280 h 273372"/>
                <a:gd name="connsiteX69" fmla="*/ 187635 w 505693"/>
                <a:gd name="connsiteY69" fmla="*/ 224280 h 273372"/>
                <a:gd name="connsiteX70" fmla="*/ 198459 w 505693"/>
                <a:gd name="connsiteY70" fmla="*/ 213457 h 273372"/>
                <a:gd name="connsiteX71" fmla="*/ 198459 w 505693"/>
                <a:gd name="connsiteY71" fmla="*/ 167766 h 273372"/>
                <a:gd name="connsiteX72" fmla="*/ 187635 w 505693"/>
                <a:gd name="connsiteY72" fmla="*/ 156942 h 273372"/>
                <a:gd name="connsiteX73" fmla="*/ 148979 w 505693"/>
                <a:gd name="connsiteY73" fmla="*/ 156942 h 273372"/>
                <a:gd name="connsiteX74" fmla="*/ 130579 w 505693"/>
                <a:gd name="connsiteY74" fmla="*/ 117900 h 273372"/>
                <a:gd name="connsiteX75" fmla="*/ 154158 w 505693"/>
                <a:gd name="connsiteY75" fmla="*/ 117900 h 273372"/>
                <a:gd name="connsiteX76" fmla="*/ 188253 w 505693"/>
                <a:gd name="connsiteY76" fmla="*/ 138001 h 273372"/>
                <a:gd name="connsiteX77" fmla="*/ 242913 w 505693"/>
                <a:gd name="connsiteY77" fmla="*/ 138001 h 273372"/>
                <a:gd name="connsiteX78" fmla="*/ 260076 w 505693"/>
                <a:gd name="connsiteY78" fmla="*/ 138001 h 273372"/>
                <a:gd name="connsiteX79" fmla="*/ 314734 w 505693"/>
                <a:gd name="connsiteY79" fmla="*/ 138001 h 273372"/>
                <a:gd name="connsiteX80" fmla="*/ 348829 w 505693"/>
                <a:gd name="connsiteY80" fmla="*/ 117900 h 273372"/>
                <a:gd name="connsiteX81" fmla="*/ 374883 w 505693"/>
                <a:gd name="connsiteY81" fmla="*/ 117900 h 273372"/>
                <a:gd name="connsiteX82" fmla="*/ 356560 w 505693"/>
                <a:gd name="connsiteY82" fmla="*/ 156942 h 273372"/>
                <a:gd name="connsiteX83" fmla="*/ 213302 w 505693"/>
                <a:gd name="connsiteY83" fmla="*/ 21647 h 273372"/>
                <a:gd name="connsiteX84" fmla="*/ 289685 w 505693"/>
                <a:gd name="connsiteY84" fmla="*/ 21647 h 273372"/>
                <a:gd name="connsiteX85" fmla="*/ 332516 w 505693"/>
                <a:gd name="connsiteY85" fmla="*/ 61849 h 273372"/>
                <a:gd name="connsiteX86" fmla="*/ 332516 w 505693"/>
                <a:gd name="connsiteY86" fmla="*/ 73368 h 273372"/>
                <a:gd name="connsiteX87" fmla="*/ 332516 w 505693"/>
                <a:gd name="connsiteY87" fmla="*/ 98572 h 273372"/>
                <a:gd name="connsiteX88" fmla="*/ 314812 w 505693"/>
                <a:gd name="connsiteY88" fmla="*/ 116276 h 273372"/>
                <a:gd name="connsiteX89" fmla="*/ 263632 w 505693"/>
                <a:gd name="connsiteY89" fmla="*/ 116276 h 273372"/>
                <a:gd name="connsiteX90" fmla="*/ 263632 w 505693"/>
                <a:gd name="connsiteY90" fmla="*/ 92232 h 273372"/>
                <a:gd name="connsiteX91" fmla="*/ 294866 w 505693"/>
                <a:gd name="connsiteY91" fmla="*/ 92232 h 273372"/>
                <a:gd name="connsiteX92" fmla="*/ 305689 w 505693"/>
                <a:gd name="connsiteY92" fmla="*/ 81409 h 273372"/>
                <a:gd name="connsiteX93" fmla="*/ 294866 w 505693"/>
                <a:gd name="connsiteY93" fmla="*/ 70585 h 273372"/>
                <a:gd name="connsiteX94" fmla="*/ 252730 w 505693"/>
                <a:gd name="connsiteY94" fmla="*/ 70585 h 273372"/>
                <a:gd name="connsiteX95" fmla="*/ 208123 w 505693"/>
                <a:gd name="connsiteY95" fmla="*/ 70585 h 273372"/>
                <a:gd name="connsiteX96" fmla="*/ 197299 w 505693"/>
                <a:gd name="connsiteY96" fmla="*/ 81409 h 273372"/>
                <a:gd name="connsiteX97" fmla="*/ 208123 w 505693"/>
                <a:gd name="connsiteY97" fmla="*/ 92232 h 273372"/>
                <a:gd name="connsiteX98" fmla="*/ 241908 w 505693"/>
                <a:gd name="connsiteY98" fmla="*/ 92232 h 273372"/>
                <a:gd name="connsiteX99" fmla="*/ 241908 w 505693"/>
                <a:gd name="connsiteY99" fmla="*/ 116276 h 273372"/>
                <a:gd name="connsiteX100" fmla="*/ 188176 w 505693"/>
                <a:gd name="connsiteY100" fmla="*/ 116276 h 273372"/>
                <a:gd name="connsiteX101" fmla="*/ 170472 w 505693"/>
                <a:gd name="connsiteY101" fmla="*/ 98572 h 273372"/>
                <a:gd name="connsiteX102" fmla="*/ 170472 w 505693"/>
                <a:gd name="connsiteY102" fmla="*/ 73368 h 273372"/>
                <a:gd name="connsiteX103" fmla="*/ 170472 w 505693"/>
                <a:gd name="connsiteY103" fmla="*/ 62390 h 273372"/>
                <a:gd name="connsiteX104" fmla="*/ 213302 w 505693"/>
                <a:gd name="connsiteY104" fmla="*/ 21647 h 27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505693" h="273372">
                  <a:moveTo>
                    <a:pt x="10901" y="245773"/>
                  </a:moveTo>
                  <a:cubicBezTo>
                    <a:pt x="16854" y="245773"/>
                    <a:pt x="21724" y="240902"/>
                    <a:pt x="21724" y="234949"/>
                  </a:cubicBezTo>
                  <a:lnTo>
                    <a:pt x="21724" y="133981"/>
                  </a:lnTo>
                  <a:cubicBezTo>
                    <a:pt x="21724" y="110401"/>
                    <a:pt x="40898" y="91150"/>
                    <a:pt x="64555" y="91150"/>
                  </a:cubicBezTo>
                  <a:lnTo>
                    <a:pt x="66255" y="91150"/>
                  </a:lnTo>
                  <a:cubicBezTo>
                    <a:pt x="83187" y="91150"/>
                    <a:pt x="98804" y="101046"/>
                    <a:pt x="106071" y="116431"/>
                  </a:cubicBezTo>
                  <a:lnTo>
                    <a:pt x="132434" y="172327"/>
                  </a:lnTo>
                  <a:cubicBezTo>
                    <a:pt x="134212" y="176115"/>
                    <a:pt x="138001" y="178512"/>
                    <a:pt x="142253" y="178512"/>
                  </a:cubicBezTo>
                  <a:lnTo>
                    <a:pt x="176888" y="178512"/>
                  </a:lnTo>
                  <a:lnTo>
                    <a:pt x="176888" y="202556"/>
                  </a:lnTo>
                  <a:lnTo>
                    <a:pt x="130734" y="202556"/>
                  </a:lnTo>
                  <a:cubicBezTo>
                    <a:pt x="123930" y="202556"/>
                    <a:pt x="117590" y="198536"/>
                    <a:pt x="114730" y="192351"/>
                  </a:cubicBezTo>
                  <a:lnTo>
                    <a:pt x="92078" y="144263"/>
                  </a:lnTo>
                  <a:cubicBezTo>
                    <a:pt x="89526" y="138851"/>
                    <a:pt x="83032" y="136532"/>
                    <a:pt x="77698" y="139083"/>
                  </a:cubicBezTo>
                  <a:cubicBezTo>
                    <a:pt x="72286" y="141634"/>
                    <a:pt x="69967" y="148051"/>
                    <a:pt x="72518" y="153463"/>
                  </a:cubicBezTo>
                  <a:lnTo>
                    <a:pt x="95170" y="201551"/>
                  </a:lnTo>
                  <a:cubicBezTo>
                    <a:pt x="97644" y="206885"/>
                    <a:pt x="101355" y="211447"/>
                    <a:pt x="105762" y="215080"/>
                  </a:cubicBezTo>
                  <a:lnTo>
                    <a:pt x="105762" y="262549"/>
                  </a:lnTo>
                  <a:cubicBezTo>
                    <a:pt x="105762" y="268502"/>
                    <a:pt x="110632" y="273373"/>
                    <a:pt x="116585" y="273373"/>
                  </a:cubicBezTo>
                  <a:lnTo>
                    <a:pt x="389262" y="273373"/>
                  </a:lnTo>
                  <a:cubicBezTo>
                    <a:pt x="395216" y="273373"/>
                    <a:pt x="400086" y="268502"/>
                    <a:pt x="400086" y="262549"/>
                  </a:cubicBezTo>
                  <a:lnTo>
                    <a:pt x="400086" y="215080"/>
                  </a:lnTo>
                  <a:cubicBezTo>
                    <a:pt x="404493" y="211447"/>
                    <a:pt x="408127" y="206885"/>
                    <a:pt x="410678" y="201551"/>
                  </a:cubicBezTo>
                  <a:lnTo>
                    <a:pt x="433331" y="153463"/>
                  </a:lnTo>
                  <a:cubicBezTo>
                    <a:pt x="435881" y="148051"/>
                    <a:pt x="433562" y="141634"/>
                    <a:pt x="428150" y="139083"/>
                  </a:cubicBezTo>
                  <a:cubicBezTo>
                    <a:pt x="422739" y="136532"/>
                    <a:pt x="416321" y="138851"/>
                    <a:pt x="413771" y="144263"/>
                  </a:cubicBezTo>
                  <a:lnTo>
                    <a:pt x="391118" y="192273"/>
                  </a:lnTo>
                  <a:cubicBezTo>
                    <a:pt x="388180" y="198458"/>
                    <a:pt x="381918" y="202478"/>
                    <a:pt x="375037" y="202478"/>
                  </a:cubicBezTo>
                  <a:lnTo>
                    <a:pt x="328883" y="202478"/>
                  </a:lnTo>
                  <a:lnTo>
                    <a:pt x="328883" y="178435"/>
                  </a:lnTo>
                  <a:lnTo>
                    <a:pt x="363518" y="178435"/>
                  </a:lnTo>
                  <a:cubicBezTo>
                    <a:pt x="367692" y="178435"/>
                    <a:pt x="371558" y="176038"/>
                    <a:pt x="373337" y="172250"/>
                  </a:cubicBezTo>
                  <a:lnTo>
                    <a:pt x="399699" y="116354"/>
                  </a:lnTo>
                  <a:cubicBezTo>
                    <a:pt x="406890" y="101046"/>
                    <a:pt x="422584" y="91073"/>
                    <a:pt x="439515" y="91073"/>
                  </a:cubicBezTo>
                  <a:lnTo>
                    <a:pt x="441215" y="91073"/>
                  </a:lnTo>
                  <a:cubicBezTo>
                    <a:pt x="464796" y="91073"/>
                    <a:pt x="484046" y="110246"/>
                    <a:pt x="484046" y="133903"/>
                  </a:cubicBezTo>
                  <a:lnTo>
                    <a:pt x="484046" y="234795"/>
                  </a:lnTo>
                  <a:cubicBezTo>
                    <a:pt x="484046" y="240748"/>
                    <a:pt x="488917" y="245618"/>
                    <a:pt x="494870" y="245618"/>
                  </a:cubicBezTo>
                  <a:cubicBezTo>
                    <a:pt x="500823" y="245618"/>
                    <a:pt x="505694" y="240748"/>
                    <a:pt x="505694" y="234795"/>
                  </a:cubicBezTo>
                  <a:lnTo>
                    <a:pt x="505694" y="133981"/>
                  </a:lnTo>
                  <a:cubicBezTo>
                    <a:pt x="505694" y="98417"/>
                    <a:pt x="476779" y="69503"/>
                    <a:pt x="441215" y="69503"/>
                  </a:cubicBezTo>
                  <a:lnTo>
                    <a:pt x="439515" y="69503"/>
                  </a:lnTo>
                  <a:cubicBezTo>
                    <a:pt x="418564" y="69503"/>
                    <a:pt x="399159" y="79708"/>
                    <a:pt x="386944" y="96175"/>
                  </a:cubicBezTo>
                  <a:lnTo>
                    <a:pt x="354318" y="96175"/>
                  </a:lnTo>
                  <a:lnTo>
                    <a:pt x="354318" y="73368"/>
                  </a:lnTo>
                  <a:cubicBezTo>
                    <a:pt x="354318" y="73368"/>
                    <a:pt x="354318" y="73291"/>
                    <a:pt x="354318" y="73291"/>
                  </a:cubicBezTo>
                  <a:lnTo>
                    <a:pt x="354318" y="61308"/>
                  </a:lnTo>
                  <a:cubicBezTo>
                    <a:pt x="352617" y="26904"/>
                    <a:pt x="324321" y="0"/>
                    <a:pt x="289840" y="0"/>
                  </a:cubicBezTo>
                  <a:lnTo>
                    <a:pt x="213457" y="0"/>
                  </a:lnTo>
                  <a:cubicBezTo>
                    <a:pt x="179053" y="0"/>
                    <a:pt x="150680" y="26904"/>
                    <a:pt x="148979" y="61849"/>
                  </a:cubicBezTo>
                  <a:lnTo>
                    <a:pt x="148979" y="73368"/>
                  </a:lnTo>
                  <a:lnTo>
                    <a:pt x="148979" y="96175"/>
                  </a:lnTo>
                  <a:lnTo>
                    <a:pt x="118828" y="96175"/>
                  </a:lnTo>
                  <a:cubicBezTo>
                    <a:pt x="106613" y="79708"/>
                    <a:pt x="87130" y="69503"/>
                    <a:pt x="66178" y="69503"/>
                  </a:cubicBezTo>
                  <a:lnTo>
                    <a:pt x="64477" y="69503"/>
                  </a:lnTo>
                  <a:cubicBezTo>
                    <a:pt x="28914" y="69503"/>
                    <a:pt x="0" y="98417"/>
                    <a:pt x="0" y="133981"/>
                  </a:cubicBezTo>
                  <a:lnTo>
                    <a:pt x="0" y="234872"/>
                  </a:lnTo>
                  <a:cubicBezTo>
                    <a:pt x="77" y="240902"/>
                    <a:pt x="4871" y="245773"/>
                    <a:pt x="10901" y="245773"/>
                  </a:cubicBezTo>
                  <a:close/>
                  <a:moveTo>
                    <a:pt x="356560" y="156942"/>
                  </a:moveTo>
                  <a:lnTo>
                    <a:pt x="317904" y="156942"/>
                  </a:lnTo>
                  <a:cubicBezTo>
                    <a:pt x="311951" y="156942"/>
                    <a:pt x="307080" y="161813"/>
                    <a:pt x="307080" y="167766"/>
                  </a:cubicBezTo>
                  <a:lnTo>
                    <a:pt x="307080" y="213457"/>
                  </a:lnTo>
                  <a:cubicBezTo>
                    <a:pt x="307080" y="219410"/>
                    <a:pt x="311951" y="224280"/>
                    <a:pt x="317904" y="224280"/>
                  </a:cubicBezTo>
                  <a:lnTo>
                    <a:pt x="374883" y="224280"/>
                  </a:lnTo>
                  <a:cubicBezTo>
                    <a:pt x="376043" y="224280"/>
                    <a:pt x="377125" y="224126"/>
                    <a:pt x="378285" y="224048"/>
                  </a:cubicBezTo>
                  <a:lnTo>
                    <a:pt x="378285" y="251880"/>
                  </a:lnTo>
                  <a:lnTo>
                    <a:pt x="127254" y="251880"/>
                  </a:lnTo>
                  <a:lnTo>
                    <a:pt x="127254" y="224048"/>
                  </a:lnTo>
                  <a:cubicBezTo>
                    <a:pt x="128414" y="224126"/>
                    <a:pt x="129497" y="224280"/>
                    <a:pt x="130656" y="224280"/>
                  </a:cubicBezTo>
                  <a:lnTo>
                    <a:pt x="187635" y="224280"/>
                  </a:lnTo>
                  <a:cubicBezTo>
                    <a:pt x="193588" y="224280"/>
                    <a:pt x="198459" y="219410"/>
                    <a:pt x="198459" y="213457"/>
                  </a:cubicBezTo>
                  <a:lnTo>
                    <a:pt x="198459" y="167766"/>
                  </a:lnTo>
                  <a:cubicBezTo>
                    <a:pt x="198459" y="161813"/>
                    <a:pt x="193588" y="156942"/>
                    <a:pt x="187635" y="156942"/>
                  </a:cubicBezTo>
                  <a:lnTo>
                    <a:pt x="148979" y="156942"/>
                  </a:lnTo>
                  <a:lnTo>
                    <a:pt x="130579" y="117900"/>
                  </a:lnTo>
                  <a:lnTo>
                    <a:pt x="154158" y="117900"/>
                  </a:lnTo>
                  <a:cubicBezTo>
                    <a:pt x="160962" y="129806"/>
                    <a:pt x="173641" y="138001"/>
                    <a:pt x="188253" y="138001"/>
                  </a:cubicBezTo>
                  <a:lnTo>
                    <a:pt x="242913" y="138001"/>
                  </a:lnTo>
                  <a:lnTo>
                    <a:pt x="260076" y="138001"/>
                  </a:lnTo>
                  <a:lnTo>
                    <a:pt x="314734" y="138001"/>
                  </a:lnTo>
                  <a:cubicBezTo>
                    <a:pt x="329424" y="138001"/>
                    <a:pt x="342103" y="129883"/>
                    <a:pt x="348829" y="117900"/>
                  </a:cubicBezTo>
                  <a:lnTo>
                    <a:pt x="374883" y="117900"/>
                  </a:lnTo>
                  <a:lnTo>
                    <a:pt x="356560" y="156942"/>
                  </a:lnTo>
                  <a:close/>
                  <a:moveTo>
                    <a:pt x="213302" y="21647"/>
                  </a:moveTo>
                  <a:lnTo>
                    <a:pt x="289685" y="21647"/>
                  </a:lnTo>
                  <a:cubicBezTo>
                    <a:pt x="312570" y="21647"/>
                    <a:pt x="331356" y="39583"/>
                    <a:pt x="332516" y="61849"/>
                  </a:cubicBezTo>
                  <a:lnTo>
                    <a:pt x="332516" y="73368"/>
                  </a:lnTo>
                  <a:lnTo>
                    <a:pt x="332516" y="98572"/>
                  </a:lnTo>
                  <a:cubicBezTo>
                    <a:pt x="332516" y="108313"/>
                    <a:pt x="324553" y="116276"/>
                    <a:pt x="314812" y="116276"/>
                  </a:cubicBezTo>
                  <a:lnTo>
                    <a:pt x="263632" y="116276"/>
                  </a:lnTo>
                  <a:lnTo>
                    <a:pt x="263632" y="92232"/>
                  </a:lnTo>
                  <a:lnTo>
                    <a:pt x="294866" y="92232"/>
                  </a:lnTo>
                  <a:cubicBezTo>
                    <a:pt x="300819" y="92232"/>
                    <a:pt x="305689" y="87362"/>
                    <a:pt x="305689" y="81409"/>
                  </a:cubicBezTo>
                  <a:cubicBezTo>
                    <a:pt x="305689" y="75456"/>
                    <a:pt x="300819" y="70585"/>
                    <a:pt x="294866" y="70585"/>
                  </a:cubicBezTo>
                  <a:lnTo>
                    <a:pt x="252730" y="70585"/>
                  </a:lnTo>
                  <a:lnTo>
                    <a:pt x="208123" y="70585"/>
                  </a:lnTo>
                  <a:cubicBezTo>
                    <a:pt x="202169" y="70585"/>
                    <a:pt x="197299" y="75456"/>
                    <a:pt x="197299" y="81409"/>
                  </a:cubicBezTo>
                  <a:cubicBezTo>
                    <a:pt x="197299" y="87362"/>
                    <a:pt x="202169" y="92232"/>
                    <a:pt x="208123" y="92232"/>
                  </a:cubicBezTo>
                  <a:lnTo>
                    <a:pt x="241908" y="92232"/>
                  </a:lnTo>
                  <a:lnTo>
                    <a:pt x="241908" y="116276"/>
                  </a:lnTo>
                  <a:lnTo>
                    <a:pt x="188176" y="116276"/>
                  </a:lnTo>
                  <a:cubicBezTo>
                    <a:pt x="178434" y="116276"/>
                    <a:pt x="170472" y="108313"/>
                    <a:pt x="170472" y="98572"/>
                  </a:cubicBezTo>
                  <a:lnTo>
                    <a:pt x="170472" y="73368"/>
                  </a:lnTo>
                  <a:lnTo>
                    <a:pt x="170472" y="62390"/>
                  </a:lnTo>
                  <a:cubicBezTo>
                    <a:pt x="171631" y="39506"/>
                    <a:pt x="190418" y="21647"/>
                    <a:pt x="213302" y="2164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2" name="Frihandsfigur: Form 111">
              <a:extLst>
                <a:ext uri="{FF2B5EF4-FFF2-40B4-BE49-F238E27FC236}">
                  <a16:creationId xmlns:a16="http://schemas.microsoft.com/office/drawing/2014/main" id="{F5F037EC-724D-4C3B-AB27-372ECDE2E071}"/>
                </a:ext>
              </a:extLst>
            </p:cNvPr>
            <p:cNvSpPr/>
            <p:nvPr/>
          </p:nvSpPr>
          <p:spPr>
            <a:xfrm>
              <a:off x="8683842" y="521242"/>
              <a:ext cx="99267" cy="99267"/>
            </a:xfrm>
            <a:custGeom>
              <a:avLst/>
              <a:gdLst>
                <a:gd name="connsiteX0" fmla="*/ 0 w 99267"/>
                <a:gd name="connsiteY0" fmla="*/ 49634 h 99267"/>
                <a:gd name="connsiteX1" fmla="*/ 49634 w 99267"/>
                <a:gd name="connsiteY1" fmla="*/ 99268 h 99267"/>
                <a:gd name="connsiteX2" fmla="*/ 99268 w 99267"/>
                <a:gd name="connsiteY2" fmla="*/ 49634 h 99267"/>
                <a:gd name="connsiteX3" fmla="*/ 49634 w 99267"/>
                <a:gd name="connsiteY3" fmla="*/ 0 h 99267"/>
                <a:gd name="connsiteX4" fmla="*/ 0 w 99267"/>
                <a:gd name="connsiteY4" fmla="*/ 49634 h 99267"/>
                <a:gd name="connsiteX5" fmla="*/ 77544 w 99267"/>
                <a:gd name="connsiteY5" fmla="*/ 49634 h 99267"/>
                <a:gd name="connsiteX6" fmla="*/ 49557 w 99267"/>
                <a:gd name="connsiteY6" fmla="*/ 77621 h 99267"/>
                <a:gd name="connsiteX7" fmla="*/ 21570 w 99267"/>
                <a:gd name="connsiteY7" fmla="*/ 49634 h 99267"/>
                <a:gd name="connsiteX8" fmla="*/ 49557 w 99267"/>
                <a:gd name="connsiteY8" fmla="*/ 21647 h 99267"/>
                <a:gd name="connsiteX9" fmla="*/ 77544 w 99267"/>
                <a:gd name="connsiteY9" fmla="*/ 49634 h 9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267" h="99267">
                  <a:moveTo>
                    <a:pt x="0" y="49634"/>
                  </a:moveTo>
                  <a:cubicBezTo>
                    <a:pt x="0" y="77002"/>
                    <a:pt x="22266" y="99268"/>
                    <a:pt x="49634" y="99268"/>
                  </a:cubicBezTo>
                  <a:cubicBezTo>
                    <a:pt x="77002" y="99268"/>
                    <a:pt x="99268" y="77002"/>
                    <a:pt x="99268" y="49634"/>
                  </a:cubicBezTo>
                  <a:cubicBezTo>
                    <a:pt x="99268" y="22266"/>
                    <a:pt x="77002" y="0"/>
                    <a:pt x="49634" y="0"/>
                  </a:cubicBezTo>
                  <a:cubicBezTo>
                    <a:pt x="22266" y="77"/>
                    <a:pt x="0" y="22343"/>
                    <a:pt x="0" y="49634"/>
                  </a:cubicBezTo>
                  <a:close/>
                  <a:moveTo>
                    <a:pt x="77544" y="49634"/>
                  </a:moveTo>
                  <a:cubicBezTo>
                    <a:pt x="77544" y="65019"/>
                    <a:pt x="65019" y="77621"/>
                    <a:pt x="49557" y="77621"/>
                  </a:cubicBezTo>
                  <a:cubicBezTo>
                    <a:pt x="34095" y="77621"/>
                    <a:pt x="21570" y="65096"/>
                    <a:pt x="21570" y="49634"/>
                  </a:cubicBezTo>
                  <a:cubicBezTo>
                    <a:pt x="21570" y="34172"/>
                    <a:pt x="34095" y="21647"/>
                    <a:pt x="49557" y="21647"/>
                  </a:cubicBezTo>
                  <a:cubicBezTo>
                    <a:pt x="65019" y="21647"/>
                    <a:pt x="77544" y="34249"/>
                    <a:pt x="77544" y="4963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3" name="Frihandsfigur: Form 112">
              <a:extLst>
                <a:ext uri="{FF2B5EF4-FFF2-40B4-BE49-F238E27FC236}">
                  <a16:creationId xmlns:a16="http://schemas.microsoft.com/office/drawing/2014/main" id="{E950C7C1-6D9F-4A66-960F-3F85CA822B8E}"/>
                </a:ext>
              </a:extLst>
            </p:cNvPr>
            <p:cNvSpPr/>
            <p:nvPr/>
          </p:nvSpPr>
          <p:spPr>
            <a:xfrm>
              <a:off x="8315531" y="248951"/>
              <a:ext cx="475156" cy="187711"/>
            </a:xfrm>
            <a:custGeom>
              <a:avLst/>
              <a:gdLst>
                <a:gd name="connsiteX0" fmla="*/ 75920 w 475156"/>
                <a:gd name="connsiteY0" fmla="*/ 151839 h 187711"/>
                <a:gd name="connsiteX1" fmla="*/ 87672 w 475156"/>
                <a:gd name="connsiteY1" fmla="*/ 151839 h 187711"/>
                <a:gd name="connsiteX2" fmla="*/ 87672 w 475156"/>
                <a:gd name="connsiteY2" fmla="*/ 176888 h 187711"/>
                <a:gd name="connsiteX3" fmla="*/ 93933 w 475156"/>
                <a:gd name="connsiteY3" fmla="*/ 186707 h 187711"/>
                <a:gd name="connsiteX4" fmla="*/ 98495 w 475156"/>
                <a:gd name="connsiteY4" fmla="*/ 187712 h 187711"/>
                <a:gd name="connsiteX5" fmla="*/ 105530 w 475156"/>
                <a:gd name="connsiteY5" fmla="*/ 185083 h 187711"/>
                <a:gd name="connsiteX6" fmla="*/ 144418 w 475156"/>
                <a:gd name="connsiteY6" fmla="*/ 151839 h 187711"/>
                <a:gd name="connsiteX7" fmla="*/ 209050 w 475156"/>
                <a:gd name="connsiteY7" fmla="*/ 151839 h 187711"/>
                <a:gd name="connsiteX8" fmla="*/ 226136 w 475156"/>
                <a:gd name="connsiteY8" fmla="*/ 182223 h 187711"/>
                <a:gd name="connsiteX9" fmla="*/ 235568 w 475156"/>
                <a:gd name="connsiteY9" fmla="*/ 187712 h 187711"/>
                <a:gd name="connsiteX10" fmla="*/ 245000 w 475156"/>
                <a:gd name="connsiteY10" fmla="*/ 182223 h 187711"/>
                <a:gd name="connsiteX11" fmla="*/ 262086 w 475156"/>
                <a:gd name="connsiteY11" fmla="*/ 151839 h 187711"/>
                <a:gd name="connsiteX12" fmla="*/ 330738 w 475156"/>
                <a:gd name="connsiteY12" fmla="*/ 151839 h 187711"/>
                <a:gd name="connsiteX13" fmla="*/ 369626 w 475156"/>
                <a:gd name="connsiteY13" fmla="*/ 185083 h 187711"/>
                <a:gd name="connsiteX14" fmla="*/ 381223 w 475156"/>
                <a:gd name="connsiteY14" fmla="*/ 186707 h 187711"/>
                <a:gd name="connsiteX15" fmla="*/ 387484 w 475156"/>
                <a:gd name="connsiteY15" fmla="*/ 176888 h 187711"/>
                <a:gd name="connsiteX16" fmla="*/ 387484 w 475156"/>
                <a:gd name="connsiteY16" fmla="*/ 151839 h 187711"/>
                <a:gd name="connsiteX17" fmla="*/ 399236 w 475156"/>
                <a:gd name="connsiteY17" fmla="*/ 151839 h 187711"/>
                <a:gd name="connsiteX18" fmla="*/ 475156 w 475156"/>
                <a:gd name="connsiteY18" fmla="*/ 75920 h 187711"/>
                <a:gd name="connsiteX19" fmla="*/ 399236 w 475156"/>
                <a:gd name="connsiteY19" fmla="*/ 0 h 187711"/>
                <a:gd name="connsiteX20" fmla="*/ 75920 w 475156"/>
                <a:gd name="connsiteY20" fmla="*/ 0 h 187711"/>
                <a:gd name="connsiteX21" fmla="*/ 0 w 475156"/>
                <a:gd name="connsiteY21" fmla="*/ 75920 h 187711"/>
                <a:gd name="connsiteX22" fmla="*/ 75920 w 475156"/>
                <a:gd name="connsiteY22" fmla="*/ 151839 h 187711"/>
                <a:gd name="connsiteX23" fmla="*/ 75920 w 475156"/>
                <a:gd name="connsiteY23" fmla="*/ 21647 h 187711"/>
                <a:gd name="connsiteX24" fmla="*/ 399236 w 475156"/>
                <a:gd name="connsiteY24" fmla="*/ 21647 h 187711"/>
                <a:gd name="connsiteX25" fmla="*/ 453509 w 475156"/>
                <a:gd name="connsiteY25" fmla="*/ 75920 h 187711"/>
                <a:gd name="connsiteX26" fmla="*/ 399236 w 475156"/>
                <a:gd name="connsiteY26" fmla="*/ 130192 h 187711"/>
                <a:gd name="connsiteX27" fmla="*/ 376662 w 475156"/>
                <a:gd name="connsiteY27" fmla="*/ 130192 h 187711"/>
                <a:gd name="connsiteX28" fmla="*/ 365838 w 475156"/>
                <a:gd name="connsiteY28" fmla="*/ 141016 h 187711"/>
                <a:gd name="connsiteX29" fmla="*/ 365838 w 475156"/>
                <a:gd name="connsiteY29" fmla="*/ 153386 h 187711"/>
                <a:gd name="connsiteX30" fmla="*/ 341794 w 475156"/>
                <a:gd name="connsiteY30" fmla="*/ 132821 h 187711"/>
                <a:gd name="connsiteX31" fmla="*/ 334759 w 475156"/>
                <a:gd name="connsiteY31" fmla="*/ 130192 h 187711"/>
                <a:gd name="connsiteX32" fmla="*/ 255824 w 475156"/>
                <a:gd name="connsiteY32" fmla="*/ 130192 h 187711"/>
                <a:gd name="connsiteX33" fmla="*/ 246391 w 475156"/>
                <a:gd name="connsiteY33" fmla="*/ 135681 h 187711"/>
                <a:gd name="connsiteX34" fmla="*/ 235645 w 475156"/>
                <a:gd name="connsiteY34" fmla="*/ 154777 h 187711"/>
                <a:gd name="connsiteX35" fmla="*/ 224899 w 475156"/>
                <a:gd name="connsiteY35" fmla="*/ 135681 h 187711"/>
                <a:gd name="connsiteX36" fmla="*/ 215467 w 475156"/>
                <a:gd name="connsiteY36" fmla="*/ 130192 h 187711"/>
                <a:gd name="connsiteX37" fmla="*/ 140475 w 475156"/>
                <a:gd name="connsiteY37" fmla="*/ 130192 h 187711"/>
                <a:gd name="connsiteX38" fmla="*/ 133439 w 475156"/>
                <a:gd name="connsiteY38" fmla="*/ 132821 h 187711"/>
                <a:gd name="connsiteX39" fmla="*/ 109396 w 475156"/>
                <a:gd name="connsiteY39" fmla="*/ 153386 h 187711"/>
                <a:gd name="connsiteX40" fmla="*/ 109396 w 475156"/>
                <a:gd name="connsiteY40" fmla="*/ 141016 h 187711"/>
                <a:gd name="connsiteX41" fmla="*/ 98572 w 475156"/>
                <a:gd name="connsiteY41" fmla="*/ 130192 h 187711"/>
                <a:gd name="connsiteX42" fmla="*/ 75998 w 475156"/>
                <a:gd name="connsiteY42" fmla="*/ 130192 h 187711"/>
                <a:gd name="connsiteX43" fmla="*/ 21725 w 475156"/>
                <a:gd name="connsiteY43" fmla="*/ 75920 h 187711"/>
                <a:gd name="connsiteX44" fmla="*/ 75920 w 475156"/>
                <a:gd name="connsiteY44" fmla="*/ 21647 h 1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75156" h="187711">
                  <a:moveTo>
                    <a:pt x="75920" y="151839"/>
                  </a:moveTo>
                  <a:lnTo>
                    <a:pt x="87672" y="151839"/>
                  </a:lnTo>
                  <a:lnTo>
                    <a:pt x="87672" y="176888"/>
                  </a:lnTo>
                  <a:cubicBezTo>
                    <a:pt x="87672" y="181140"/>
                    <a:pt x="90145" y="184929"/>
                    <a:pt x="93933" y="186707"/>
                  </a:cubicBezTo>
                  <a:cubicBezTo>
                    <a:pt x="95403" y="187403"/>
                    <a:pt x="96949" y="187712"/>
                    <a:pt x="98495" y="187712"/>
                  </a:cubicBezTo>
                  <a:cubicBezTo>
                    <a:pt x="101046" y="187712"/>
                    <a:pt x="103520" y="186862"/>
                    <a:pt x="105530" y="185083"/>
                  </a:cubicBezTo>
                  <a:lnTo>
                    <a:pt x="144418" y="151839"/>
                  </a:lnTo>
                  <a:lnTo>
                    <a:pt x="209050" y="151839"/>
                  </a:lnTo>
                  <a:lnTo>
                    <a:pt x="226136" y="182223"/>
                  </a:lnTo>
                  <a:cubicBezTo>
                    <a:pt x="228068" y="185625"/>
                    <a:pt x="231625" y="187712"/>
                    <a:pt x="235568" y="187712"/>
                  </a:cubicBezTo>
                  <a:cubicBezTo>
                    <a:pt x="239510" y="187712"/>
                    <a:pt x="243067" y="185625"/>
                    <a:pt x="245000" y="182223"/>
                  </a:cubicBezTo>
                  <a:lnTo>
                    <a:pt x="262086" y="151839"/>
                  </a:lnTo>
                  <a:lnTo>
                    <a:pt x="330738" y="151839"/>
                  </a:lnTo>
                  <a:lnTo>
                    <a:pt x="369626" y="185083"/>
                  </a:lnTo>
                  <a:cubicBezTo>
                    <a:pt x="372873" y="187867"/>
                    <a:pt x="377357" y="188485"/>
                    <a:pt x="381223" y="186707"/>
                  </a:cubicBezTo>
                  <a:cubicBezTo>
                    <a:pt x="385088" y="184929"/>
                    <a:pt x="387484" y="181063"/>
                    <a:pt x="387484" y="176888"/>
                  </a:cubicBezTo>
                  <a:lnTo>
                    <a:pt x="387484" y="151839"/>
                  </a:lnTo>
                  <a:lnTo>
                    <a:pt x="399236" y="151839"/>
                  </a:lnTo>
                  <a:cubicBezTo>
                    <a:pt x="441062" y="151839"/>
                    <a:pt x="475156" y="117822"/>
                    <a:pt x="475156" y="75920"/>
                  </a:cubicBezTo>
                  <a:cubicBezTo>
                    <a:pt x="475156" y="34094"/>
                    <a:pt x="441139" y="0"/>
                    <a:pt x="399236" y="0"/>
                  </a:cubicBezTo>
                  <a:lnTo>
                    <a:pt x="75920" y="0"/>
                  </a:lnTo>
                  <a:cubicBezTo>
                    <a:pt x="34095" y="0"/>
                    <a:pt x="0" y="34017"/>
                    <a:pt x="0" y="75920"/>
                  </a:cubicBezTo>
                  <a:cubicBezTo>
                    <a:pt x="77" y="117822"/>
                    <a:pt x="34095" y="151839"/>
                    <a:pt x="75920" y="151839"/>
                  </a:cubicBezTo>
                  <a:close/>
                  <a:moveTo>
                    <a:pt x="75920" y="21647"/>
                  </a:moveTo>
                  <a:lnTo>
                    <a:pt x="399236" y="21647"/>
                  </a:lnTo>
                  <a:cubicBezTo>
                    <a:pt x="429155" y="21647"/>
                    <a:pt x="453509" y="46000"/>
                    <a:pt x="453509" y="75920"/>
                  </a:cubicBezTo>
                  <a:cubicBezTo>
                    <a:pt x="453509" y="105839"/>
                    <a:pt x="429155" y="130192"/>
                    <a:pt x="399236" y="130192"/>
                  </a:cubicBezTo>
                  <a:lnTo>
                    <a:pt x="376662" y="130192"/>
                  </a:lnTo>
                  <a:cubicBezTo>
                    <a:pt x="370709" y="130192"/>
                    <a:pt x="365838" y="135063"/>
                    <a:pt x="365838" y="141016"/>
                  </a:cubicBezTo>
                  <a:lnTo>
                    <a:pt x="365838" y="153386"/>
                  </a:lnTo>
                  <a:lnTo>
                    <a:pt x="341794" y="132821"/>
                  </a:lnTo>
                  <a:cubicBezTo>
                    <a:pt x="339861" y="131120"/>
                    <a:pt x="337309" y="130192"/>
                    <a:pt x="334759" y="130192"/>
                  </a:cubicBezTo>
                  <a:lnTo>
                    <a:pt x="255824" y="130192"/>
                  </a:lnTo>
                  <a:cubicBezTo>
                    <a:pt x="251881" y="130192"/>
                    <a:pt x="248324" y="132280"/>
                    <a:pt x="246391" y="135681"/>
                  </a:cubicBezTo>
                  <a:lnTo>
                    <a:pt x="235645" y="154777"/>
                  </a:lnTo>
                  <a:lnTo>
                    <a:pt x="224899" y="135681"/>
                  </a:lnTo>
                  <a:cubicBezTo>
                    <a:pt x="222967" y="132280"/>
                    <a:pt x="219410" y="130192"/>
                    <a:pt x="215467" y="130192"/>
                  </a:cubicBezTo>
                  <a:lnTo>
                    <a:pt x="140475" y="130192"/>
                  </a:lnTo>
                  <a:cubicBezTo>
                    <a:pt x="137924" y="130192"/>
                    <a:pt x="135372" y="131120"/>
                    <a:pt x="133439" y="132821"/>
                  </a:cubicBezTo>
                  <a:lnTo>
                    <a:pt x="109396" y="153386"/>
                  </a:lnTo>
                  <a:lnTo>
                    <a:pt x="109396" y="141016"/>
                  </a:lnTo>
                  <a:cubicBezTo>
                    <a:pt x="109396" y="135063"/>
                    <a:pt x="104525" y="130192"/>
                    <a:pt x="98572" y="130192"/>
                  </a:cubicBezTo>
                  <a:lnTo>
                    <a:pt x="75998" y="130192"/>
                  </a:lnTo>
                  <a:cubicBezTo>
                    <a:pt x="46078" y="130192"/>
                    <a:pt x="21725" y="105839"/>
                    <a:pt x="21725" y="75920"/>
                  </a:cubicBezTo>
                  <a:cubicBezTo>
                    <a:pt x="21725" y="46000"/>
                    <a:pt x="46001" y="21647"/>
                    <a:pt x="75920" y="2164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1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78272" y="4261606"/>
            <a:ext cx="534355" cy="434162"/>
            <a:chOff x="43603" y="4393981"/>
            <a:chExt cx="620037" cy="503779"/>
          </a:xfrm>
          <a:solidFill>
            <a:srgbClr val="333333"/>
          </a:solidFill>
        </p:grpSpPr>
        <p:sp>
          <p:nvSpPr>
            <p:cNvPr id="115" name="Frihandsfigur: Form 114">
              <a:extLst>
                <a:ext uri="{FF2B5EF4-FFF2-40B4-BE49-F238E27FC236}">
                  <a16:creationId xmlns:a16="http://schemas.microsoft.com/office/drawing/2014/main" id="{F44BDD59-546F-4CC5-A814-E67A60E0CD27}"/>
                </a:ext>
              </a:extLst>
            </p:cNvPr>
            <p:cNvSpPr/>
            <p:nvPr/>
          </p:nvSpPr>
          <p:spPr>
            <a:xfrm>
              <a:off x="181527" y="4393981"/>
              <a:ext cx="344219" cy="389281"/>
            </a:xfrm>
            <a:custGeom>
              <a:avLst/>
              <a:gdLst>
                <a:gd name="connsiteX0" fmla="*/ 281568 w 344219"/>
                <a:gd name="connsiteY0" fmla="*/ 304857 h 389281"/>
                <a:gd name="connsiteX1" fmla="*/ 343340 w 344219"/>
                <a:gd name="connsiteY1" fmla="*/ 154332 h 389281"/>
                <a:gd name="connsiteX2" fmla="*/ 191732 w 344219"/>
                <a:gd name="connsiteY2" fmla="*/ 1101 h 389281"/>
                <a:gd name="connsiteX3" fmla="*/ 57365 w 344219"/>
                <a:gd name="connsiteY3" fmla="*/ 43854 h 389281"/>
                <a:gd name="connsiteX4" fmla="*/ 0 w 344219"/>
                <a:gd name="connsiteY4" fmla="*/ 172114 h 389281"/>
                <a:gd name="connsiteX5" fmla="*/ 64400 w 344219"/>
                <a:gd name="connsiteY5" fmla="*/ 306249 h 389281"/>
                <a:gd name="connsiteX6" fmla="*/ 87285 w 344219"/>
                <a:gd name="connsiteY6" fmla="*/ 356656 h 389281"/>
                <a:gd name="connsiteX7" fmla="*/ 87207 w 344219"/>
                <a:gd name="connsiteY7" fmla="*/ 377685 h 389281"/>
                <a:gd name="connsiteX8" fmla="*/ 90609 w 344219"/>
                <a:gd name="connsiteY8" fmla="*/ 385880 h 389281"/>
                <a:gd name="connsiteX9" fmla="*/ 98804 w 344219"/>
                <a:gd name="connsiteY9" fmla="*/ 389281 h 389281"/>
                <a:gd name="connsiteX10" fmla="*/ 245464 w 344219"/>
                <a:gd name="connsiteY10" fmla="*/ 389281 h 389281"/>
                <a:gd name="connsiteX11" fmla="*/ 253659 w 344219"/>
                <a:gd name="connsiteY11" fmla="*/ 385880 h 389281"/>
                <a:gd name="connsiteX12" fmla="*/ 257060 w 344219"/>
                <a:gd name="connsiteY12" fmla="*/ 377685 h 389281"/>
                <a:gd name="connsiteX13" fmla="*/ 256983 w 344219"/>
                <a:gd name="connsiteY13" fmla="*/ 354491 h 389281"/>
                <a:gd name="connsiteX14" fmla="*/ 281568 w 344219"/>
                <a:gd name="connsiteY14" fmla="*/ 304857 h 389281"/>
                <a:gd name="connsiteX15" fmla="*/ 233790 w 344219"/>
                <a:gd name="connsiteY15" fmla="*/ 354723 h 389281"/>
                <a:gd name="connsiteX16" fmla="*/ 233790 w 344219"/>
                <a:gd name="connsiteY16" fmla="*/ 366243 h 389281"/>
                <a:gd name="connsiteX17" fmla="*/ 110401 w 344219"/>
                <a:gd name="connsiteY17" fmla="*/ 366243 h 389281"/>
                <a:gd name="connsiteX18" fmla="*/ 110401 w 344219"/>
                <a:gd name="connsiteY18" fmla="*/ 356810 h 389281"/>
                <a:gd name="connsiteX19" fmla="*/ 78858 w 344219"/>
                <a:gd name="connsiteY19" fmla="*/ 288235 h 389281"/>
                <a:gd name="connsiteX20" fmla="*/ 23116 w 344219"/>
                <a:gd name="connsiteY20" fmla="*/ 172191 h 389281"/>
                <a:gd name="connsiteX21" fmla="*/ 72750 w 344219"/>
                <a:gd name="connsiteY21" fmla="*/ 61172 h 389281"/>
                <a:gd name="connsiteX22" fmla="*/ 189104 w 344219"/>
                <a:gd name="connsiteY22" fmla="*/ 24217 h 389281"/>
                <a:gd name="connsiteX23" fmla="*/ 320224 w 344219"/>
                <a:gd name="connsiteY23" fmla="*/ 156652 h 389281"/>
                <a:gd name="connsiteX24" fmla="*/ 266802 w 344219"/>
                <a:gd name="connsiteY24" fmla="*/ 286998 h 389281"/>
                <a:gd name="connsiteX25" fmla="*/ 233790 w 344219"/>
                <a:gd name="connsiteY25" fmla="*/ 354723 h 38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44219" h="389281">
                  <a:moveTo>
                    <a:pt x="281568" y="304857"/>
                  </a:moveTo>
                  <a:cubicBezTo>
                    <a:pt x="326022" y="268134"/>
                    <a:pt x="349138" y="211929"/>
                    <a:pt x="343340" y="154332"/>
                  </a:cubicBezTo>
                  <a:cubicBezTo>
                    <a:pt x="335299" y="74392"/>
                    <a:pt x="271517" y="9992"/>
                    <a:pt x="191732" y="1101"/>
                  </a:cubicBezTo>
                  <a:cubicBezTo>
                    <a:pt x="142021" y="-4388"/>
                    <a:pt x="94320" y="10765"/>
                    <a:pt x="57365" y="43854"/>
                  </a:cubicBezTo>
                  <a:cubicBezTo>
                    <a:pt x="20951" y="76480"/>
                    <a:pt x="0" y="123253"/>
                    <a:pt x="0" y="172114"/>
                  </a:cubicBezTo>
                  <a:cubicBezTo>
                    <a:pt x="0" y="224453"/>
                    <a:pt x="23503" y="273392"/>
                    <a:pt x="64400" y="306249"/>
                  </a:cubicBezTo>
                  <a:cubicBezTo>
                    <a:pt x="78780" y="317768"/>
                    <a:pt x="87362" y="336632"/>
                    <a:pt x="87285" y="356656"/>
                  </a:cubicBezTo>
                  <a:lnTo>
                    <a:pt x="87207" y="377685"/>
                  </a:lnTo>
                  <a:cubicBezTo>
                    <a:pt x="87207" y="380777"/>
                    <a:pt x="88444" y="383715"/>
                    <a:pt x="90609" y="385880"/>
                  </a:cubicBezTo>
                  <a:cubicBezTo>
                    <a:pt x="92774" y="388044"/>
                    <a:pt x="95711" y="389281"/>
                    <a:pt x="98804" y="389281"/>
                  </a:cubicBezTo>
                  <a:lnTo>
                    <a:pt x="245464" y="389281"/>
                  </a:lnTo>
                  <a:cubicBezTo>
                    <a:pt x="248556" y="389281"/>
                    <a:pt x="251494" y="388044"/>
                    <a:pt x="253659" y="385880"/>
                  </a:cubicBezTo>
                  <a:cubicBezTo>
                    <a:pt x="255823" y="383715"/>
                    <a:pt x="257060" y="380700"/>
                    <a:pt x="257060" y="377685"/>
                  </a:cubicBezTo>
                  <a:lnTo>
                    <a:pt x="256983" y="354491"/>
                  </a:lnTo>
                  <a:cubicBezTo>
                    <a:pt x="256906" y="336014"/>
                    <a:pt x="265874" y="317846"/>
                    <a:pt x="281568" y="304857"/>
                  </a:cubicBezTo>
                  <a:close/>
                  <a:moveTo>
                    <a:pt x="233790" y="354723"/>
                  </a:moveTo>
                  <a:lnTo>
                    <a:pt x="233790" y="366243"/>
                  </a:lnTo>
                  <a:lnTo>
                    <a:pt x="110401" y="366243"/>
                  </a:lnTo>
                  <a:lnTo>
                    <a:pt x="110401" y="356810"/>
                  </a:lnTo>
                  <a:cubicBezTo>
                    <a:pt x="110478" y="329365"/>
                    <a:pt x="98959" y="304394"/>
                    <a:pt x="78858" y="288235"/>
                  </a:cubicBezTo>
                  <a:cubicBezTo>
                    <a:pt x="43449" y="259785"/>
                    <a:pt x="23116" y="217496"/>
                    <a:pt x="23116" y="172191"/>
                  </a:cubicBezTo>
                  <a:cubicBezTo>
                    <a:pt x="23116" y="129902"/>
                    <a:pt x="41207" y="89391"/>
                    <a:pt x="72750" y="61172"/>
                  </a:cubicBezTo>
                  <a:cubicBezTo>
                    <a:pt x="104757" y="32567"/>
                    <a:pt x="146041" y="19424"/>
                    <a:pt x="189104" y="24217"/>
                  </a:cubicBezTo>
                  <a:cubicBezTo>
                    <a:pt x="258065" y="31871"/>
                    <a:pt x="313188" y="87535"/>
                    <a:pt x="320224" y="156652"/>
                  </a:cubicBezTo>
                  <a:cubicBezTo>
                    <a:pt x="325249" y="206518"/>
                    <a:pt x="305303" y="255224"/>
                    <a:pt x="266802" y="286998"/>
                  </a:cubicBezTo>
                  <a:cubicBezTo>
                    <a:pt x="245695" y="304394"/>
                    <a:pt x="233635" y="329056"/>
                    <a:pt x="233790" y="35472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6" name="Frihandsfigur: Form 115">
              <a:extLst>
                <a:ext uri="{FF2B5EF4-FFF2-40B4-BE49-F238E27FC236}">
                  <a16:creationId xmlns:a16="http://schemas.microsoft.com/office/drawing/2014/main" id="{F4214899-3C83-4530-B5B5-A81F92632566}"/>
                </a:ext>
              </a:extLst>
            </p:cNvPr>
            <p:cNvSpPr/>
            <p:nvPr/>
          </p:nvSpPr>
          <p:spPr>
            <a:xfrm>
              <a:off x="268734" y="4817356"/>
              <a:ext cx="169775" cy="23193"/>
            </a:xfrm>
            <a:custGeom>
              <a:avLst/>
              <a:gdLst>
                <a:gd name="connsiteX0" fmla="*/ 169776 w 169775"/>
                <a:gd name="connsiteY0" fmla="*/ 11597 h 23193"/>
                <a:gd name="connsiteX1" fmla="*/ 158179 w 169775"/>
                <a:gd name="connsiteY1" fmla="*/ 0 h 23193"/>
                <a:gd name="connsiteX2" fmla="*/ 11597 w 169775"/>
                <a:gd name="connsiteY2" fmla="*/ 0 h 23193"/>
                <a:gd name="connsiteX3" fmla="*/ 0 w 169775"/>
                <a:gd name="connsiteY3" fmla="*/ 11597 h 23193"/>
                <a:gd name="connsiteX4" fmla="*/ 11597 w 169775"/>
                <a:gd name="connsiteY4" fmla="*/ 23193 h 23193"/>
                <a:gd name="connsiteX5" fmla="*/ 158256 w 169775"/>
                <a:gd name="connsiteY5" fmla="*/ 23193 h 23193"/>
                <a:gd name="connsiteX6" fmla="*/ 169776 w 169775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775" h="23193">
                  <a:moveTo>
                    <a:pt x="169776" y="11597"/>
                  </a:moveTo>
                  <a:cubicBezTo>
                    <a:pt x="169776" y="5180"/>
                    <a:pt x="164596" y="0"/>
                    <a:pt x="158179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158256" y="23193"/>
                  </a:lnTo>
                  <a:cubicBezTo>
                    <a:pt x="164596" y="23193"/>
                    <a:pt x="169776" y="18013"/>
                    <a:pt x="169776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7" name="Frihandsfigur: Form 116">
              <a:extLst>
                <a:ext uri="{FF2B5EF4-FFF2-40B4-BE49-F238E27FC236}">
                  <a16:creationId xmlns:a16="http://schemas.microsoft.com/office/drawing/2014/main" id="{9EA0D1C5-8355-47C6-944B-9816B7E2331C}"/>
                </a:ext>
              </a:extLst>
            </p:cNvPr>
            <p:cNvSpPr/>
            <p:nvPr/>
          </p:nvSpPr>
          <p:spPr>
            <a:xfrm>
              <a:off x="294710" y="4874566"/>
              <a:ext cx="117822" cy="23193"/>
            </a:xfrm>
            <a:custGeom>
              <a:avLst/>
              <a:gdLst>
                <a:gd name="connsiteX0" fmla="*/ 11597 w 117822"/>
                <a:gd name="connsiteY0" fmla="*/ 0 h 23193"/>
                <a:gd name="connsiteX1" fmla="*/ 0 w 117822"/>
                <a:gd name="connsiteY1" fmla="*/ 11597 h 23193"/>
                <a:gd name="connsiteX2" fmla="*/ 11597 w 117822"/>
                <a:gd name="connsiteY2" fmla="*/ 23193 h 23193"/>
                <a:gd name="connsiteX3" fmla="*/ 106226 w 117822"/>
                <a:gd name="connsiteY3" fmla="*/ 23193 h 23193"/>
                <a:gd name="connsiteX4" fmla="*/ 117823 w 117822"/>
                <a:gd name="connsiteY4" fmla="*/ 11597 h 23193"/>
                <a:gd name="connsiteX5" fmla="*/ 106226 w 117822"/>
                <a:gd name="connsiteY5" fmla="*/ 0 h 23193"/>
                <a:gd name="connsiteX6" fmla="*/ 11597 w 11782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822" h="23193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06226" y="23193"/>
                  </a:lnTo>
                  <a:cubicBezTo>
                    <a:pt x="112643" y="23193"/>
                    <a:pt x="117823" y="18014"/>
                    <a:pt x="117823" y="11597"/>
                  </a:cubicBezTo>
                  <a:cubicBezTo>
                    <a:pt x="117823" y="5180"/>
                    <a:pt x="112643" y="0"/>
                    <a:pt x="106226" y="0"/>
                  </a:cubicBezTo>
                  <a:lnTo>
                    <a:pt x="11597" y="0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8" name="Frihandsfigur: Form 117">
              <a:extLst>
                <a:ext uri="{FF2B5EF4-FFF2-40B4-BE49-F238E27FC236}">
                  <a16:creationId xmlns:a16="http://schemas.microsoft.com/office/drawing/2014/main" id="{0F5A6CE5-03F0-4ED6-B671-62F5D8B1EC2C}"/>
                </a:ext>
              </a:extLst>
            </p:cNvPr>
            <p:cNvSpPr/>
            <p:nvPr/>
          </p:nvSpPr>
          <p:spPr>
            <a:xfrm>
              <a:off x="342025" y="4492262"/>
              <a:ext cx="23193" cy="129882"/>
            </a:xfrm>
            <a:custGeom>
              <a:avLst/>
              <a:gdLst>
                <a:gd name="connsiteX0" fmla="*/ 11597 w 23193"/>
                <a:gd name="connsiteY0" fmla="*/ 129883 h 129882"/>
                <a:gd name="connsiteX1" fmla="*/ 23193 w 23193"/>
                <a:gd name="connsiteY1" fmla="*/ 118286 h 129882"/>
                <a:gd name="connsiteX2" fmla="*/ 23193 w 23193"/>
                <a:gd name="connsiteY2" fmla="*/ 11597 h 129882"/>
                <a:gd name="connsiteX3" fmla="*/ 11597 w 23193"/>
                <a:gd name="connsiteY3" fmla="*/ 0 h 129882"/>
                <a:gd name="connsiteX4" fmla="*/ 0 w 23193"/>
                <a:gd name="connsiteY4" fmla="*/ 11597 h 129882"/>
                <a:gd name="connsiteX5" fmla="*/ 0 w 23193"/>
                <a:gd name="connsiteY5" fmla="*/ 118286 h 129882"/>
                <a:gd name="connsiteX6" fmla="*/ 11597 w 23193"/>
                <a:gd name="connsiteY6" fmla="*/ 129883 h 12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29882">
                  <a:moveTo>
                    <a:pt x="11597" y="129883"/>
                  </a:moveTo>
                  <a:cubicBezTo>
                    <a:pt x="18014" y="129883"/>
                    <a:pt x="23193" y="124703"/>
                    <a:pt x="23193" y="118286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118286"/>
                  </a:lnTo>
                  <a:cubicBezTo>
                    <a:pt x="0" y="124626"/>
                    <a:pt x="5180" y="129883"/>
                    <a:pt x="11597" y="12988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9" name="Frihandsfigur: Form 118">
              <a:extLst>
                <a:ext uri="{FF2B5EF4-FFF2-40B4-BE49-F238E27FC236}">
                  <a16:creationId xmlns:a16="http://schemas.microsoft.com/office/drawing/2014/main" id="{C6465FCB-AB8C-4F79-992A-09317B5484A2}"/>
                </a:ext>
              </a:extLst>
            </p:cNvPr>
            <p:cNvSpPr/>
            <p:nvPr/>
          </p:nvSpPr>
          <p:spPr>
            <a:xfrm>
              <a:off x="337927" y="4651060"/>
              <a:ext cx="31388" cy="31388"/>
            </a:xfrm>
            <a:custGeom>
              <a:avLst/>
              <a:gdLst>
                <a:gd name="connsiteX0" fmla="*/ 15694 w 31388"/>
                <a:gd name="connsiteY0" fmla="*/ 0 h 31388"/>
                <a:gd name="connsiteX1" fmla="*/ 0 w 31388"/>
                <a:gd name="connsiteY1" fmla="*/ 15694 h 31388"/>
                <a:gd name="connsiteX2" fmla="*/ 15694 w 31388"/>
                <a:gd name="connsiteY2" fmla="*/ 31388 h 31388"/>
                <a:gd name="connsiteX3" fmla="*/ 31388 w 31388"/>
                <a:gd name="connsiteY3" fmla="*/ 15694 h 31388"/>
                <a:gd name="connsiteX4" fmla="*/ 15694 w 31388"/>
                <a:gd name="connsiteY4" fmla="*/ 0 h 31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88" h="31388">
                  <a:moveTo>
                    <a:pt x="15694" y="0"/>
                  </a:moveTo>
                  <a:cubicBezTo>
                    <a:pt x="7035" y="0"/>
                    <a:pt x="0" y="7035"/>
                    <a:pt x="0" y="15694"/>
                  </a:cubicBezTo>
                  <a:cubicBezTo>
                    <a:pt x="0" y="24353"/>
                    <a:pt x="7035" y="31388"/>
                    <a:pt x="15694" y="31388"/>
                  </a:cubicBezTo>
                  <a:cubicBezTo>
                    <a:pt x="24353" y="31388"/>
                    <a:pt x="31388" y="24353"/>
                    <a:pt x="31388" y="15694"/>
                  </a:cubicBezTo>
                  <a:cubicBezTo>
                    <a:pt x="31388" y="7035"/>
                    <a:pt x="24353" y="0"/>
                    <a:pt x="15694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0" name="Frihandsfigur: Form 119">
              <a:extLst>
                <a:ext uri="{FF2B5EF4-FFF2-40B4-BE49-F238E27FC236}">
                  <a16:creationId xmlns:a16="http://schemas.microsoft.com/office/drawing/2014/main" id="{A5AFE02D-FBB4-4212-AE74-8610CCE4280C}"/>
                </a:ext>
              </a:extLst>
            </p:cNvPr>
            <p:cNvSpPr/>
            <p:nvPr/>
          </p:nvSpPr>
          <p:spPr>
            <a:xfrm>
              <a:off x="43603" y="4544602"/>
              <a:ext cx="78007" cy="23193"/>
            </a:xfrm>
            <a:custGeom>
              <a:avLst/>
              <a:gdLst>
                <a:gd name="connsiteX0" fmla="*/ 78007 w 78007"/>
                <a:gd name="connsiteY0" fmla="*/ 11597 h 23193"/>
                <a:gd name="connsiteX1" fmla="*/ 66410 w 78007"/>
                <a:gd name="connsiteY1" fmla="*/ 0 h 23193"/>
                <a:gd name="connsiteX2" fmla="*/ 11597 w 78007"/>
                <a:gd name="connsiteY2" fmla="*/ 0 h 23193"/>
                <a:gd name="connsiteX3" fmla="*/ 0 w 78007"/>
                <a:gd name="connsiteY3" fmla="*/ 11597 h 23193"/>
                <a:gd name="connsiteX4" fmla="*/ 11597 w 78007"/>
                <a:gd name="connsiteY4" fmla="*/ 23193 h 23193"/>
                <a:gd name="connsiteX5" fmla="*/ 66333 w 78007"/>
                <a:gd name="connsiteY5" fmla="*/ 23193 h 23193"/>
                <a:gd name="connsiteX6" fmla="*/ 78007 w 78007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007" h="23193">
                  <a:moveTo>
                    <a:pt x="78007" y="11597"/>
                  </a:moveTo>
                  <a:cubicBezTo>
                    <a:pt x="78007" y="5180"/>
                    <a:pt x="72827" y="0"/>
                    <a:pt x="6641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66333" y="23193"/>
                  </a:lnTo>
                  <a:cubicBezTo>
                    <a:pt x="72750" y="23193"/>
                    <a:pt x="78007" y="18014"/>
                    <a:pt x="78007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1" name="Frihandsfigur: Form 120">
              <a:extLst>
                <a:ext uri="{FF2B5EF4-FFF2-40B4-BE49-F238E27FC236}">
                  <a16:creationId xmlns:a16="http://schemas.microsoft.com/office/drawing/2014/main" id="{A152B19B-97F0-4BC4-B636-9D02049C138C}"/>
                </a:ext>
              </a:extLst>
            </p:cNvPr>
            <p:cNvSpPr/>
            <p:nvPr/>
          </p:nvSpPr>
          <p:spPr>
            <a:xfrm>
              <a:off x="78838" y="4430316"/>
              <a:ext cx="60264" cy="60244"/>
            </a:xfrm>
            <a:custGeom>
              <a:avLst/>
              <a:gdLst>
                <a:gd name="connsiteX0" fmla="*/ 3421 w 60264"/>
                <a:gd name="connsiteY0" fmla="*/ 3421 h 60244"/>
                <a:gd name="connsiteX1" fmla="*/ 3421 w 60264"/>
                <a:gd name="connsiteY1" fmla="*/ 19811 h 60244"/>
                <a:gd name="connsiteX2" fmla="*/ 40453 w 60264"/>
                <a:gd name="connsiteY2" fmla="*/ 56843 h 60244"/>
                <a:gd name="connsiteX3" fmla="*/ 48648 w 60264"/>
                <a:gd name="connsiteY3" fmla="*/ 60245 h 60244"/>
                <a:gd name="connsiteX4" fmla="*/ 56843 w 60264"/>
                <a:gd name="connsiteY4" fmla="*/ 56843 h 60244"/>
                <a:gd name="connsiteX5" fmla="*/ 56843 w 60264"/>
                <a:gd name="connsiteY5" fmla="*/ 40453 h 60244"/>
                <a:gd name="connsiteX6" fmla="*/ 19811 w 60264"/>
                <a:gd name="connsiteY6" fmla="*/ 3421 h 60244"/>
                <a:gd name="connsiteX7" fmla="*/ 3421 w 60264"/>
                <a:gd name="connsiteY7" fmla="*/ 3421 h 6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64" h="60244">
                  <a:moveTo>
                    <a:pt x="3421" y="3421"/>
                  </a:moveTo>
                  <a:cubicBezTo>
                    <a:pt x="-1140" y="7982"/>
                    <a:pt x="-1140" y="15327"/>
                    <a:pt x="3421" y="19811"/>
                  </a:cubicBezTo>
                  <a:lnTo>
                    <a:pt x="40453" y="56843"/>
                  </a:lnTo>
                  <a:cubicBezTo>
                    <a:pt x="42695" y="59085"/>
                    <a:pt x="45710" y="60245"/>
                    <a:pt x="48648" y="60245"/>
                  </a:cubicBezTo>
                  <a:cubicBezTo>
                    <a:pt x="51586" y="60245"/>
                    <a:pt x="54601" y="59085"/>
                    <a:pt x="56843" y="56843"/>
                  </a:cubicBezTo>
                  <a:cubicBezTo>
                    <a:pt x="61405" y="52282"/>
                    <a:pt x="61405" y="44937"/>
                    <a:pt x="56843" y="40453"/>
                  </a:cubicBezTo>
                  <a:lnTo>
                    <a:pt x="19811" y="3421"/>
                  </a:lnTo>
                  <a:cubicBezTo>
                    <a:pt x="15250" y="-1140"/>
                    <a:pt x="7905" y="-1140"/>
                    <a:pt x="3421" y="342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2" name="Frihandsfigur: Form 121">
              <a:extLst>
                <a:ext uri="{FF2B5EF4-FFF2-40B4-BE49-F238E27FC236}">
                  <a16:creationId xmlns:a16="http://schemas.microsoft.com/office/drawing/2014/main" id="{F375268F-F859-48BC-B712-31E07FA4603F}"/>
                </a:ext>
              </a:extLst>
            </p:cNvPr>
            <p:cNvSpPr/>
            <p:nvPr/>
          </p:nvSpPr>
          <p:spPr>
            <a:xfrm>
              <a:off x="80384" y="4620995"/>
              <a:ext cx="61965" cy="61916"/>
            </a:xfrm>
            <a:custGeom>
              <a:avLst/>
              <a:gdLst>
                <a:gd name="connsiteX0" fmla="*/ 11616 w 61965"/>
                <a:gd name="connsiteY0" fmla="*/ 61917 h 61916"/>
                <a:gd name="connsiteX1" fmla="*/ 19811 w 61965"/>
                <a:gd name="connsiteY1" fmla="*/ 58515 h 61916"/>
                <a:gd name="connsiteX2" fmla="*/ 58544 w 61965"/>
                <a:gd name="connsiteY2" fmla="*/ 19782 h 61916"/>
                <a:gd name="connsiteX3" fmla="*/ 58544 w 61965"/>
                <a:gd name="connsiteY3" fmla="*/ 3392 h 61916"/>
                <a:gd name="connsiteX4" fmla="*/ 42154 w 61965"/>
                <a:gd name="connsiteY4" fmla="*/ 3392 h 61916"/>
                <a:gd name="connsiteX5" fmla="*/ 3421 w 61965"/>
                <a:gd name="connsiteY5" fmla="*/ 42125 h 61916"/>
                <a:gd name="connsiteX6" fmla="*/ 3421 w 61965"/>
                <a:gd name="connsiteY6" fmla="*/ 58515 h 61916"/>
                <a:gd name="connsiteX7" fmla="*/ 11616 w 61965"/>
                <a:gd name="connsiteY7" fmla="*/ 61917 h 6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965" h="61916">
                  <a:moveTo>
                    <a:pt x="11616" y="61917"/>
                  </a:moveTo>
                  <a:cubicBezTo>
                    <a:pt x="14554" y="61917"/>
                    <a:pt x="17569" y="60757"/>
                    <a:pt x="19811" y="58515"/>
                  </a:cubicBezTo>
                  <a:lnTo>
                    <a:pt x="58544" y="19782"/>
                  </a:lnTo>
                  <a:cubicBezTo>
                    <a:pt x="63105" y="15221"/>
                    <a:pt x="63105" y="7876"/>
                    <a:pt x="58544" y="3392"/>
                  </a:cubicBezTo>
                  <a:cubicBezTo>
                    <a:pt x="53983" y="-1092"/>
                    <a:pt x="46638" y="-1169"/>
                    <a:pt x="42154" y="3392"/>
                  </a:cubicBezTo>
                  <a:lnTo>
                    <a:pt x="3421" y="42125"/>
                  </a:lnTo>
                  <a:cubicBezTo>
                    <a:pt x="-1140" y="46686"/>
                    <a:pt x="-1140" y="54031"/>
                    <a:pt x="3421" y="58515"/>
                  </a:cubicBezTo>
                  <a:cubicBezTo>
                    <a:pt x="5740" y="60757"/>
                    <a:pt x="8678" y="61917"/>
                    <a:pt x="11616" y="6191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3" name="Frihandsfigur: Form 122">
              <a:extLst>
                <a:ext uri="{FF2B5EF4-FFF2-40B4-BE49-F238E27FC236}">
                  <a16:creationId xmlns:a16="http://schemas.microsoft.com/office/drawing/2014/main" id="{EDA3478D-DE81-498B-9564-C28FAB4DDADC}"/>
                </a:ext>
              </a:extLst>
            </p:cNvPr>
            <p:cNvSpPr/>
            <p:nvPr/>
          </p:nvSpPr>
          <p:spPr>
            <a:xfrm>
              <a:off x="585710" y="4545452"/>
              <a:ext cx="77929" cy="23193"/>
            </a:xfrm>
            <a:custGeom>
              <a:avLst/>
              <a:gdLst>
                <a:gd name="connsiteX0" fmla="*/ 66333 w 77929"/>
                <a:gd name="connsiteY0" fmla="*/ 0 h 23193"/>
                <a:gd name="connsiteX1" fmla="*/ 11597 w 77929"/>
                <a:gd name="connsiteY1" fmla="*/ 0 h 23193"/>
                <a:gd name="connsiteX2" fmla="*/ 0 w 77929"/>
                <a:gd name="connsiteY2" fmla="*/ 11597 h 23193"/>
                <a:gd name="connsiteX3" fmla="*/ 11597 w 77929"/>
                <a:gd name="connsiteY3" fmla="*/ 23193 h 23193"/>
                <a:gd name="connsiteX4" fmla="*/ 66333 w 77929"/>
                <a:gd name="connsiteY4" fmla="*/ 23193 h 23193"/>
                <a:gd name="connsiteX5" fmla="*/ 77930 w 77929"/>
                <a:gd name="connsiteY5" fmla="*/ 11597 h 23193"/>
                <a:gd name="connsiteX6" fmla="*/ 66333 w 77929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929" h="23193">
                  <a:moveTo>
                    <a:pt x="66333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66333" y="23193"/>
                  </a:lnTo>
                  <a:cubicBezTo>
                    <a:pt x="72750" y="23193"/>
                    <a:pt x="77930" y="18014"/>
                    <a:pt x="77930" y="11597"/>
                  </a:cubicBezTo>
                  <a:cubicBezTo>
                    <a:pt x="77930" y="5180"/>
                    <a:pt x="72673" y="0"/>
                    <a:pt x="66333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4" name="Frihandsfigur: Form 123">
              <a:extLst>
                <a:ext uri="{FF2B5EF4-FFF2-40B4-BE49-F238E27FC236}">
                  <a16:creationId xmlns:a16="http://schemas.microsoft.com/office/drawing/2014/main" id="{D819D231-E962-4E72-AED6-7C9D2A3E97E1}"/>
                </a:ext>
              </a:extLst>
            </p:cNvPr>
            <p:cNvSpPr/>
            <p:nvPr/>
          </p:nvSpPr>
          <p:spPr>
            <a:xfrm>
              <a:off x="568170" y="4622667"/>
              <a:ext cx="60235" cy="60244"/>
            </a:xfrm>
            <a:custGeom>
              <a:avLst/>
              <a:gdLst>
                <a:gd name="connsiteX0" fmla="*/ 48619 w 60235"/>
                <a:gd name="connsiteY0" fmla="*/ 60245 h 60244"/>
                <a:gd name="connsiteX1" fmla="*/ 56814 w 60235"/>
                <a:gd name="connsiteY1" fmla="*/ 56843 h 60244"/>
                <a:gd name="connsiteX2" fmla="*/ 56814 w 60235"/>
                <a:gd name="connsiteY2" fmla="*/ 40453 h 60244"/>
                <a:gd name="connsiteX3" fmla="*/ 19782 w 60235"/>
                <a:gd name="connsiteY3" fmla="*/ 3421 h 60244"/>
                <a:gd name="connsiteX4" fmla="*/ 3392 w 60235"/>
                <a:gd name="connsiteY4" fmla="*/ 3421 h 60244"/>
                <a:gd name="connsiteX5" fmla="*/ 3392 w 60235"/>
                <a:gd name="connsiteY5" fmla="*/ 19811 h 60244"/>
                <a:gd name="connsiteX6" fmla="*/ 40424 w 60235"/>
                <a:gd name="connsiteY6" fmla="*/ 56843 h 60244"/>
                <a:gd name="connsiteX7" fmla="*/ 48619 w 60235"/>
                <a:gd name="connsiteY7" fmla="*/ 60245 h 6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35" h="60244">
                  <a:moveTo>
                    <a:pt x="48619" y="60245"/>
                  </a:moveTo>
                  <a:cubicBezTo>
                    <a:pt x="51557" y="60245"/>
                    <a:pt x="54572" y="59085"/>
                    <a:pt x="56814" y="56843"/>
                  </a:cubicBezTo>
                  <a:cubicBezTo>
                    <a:pt x="61376" y="52282"/>
                    <a:pt x="61376" y="44937"/>
                    <a:pt x="56814" y="40453"/>
                  </a:cubicBezTo>
                  <a:lnTo>
                    <a:pt x="19782" y="3421"/>
                  </a:lnTo>
                  <a:cubicBezTo>
                    <a:pt x="15221" y="-1140"/>
                    <a:pt x="7876" y="-1140"/>
                    <a:pt x="3392" y="3421"/>
                  </a:cubicBezTo>
                  <a:cubicBezTo>
                    <a:pt x="-1092" y="7982"/>
                    <a:pt x="-1169" y="15327"/>
                    <a:pt x="3392" y="19811"/>
                  </a:cubicBezTo>
                  <a:lnTo>
                    <a:pt x="40424" y="56843"/>
                  </a:lnTo>
                  <a:cubicBezTo>
                    <a:pt x="42666" y="59085"/>
                    <a:pt x="45681" y="60245"/>
                    <a:pt x="48619" y="6024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5" name="Frihandsfigur: Form 124">
              <a:extLst>
                <a:ext uri="{FF2B5EF4-FFF2-40B4-BE49-F238E27FC236}">
                  <a16:creationId xmlns:a16="http://schemas.microsoft.com/office/drawing/2014/main" id="{04ED823D-CF4E-4B1C-8C3D-BB17C0F2F00F}"/>
                </a:ext>
              </a:extLst>
            </p:cNvPr>
            <p:cNvSpPr/>
            <p:nvPr/>
          </p:nvSpPr>
          <p:spPr>
            <a:xfrm>
              <a:off x="564894" y="4430316"/>
              <a:ext cx="61907" cy="61945"/>
            </a:xfrm>
            <a:custGeom>
              <a:avLst/>
              <a:gdLst>
                <a:gd name="connsiteX0" fmla="*/ 58544 w 61907"/>
                <a:gd name="connsiteY0" fmla="*/ 3421 h 61945"/>
                <a:gd name="connsiteX1" fmla="*/ 42154 w 61907"/>
                <a:gd name="connsiteY1" fmla="*/ 3421 h 61945"/>
                <a:gd name="connsiteX2" fmla="*/ 3421 w 61907"/>
                <a:gd name="connsiteY2" fmla="*/ 42154 h 61945"/>
                <a:gd name="connsiteX3" fmla="*/ 3421 w 61907"/>
                <a:gd name="connsiteY3" fmla="*/ 58544 h 61945"/>
                <a:gd name="connsiteX4" fmla="*/ 11616 w 61907"/>
                <a:gd name="connsiteY4" fmla="*/ 61946 h 61945"/>
                <a:gd name="connsiteX5" fmla="*/ 19811 w 61907"/>
                <a:gd name="connsiteY5" fmla="*/ 58544 h 61945"/>
                <a:gd name="connsiteX6" fmla="*/ 58544 w 61907"/>
                <a:gd name="connsiteY6" fmla="*/ 19811 h 61945"/>
                <a:gd name="connsiteX7" fmla="*/ 58544 w 61907"/>
                <a:gd name="connsiteY7" fmla="*/ 3421 h 61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907" h="61945">
                  <a:moveTo>
                    <a:pt x="58544" y="3421"/>
                  </a:moveTo>
                  <a:cubicBezTo>
                    <a:pt x="53983" y="-1140"/>
                    <a:pt x="46638" y="-1140"/>
                    <a:pt x="42154" y="3421"/>
                  </a:cubicBezTo>
                  <a:lnTo>
                    <a:pt x="3421" y="42154"/>
                  </a:lnTo>
                  <a:cubicBezTo>
                    <a:pt x="-1140" y="46715"/>
                    <a:pt x="-1140" y="54060"/>
                    <a:pt x="3421" y="58544"/>
                  </a:cubicBezTo>
                  <a:cubicBezTo>
                    <a:pt x="5663" y="60786"/>
                    <a:pt x="8678" y="61946"/>
                    <a:pt x="11616" y="61946"/>
                  </a:cubicBezTo>
                  <a:cubicBezTo>
                    <a:pt x="14554" y="61946"/>
                    <a:pt x="17569" y="60786"/>
                    <a:pt x="19811" y="58544"/>
                  </a:cubicBezTo>
                  <a:lnTo>
                    <a:pt x="58544" y="19811"/>
                  </a:lnTo>
                  <a:cubicBezTo>
                    <a:pt x="63028" y="15250"/>
                    <a:pt x="63028" y="7905"/>
                    <a:pt x="58544" y="342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16" name="Grupp 515">
            <a:extLst>
              <a:ext uri="{FF2B5EF4-FFF2-40B4-BE49-F238E27FC236}">
                <a16:creationId xmlns:a16="http://schemas.microsoft.com/office/drawing/2014/main" id="{9EF4F1A3-DAFD-41C9-9E6C-88F01958B631}"/>
              </a:ext>
            </a:extLst>
          </p:cNvPr>
          <p:cNvGrpSpPr/>
          <p:nvPr/>
        </p:nvGrpSpPr>
        <p:grpSpPr>
          <a:xfrm>
            <a:off x="10731918" y="3635987"/>
            <a:ext cx="619346" cy="286499"/>
            <a:chOff x="10731918" y="3635987"/>
            <a:chExt cx="619346" cy="286499"/>
          </a:xfrm>
        </p:grpSpPr>
        <p:sp>
          <p:nvSpPr>
            <p:cNvPr id="126" name="Frihandsfigur: Form 125">
              <a:extLst>
                <a:ext uri="{FF2B5EF4-FFF2-40B4-BE49-F238E27FC236}">
                  <a16:creationId xmlns:a16="http://schemas.microsoft.com/office/drawing/2014/main" id="{C858D244-4C63-4ECC-B8D6-24F9EFEAEB3C}"/>
                </a:ext>
              </a:extLst>
            </p:cNvPr>
            <p:cNvSpPr/>
            <p:nvPr/>
          </p:nvSpPr>
          <p:spPr>
            <a:xfrm>
              <a:off x="10731918" y="3635987"/>
              <a:ext cx="619346" cy="286499"/>
            </a:xfrm>
            <a:custGeom>
              <a:avLst/>
              <a:gdLst>
                <a:gd name="connsiteX0" fmla="*/ 705389 w 718657"/>
                <a:gd name="connsiteY0" fmla="*/ 187635 h 332438"/>
                <a:gd name="connsiteX1" fmla="*/ 688921 w 718657"/>
                <a:gd name="connsiteY1" fmla="*/ 169544 h 332438"/>
                <a:gd name="connsiteX2" fmla="*/ 687684 w 718657"/>
                <a:gd name="connsiteY2" fmla="*/ 168229 h 332438"/>
                <a:gd name="connsiteX3" fmla="*/ 553240 w 718657"/>
                <a:gd name="connsiteY3" fmla="*/ 60999 h 332438"/>
                <a:gd name="connsiteX4" fmla="*/ 550534 w 718657"/>
                <a:gd name="connsiteY4" fmla="*/ 59375 h 332438"/>
                <a:gd name="connsiteX5" fmla="*/ 515821 w 718657"/>
                <a:gd name="connsiteY5" fmla="*/ 40434 h 332438"/>
                <a:gd name="connsiteX6" fmla="*/ 454358 w 718657"/>
                <a:gd name="connsiteY6" fmla="*/ 9664 h 332438"/>
                <a:gd name="connsiteX7" fmla="*/ 413461 w 718657"/>
                <a:gd name="connsiteY7" fmla="*/ 0 h 332438"/>
                <a:gd name="connsiteX8" fmla="*/ 11597 w 718657"/>
                <a:gd name="connsiteY8" fmla="*/ 0 h 332438"/>
                <a:gd name="connsiteX9" fmla="*/ 0 w 718657"/>
                <a:gd name="connsiteY9" fmla="*/ 11597 h 332438"/>
                <a:gd name="connsiteX10" fmla="*/ 11597 w 718657"/>
                <a:gd name="connsiteY10" fmla="*/ 23193 h 332438"/>
                <a:gd name="connsiteX11" fmla="*/ 413461 w 718657"/>
                <a:gd name="connsiteY11" fmla="*/ 23193 h 332438"/>
                <a:gd name="connsiteX12" fmla="*/ 443999 w 718657"/>
                <a:gd name="connsiteY12" fmla="*/ 30383 h 332438"/>
                <a:gd name="connsiteX13" fmla="*/ 500127 w 718657"/>
                <a:gd name="connsiteY13" fmla="*/ 58447 h 332438"/>
                <a:gd name="connsiteX14" fmla="*/ 471908 w 718657"/>
                <a:gd name="connsiteY14" fmla="*/ 58447 h 332438"/>
                <a:gd name="connsiteX15" fmla="*/ 463559 w 718657"/>
                <a:gd name="connsiteY15" fmla="*/ 62004 h 332438"/>
                <a:gd name="connsiteX16" fmla="*/ 460311 w 718657"/>
                <a:gd name="connsiteY16" fmla="*/ 70508 h 332438"/>
                <a:gd name="connsiteX17" fmla="*/ 464564 w 718657"/>
                <a:gd name="connsiteY17" fmla="*/ 177120 h 332438"/>
                <a:gd name="connsiteX18" fmla="*/ 476160 w 718657"/>
                <a:gd name="connsiteY18" fmla="*/ 188253 h 332438"/>
                <a:gd name="connsiteX19" fmla="*/ 674695 w 718657"/>
                <a:gd name="connsiteY19" fmla="*/ 188253 h 332438"/>
                <a:gd name="connsiteX20" fmla="*/ 687916 w 718657"/>
                <a:gd name="connsiteY20" fmla="*/ 202710 h 332438"/>
                <a:gd name="connsiteX21" fmla="*/ 692555 w 718657"/>
                <a:gd name="connsiteY21" fmla="*/ 235026 h 332438"/>
                <a:gd name="connsiteX22" fmla="*/ 665109 w 718657"/>
                <a:gd name="connsiteY22" fmla="*/ 252731 h 332438"/>
                <a:gd name="connsiteX23" fmla="*/ 607744 w 718657"/>
                <a:gd name="connsiteY23" fmla="*/ 252731 h 332438"/>
                <a:gd name="connsiteX24" fmla="*/ 607590 w 718657"/>
                <a:gd name="connsiteY24" fmla="*/ 252731 h 332438"/>
                <a:gd name="connsiteX25" fmla="*/ 509481 w 718657"/>
                <a:gd name="connsiteY25" fmla="*/ 252731 h 332438"/>
                <a:gd name="connsiteX26" fmla="*/ 509327 w 718657"/>
                <a:gd name="connsiteY26" fmla="*/ 252731 h 332438"/>
                <a:gd name="connsiteX27" fmla="*/ 413229 w 718657"/>
                <a:gd name="connsiteY27" fmla="*/ 252731 h 332438"/>
                <a:gd name="connsiteX28" fmla="*/ 402328 w 718657"/>
                <a:gd name="connsiteY28" fmla="*/ 260385 h 332438"/>
                <a:gd name="connsiteX29" fmla="*/ 388490 w 718657"/>
                <a:gd name="connsiteY29" fmla="*/ 298422 h 332438"/>
                <a:gd name="connsiteX30" fmla="*/ 271440 w 718657"/>
                <a:gd name="connsiteY30" fmla="*/ 298422 h 332438"/>
                <a:gd name="connsiteX31" fmla="*/ 270898 w 718657"/>
                <a:gd name="connsiteY31" fmla="*/ 264173 h 332438"/>
                <a:gd name="connsiteX32" fmla="*/ 259302 w 718657"/>
                <a:gd name="connsiteY32" fmla="*/ 252808 h 332438"/>
                <a:gd name="connsiteX33" fmla="*/ 226213 w 718657"/>
                <a:gd name="connsiteY33" fmla="*/ 252808 h 332438"/>
                <a:gd name="connsiteX34" fmla="*/ 225904 w 718657"/>
                <a:gd name="connsiteY34" fmla="*/ 252808 h 332438"/>
                <a:gd name="connsiteX35" fmla="*/ 127950 w 718657"/>
                <a:gd name="connsiteY35" fmla="*/ 252808 h 332438"/>
                <a:gd name="connsiteX36" fmla="*/ 127641 w 718657"/>
                <a:gd name="connsiteY36" fmla="*/ 252808 h 332438"/>
                <a:gd name="connsiteX37" fmla="*/ 11751 w 718657"/>
                <a:gd name="connsiteY37" fmla="*/ 252808 h 332438"/>
                <a:gd name="connsiteX38" fmla="*/ 154 w 718657"/>
                <a:gd name="connsiteY38" fmla="*/ 264405 h 332438"/>
                <a:gd name="connsiteX39" fmla="*/ 11751 w 718657"/>
                <a:gd name="connsiteY39" fmla="*/ 276001 h 332438"/>
                <a:gd name="connsiteX40" fmla="*/ 38964 w 718657"/>
                <a:gd name="connsiteY40" fmla="*/ 276001 h 332438"/>
                <a:gd name="connsiteX41" fmla="*/ 38733 w 718657"/>
                <a:gd name="connsiteY41" fmla="*/ 280408 h 332438"/>
                <a:gd name="connsiteX42" fmla="*/ 90763 w 718657"/>
                <a:gd name="connsiteY42" fmla="*/ 332439 h 332438"/>
                <a:gd name="connsiteX43" fmla="*/ 139933 w 718657"/>
                <a:gd name="connsiteY43" fmla="*/ 297262 h 332438"/>
                <a:gd name="connsiteX44" fmla="*/ 189103 w 718657"/>
                <a:gd name="connsiteY44" fmla="*/ 332439 h 332438"/>
                <a:gd name="connsiteX45" fmla="*/ 241134 w 718657"/>
                <a:gd name="connsiteY45" fmla="*/ 280408 h 332438"/>
                <a:gd name="connsiteX46" fmla="*/ 240901 w 718657"/>
                <a:gd name="connsiteY46" fmla="*/ 276001 h 332438"/>
                <a:gd name="connsiteX47" fmla="*/ 248014 w 718657"/>
                <a:gd name="connsiteY47" fmla="*/ 276001 h 332438"/>
                <a:gd name="connsiteX48" fmla="*/ 248555 w 718657"/>
                <a:gd name="connsiteY48" fmla="*/ 310250 h 332438"/>
                <a:gd name="connsiteX49" fmla="*/ 260152 w 718657"/>
                <a:gd name="connsiteY49" fmla="*/ 321615 h 332438"/>
                <a:gd name="connsiteX50" fmla="*/ 396761 w 718657"/>
                <a:gd name="connsiteY50" fmla="*/ 321615 h 332438"/>
                <a:gd name="connsiteX51" fmla="*/ 407663 w 718657"/>
                <a:gd name="connsiteY51" fmla="*/ 313961 h 332438"/>
                <a:gd name="connsiteX52" fmla="*/ 420496 w 718657"/>
                <a:gd name="connsiteY52" fmla="*/ 278707 h 332438"/>
                <a:gd name="connsiteX53" fmla="*/ 420419 w 718657"/>
                <a:gd name="connsiteY53" fmla="*/ 280408 h 332438"/>
                <a:gd name="connsiteX54" fmla="*/ 472450 w 718657"/>
                <a:gd name="connsiteY54" fmla="*/ 332439 h 332438"/>
                <a:gd name="connsiteX55" fmla="*/ 521619 w 718657"/>
                <a:gd name="connsiteY55" fmla="*/ 297262 h 332438"/>
                <a:gd name="connsiteX56" fmla="*/ 570789 w 718657"/>
                <a:gd name="connsiteY56" fmla="*/ 332439 h 332438"/>
                <a:gd name="connsiteX57" fmla="*/ 622820 w 718657"/>
                <a:gd name="connsiteY57" fmla="*/ 280408 h 332438"/>
                <a:gd name="connsiteX58" fmla="*/ 622588 w 718657"/>
                <a:gd name="connsiteY58" fmla="*/ 276001 h 332438"/>
                <a:gd name="connsiteX59" fmla="*/ 665264 w 718657"/>
                <a:gd name="connsiteY59" fmla="*/ 276001 h 332438"/>
                <a:gd name="connsiteX60" fmla="*/ 713815 w 718657"/>
                <a:gd name="connsiteY60" fmla="*/ 244768 h 332438"/>
                <a:gd name="connsiteX61" fmla="*/ 705389 w 718657"/>
                <a:gd name="connsiteY61" fmla="*/ 187635 h 332438"/>
                <a:gd name="connsiteX62" fmla="*/ 483969 w 718657"/>
                <a:gd name="connsiteY62" fmla="*/ 81718 h 332438"/>
                <a:gd name="connsiteX63" fmla="*/ 542725 w 718657"/>
                <a:gd name="connsiteY63" fmla="*/ 81718 h 332438"/>
                <a:gd name="connsiteX64" fmla="*/ 652044 w 718657"/>
                <a:gd name="connsiteY64" fmla="*/ 165137 h 332438"/>
                <a:gd name="connsiteX65" fmla="*/ 487293 w 718657"/>
                <a:gd name="connsiteY65" fmla="*/ 165137 h 332438"/>
                <a:gd name="connsiteX66" fmla="*/ 483969 w 718657"/>
                <a:gd name="connsiteY66" fmla="*/ 81718 h 332438"/>
                <a:gd name="connsiteX67" fmla="*/ 90686 w 718657"/>
                <a:gd name="connsiteY67" fmla="*/ 309245 h 332438"/>
                <a:gd name="connsiteX68" fmla="*/ 61849 w 718657"/>
                <a:gd name="connsiteY68" fmla="*/ 280408 h 332438"/>
                <a:gd name="connsiteX69" fmla="*/ 62312 w 718657"/>
                <a:gd name="connsiteY69" fmla="*/ 276001 h 332438"/>
                <a:gd name="connsiteX70" fmla="*/ 119059 w 718657"/>
                <a:gd name="connsiteY70" fmla="*/ 276001 h 332438"/>
                <a:gd name="connsiteX71" fmla="*/ 119523 w 718657"/>
                <a:gd name="connsiteY71" fmla="*/ 280408 h 332438"/>
                <a:gd name="connsiteX72" fmla="*/ 90686 w 718657"/>
                <a:gd name="connsiteY72" fmla="*/ 309245 h 332438"/>
                <a:gd name="connsiteX73" fmla="*/ 217785 w 718657"/>
                <a:gd name="connsiteY73" fmla="*/ 280486 h 332438"/>
                <a:gd name="connsiteX74" fmla="*/ 188948 w 718657"/>
                <a:gd name="connsiteY74" fmla="*/ 309323 h 332438"/>
                <a:gd name="connsiteX75" fmla="*/ 160112 w 718657"/>
                <a:gd name="connsiteY75" fmla="*/ 280486 h 332438"/>
                <a:gd name="connsiteX76" fmla="*/ 160575 w 718657"/>
                <a:gd name="connsiteY76" fmla="*/ 276079 h 332438"/>
                <a:gd name="connsiteX77" fmla="*/ 217322 w 718657"/>
                <a:gd name="connsiteY77" fmla="*/ 276079 h 332438"/>
                <a:gd name="connsiteX78" fmla="*/ 217785 w 718657"/>
                <a:gd name="connsiteY78" fmla="*/ 280486 h 332438"/>
                <a:gd name="connsiteX79" fmla="*/ 472217 w 718657"/>
                <a:gd name="connsiteY79" fmla="*/ 309245 h 332438"/>
                <a:gd name="connsiteX80" fmla="*/ 443380 w 718657"/>
                <a:gd name="connsiteY80" fmla="*/ 280408 h 332438"/>
                <a:gd name="connsiteX81" fmla="*/ 443844 w 718657"/>
                <a:gd name="connsiteY81" fmla="*/ 276001 h 332438"/>
                <a:gd name="connsiteX82" fmla="*/ 500591 w 718657"/>
                <a:gd name="connsiteY82" fmla="*/ 276001 h 332438"/>
                <a:gd name="connsiteX83" fmla="*/ 501054 w 718657"/>
                <a:gd name="connsiteY83" fmla="*/ 280408 h 332438"/>
                <a:gd name="connsiteX84" fmla="*/ 472217 w 718657"/>
                <a:gd name="connsiteY84" fmla="*/ 309245 h 332438"/>
                <a:gd name="connsiteX85" fmla="*/ 599394 w 718657"/>
                <a:gd name="connsiteY85" fmla="*/ 280486 h 332438"/>
                <a:gd name="connsiteX86" fmla="*/ 570557 w 718657"/>
                <a:gd name="connsiteY86" fmla="*/ 309323 h 332438"/>
                <a:gd name="connsiteX87" fmla="*/ 541720 w 718657"/>
                <a:gd name="connsiteY87" fmla="*/ 280486 h 332438"/>
                <a:gd name="connsiteX88" fmla="*/ 542185 w 718657"/>
                <a:gd name="connsiteY88" fmla="*/ 276079 h 332438"/>
                <a:gd name="connsiteX89" fmla="*/ 598931 w 718657"/>
                <a:gd name="connsiteY89" fmla="*/ 276079 h 332438"/>
                <a:gd name="connsiteX90" fmla="*/ 599394 w 718657"/>
                <a:gd name="connsiteY90" fmla="*/ 280486 h 3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718657" h="332438">
                  <a:moveTo>
                    <a:pt x="705389" y="187635"/>
                  </a:moveTo>
                  <a:cubicBezTo>
                    <a:pt x="700054" y="181450"/>
                    <a:pt x="694488" y="175497"/>
                    <a:pt x="688921" y="169544"/>
                  </a:cubicBezTo>
                  <a:cubicBezTo>
                    <a:pt x="688534" y="169080"/>
                    <a:pt x="688148" y="168616"/>
                    <a:pt x="687684" y="168229"/>
                  </a:cubicBezTo>
                  <a:cubicBezTo>
                    <a:pt x="648023" y="126172"/>
                    <a:pt x="602951" y="90300"/>
                    <a:pt x="553240" y="60999"/>
                  </a:cubicBezTo>
                  <a:cubicBezTo>
                    <a:pt x="552389" y="60380"/>
                    <a:pt x="551539" y="59762"/>
                    <a:pt x="550534" y="59375"/>
                  </a:cubicBezTo>
                  <a:cubicBezTo>
                    <a:pt x="539169" y="52726"/>
                    <a:pt x="527650" y="46387"/>
                    <a:pt x="515821" y="40434"/>
                  </a:cubicBezTo>
                  <a:lnTo>
                    <a:pt x="454358" y="9664"/>
                  </a:lnTo>
                  <a:cubicBezTo>
                    <a:pt x="441756" y="3324"/>
                    <a:pt x="427609" y="0"/>
                    <a:pt x="413461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3"/>
                    <a:pt x="5179" y="23193"/>
                    <a:pt x="11597" y="23193"/>
                  </a:cubicBezTo>
                  <a:lnTo>
                    <a:pt x="413461" y="23193"/>
                  </a:lnTo>
                  <a:cubicBezTo>
                    <a:pt x="423975" y="23193"/>
                    <a:pt x="434567" y="25667"/>
                    <a:pt x="443999" y="30383"/>
                  </a:cubicBezTo>
                  <a:lnTo>
                    <a:pt x="500127" y="58447"/>
                  </a:lnTo>
                  <a:lnTo>
                    <a:pt x="471908" y="58447"/>
                  </a:lnTo>
                  <a:cubicBezTo>
                    <a:pt x="468739" y="58447"/>
                    <a:pt x="465724" y="59762"/>
                    <a:pt x="463559" y="62004"/>
                  </a:cubicBezTo>
                  <a:cubicBezTo>
                    <a:pt x="461394" y="64246"/>
                    <a:pt x="460234" y="67338"/>
                    <a:pt x="460311" y="70508"/>
                  </a:cubicBezTo>
                  <a:lnTo>
                    <a:pt x="464564" y="177120"/>
                  </a:lnTo>
                  <a:cubicBezTo>
                    <a:pt x="464796" y="183305"/>
                    <a:pt x="469898" y="188253"/>
                    <a:pt x="476160" y="188253"/>
                  </a:cubicBezTo>
                  <a:lnTo>
                    <a:pt x="674695" y="188253"/>
                  </a:lnTo>
                  <a:cubicBezTo>
                    <a:pt x="679103" y="193046"/>
                    <a:pt x="683586" y="197762"/>
                    <a:pt x="687916" y="202710"/>
                  </a:cubicBezTo>
                  <a:cubicBezTo>
                    <a:pt x="695880" y="211910"/>
                    <a:pt x="697580" y="223971"/>
                    <a:pt x="692555" y="235026"/>
                  </a:cubicBezTo>
                  <a:cubicBezTo>
                    <a:pt x="687529" y="246082"/>
                    <a:pt x="677247" y="252731"/>
                    <a:pt x="665109" y="252731"/>
                  </a:cubicBezTo>
                  <a:lnTo>
                    <a:pt x="607744" y="252731"/>
                  </a:lnTo>
                  <a:cubicBezTo>
                    <a:pt x="607667" y="252731"/>
                    <a:pt x="607590" y="252731"/>
                    <a:pt x="607590" y="252731"/>
                  </a:cubicBezTo>
                  <a:lnTo>
                    <a:pt x="509481" y="252731"/>
                  </a:lnTo>
                  <a:cubicBezTo>
                    <a:pt x="509404" y="252731"/>
                    <a:pt x="509327" y="252731"/>
                    <a:pt x="509327" y="252731"/>
                  </a:cubicBezTo>
                  <a:lnTo>
                    <a:pt x="413229" y="252731"/>
                  </a:lnTo>
                  <a:cubicBezTo>
                    <a:pt x="408358" y="252731"/>
                    <a:pt x="404029" y="255746"/>
                    <a:pt x="402328" y="260385"/>
                  </a:cubicBezTo>
                  <a:lnTo>
                    <a:pt x="388490" y="298422"/>
                  </a:lnTo>
                  <a:lnTo>
                    <a:pt x="271440" y="298422"/>
                  </a:lnTo>
                  <a:lnTo>
                    <a:pt x="270898" y="264173"/>
                  </a:lnTo>
                  <a:cubicBezTo>
                    <a:pt x="270821" y="257833"/>
                    <a:pt x="265642" y="252808"/>
                    <a:pt x="259302" y="252808"/>
                  </a:cubicBezTo>
                  <a:lnTo>
                    <a:pt x="226213" y="252808"/>
                  </a:lnTo>
                  <a:cubicBezTo>
                    <a:pt x="226136" y="252808"/>
                    <a:pt x="225981" y="252808"/>
                    <a:pt x="225904" y="252808"/>
                  </a:cubicBezTo>
                  <a:lnTo>
                    <a:pt x="127950" y="252808"/>
                  </a:lnTo>
                  <a:cubicBezTo>
                    <a:pt x="127872" y="252808"/>
                    <a:pt x="127718" y="252808"/>
                    <a:pt x="127641" y="252808"/>
                  </a:cubicBezTo>
                  <a:lnTo>
                    <a:pt x="11751" y="252808"/>
                  </a:lnTo>
                  <a:cubicBezTo>
                    <a:pt x="5334" y="252808"/>
                    <a:pt x="154" y="257988"/>
                    <a:pt x="154" y="264405"/>
                  </a:cubicBezTo>
                  <a:cubicBezTo>
                    <a:pt x="154" y="270822"/>
                    <a:pt x="5334" y="276001"/>
                    <a:pt x="11751" y="276001"/>
                  </a:cubicBezTo>
                  <a:lnTo>
                    <a:pt x="38964" y="276001"/>
                  </a:lnTo>
                  <a:cubicBezTo>
                    <a:pt x="38810" y="277470"/>
                    <a:pt x="38733" y="278939"/>
                    <a:pt x="38733" y="280408"/>
                  </a:cubicBezTo>
                  <a:cubicBezTo>
                    <a:pt x="38733" y="309091"/>
                    <a:pt x="62080" y="332439"/>
                    <a:pt x="90763" y="332439"/>
                  </a:cubicBezTo>
                  <a:cubicBezTo>
                    <a:pt x="113570" y="332439"/>
                    <a:pt x="132898" y="317672"/>
                    <a:pt x="139933" y="297262"/>
                  </a:cubicBezTo>
                  <a:cubicBezTo>
                    <a:pt x="146969" y="317672"/>
                    <a:pt x="166297" y="332439"/>
                    <a:pt x="189103" y="332439"/>
                  </a:cubicBezTo>
                  <a:cubicBezTo>
                    <a:pt x="217785" y="332439"/>
                    <a:pt x="241134" y="309091"/>
                    <a:pt x="241134" y="280408"/>
                  </a:cubicBezTo>
                  <a:cubicBezTo>
                    <a:pt x="241134" y="278939"/>
                    <a:pt x="241056" y="277470"/>
                    <a:pt x="240901" y="276001"/>
                  </a:cubicBezTo>
                  <a:lnTo>
                    <a:pt x="248014" y="276001"/>
                  </a:lnTo>
                  <a:lnTo>
                    <a:pt x="248555" y="310250"/>
                  </a:lnTo>
                  <a:cubicBezTo>
                    <a:pt x="248633" y="316590"/>
                    <a:pt x="253813" y="321615"/>
                    <a:pt x="260152" y="321615"/>
                  </a:cubicBezTo>
                  <a:lnTo>
                    <a:pt x="396761" y="321615"/>
                  </a:lnTo>
                  <a:cubicBezTo>
                    <a:pt x="401632" y="321615"/>
                    <a:pt x="405962" y="318600"/>
                    <a:pt x="407663" y="313961"/>
                  </a:cubicBezTo>
                  <a:lnTo>
                    <a:pt x="420496" y="278707"/>
                  </a:lnTo>
                  <a:cubicBezTo>
                    <a:pt x="420496" y="279249"/>
                    <a:pt x="420419" y="279790"/>
                    <a:pt x="420419" y="280408"/>
                  </a:cubicBezTo>
                  <a:cubicBezTo>
                    <a:pt x="420419" y="309091"/>
                    <a:pt x="443766" y="332439"/>
                    <a:pt x="472450" y="332439"/>
                  </a:cubicBezTo>
                  <a:cubicBezTo>
                    <a:pt x="495256" y="332439"/>
                    <a:pt x="514584" y="317672"/>
                    <a:pt x="521619" y="297262"/>
                  </a:cubicBezTo>
                  <a:cubicBezTo>
                    <a:pt x="528655" y="317672"/>
                    <a:pt x="547983" y="332439"/>
                    <a:pt x="570789" y="332439"/>
                  </a:cubicBezTo>
                  <a:cubicBezTo>
                    <a:pt x="599472" y="332439"/>
                    <a:pt x="622820" y="309091"/>
                    <a:pt x="622820" y="280408"/>
                  </a:cubicBezTo>
                  <a:cubicBezTo>
                    <a:pt x="622820" y="278939"/>
                    <a:pt x="622742" y="277470"/>
                    <a:pt x="622588" y="276001"/>
                  </a:cubicBezTo>
                  <a:lnTo>
                    <a:pt x="665264" y="276001"/>
                  </a:lnTo>
                  <a:cubicBezTo>
                    <a:pt x="686447" y="276001"/>
                    <a:pt x="705079" y="264018"/>
                    <a:pt x="713815" y="244768"/>
                  </a:cubicBezTo>
                  <a:cubicBezTo>
                    <a:pt x="722552" y="225517"/>
                    <a:pt x="719304" y="203638"/>
                    <a:pt x="705389" y="187635"/>
                  </a:cubicBezTo>
                  <a:close/>
                  <a:moveTo>
                    <a:pt x="483969" y="81718"/>
                  </a:moveTo>
                  <a:lnTo>
                    <a:pt x="542725" y="81718"/>
                  </a:lnTo>
                  <a:cubicBezTo>
                    <a:pt x="582386" y="105221"/>
                    <a:pt x="618954" y="133053"/>
                    <a:pt x="652044" y="165137"/>
                  </a:cubicBezTo>
                  <a:lnTo>
                    <a:pt x="487293" y="165137"/>
                  </a:lnTo>
                  <a:lnTo>
                    <a:pt x="483969" y="81718"/>
                  </a:lnTo>
                  <a:close/>
                  <a:moveTo>
                    <a:pt x="90686" y="309245"/>
                  </a:moveTo>
                  <a:cubicBezTo>
                    <a:pt x="74837" y="309245"/>
                    <a:pt x="61849" y="296334"/>
                    <a:pt x="61849" y="280408"/>
                  </a:cubicBezTo>
                  <a:cubicBezTo>
                    <a:pt x="61849" y="278939"/>
                    <a:pt x="62080" y="277470"/>
                    <a:pt x="62312" y="276001"/>
                  </a:cubicBezTo>
                  <a:lnTo>
                    <a:pt x="119059" y="276001"/>
                  </a:lnTo>
                  <a:cubicBezTo>
                    <a:pt x="119291" y="277470"/>
                    <a:pt x="119523" y="278939"/>
                    <a:pt x="119523" y="280408"/>
                  </a:cubicBezTo>
                  <a:cubicBezTo>
                    <a:pt x="119446" y="296334"/>
                    <a:pt x="106534" y="309245"/>
                    <a:pt x="90686" y="309245"/>
                  </a:cubicBezTo>
                  <a:close/>
                  <a:moveTo>
                    <a:pt x="217785" y="280486"/>
                  </a:moveTo>
                  <a:cubicBezTo>
                    <a:pt x="217785" y="296334"/>
                    <a:pt x="204875" y="309323"/>
                    <a:pt x="188948" y="309323"/>
                  </a:cubicBezTo>
                  <a:cubicBezTo>
                    <a:pt x="173023" y="309323"/>
                    <a:pt x="160112" y="296412"/>
                    <a:pt x="160112" y="280486"/>
                  </a:cubicBezTo>
                  <a:cubicBezTo>
                    <a:pt x="160112" y="279017"/>
                    <a:pt x="160344" y="277548"/>
                    <a:pt x="160575" y="276079"/>
                  </a:cubicBezTo>
                  <a:lnTo>
                    <a:pt x="217322" y="276079"/>
                  </a:lnTo>
                  <a:cubicBezTo>
                    <a:pt x="217553" y="277470"/>
                    <a:pt x="217785" y="278939"/>
                    <a:pt x="217785" y="280486"/>
                  </a:cubicBezTo>
                  <a:close/>
                  <a:moveTo>
                    <a:pt x="472217" y="309245"/>
                  </a:moveTo>
                  <a:cubicBezTo>
                    <a:pt x="456368" y="309245"/>
                    <a:pt x="443380" y="296334"/>
                    <a:pt x="443380" y="280408"/>
                  </a:cubicBezTo>
                  <a:cubicBezTo>
                    <a:pt x="443380" y="278939"/>
                    <a:pt x="443613" y="277470"/>
                    <a:pt x="443844" y="276001"/>
                  </a:cubicBezTo>
                  <a:lnTo>
                    <a:pt x="500591" y="276001"/>
                  </a:lnTo>
                  <a:cubicBezTo>
                    <a:pt x="500822" y="277470"/>
                    <a:pt x="501054" y="278939"/>
                    <a:pt x="501054" y="280408"/>
                  </a:cubicBezTo>
                  <a:cubicBezTo>
                    <a:pt x="501054" y="296334"/>
                    <a:pt x="488143" y="309245"/>
                    <a:pt x="472217" y="309245"/>
                  </a:cubicBezTo>
                  <a:close/>
                  <a:moveTo>
                    <a:pt x="599394" y="280486"/>
                  </a:moveTo>
                  <a:cubicBezTo>
                    <a:pt x="599394" y="296334"/>
                    <a:pt x="586484" y="309323"/>
                    <a:pt x="570557" y="309323"/>
                  </a:cubicBezTo>
                  <a:cubicBezTo>
                    <a:pt x="554632" y="309323"/>
                    <a:pt x="541720" y="296412"/>
                    <a:pt x="541720" y="280486"/>
                  </a:cubicBezTo>
                  <a:cubicBezTo>
                    <a:pt x="541720" y="279017"/>
                    <a:pt x="541952" y="277548"/>
                    <a:pt x="542185" y="276079"/>
                  </a:cubicBezTo>
                  <a:lnTo>
                    <a:pt x="598931" y="276079"/>
                  </a:lnTo>
                  <a:cubicBezTo>
                    <a:pt x="599163" y="277470"/>
                    <a:pt x="599394" y="278939"/>
                    <a:pt x="599394" y="28048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7" name="Frihandsfigur: Form 126">
              <a:extLst>
                <a:ext uri="{FF2B5EF4-FFF2-40B4-BE49-F238E27FC236}">
                  <a16:creationId xmlns:a16="http://schemas.microsoft.com/office/drawing/2014/main" id="{88CD30A4-8DF4-461F-87EF-138FD8698223}"/>
                </a:ext>
              </a:extLst>
            </p:cNvPr>
            <p:cNvSpPr/>
            <p:nvPr/>
          </p:nvSpPr>
          <p:spPr>
            <a:xfrm>
              <a:off x="10731918" y="3686424"/>
              <a:ext cx="342532" cy="117797"/>
            </a:xfrm>
            <a:custGeom>
              <a:avLst/>
              <a:gdLst>
                <a:gd name="connsiteX0" fmla="*/ 11597 w 397456"/>
                <a:gd name="connsiteY0" fmla="*/ 113493 h 136686"/>
                <a:gd name="connsiteX1" fmla="*/ 0 w 397456"/>
                <a:gd name="connsiteY1" fmla="*/ 125090 h 136686"/>
                <a:gd name="connsiteX2" fmla="*/ 11597 w 397456"/>
                <a:gd name="connsiteY2" fmla="*/ 136687 h 136686"/>
                <a:gd name="connsiteX3" fmla="*/ 385860 w 397456"/>
                <a:gd name="connsiteY3" fmla="*/ 136687 h 136686"/>
                <a:gd name="connsiteX4" fmla="*/ 397457 w 397456"/>
                <a:gd name="connsiteY4" fmla="*/ 125090 h 136686"/>
                <a:gd name="connsiteX5" fmla="*/ 397457 w 397456"/>
                <a:gd name="connsiteY5" fmla="*/ 11597 h 136686"/>
                <a:gd name="connsiteX6" fmla="*/ 385860 w 397456"/>
                <a:gd name="connsiteY6" fmla="*/ 0 h 136686"/>
                <a:gd name="connsiteX7" fmla="*/ 11597 w 397456"/>
                <a:gd name="connsiteY7" fmla="*/ 0 h 136686"/>
                <a:gd name="connsiteX8" fmla="*/ 0 w 397456"/>
                <a:gd name="connsiteY8" fmla="*/ 11597 h 136686"/>
                <a:gd name="connsiteX9" fmla="*/ 11597 w 397456"/>
                <a:gd name="connsiteY9" fmla="*/ 23193 h 136686"/>
                <a:gd name="connsiteX10" fmla="*/ 248401 w 397456"/>
                <a:gd name="connsiteY10" fmla="*/ 23193 h 136686"/>
                <a:gd name="connsiteX11" fmla="*/ 248401 w 397456"/>
                <a:gd name="connsiteY11" fmla="*/ 113493 h 136686"/>
                <a:gd name="connsiteX12" fmla="*/ 11597 w 397456"/>
                <a:gd name="connsiteY12" fmla="*/ 113493 h 136686"/>
                <a:gd name="connsiteX13" fmla="*/ 271595 w 397456"/>
                <a:gd name="connsiteY13" fmla="*/ 23193 h 136686"/>
                <a:gd name="connsiteX14" fmla="*/ 374341 w 397456"/>
                <a:gd name="connsiteY14" fmla="*/ 23193 h 136686"/>
                <a:gd name="connsiteX15" fmla="*/ 374341 w 397456"/>
                <a:gd name="connsiteY15" fmla="*/ 113493 h 136686"/>
                <a:gd name="connsiteX16" fmla="*/ 271595 w 397456"/>
                <a:gd name="connsiteY16" fmla="*/ 113493 h 136686"/>
                <a:gd name="connsiteX17" fmla="*/ 271595 w 397456"/>
                <a:gd name="connsiteY17" fmla="*/ 23193 h 13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7456" h="136686">
                  <a:moveTo>
                    <a:pt x="11597" y="113493"/>
                  </a:moveTo>
                  <a:cubicBezTo>
                    <a:pt x="5179" y="113493"/>
                    <a:pt x="0" y="118673"/>
                    <a:pt x="0" y="125090"/>
                  </a:cubicBezTo>
                  <a:cubicBezTo>
                    <a:pt x="0" y="131507"/>
                    <a:pt x="5179" y="136687"/>
                    <a:pt x="11597" y="136687"/>
                  </a:cubicBezTo>
                  <a:lnTo>
                    <a:pt x="385860" y="136687"/>
                  </a:lnTo>
                  <a:cubicBezTo>
                    <a:pt x="392278" y="136687"/>
                    <a:pt x="397457" y="131507"/>
                    <a:pt x="397457" y="125090"/>
                  </a:cubicBezTo>
                  <a:lnTo>
                    <a:pt x="397457" y="11597"/>
                  </a:lnTo>
                  <a:cubicBezTo>
                    <a:pt x="397457" y="5180"/>
                    <a:pt x="392278" y="0"/>
                    <a:pt x="385860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4"/>
                    <a:pt x="5179" y="23193"/>
                    <a:pt x="11597" y="23193"/>
                  </a:cubicBezTo>
                  <a:lnTo>
                    <a:pt x="248401" y="23193"/>
                  </a:lnTo>
                  <a:lnTo>
                    <a:pt x="248401" y="113493"/>
                  </a:lnTo>
                  <a:lnTo>
                    <a:pt x="11597" y="113493"/>
                  </a:lnTo>
                  <a:close/>
                  <a:moveTo>
                    <a:pt x="271595" y="23193"/>
                  </a:moveTo>
                  <a:lnTo>
                    <a:pt x="374341" y="23193"/>
                  </a:lnTo>
                  <a:lnTo>
                    <a:pt x="374341" y="113493"/>
                  </a:lnTo>
                  <a:lnTo>
                    <a:pt x="271595" y="113493"/>
                  </a:lnTo>
                  <a:lnTo>
                    <a:pt x="271595" y="2319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28" name="Frihandsfigur: Form 127">
            <a:extLst>
              <a:ext uri="{FF2B5EF4-FFF2-40B4-BE49-F238E27FC236}">
                <a16:creationId xmlns:a16="http://schemas.microsoft.com/office/drawing/2014/main" id="{35675283-D9BF-4581-9036-12F355CEE994}"/>
              </a:ext>
            </a:extLst>
          </p:cNvPr>
          <p:cNvSpPr/>
          <p:nvPr/>
        </p:nvSpPr>
        <p:spPr>
          <a:xfrm>
            <a:off x="9397884" y="2842878"/>
            <a:ext cx="494923" cy="441314"/>
          </a:xfrm>
          <a:custGeom>
            <a:avLst/>
            <a:gdLst>
              <a:gd name="connsiteX0" fmla="*/ 567326 w 574283"/>
              <a:gd name="connsiteY0" fmla="*/ 245432 h 512078"/>
              <a:gd name="connsiteX1" fmla="*/ 16251 w 574283"/>
              <a:gd name="connsiteY1" fmla="*/ 973 h 512078"/>
              <a:gd name="connsiteX2" fmla="*/ 4035 w 574283"/>
              <a:gd name="connsiteY2" fmla="*/ 2751 h 512078"/>
              <a:gd name="connsiteX3" fmla="*/ 402 w 574283"/>
              <a:gd name="connsiteY3" fmla="*/ 14580 h 512078"/>
              <a:gd name="connsiteX4" fmla="*/ 65652 w 574283"/>
              <a:gd name="connsiteY4" fmla="*/ 256024 h 512078"/>
              <a:gd name="connsiteX5" fmla="*/ 402 w 574283"/>
              <a:gd name="connsiteY5" fmla="*/ 497467 h 512078"/>
              <a:gd name="connsiteX6" fmla="*/ 4035 w 574283"/>
              <a:gd name="connsiteY6" fmla="*/ 509296 h 512078"/>
              <a:gd name="connsiteX7" fmla="*/ 11612 w 574283"/>
              <a:gd name="connsiteY7" fmla="*/ 512079 h 512078"/>
              <a:gd name="connsiteX8" fmla="*/ 16328 w 574283"/>
              <a:gd name="connsiteY8" fmla="*/ 511074 h 512078"/>
              <a:gd name="connsiteX9" fmla="*/ 567403 w 574283"/>
              <a:gd name="connsiteY9" fmla="*/ 266615 h 512078"/>
              <a:gd name="connsiteX10" fmla="*/ 574284 w 574283"/>
              <a:gd name="connsiteY10" fmla="*/ 256024 h 512078"/>
              <a:gd name="connsiteX11" fmla="*/ 567326 w 574283"/>
              <a:gd name="connsiteY11" fmla="*/ 245432 h 512078"/>
              <a:gd name="connsiteX12" fmla="*/ 29084 w 574283"/>
              <a:gd name="connsiteY12" fmla="*/ 479995 h 512078"/>
              <a:gd name="connsiteX13" fmla="*/ 86527 w 574283"/>
              <a:gd name="connsiteY13" fmla="*/ 267620 h 512078"/>
              <a:gd name="connsiteX14" fmla="*/ 290938 w 574283"/>
              <a:gd name="connsiteY14" fmla="*/ 267620 h 512078"/>
              <a:gd name="connsiteX15" fmla="*/ 302534 w 574283"/>
              <a:gd name="connsiteY15" fmla="*/ 256024 h 512078"/>
              <a:gd name="connsiteX16" fmla="*/ 290938 w 574283"/>
              <a:gd name="connsiteY16" fmla="*/ 244427 h 512078"/>
              <a:gd name="connsiteX17" fmla="*/ 86527 w 574283"/>
              <a:gd name="connsiteY17" fmla="*/ 244427 h 512078"/>
              <a:gd name="connsiteX18" fmla="*/ 29084 w 574283"/>
              <a:gd name="connsiteY18" fmla="*/ 32053 h 512078"/>
              <a:gd name="connsiteX19" fmla="*/ 534005 w 574283"/>
              <a:gd name="connsiteY19" fmla="*/ 256024 h 512078"/>
              <a:gd name="connsiteX20" fmla="*/ 29084 w 574283"/>
              <a:gd name="connsiteY20" fmla="*/ 479995 h 51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4283" h="512078">
                <a:moveTo>
                  <a:pt x="567326" y="245432"/>
                </a:moveTo>
                <a:lnTo>
                  <a:pt x="16251" y="973"/>
                </a:lnTo>
                <a:cubicBezTo>
                  <a:pt x="12153" y="-805"/>
                  <a:pt x="7360" y="-109"/>
                  <a:pt x="4035" y="2751"/>
                </a:cubicBezTo>
                <a:cubicBezTo>
                  <a:pt x="634" y="5689"/>
                  <a:pt x="-758" y="10251"/>
                  <a:pt x="402" y="14580"/>
                </a:cubicBezTo>
                <a:lnTo>
                  <a:pt x="65652" y="256024"/>
                </a:lnTo>
                <a:lnTo>
                  <a:pt x="402" y="497467"/>
                </a:lnTo>
                <a:cubicBezTo>
                  <a:pt x="-758" y="501796"/>
                  <a:pt x="634" y="506358"/>
                  <a:pt x="4035" y="509296"/>
                </a:cubicBezTo>
                <a:cubicBezTo>
                  <a:pt x="6200" y="511151"/>
                  <a:pt x="8906" y="512079"/>
                  <a:pt x="11612" y="512079"/>
                </a:cubicBezTo>
                <a:cubicBezTo>
                  <a:pt x="13236" y="512079"/>
                  <a:pt x="14782" y="511769"/>
                  <a:pt x="16328" y="511074"/>
                </a:cubicBezTo>
                <a:lnTo>
                  <a:pt x="567403" y="266615"/>
                </a:lnTo>
                <a:cubicBezTo>
                  <a:pt x="571578" y="264760"/>
                  <a:pt x="574284" y="260585"/>
                  <a:pt x="574284" y="256024"/>
                </a:cubicBezTo>
                <a:cubicBezTo>
                  <a:pt x="574284" y="251462"/>
                  <a:pt x="571501" y="247287"/>
                  <a:pt x="567326" y="245432"/>
                </a:cubicBezTo>
                <a:close/>
                <a:moveTo>
                  <a:pt x="29084" y="479995"/>
                </a:moveTo>
                <a:lnTo>
                  <a:pt x="86527" y="267620"/>
                </a:lnTo>
                <a:lnTo>
                  <a:pt x="290938" y="267620"/>
                </a:lnTo>
                <a:cubicBezTo>
                  <a:pt x="297355" y="267620"/>
                  <a:pt x="302534" y="262440"/>
                  <a:pt x="302534" y="256024"/>
                </a:cubicBezTo>
                <a:cubicBezTo>
                  <a:pt x="302534" y="249607"/>
                  <a:pt x="297355" y="244427"/>
                  <a:pt x="290938" y="244427"/>
                </a:cubicBezTo>
                <a:lnTo>
                  <a:pt x="86527" y="244427"/>
                </a:lnTo>
                <a:lnTo>
                  <a:pt x="29084" y="32053"/>
                </a:lnTo>
                <a:lnTo>
                  <a:pt x="534005" y="256024"/>
                </a:lnTo>
                <a:lnTo>
                  <a:pt x="29084" y="479995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2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28208" y="3522720"/>
            <a:ext cx="494111" cy="494111"/>
            <a:chOff x="3350519" y="3536616"/>
            <a:chExt cx="573341" cy="573340"/>
          </a:xfrm>
          <a:solidFill>
            <a:srgbClr val="333333"/>
          </a:solidFill>
        </p:grpSpPr>
        <p:sp>
          <p:nvSpPr>
            <p:cNvPr id="130" name="Frihandsfigur: Form 129">
              <a:extLst>
                <a:ext uri="{FF2B5EF4-FFF2-40B4-BE49-F238E27FC236}">
                  <a16:creationId xmlns:a16="http://schemas.microsoft.com/office/drawing/2014/main" id="{06417F54-9933-43B6-BFCF-E764F4406057}"/>
                </a:ext>
              </a:extLst>
            </p:cNvPr>
            <p:cNvSpPr/>
            <p:nvPr/>
          </p:nvSpPr>
          <p:spPr>
            <a:xfrm>
              <a:off x="3570547" y="3756645"/>
              <a:ext cx="133284" cy="133284"/>
            </a:xfrm>
            <a:custGeom>
              <a:avLst/>
              <a:gdLst>
                <a:gd name="connsiteX0" fmla="*/ 66642 w 133284"/>
                <a:gd name="connsiteY0" fmla="*/ 133285 h 133284"/>
                <a:gd name="connsiteX1" fmla="*/ 133285 w 133284"/>
                <a:gd name="connsiteY1" fmla="*/ 66642 h 133284"/>
                <a:gd name="connsiteX2" fmla="*/ 66642 w 133284"/>
                <a:gd name="connsiteY2" fmla="*/ 0 h 133284"/>
                <a:gd name="connsiteX3" fmla="*/ 0 w 133284"/>
                <a:gd name="connsiteY3" fmla="*/ 66642 h 133284"/>
                <a:gd name="connsiteX4" fmla="*/ 66642 w 133284"/>
                <a:gd name="connsiteY4" fmla="*/ 133285 h 133284"/>
                <a:gd name="connsiteX5" fmla="*/ 66642 w 133284"/>
                <a:gd name="connsiteY5" fmla="*/ 23193 h 133284"/>
                <a:gd name="connsiteX6" fmla="*/ 110091 w 133284"/>
                <a:gd name="connsiteY6" fmla="*/ 66642 h 133284"/>
                <a:gd name="connsiteX7" fmla="*/ 66642 w 133284"/>
                <a:gd name="connsiteY7" fmla="*/ 110091 h 133284"/>
                <a:gd name="connsiteX8" fmla="*/ 23193 w 133284"/>
                <a:gd name="connsiteY8" fmla="*/ 66642 h 133284"/>
                <a:gd name="connsiteX9" fmla="*/ 66642 w 133284"/>
                <a:gd name="connsiteY9" fmla="*/ 23193 h 133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84" h="133284">
                  <a:moveTo>
                    <a:pt x="66642" y="133285"/>
                  </a:moveTo>
                  <a:cubicBezTo>
                    <a:pt x="103365" y="133285"/>
                    <a:pt x="133285" y="103365"/>
                    <a:pt x="133285" y="66642"/>
                  </a:cubicBezTo>
                  <a:cubicBezTo>
                    <a:pt x="133285" y="29919"/>
                    <a:pt x="103365" y="0"/>
                    <a:pt x="66642" y="0"/>
                  </a:cubicBezTo>
                  <a:cubicBezTo>
                    <a:pt x="29919" y="0"/>
                    <a:pt x="0" y="29919"/>
                    <a:pt x="0" y="66642"/>
                  </a:cubicBezTo>
                  <a:cubicBezTo>
                    <a:pt x="0" y="103365"/>
                    <a:pt x="29919" y="133285"/>
                    <a:pt x="66642" y="133285"/>
                  </a:cubicBezTo>
                  <a:close/>
                  <a:moveTo>
                    <a:pt x="66642" y="23193"/>
                  </a:moveTo>
                  <a:cubicBezTo>
                    <a:pt x="90609" y="23193"/>
                    <a:pt x="110091" y="42676"/>
                    <a:pt x="110091" y="66642"/>
                  </a:cubicBezTo>
                  <a:cubicBezTo>
                    <a:pt x="110091" y="90609"/>
                    <a:pt x="90609" y="110091"/>
                    <a:pt x="66642" y="110091"/>
                  </a:cubicBezTo>
                  <a:cubicBezTo>
                    <a:pt x="42676" y="110091"/>
                    <a:pt x="23193" y="90609"/>
                    <a:pt x="23193" y="66642"/>
                  </a:cubicBezTo>
                  <a:cubicBezTo>
                    <a:pt x="23193" y="42676"/>
                    <a:pt x="42676" y="23193"/>
                    <a:pt x="66642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1" name="Frihandsfigur: Form 130">
              <a:extLst>
                <a:ext uri="{FF2B5EF4-FFF2-40B4-BE49-F238E27FC236}">
                  <a16:creationId xmlns:a16="http://schemas.microsoft.com/office/drawing/2014/main" id="{7A5CD706-0684-4616-94DE-42DD0971EAF3}"/>
                </a:ext>
              </a:extLst>
            </p:cNvPr>
            <p:cNvSpPr/>
            <p:nvPr/>
          </p:nvSpPr>
          <p:spPr>
            <a:xfrm>
              <a:off x="3350519" y="3536616"/>
              <a:ext cx="573341" cy="573340"/>
            </a:xfrm>
            <a:custGeom>
              <a:avLst/>
              <a:gdLst>
                <a:gd name="connsiteX0" fmla="*/ 286670 w 573341"/>
                <a:gd name="connsiteY0" fmla="*/ 573341 h 573340"/>
                <a:gd name="connsiteX1" fmla="*/ 573341 w 573341"/>
                <a:gd name="connsiteY1" fmla="*/ 286670 h 573340"/>
                <a:gd name="connsiteX2" fmla="*/ 286670 w 573341"/>
                <a:gd name="connsiteY2" fmla="*/ 0 h 573340"/>
                <a:gd name="connsiteX3" fmla="*/ 0 w 573341"/>
                <a:gd name="connsiteY3" fmla="*/ 286670 h 573340"/>
                <a:gd name="connsiteX4" fmla="*/ 286670 w 573341"/>
                <a:gd name="connsiteY4" fmla="*/ 573341 h 573340"/>
                <a:gd name="connsiteX5" fmla="*/ 286670 w 573341"/>
                <a:gd name="connsiteY5" fmla="*/ 23193 h 573340"/>
                <a:gd name="connsiteX6" fmla="*/ 550148 w 573341"/>
                <a:gd name="connsiteY6" fmla="*/ 286670 h 573340"/>
                <a:gd name="connsiteX7" fmla="*/ 286670 w 573341"/>
                <a:gd name="connsiteY7" fmla="*/ 550147 h 573340"/>
                <a:gd name="connsiteX8" fmla="*/ 23193 w 573341"/>
                <a:gd name="connsiteY8" fmla="*/ 286670 h 573340"/>
                <a:gd name="connsiteX9" fmla="*/ 286670 w 573341"/>
                <a:gd name="connsiteY9" fmla="*/ 23193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1" h="573340">
                  <a:moveTo>
                    <a:pt x="286670" y="573341"/>
                  </a:moveTo>
                  <a:cubicBezTo>
                    <a:pt x="444772" y="573341"/>
                    <a:pt x="573341" y="444695"/>
                    <a:pt x="573341" y="286670"/>
                  </a:cubicBezTo>
                  <a:cubicBezTo>
                    <a:pt x="573341" y="128646"/>
                    <a:pt x="444695" y="0"/>
                    <a:pt x="286670" y="0"/>
                  </a:cubicBezTo>
                  <a:cubicBezTo>
                    <a:pt x="128646" y="0"/>
                    <a:pt x="0" y="128646"/>
                    <a:pt x="0" y="286670"/>
                  </a:cubicBezTo>
                  <a:cubicBezTo>
                    <a:pt x="0" y="444695"/>
                    <a:pt x="128569" y="573341"/>
                    <a:pt x="286670" y="573341"/>
                  </a:cubicBezTo>
                  <a:close/>
                  <a:moveTo>
                    <a:pt x="286670" y="23193"/>
                  </a:moveTo>
                  <a:cubicBezTo>
                    <a:pt x="431938" y="23193"/>
                    <a:pt x="550148" y="141402"/>
                    <a:pt x="550148" y="286670"/>
                  </a:cubicBezTo>
                  <a:cubicBezTo>
                    <a:pt x="550148" y="431938"/>
                    <a:pt x="431938" y="550147"/>
                    <a:pt x="286670" y="550147"/>
                  </a:cubicBezTo>
                  <a:cubicBezTo>
                    <a:pt x="141403" y="550147"/>
                    <a:pt x="23193" y="431938"/>
                    <a:pt x="23193" y="286670"/>
                  </a:cubicBezTo>
                  <a:cubicBezTo>
                    <a:pt x="23193" y="141402"/>
                    <a:pt x="141403" y="23193"/>
                    <a:pt x="286670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2" name="Frihandsfigur: Form 131">
              <a:extLst>
                <a:ext uri="{FF2B5EF4-FFF2-40B4-BE49-F238E27FC236}">
                  <a16:creationId xmlns:a16="http://schemas.microsoft.com/office/drawing/2014/main" id="{E62D0423-A9FE-45E3-86DA-3A7F1B37C7CF}"/>
                </a:ext>
              </a:extLst>
            </p:cNvPr>
            <p:cNvSpPr/>
            <p:nvPr/>
          </p:nvSpPr>
          <p:spPr>
            <a:xfrm>
              <a:off x="3487978" y="3674076"/>
              <a:ext cx="298344" cy="298344"/>
            </a:xfrm>
            <a:custGeom>
              <a:avLst/>
              <a:gdLst>
                <a:gd name="connsiteX0" fmla="*/ 66642 w 298344"/>
                <a:gd name="connsiteY0" fmla="*/ 298344 h 298344"/>
                <a:gd name="connsiteX1" fmla="*/ 231702 w 298344"/>
                <a:gd name="connsiteY1" fmla="*/ 298344 h 298344"/>
                <a:gd name="connsiteX2" fmla="*/ 298344 w 298344"/>
                <a:gd name="connsiteY2" fmla="*/ 231702 h 298344"/>
                <a:gd name="connsiteX3" fmla="*/ 298344 w 298344"/>
                <a:gd name="connsiteY3" fmla="*/ 66642 h 298344"/>
                <a:gd name="connsiteX4" fmla="*/ 231702 w 298344"/>
                <a:gd name="connsiteY4" fmla="*/ 0 h 298344"/>
                <a:gd name="connsiteX5" fmla="*/ 66642 w 298344"/>
                <a:gd name="connsiteY5" fmla="*/ 0 h 298344"/>
                <a:gd name="connsiteX6" fmla="*/ 0 w 298344"/>
                <a:gd name="connsiteY6" fmla="*/ 66642 h 298344"/>
                <a:gd name="connsiteX7" fmla="*/ 0 w 298344"/>
                <a:gd name="connsiteY7" fmla="*/ 231702 h 298344"/>
                <a:gd name="connsiteX8" fmla="*/ 66642 w 298344"/>
                <a:gd name="connsiteY8" fmla="*/ 298344 h 298344"/>
                <a:gd name="connsiteX9" fmla="*/ 23271 w 298344"/>
                <a:gd name="connsiteY9" fmla="*/ 66719 h 298344"/>
                <a:gd name="connsiteX10" fmla="*/ 66720 w 298344"/>
                <a:gd name="connsiteY10" fmla="*/ 23271 h 298344"/>
                <a:gd name="connsiteX11" fmla="*/ 231780 w 298344"/>
                <a:gd name="connsiteY11" fmla="*/ 23271 h 298344"/>
                <a:gd name="connsiteX12" fmla="*/ 275228 w 298344"/>
                <a:gd name="connsiteY12" fmla="*/ 66719 h 298344"/>
                <a:gd name="connsiteX13" fmla="*/ 275228 w 298344"/>
                <a:gd name="connsiteY13" fmla="*/ 231779 h 298344"/>
                <a:gd name="connsiteX14" fmla="*/ 231780 w 298344"/>
                <a:gd name="connsiteY14" fmla="*/ 275228 h 298344"/>
                <a:gd name="connsiteX15" fmla="*/ 66720 w 298344"/>
                <a:gd name="connsiteY15" fmla="*/ 275228 h 298344"/>
                <a:gd name="connsiteX16" fmla="*/ 23271 w 298344"/>
                <a:gd name="connsiteY16" fmla="*/ 231779 h 298344"/>
                <a:gd name="connsiteX17" fmla="*/ 23271 w 298344"/>
                <a:gd name="connsiteY17" fmla="*/ 66719 h 29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98344" h="298344">
                  <a:moveTo>
                    <a:pt x="66642" y="298344"/>
                  </a:moveTo>
                  <a:lnTo>
                    <a:pt x="231702" y="298344"/>
                  </a:lnTo>
                  <a:cubicBezTo>
                    <a:pt x="268425" y="298344"/>
                    <a:pt x="298344" y="268425"/>
                    <a:pt x="298344" y="231702"/>
                  </a:cubicBezTo>
                  <a:lnTo>
                    <a:pt x="298344" y="66642"/>
                  </a:lnTo>
                  <a:cubicBezTo>
                    <a:pt x="298344" y="29919"/>
                    <a:pt x="268425" y="0"/>
                    <a:pt x="231702" y="0"/>
                  </a:cubicBezTo>
                  <a:lnTo>
                    <a:pt x="66642" y="0"/>
                  </a:lnTo>
                  <a:cubicBezTo>
                    <a:pt x="29919" y="0"/>
                    <a:pt x="0" y="29919"/>
                    <a:pt x="0" y="66642"/>
                  </a:cubicBezTo>
                  <a:lnTo>
                    <a:pt x="0" y="231702"/>
                  </a:lnTo>
                  <a:cubicBezTo>
                    <a:pt x="77" y="268502"/>
                    <a:pt x="29919" y="298344"/>
                    <a:pt x="66642" y="298344"/>
                  </a:cubicBezTo>
                  <a:close/>
                  <a:moveTo>
                    <a:pt x="23271" y="66719"/>
                  </a:moveTo>
                  <a:cubicBezTo>
                    <a:pt x="23271" y="42753"/>
                    <a:pt x="42753" y="23271"/>
                    <a:pt x="66720" y="23271"/>
                  </a:cubicBezTo>
                  <a:lnTo>
                    <a:pt x="231780" y="23271"/>
                  </a:lnTo>
                  <a:cubicBezTo>
                    <a:pt x="255746" y="23271"/>
                    <a:pt x="275228" y="42753"/>
                    <a:pt x="275228" y="66719"/>
                  </a:cubicBezTo>
                  <a:lnTo>
                    <a:pt x="275228" y="231779"/>
                  </a:lnTo>
                  <a:cubicBezTo>
                    <a:pt x="275228" y="255746"/>
                    <a:pt x="255746" y="275228"/>
                    <a:pt x="231780" y="275228"/>
                  </a:cubicBezTo>
                  <a:lnTo>
                    <a:pt x="66720" y="275228"/>
                  </a:lnTo>
                  <a:cubicBezTo>
                    <a:pt x="42753" y="275228"/>
                    <a:pt x="23271" y="255746"/>
                    <a:pt x="23271" y="231779"/>
                  </a:cubicBezTo>
                  <a:lnTo>
                    <a:pt x="23271" y="66719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3" name="Frihandsfigur: Form 132">
              <a:extLst>
                <a:ext uri="{FF2B5EF4-FFF2-40B4-BE49-F238E27FC236}">
                  <a16:creationId xmlns:a16="http://schemas.microsoft.com/office/drawing/2014/main" id="{DCC29ABA-10A1-4CFA-A3D0-C807AD6A45AA}"/>
                </a:ext>
              </a:extLst>
            </p:cNvPr>
            <p:cNvSpPr/>
            <p:nvPr/>
          </p:nvSpPr>
          <p:spPr>
            <a:xfrm>
              <a:off x="3699038" y="3720076"/>
              <a:ext cx="41284" cy="41284"/>
            </a:xfrm>
            <a:custGeom>
              <a:avLst/>
              <a:gdLst>
                <a:gd name="connsiteX0" fmla="*/ 20642 w 41284"/>
                <a:gd name="connsiteY0" fmla="*/ 41284 h 41284"/>
                <a:gd name="connsiteX1" fmla="*/ 41284 w 41284"/>
                <a:gd name="connsiteY1" fmla="*/ 20642 h 41284"/>
                <a:gd name="connsiteX2" fmla="*/ 20642 w 41284"/>
                <a:gd name="connsiteY2" fmla="*/ 0 h 41284"/>
                <a:gd name="connsiteX3" fmla="*/ 0 w 41284"/>
                <a:gd name="connsiteY3" fmla="*/ 20642 h 41284"/>
                <a:gd name="connsiteX4" fmla="*/ 20642 w 41284"/>
                <a:gd name="connsiteY4" fmla="*/ 41284 h 41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84" h="41284">
                  <a:moveTo>
                    <a:pt x="20642" y="41284"/>
                  </a:moveTo>
                  <a:cubicBezTo>
                    <a:pt x="32007" y="41284"/>
                    <a:pt x="41284" y="32084"/>
                    <a:pt x="41284" y="20642"/>
                  </a:cubicBezTo>
                  <a:cubicBezTo>
                    <a:pt x="41284" y="9277"/>
                    <a:pt x="32084" y="0"/>
                    <a:pt x="20642" y="0"/>
                  </a:cubicBezTo>
                  <a:cubicBezTo>
                    <a:pt x="9277" y="0"/>
                    <a:pt x="0" y="9200"/>
                    <a:pt x="0" y="20642"/>
                  </a:cubicBezTo>
                  <a:cubicBezTo>
                    <a:pt x="77" y="32084"/>
                    <a:pt x="9277" y="41284"/>
                    <a:pt x="20642" y="4128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3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140716" y="3522720"/>
            <a:ext cx="494111" cy="494111"/>
            <a:chOff x="4989519" y="3536616"/>
            <a:chExt cx="573340" cy="573340"/>
          </a:xfrm>
          <a:solidFill>
            <a:srgbClr val="333333"/>
          </a:solidFill>
        </p:grpSpPr>
        <p:sp>
          <p:nvSpPr>
            <p:cNvPr id="135" name="Frihandsfigur: Form 134">
              <a:extLst>
                <a:ext uri="{FF2B5EF4-FFF2-40B4-BE49-F238E27FC236}">
                  <a16:creationId xmlns:a16="http://schemas.microsoft.com/office/drawing/2014/main" id="{06FE02C7-715A-4068-A2B4-B3C08F497E7C}"/>
                </a:ext>
              </a:extLst>
            </p:cNvPr>
            <p:cNvSpPr/>
            <p:nvPr/>
          </p:nvSpPr>
          <p:spPr>
            <a:xfrm>
              <a:off x="4989519" y="3536616"/>
              <a:ext cx="573340" cy="573340"/>
            </a:xfrm>
            <a:custGeom>
              <a:avLst/>
              <a:gdLst>
                <a:gd name="connsiteX0" fmla="*/ 286671 w 573340"/>
                <a:gd name="connsiteY0" fmla="*/ 573341 h 573340"/>
                <a:gd name="connsiteX1" fmla="*/ 573341 w 573340"/>
                <a:gd name="connsiteY1" fmla="*/ 286670 h 573340"/>
                <a:gd name="connsiteX2" fmla="*/ 286671 w 573340"/>
                <a:gd name="connsiteY2" fmla="*/ 0 h 573340"/>
                <a:gd name="connsiteX3" fmla="*/ 0 w 573340"/>
                <a:gd name="connsiteY3" fmla="*/ 286670 h 573340"/>
                <a:gd name="connsiteX4" fmla="*/ 286671 w 573340"/>
                <a:gd name="connsiteY4" fmla="*/ 573341 h 573340"/>
                <a:gd name="connsiteX5" fmla="*/ 286671 w 573340"/>
                <a:gd name="connsiteY5" fmla="*/ 23193 h 573340"/>
                <a:gd name="connsiteX6" fmla="*/ 550147 w 573340"/>
                <a:gd name="connsiteY6" fmla="*/ 286670 h 573340"/>
                <a:gd name="connsiteX7" fmla="*/ 286671 w 573340"/>
                <a:gd name="connsiteY7" fmla="*/ 550147 h 573340"/>
                <a:gd name="connsiteX8" fmla="*/ 23193 w 573340"/>
                <a:gd name="connsiteY8" fmla="*/ 286670 h 573340"/>
                <a:gd name="connsiteX9" fmla="*/ 286671 w 573340"/>
                <a:gd name="connsiteY9" fmla="*/ 23193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1" y="573341"/>
                  </a:moveTo>
                  <a:cubicBezTo>
                    <a:pt x="444772" y="573341"/>
                    <a:pt x="573341" y="444695"/>
                    <a:pt x="573341" y="286670"/>
                  </a:cubicBezTo>
                  <a:cubicBezTo>
                    <a:pt x="573341" y="128646"/>
                    <a:pt x="444695" y="0"/>
                    <a:pt x="286671" y="0"/>
                  </a:cubicBezTo>
                  <a:cubicBezTo>
                    <a:pt x="128646" y="0"/>
                    <a:pt x="0" y="128646"/>
                    <a:pt x="0" y="286670"/>
                  </a:cubicBezTo>
                  <a:cubicBezTo>
                    <a:pt x="0" y="444695"/>
                    <a:pt x="128569" y="573341"/>
                    <a:pt x="286671" y="573341"/>
                  </a:cubicBezTo>
                  <a:close/>
                  <a:moveTo>
                    <a:pt x="286671" y="23193"/>
                  </a:moveTo>
                  <a:cubicBezTo>
                    <a:pt x="431938" y="23193"/>
                    <a:pt x="550147" y="141402"/>
                    <a:pt x="550147" y="286670"/>
                  </a:cubicBezTo>
                  <a:cubicBezTo>
                    <a:pt x="550147" y="431938"/>
                    <a:pt x="431938" y="550147"/>
                    <a:pt x="286671" y="550147"/>
                  </a:cubicBezTo>
                  <a:cubicBezTo>
                    <a:pt x="141402" y="550147"/>
                    <a:pt x="23193" y="431938"/>
                    <a:pt x="23193" y="286670"/>
                  </a:cubicBezTo>
                  <a:cubicBezTo>
                    <a:pt x="23193" y="141402"/>
                    <a:pt x="141402" y="23193"/>
                    <a:pt x="286671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6" name="Frihandsfigur: Form 135">
              <a:extLst>
                <a:ext uri="{FF2B5EF4-FFF2-40B4-BE49-F238E27FC236}">
                  <a16:creationId xmlns:a16="http://schemas.microsoft.com/office/drawing/2014/main" id="{7DF4DF60-FE7B-422F-91E7-2BB788F6FB0D}"/>
                </a:ext>
              </a:extLst>
            </p:cNvPr>
            <p:cNvSpPr/>
            <p:nvPr/>
          </p:nvSpPr>
          <p:spPr>
            <a:xfrm>
              <a:off x="5172129" y="3665262"/>
              <a:ext cx="192505" cy="316126"/>
            </a:xfrm>
            <a:custGeom>
              <a:avLst/>
              <a:gdLst>
                <a:gd name="connsiteX0" fmla="*/ 54968 w 192505"/>
                <a:gd name="connsiteY0" fmla="*/ 316126 h 316126"/>
                <a:gd name="connsiteX1" fmla="*/ 123776 w 192505"/>
                <a:gd name="connsiteY1" fmla="*/ 316126 h 316126"/>
                <a:gd name="connsiteX2" fmla="*/ 123776 w 192505"/>
                <a:gd name="connsiteY2" fmla="*/ 165833 h 316126"/>
                <a:gd name="connsiteX3" fmla="*/ 182068 w 192505"/>
                <a:gd name="connsiteY3" fmla="*/ 165833 h 316126"/>
                <a:gd name="connsiteX4" fmla="*/ 190573 w 192505"/>
                <a:gd name="connsiteY4" fmla="*/ 106999 h 316126"/>
                <a:gd name="connsiteX5" fmla="*/ 123698 w 192505"/>
                <a:gd name="connsiteY5" fmla="*/ 106999 h 316126"/>
                <a:gd name="connsiteX6" fmla="*/ 123698 w 192505"/>
                <a:gd name="connsiteY6" fmla="*/ 83264 h 316126"/>
                <a:gd name="connsiteX7" fmla="*/ 157638 w 192505"/>
                <a:gd name="connsiteY7" fmla="*/ 54737 h 316126"/>
                <a:gd name="connsiteX8" fmla="*/ 192505 w 192505"/>
                <a:gd name="connsiteY8" fmla="*/ 54737 h 316126"/>
                <a:gd name="connsiteX9" fmla="*/ 192505 w 192505"/>
                <a:gd name="connsiteY9" fmla="*/ 2319 h 316126"/>
                <a:gd name="connsiteX10" fmla="*/ 141557 w 192505"/>
                <a:gd name="connsiteY10" fmla="*/ 0 h 316126"/>
                <a:gd name="connsiteX11" fmla="*/ 54891 w 192505"/>
                <a:gd name="connsiteY11" fmla="*/ 77543 h 316126"/>
                <a:gd name="connsiteX12" fmla="*/ 54891 w 192505"/>
                <a:gd name="connsiteY12" fmla="*/ 107076 h 316126"/>
                <a:gd name="connsiteX13" fmla="*/ 0 w 192505"/>
                <a:gd name="connsiteY13" fmla="*/ 107076 h 316126"/>
                <a:gd name="connsiteX14" fmla="*/ 0 w 192505"/>
                <a:gd name="connsiteY14" fmla="*/ 165910 h 316126"/>
                <a:gd name="connsiteX15" fmla="*/ 55046 w 192505"/>
                <a:gd name="connsiteY15" fmla="*/ 165910 h 316126"/>
                <a:gd name="connsiteX16" fmla="*/ 55046 w 192505"/>
                <a:gd name="connsiteY16" fmla="*/ 316126 h 31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2505" h="316126">
                  <a:moveTo>
                    <a:pt x="54968" y="316126"/>
                  </a:moveTo>
                  <a:lnTo>
                    <a:pt x="123776" y="316126"/>
                  </a:lnTo>
                  <a:lnTo>
                    <a:pt x="123776" y="165833"/>
                  </a:lnTo>
                  <a:lnTo>
                    <a:pt x="182068" y="165833"/>
                  </a:lnTo>
                  <a:lnTo>
                    <a:pt x="190573" y="106999"/>
                  </a:lnTo>
                  <a:lnTo>
                    <a:pt x="123698" y="106999"/>
                  </a:lnTo>
                  <a:lnTo>
                    <a:pt x="123698" y="83264"/>
                  </a:lnTo>
                  <a:cubicBezTo>
                    <a:pt x="123698" y="66256"/>
                    <a:pt x="130269" y="54737"/>
                    <a:pt x="157638" y="54737"/>
                  </a:cubicBezTo>
                  <a:lnTo>
                    <a:pt x="192505" y="54737"/>
                  </a:lnTo>
                  <a:lnTo>
                    <a:pt x="192505" y="2319"/>
                  </a:lnTo>
                  <a:cubicBezTo>
                    <a:pt x="186475" y="1623"/>
                    <a:pt x="165756" y="0"/>
                    <a:pt x="141557" y="0"/>
                  </a:cubicBezTo>
                  <a:cubicBezTo>
                    <a:pt x="91150" y="0"/>
                    <a:pt x="54891" y="27368"/>
                    <a:pt x="54891" y="77543"/>
                  </a:cubicBezTo>
                  <a:lnTo>
                    <a:pt x="54891" y="107076"/>
                  </a:lnTo>
                  <a:lnTo>
                    <a:pt x="0" y="107076"/>
                  </a:lnTo>
                  <a:lnTo>
                    <a:pt x="0" y="165910"/>
                  </a:lnTo>
                  <a:lnTo>
                    <a:pt x="55046" y="165910"/>
                  </a:lnTo>
                  <a:lnTo>
                    <a:pt x="55046" y="31612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3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53225" y="3522987"/>
            <a:ext cx="494111" cy="494111"/>
            <a:chOff x="6628520" y="3536926"/>
            <a:chExt cx="573340" cy="573340"/>
          </a:xfrm>
          <a:solidFill>
            <a:srgbClr val="333333"/>
          </a:solidFill>
        </p:grpSpPr>
        <p:sp>
          <p:nvSpPr>
            <p:cNvPr id="138" name="Frihandsfigur: Form 137">
              <a:extLst>
                <a:ext uri="{FF2B5EF4-FFF2-40B4-BE49-F238E27FC236}">
                  <a16:creationId xmlns:a16="http://schemas.microsoft.com/office/drawing/2014/main" id="{258C6733-CFA8-4A93-B282-6C0CB55FE40B}"/>
                </a:ext>
              </a:extLst>
            </p:cNvPr>
            <p:cNvSpPr/>
            <p:nvPr/>
          </p:nvSpPr>
          <p:spPr>
            <a:xfrm>
              <a:off x="6766057" y="3701908"/>
              <a:ext cx="298267" cy="243376"/>
            </a:xfrm>
            <a:custGeom>
              <a:avLst/>
              <a:gdLst>
                <a:gd name="connsiteX0" fmla="*/ 259998 w 298267"/>
                <a:gd name="connsiteY0" fmla="*/ 7113 h 243376"/>
                <a:gd name="connsiteX1" fmla="*/ 149134 w 298267"/>
                <a:gd name="connsiteY1" fmla="*/ 0 h 243376"/>
                <a:gd name="connsiteX2" fmla="*/ 38269 w 298267"/>
                <a:gd name="connsiteY2" fmla="*/ 7113 h 243376"/>
                <a:gd name="connsiteX3" fmla="*/ 6031 w 298267"/>
                <a:gd name="connsiteY3" fmla="*/ 43372 h 243376"/>
                <a:gd name="connsiteX4" fmla="*/ 0 w 298267"/>
                <a:gd name="connsiteY4" fmla="*/ 121688 h 243376"/>
                <a:gd name="connsiteX5" fmla="*/ 6031 w 298267"/>
                <a:gd name="connsiteY5" fmla="*/ 200005 h 243376"/>
                <a:gd name="connsiteX6" fmla="*/ 38269 w 298267"/>
                <a:gd name="connsiteY6" fmla="*/ 236263 h 243376"/>
                <a:gd name="connsiteX7" fmla="*/ 149134 w 298267"/>
                <a:gd name="connsiteY7" fmla="*/ 243376 h 243376"/>
                <a:gd name="connsiteX8" fmla="*/ 259998 w 298267"/>
                <a:gd name="connsiteY8" fmla="*/ 236263 h 243376"/>
                <a:gd name="connsiteX9" fmla="*/ 292237 w 298267"/>
                <a:gd name="connsiteY9" fmla="*/ 200005 h 243376"/>
                <a:gd name="connsiteX10" fmla="*/ 298267 w 298267"/>
                <a:gd name="connsiteY10" fmla="*/ 121688 h 243376"/>
                <a:gd name="connsiteX11" fmla="*/ 292237 w 298267"/>
                <a:gd name="connsiteY11" fmla="*/ 43372 h 243376"/>
                <a:gd name="connsiteX12" fmla="*/ 259998 w 298267"/>
                <a:gd name="connsiteY12" fmla="*/ 7113 h 243376"/>
                <a:gd name="connsiteX13" fmla="*/ 269662 w 298267"/>
                <a:gd name="connsiteY13" fmla="*/ 194747 h 243376"/>
                <a:gd name="connsiteX14" fmla="*/ 269662 w 298267"/>
                <a:gd name="connsiteY14" fmla="*/ 194747 h 243376"/>
                <a:gd name="connsiteX15" fmla="*/ 253195 w 298267"/>
                <a:gd name="connsiteY15" fmla="*/ 214075 h 243376"/>
                <a:gd name="connsiteX16" fmla="*/ 149134 w 298267"/>
                <a:gd name="connsiteY16" fmla="*/ 220183 h 243376"/>
                <a:gd name="connsiteX17" fmla="*/ 45073 w 298267"/>
                <a:gd name="connsiteY17" fmla="*/ 214075 h 243376"/>
                <a:gd name="connsiteX18" fmla="*/ 28683 w 298267"/>
                <a:gd name="connsiteY18" fmla="*/ 194747 h 243376"/>
                <a:gd name="connsiteX19" fmla="*/ 23271 w 298267"/>
                <a:gd name="connsiteY19" fmla="*/ 121688 h 243376"/>
                <a:gd name="connsiteX20" fmla="*/ 28760 w 298267"/>
                <a:gd name="connsiteY20" fmla="*/ 48629 h 243376"/>
                <a:gd name="connsiteX21" fmla="*/ 45150 w 298267"/>
                <a:gd name="connsiteY21" fmla="*/ 29301 h 243376"/>
                <a:gd name="connsiteX22" fmla="*/ 149211 w 298267"/>
                <a:gd name="connsiteY22" fmla="*/ 23271 h 243376"/>
                <a:gd name="connsiteX23" fmla="*/ 253272 w 298267"/>
                <a:gd name="connsiteY23" fmla="*/ 29301 h 243376"/>
                <a:gd name="connsiteX24" fmla="*/ 269662 w 298267"/>
                <a:gd name="connsiteY24" fmla="*/ 48629 h 243376"/>
                <a:gd name="connsiteX25" fmla="*/ 275074 w 298267"/>
                <a:gd name="connsiteY25" fmla="*/ 121688 h 243376"/>
                <a:gd name="connsiteX26" fmla="*/ 269662 w 298267"/>
                <a:gd name="connsiteY26" fmla="*/ 194747 h 24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8267" h="243376">
                  <a:moveTo>
                    <a:pt x="259998" y="7113"/>
                  </a:moveTo>
                  <a:cubicBezTo>
                    <a:pt x="237501" y="232"/>
                    <a:pt x="158102" y="0"/>
                    <a:pt x="149134" y="0"/>
                  </a:cubicBezTo>
                  <a:cubicBezTo>
                    <a:pt x="140166" y="0"/>
                    <a:pt x="60690" y="232"/>
                    <a:pt x="38269" y="7113"/>
                  </a:cubicBezTo>
                  <a:cubicBezTo>
                    <a:pt x="22498" y="11906"/>
                    <a:pt x="10128" y="25822"/>
                    <a:pt x="6031" y="43372"/>
                  </a:cubicBezTo>
                  <a:cubicBezTo>
                    <a:pt x="0" y="68884"/>
                    <a:pt x="0" y="119524"/>
                    <a:pt x="0" y="121688"/>
                  </a:cubicBezTo>
                  <a:cubicBezTo>
                    <a:pt x="0" y="123853"/>
                    <a:pt x="77" y="174492"/>
                    <a:pt x="6031" y="200005"/>
                  </a:cubicBezTo>
                  <a:cubicBezTo>
                    <a:pt x="10128" y="217554"/>
                    <a:pt x="22498" y="231393"/>
                    <a:pt x="38269" y="236263"/>
                  </a:cubicBezTo>
                  <a:cubicBezTo>
                    <a:pt x="60767" y="243144"/>
                    <a:pt x="140166" y="243376"/>
                    <a:pt x="149134" y="243376"/>
                  </a:cubicBezTo>
                  <a:cubicBezTo>
                    <a:pt x="158102" y="243376"/>
                    <a:pt x="237578" y="243144"/>
                    <a:pt x="259998" y="236263"/>
                  </a:cubicBezTo>
                  <a:cubicBezTo>
                    <a:pt x="275770" y="231470"/>
                    <a:pt x="288140" y="217554"/>
                    <a:pt x="292237" y="200005"/>
                  </a:cubicBezTo>
                  <a:cubicBezTo>
                    <a:pt x="298267" y="174492"/>
                    <a:pt x="298267" y="123853"/>
                    <a:pt x="298267" y="121688"/>
                  </a:cubicBezTo>
                  <a:cubicBezTo>
                    <a:pt x="298267" y="119524"/>
                    <a:pt x="298190" y="68884"/>
                    <a:pt x="292237" y="43372"/>
                  </a:cubicBezTo>
                  <a:cubicBezTo>
                    <a:pt x="288140" y="25822"/>
                    <a:pt x="275770" y="11983"/>
                    <a:pt x="259998" y="7113"/>
                  </a:cubicBezTo>
                  <a:close/>
                  <a:moveTo>
                    <a:pt x="269662" y="194747"/>
                  </a:moveTo>
                  <a:lnTo>
                    <a:pt x="269662" y="194747"/>
                  </a:lnTo>
                  <a:cubicBezTo>
                    <a:pt x="267420" y="204257"/>
                    <a:pt x="261158" y="211679"/>
                    <a:pt x="253195" y="214075"/>
                  </a:cubicBezTo>
                  <a:cubicBezTo>
                    <a:pt x="238660" y="218559"/>
                    <a:pt x="182996" y="220183"/>
                    <a:pt x="149134" y="220183"/>
                  </a:cubicBezTo>
                  <a:cubicBezTo>
                    <a:pt x="115271" y="220183"/>
                    <a:pt x="59607" y="218559"/>
                    <a:pt x="45073" y="214075"/>
                  </a:cubicBezTo>
                  <a:cubicBezTo>
                    <a:pt x="37187" y="211679"/>
                    <a:pt x="30847" y="204257"/>
                    <a:pt x="28683" y="194747"/>
                  </a:cubicBezTo>
                  <a:cubicBezTo>
                    <a:pt x="23271" y="171863"/>
                    <a:pt x="23271" y="122229"/>
                    <a:pt x="23271" y="121688"/>
                  </a:cubicBezTo>
                  <a:cubicBezTo>
                    <a:pt x="23271" y="121147"/>
                    <a:pt x="23348" y="71590"/>
                    <a:pt x="28760" y="48629"/>
                  </a:cubicBezTo>
                  <a:cubicBezTo>
                    <a:pt x="31002" y="39120"/>
                    <a:pt x="37264" y="31698"/>
                    <a:pt x="45150" y="29301"/>
                  </a:cubicBezTo>
                  <a:cubicBezTo>
                    <a:pt x="59685" y="24817"/>
                    <a:pt x="115349" y="23271"/>
                    <a:pt x="149211" y="23271"/>
                  </a:cubicBezTo>
                  <a:cubicBezTo>
                    <a:pt x="183073" y="23271"/>
                    <a:pt x="238737" y="24894"/>
                    <a:pt x="253272" y="29301"/>
                  </a:cubicBezTo>
                  <a:cubicBezTo>
                    <a:pt x="261158" y="31698"/>
                    <a:pt x="267498" y="39120"/>
                    <a:pt x="269662" y="48629"/>
                  </a:cubicBezTo>
                  <a:cubicBezTo>
                    <a:pt x="275074" y="71513"/>
                    <a:pt x="275074" y="121147"/>
                    <a:pt x="275074" y="121688"/>
                  </a:cubicBezTo>
                  <a:cubicBezTo>
                    <a:pt x="275074" y="122229"/>
                    <a:pt x="274997" y="171786"/>
                    <a:pt x="269662" y="19474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9" name="Frihandsfigur: Form 138">
              <a:extLst>
                <a:ext uri="{FF2B5EF4-FFF2-40B4-BE49-F238E27FC236}">
                  <a16:creationId xmlns:a16="http://schemas.microsoft.com/office/drawing/2014/main" id="{00E89801-3DCD-4DD8-8F9F-EC4F7733F0A4}"/>
                </a:ext>
              </a:extLst>
            </p:cNvPr>
            <p:cNvSpPr/>
            <p:nvPr/>
          </p:nvSpPr>
          <p:spPr>
            <a:xfrm>
              <a:off x="6628520" y="3536926"/>
              <a:ext cx="573340" cy="573340"/>
            </a:xfrm>
            <a:custGeom>
              <a:avLst/>
              <a:gdLst>
                <a:gd name="connsiteX0" fmla="*/ 286671 w 573340"/>
                <a:gd name="connsiteY0" fmla="*/ 0 h 573340"/>
                <a:gd name="connsiteX1" fmla="*/ 0 w 573340"/>
                <a:gd name="connsiteY1" fmla="*/ 286671 h 573340"/>
                <a:gd name="connsiteX2" fmla="*/ 286671 w 573340"/>
                <a:gd name="connsiteY2" fmla="*/ 573341 h 573340"/>
                <a:gd name="connsiteX3" fmla="*/ 573341 w 573340"/>
                <a:gd name="connsiteY3" fmla="*/ 286671 h 573340"/>
                <a:gd name="connsiteX4" fmla="*/ 286671 w 573340"/>
                <a:gd name="connsiteY4" fmla="*/ 0 h 573340"/>
                <a:gd name="connsiteX5" fmla="*/ 286671 w 573340"/>
                <a:gd name="connsiteY5" fmla="*/ 550225 h 573340"/>
                <a:gd name="connsiteX6" fmla="*/ 23193 w 573340"/>
                <a:gd name="connsiteY6" fmla="*/ 286748 h 573340"/>
                <a:gd name="connsiteX7" fmla="*/ 286671 w 573340"/>
                <a:gd name="connsiteY7" fmla="*/ 23271 h 573340"/>
                <a:gd name="connsiteX8" fmla="*/ 550147 w 573340"/>
                <a:gd name="connsiteY8" fmla="*/ 286748 h 573340"/>
                <a:gd name="connsiteX9" fmla="*/ 286671 w 573340"/>
                <a:gd name="connsiteY9" fmla="*/ 550225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1" y="0"/>
                  </a:moveTo>
                  <a:cubicBezTo>
                    <a:pt x="128569" y="0"/>
                    <a:pt x="0" y="128646"/>
                    <a:pt x="0" y="286671"/>
                  </a:cubicBezTo>
                  <a:cubicBezTo>
                    <a:pt x="0" y="444772"/>
                    <a:pt x="128646" y="573341"/>
                    <a:pt x="286671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569"/>
                    <a:pt x="444772" y="0"/>
                    <a:pt x="286671" y="0"/>
                  </a:cubicBezTo>
                  <a:close/>
                  <a:moveTo>
                    <a:pt x="286671" y="550225"/>
                  </a:moveTo>
                  <a:cubicBezTo>
                    <a:pt x="141402" y="550225"/>
                    <a:pt x="23193" y="432016"/>
                    <a:pt x="23193" y="286748"/>
                  </a:cubicBezTo>
                  <a:cubicBezTo>
                    <a:pt x="23193" y="141480"/>
                    <a:pt x="141402" y="23271"/>
                    <a:pt x="286671" y="23271"/>
                  </a:cubicBezTo>
                  <a:cubicBezTo>
                    <a:pt x="431938" y="23271"/>
                    <a:pt x="550147" y="141480"/>
                    <a:pt x="550147" y="286748"/>
                  </a:cubicBezTo>
                  <a:cubicBezTo>
                    <a:pt x="550147" y="432016"/>
                    <a:pt x="431938" y="550225"/>
                    <a:pt x="286671" y="55022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0" name="Frihandsfigur: Form 139">
              <a:extLst>
                <a:ext uri="{FF2B5EF4-FFF2-40B4-BE49-F238E27FC236}">
                  <a16:creationId xmlns:a16="http://schemas.microsoft.com/office/drawing/2014/main" id="{28438474-0960-414B-827C-9186ED586536}"/>
                </a:ext>
              </a:extLst>
            </p:cNvPr>
            <p:cNvSpPr/>
            <p:nvPr/>
          </p:nvSpPr>
          <p:spPr>
            <a:xfrm>
              <a:off x="6887668" y="3768628"/>
              <a:ext cx="82568" cy="110014"/>
            </a:xfrm>
            <a:custGeom>
              <a:avLst/>
              <a:gdLst>
                <a:gd name="connsiteX0" fmla="*/ 0 w 82568"/>
                <a:gd name="connsiteY0" fmla="*/ 110014 h 110014"/>
                <a:gd name="connsiteX1" fmla="*/ 82568 w 82568"/>
                <a:gd name="connsiteY1" fmla="*/ 54968 h 110014"/>
                <a:gd name="connsiteX2" fmla="*/ 0 w 82568"/>
                <a:gd name="connsiteY2" fmla="*/ 0 h 11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568" h="110014">
                  <a:moveTo>
                    <a:pt x="0" y="110014"/>
                  </a:moveTo>
                  <a:lnTo>
                    <a:pt x="82568" y="54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4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791216" y="698169"/>
            <a:ext cx="493178" cy="493178"/>
            <a:chOff x="11546063" y="259156"/>
            <a:chExt cx="572258" cy="572258"/>
          </a:xfrm>
          <a:solidFill>
            <a:srgbClr val="333333"/>
          </a:solidFill>
        </p:grpSpPr>
        <p:sp>
          <p:nvSpPr>
            <p:cNvPr id="142" name="Frihandsfigur: Form 141">
              <a:extLst>
                <a:ext uri="{FF2B5EF4-FFF2-40B4-BE49-F238E27FC236}">
                  <a16:creationId xmlns:a16="http://schemas.microsoft.com/office/drawing/2014/main" id="{BE0D25E9-437D-4B38-A38D-4239889D9420}"/>
                </a:ext>
              </a:extLst>
            </p:cNvPr>
            <p:cNvSpPr/>
            <p:nvPr/>
          </p:nvSpPr>
          <p:spPr>
            <a:xfrm>
              <a:off x="11546063" y="259156"/>
              <a:ext cx="572258" cy="572258"/>
            </a:xfrm>
            <a:custGeom>
              <a:avLst/>
              <a:gdLst>
                <a:gd name="connsiteX0" fmla="*/ 286129 w 572258"/>
                <a:gd name="connsiteY0" fmla="*/ 572259 h 572258"/>
                <a:gd name="connsiteX1" fmla="*/ 572259 w 572258"/>
                <a:gd name="connsiteY1" fmla="*/ 286129 h 572258"/>
                <a:gd name="connsiteX2" fmla="*/ 286129 w 572258"/>
                <a:gd name="connsiteY2" fmla="*/ 0 h 572258"/>
                <a:gd name="connsiteX3" fmla="*/ 0 w 572258"/>
                <a:gd name="connsiteY3" fmla="*/ 286129 h 572258"/>
                <a:gd name="connsiteX4" fmla="*/ 286129 w 572258"/>
                <a:gd name="connsiteY4" fmla="*/ 572259 h 572258"/>
                <a:gd name="connsiteX5" fmla="*/ 286129 w 572258"/>
                <a:gd name="connsiteY5" fmla="*/ 22111 h 572258"/>
                <a:gd name="connsiteX6" fmla="*/ 550148 w 572258"/>
                <a:gd name="connsiteY6" fmla="*/ 286129 h 572258"/>
                <a:gd name="connsiteX7" fmla="*/ 286129 w 572258"/>
                <a:gd name="connsiteY7" fmla="*/ 550148 h 572258"/>
                <a:gd name="connsiteX8" fmla="*/ 22112 w 572258"/>
                <a:gd name="connsiteY8" fmla="*/ 286129 h 572258"/>
                <a:gd name="connsiteX9" fmla="*/ 286129 w 572258"/>
                <a:gd name="connsiteY9" fmla="*/ 22111 h 572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2258" h="572258">
                  <a:moveTo>
                    <a:pt x="286129" y="572259"/>
                  </a:moveTo>
                  <a:cubicBezTo>
                    <a:pt x="443922" y="572259"/>
                    <a:pt x="572259" y="443922"/>
                    <a:pt x="572259" y="286129"/>
                  </a:cubicBezTo>
                  <a:cubicBezTo>
                    <a:pt x="572259" y="128337"/>
                    <a:pt x="443922" y="0"/>
                    <a:pt x="286129" y="0"/>
                  </a:cubicBezTo>
                  <a:cubicBezTo>
                    <a:pt x="128338" y="0"/>
                    <a:pt x="0" y="128337"/>
                    <a:pt x="0" y="286129"/>
                  </a:cubicBezTo>
                  <a:cubicBezTo>
                    <a:pt x="0" y="443922"/>
                    <a:pt x="128338" y="572259"/>
                    <a:pt x="286129" y="572259"/>
                  </a:cubicBezTo>
                  <a:close/>
                  <a:moveTo>
                    <a:pt x="286129" y="22111"/>
                  </a:moveTo>
                  <a:cubicBezTo>
                    <a:pt x="431707" y="22111"/>
                    <a:pt x="550148" y="140552"/>
                    <a:pt x="550148" y="286129"/>
                  </a:cubicBezTo>
                  <a:cubicBezTo>
                    <a:pt x="550148" y="431707"/>
                    <a:pt x="431707" y="550148"/>
                    <a:pt x="286129" y="550148"/>
                  </a:cubicBezTo>
                  <a:cubicBezTo>
                    <a:pt x="140552" y="550148"/>
                    <a:pt x="22112" y="431707"/>
                    <a:pt x="22112" y="286129"/>
                  </a:cubicBezTo>
                  <a:cubicBezTo>
                    <a:pt x="22112" y="140552"/>
                    <a:pt x="140552" y="22111"/>
                    <a:pt x="286129" y="2211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3" name="Frihandsfigur: Form 142">
              <a:extLst>
                <a:ext uri="{FF2B5EF4-FFF2-40B4-BE49-F238E27FC236}">
                  <a16:creationId xmlns:a16="http://schemas.microsoft.com/office/drawing/2014/main" id="{7067A88D-6B98-4D18-9FD2-F47634978454}"/>
                </a:ext>
              </a:extLst>
            </p:cNvPr>
            <p:cNvSpPr/>
            <p:nvPr/>
          </p:nvSpPr>
          <p:spPr>
            <a:xfrm>
              <a:off x="11691486" y="443544"/>
              <a:ext cx="286206" cy="22111"/>
            </a:xfrm>
            <a:custGeom>
              <a:avLst/>
              <a:gdLst>
                <a:gd name="connsiteX0" fmla="*/ 11055 w 286206"/>
                <a:gd name="connsiteY0" fmla="*/ 22111 h 22111"/>
                <a:gd name="connsiteX1" fmla="*/ 275151 w 286206"/>
                <a:gd name="connsiteY1" fmla="*/ 22111 h 22111"/>
                <a:gd name="connsiteX2" fmla="*/ 286207 w 286206"/>
                <a:gd name="connsiteY2" fmla="*/ 11056 h 22111"/>
                <a:gd name="connsiteX3" fmla="*/ 275151 w 286206"/>
                <a:gd name="connsiteY3" fmla="*/ 0 h 22111"/>
                <a:gd name="connsiteX4" fmla="*/ 11055 w 286206"/>
                <a:gd name="connsiteY4" fmla="*/ 0 h 22111"/>
                <a:gd name="connsiteX5" fmla="*/ 0 w 286206"/>
                <a:gd name="connsiteY5" fmla="*/ 11056 h 22111"/>
                <a:gd name="connsiteX6" fmla="*/ 11055 w 286206"/>
                <a:gd name="connsiteY6" fmla="*/ 22111 h 2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206" h="22111">
                  <a:moveTo>
                    <a:pt x="11055" y="22111"/>
                  </a:moveTo>
                  <a:lnTo>
                    <a:pt x="275151" y="22111"/>
                  </a:lnTo>
                  <a:cubicBezTo>
                    <a:pt x="281259" y="22111"/>
                    <a:pt x="286207" y="17163"/>
                    <a:pt x="286207" y="11056"/>
                  </a:cubicBezTo>
                  <a:cubicBezTo>
                    <a:pt x="286207" y="4948"/>
                    <a:pt x="281259" y="0"/>
                    <a:pt x="275151" y="0"/>
                  </a:cubicBezTo>
                  <a:lnTo>
                    <a:pt x="11055" y="0"/>
                  </a:lnTo>
                  <a:cubicBezTo>
                    <a:pt x="4948" y="0"/>
                    <a:pt x="0" y="4948"/>
                    <a:pt x="0" y="11056"/>
                  </a:cubicBezTo>
                  <a:cubicBezTo>
                    <a:pt x="0" y="17163"/>
                    <a:pt x="4948" y="22111"/>
                    <a:pt x="11055" y="2211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4" name="Frihandsfigur: Form 143">
              <a:extLst>
                <a:ext uri="{FF2B5EF4-FFF2-40B4-BE49-F238E27FC236}">
                  <a16:creationId xmlns:a16="http://schemas.microsoft.com/office/drawing/2014/main" id="{AEBBB124-59F4-4874-A22B-1E11EFF113F5}"/>
                </a:ext>
              </a:extLst>
            </p:cNvPr>
            <p:cNvSpPr/>
            <p:nvPr/>
          </p:nvSpPr>
          <p:spPr>
            <a:xfrm>
              <a:off x="11691486" y="537864"/>
              <a:ext cx="286206" cy="22111"/>
            </a:xfrm>
            <a:custGeom>
              <a:avLst/>
              <a:gdLst>
                <a:gd name="connsiteX0" fmla="*/ 11055 w 286206"/>
                <a:gd name="connsiteY0" fmla="*/ 22111 h 22111"/>
                <a:gd name="connsiteX1" fmla="*/ 275151 w 286206"/>
                <a:gd name="connsiteY1" fmla="*/ 22111 h 22111"/>
                <a:gd name="connsiteX2" fmla="*/ 286207 w 286206"/>
                <a:gd name="connsiteY2" fmla="*/ 11056 h 22111"/>
                <a:gd name="connsiteX3" fmla="*/ 275151 w 286206"/>
                <a:gd name="connsiteY3" fmla="*/ 0 h 22111"/>
                <a:gd name="connsiteX4" fmla="*/ 11055 w 286206"/>
                <a:gd name="connsiteY4" fmla="*/ 0 h 22111"/>
                <a:gd name="connsiteX5" fmla="*/ 0 w 286206"/>
                <a:gd name="connsiteY5" fmla="*/ 11056 h 22111"/>
                <a:gd name="connsiteX6" fmla="*/ 11055 w 286206"/>
                <a:gd name="connsiteY6" fmla="*/ 22111 h 2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206" h="22111">
                  <a:moveTo>
                    <a:pt x="11055" y="22111"/>
                  </a:moveTo>
                  <a:lnTo>
                    <a:pt x="275151" y="22111"/>
                  </a:lnTo>
                  <a:cubicBezTo>
                    <a:pt x="281259" y="22111"/>
                    <a:pt x="286207" y="17163"/>
                    <a:pt x="286207" y="11056"/>
                  </a:cubicBezTo>
                  <a:cubicBezTo>
                    <a:pt x="286207" y="4948"/>
                    <a:pt x="281259" y="0"/>
                    <a:pt x="275151" y="0"/>
                  </a:cubicBezTo>
                  <a:lnTo>
                    <a:pt x="11055" y="0"/>
                  </a:lnTo>
                  <a:cubicBezTo>
                    <a:pt x="4948" y="0"/>
                    <a:pt x="0" y="4948"/>
                    <a:pt x="0" y="11056"/>
                  </a:cubicBezTo>
                  <a:cubicBezTo>
                    <a:pt x="0" y="17163"/>
                    <a:pt x="4948" y="22111"/>
                    <a:pt x="11055" y="2211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5" name="Frihandsfigur: Form 144">
              <a:extLst>
                <a:ext uri="{FF2B5EF4-FFF2-40B4-BE49-F238E27FC236}">
                  <a16:creationId xmlns:a16="http://schemas.microsoft.com/office/drawing/2014/main" id="{B37BAD30-DB3D-4FD9-9012-AB327A5E46E3}"/>
                </a:ext>
              </a:extLst>
            </p:cNvPr>
            <p:cNvSpPr/>
            <p:nvPr/>
          </p:nvSpPr>
          <p:spPr>
            <a:xfrm>
              <a:off x="11691486" y="632261"/>
              <a:ext cx="286206" cy="22111"/>
            </a:xfrm>
            <a:custGeom>
              <a:avLst/>
              <a:gdLst>
                <a:gd name="connsiteX0" fmla="*/ 11055 w 286206"/>
                <a:gd name="connsiteY0" fmla="*/ 22111 h 22111"/>
                <a:gd name="connsiteX1" fmla="*/ 275151 w 286206"/>
                <a:gd name="connsiteY1" fmla="*/ 22111 h 22111"/>
                <a:gd name="connsiteX2" fmla="*/ 286207 w 286206"/>
                <a:gd name="connsiteY2" fmla="*/ 11056 h 22111"/>
                <a:gd name="connsiteX3" fmla="*/ 275151 w 286206"/>
                <a:gd name="connsiteY3" fmla="*/ 0 h 22111"/>
                <a:gd name="connsiteX4" fmla="*/ 11055 w 286206"/>
                <a:gd name="connsiteY4" fmla="*/ 0 h 22111"/>
                <a:gd name="connsiteX5" fmla="*/ 0 w 286206"/>
                <a:gd name="connsiteY5" fmla="*/ 11056 h 22111"/>
                <a:gd name="connsiteX6" fmla="*/ 11055 w 286206"/>
                <a:gd name="connsiteY6" fmla="*/ 22111 h 2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206" h="22111">
                  <a:moveTo>
                    <a:pt x="11055" y="22111"/>
                  </a:moveTo>
                  <a:lnTo>
                    <a:pt x="275151" y="22111"/>
                  </a:lnTo>
                  <a:cubicBezTo>
                    <a:pt x="281259" y="22111"/>
                    <a:pt x="286207" y="17163"/>
                    <a:pt x="286207" y="11056"/>
                  </a:cubicBezTo>
                  <a:cubicBezTo>
                    <a:pt x="286207" y="4948"/>
                    <a:pt x="281259" y="0"/>
                    <a:pt x="275151" y="0"/>
                  </a:cubicBezTo>
                  <a:lnTo>
                    <a:pt x="11055" y="0"/>
                  </a:lnTo>
                  <a:cubicBezTo>
                    <a:pt x="4948" y="0"/>
                    <a:pt x="0" y="4948"/>
                    <a:pt x="0" y="11056"/>
                  </a:cubicBezTo>
                  <a:cubicBezTo>
                    <a:pt x="0" y="17163"/>
                    <a:pt x="4948" y="22111"/>
                    <a:pt x="11055" y="2211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4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31368" y="1415817"/>
            <a:ext cx="464239" cy="470325"/>
            <a:chOff x="1729699" y="1091877"/>
            <a:chExt cx="538679" cy="545740"/>
          </a:xfrm>
          <a:solidFill>
            <a:srgbClr val="333333"/>
          </a:solidFill>
        </p:grpSpPr>
        <p:sp>
          <p:nvSpPr>
            <p:cNvPr id="147" name="Frihandsfigur: Form 146">
              <a:extLst>
                <a:ext uri="{FF2B5EF4-FFF2-40B4-BE49-F238E27FC236}">
                  <a16:creationId xmlns:a16="http://schemas.microsoft.com/office/drawing/2014/main" id="{42A387BF-6AD0-4B58-85D5-7632431C6B8F}"/>
                </a:ext>
              </a:extLst>
            </p:cNvPr>
            <p:cNvSpPr/>
            <p:nvPr/>
          </p:nvSpPr>
          <p:spPr>
            <a:xfrm>
              <a:off x="1906323" y="1310108"/>
              <a:ext cx="185354" cy="131525"/>
            </a:xfrm>
            <a:custGeom>
              <a:avLst/>
              <a:gdLst>
                <a:gd name="connsiteX0" fmla="*/ 57230 w 185354"/>
                <a:gd name="connsiteY0" fmla="*/ 128124 h 131525"/>
                <a:gd name="connsiteX1" fmla="*/ 65425 w 185354"/>
                <a:gd name="connsiteY1" fmla="*/ 131526 h 131525"/>
                <a:gd name="connsiteX2" fmla="*/ 73620 w 185354"/>
                <a:gd name="connsiteY2" fmla="*/ 128124 h 131525"/>
                <a:gd name="connsiteX3" fmla="*/ 181933 w 185354"/>
                <a:gd name="connsiteY3" fmla="*/ 19811 h 131525"/>
                <a:gd name="connsiteX4" fmla="*/ 181933 w 185354"/>
                <a:gd name="connsiteY4" fmla="*/ 3421 h 131525"/>
                <a:gd name="connsiteX5" fmla="*/ 165543 w 185354"/>
                <a:gd name="connsiteY5" fmla="*/ 3421 h 131525"/>
                <a:gd name="connsiteX6" fmla="*/ 65425 w 185354"/>
                <a:gd name="connsiteY6" fmla="*/ 103462 h 131525"/>
                <a:gd name="connsiteX7" fmla="*/ 19811 w 185354"/>
                <a:gd name="connsiteY7" fmla="*/ 57848 h 131525"/>
                <a:gd name="connsiteX8" fmla="*/ 3421 w 185354"/>
                <a:gd name="connsiteY8" fmla="*/ 57848 h 131525"/>
                <a:gd name="connsiteX9" fmla="*/ 3421 w 185354"/>
                <a:gd name="connsiteY9" fmla="*/ 74238 h 131525"/>
                <a:gd name="connsiteX10" fmla="*/ 57230 w 185354"/>
                <a:gd name="connsiteY10" fmla="*/ 128124 h 1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354" h="131525">
                  <a:moveTo>
                    <a:pt x="57230" y="128124"/>
                  </a:moveTo>
                  <a:cubicBezTo>
                    <a:pt x="59394" y="130289"/>
                    <a:pt x="62332" y="131526"/>
                    <a:pt x="65425" y="131526"/>
                  </a:cubicBezTo>
                  <a:cubicBezTo>
                    <a:pt x="68517" y="131526"/>
                    <a:pt x="71455" y="130289"/>
                    <a:pt x="73620" y="128124"/>
                  </a:cubicBezTo>
                  <a:lnTo>
                    <a:pt x="181933" y="19811"/>
                  </a:lnTo>
                  <a:cubicBezTo>
                    <a:pt x="186494" y="15250"/>
                    <a:pt x="186494" y="7905"/>
                    <a:pt x="181933" y="3421"/>
                  </a:cubicBezTo>
                  <a:cubicBezTo>
                    <a:pt x="177372" y="-1140"/>
                    <a:pt x="170027" y="-1140"/>
                    <a:pt x="165543" y="3421"/>
                  </a:cubicBezTo>
                  <a:lnTo>
                    <a:pt x="65425" y="103462"/>
                  </a:lnTo>
                  <a:lnTo>
                    <a:pt x="19811" y="57848"/>
                  </a:lnTo>
                  <a:cubicBezTo>
                    <a:pt x="15250" y="53287"/>
                    <a:pt x="7905" y="53287"/>
                    <a:pt x="3421" y="57848"/>
                  </a:cubicBezTo>
                  <a:cubicBezTo>
                    <a:pt x="-1140" y="62410"/>
                    <a:pt x="-1140" y="69754"/>
                    <a:pt x="3421" y="74238"/>
                  </a:cubicBezTo>
                  <a:lnTo>
                    <a:pt x="57230" y="128124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8" name="Frihandsfigur: Form 147">
              <a:extLst>
                <a:ext uri="{FF2B5EF4-FFF2-40B4-BE49-F238E27FC236}">
                  <a16:creationId xmlns:a16="http://schemas.microsoft.com/office/drawing/2014/main" id="{1000BF13-D2BA-44AB-9CDB-A99C2F86995F}"/>
                </a:ext>
              </a:extLst>
            </p:cNvPr>
            <p:cNvSpPr/>
            <p:nvPr/>
          </p:nvSpPr>
          <p:spPr>
            <a:xfrm>
              <a:off x="1838126" y="1203873"/>
              <a:ext cx="321671" cy="321720"/>
            </a:xfrm>
            <a:custGeom>
              <a:avLst/>
              <a:gdLst>
                <a:gd name="connsiteX0" fmla="*/ 112516 w 321671"/>
                <a:gd name="connsiteY0" fmla="*/ 314221 h 321720"/>
                <a:gd name="connsiteX1" fmla="*/ 161068 w 321671"/>
                <a:gd name="connsiteY1" fmla="*/ 321721 h 321720"/>
                <a:gd name="connsiteX2" fmla="*/ 235055 w 321671"/>
                <a:gd name="connsiteY2" fmla="*/ 303475 h 321720"/>
                <a:gd name="connsiteX3" fmla="*/ 314144 w 321671"/>
                <a:gd name="connsiteY3" fmla="*/ 209233 h 321720"/>
                <a:gd name="connsiteX4" fmla="*/ 303475 w 321671"/>
                <a:gd name="connsiteY4" fmla="*/ 86617 h 321720"/>
                <a:gd name="connsiteX5" fmla="*/ 209233 w 321671"/>
                <a:gd name="connsiteY5" fmla="*/ 7527 h 321720"/>
                <a:gd name="connsiteX6" fmla="*/ 86617 w 321671"/>
                <a:gd name="connsiteY6" fmla="*/ 18196 h 321720"/>
                <a:gd name="connsiteX7" fmla="*/ 7527 w 321671"/>
                <a:gd name="connsiteY7" fmla="*/ 112439 h 321720"/>
                <a:gd name="connsiteX8" fmla="*/ 18196 w 321671"/>
                <a:gd name="connsiteY8" fmla="*/ 235055 h 321720"/>
                <a:gd name="connsiteX9" fmla="*/ 112516 w 321671"/>
                <a:gd name="connsiteY9" fmla="*/ 314221 h 321720"/>
                <a:gd name="connsiteX10" fmla="*/ 29638 w 321671"/>
                <a:gd name="connsiteY10" fmla="*/ 119551 h 321720"/>
                <a:gd name="connsiteX11" fmla="*/ 97363 w 321671"/>
                <a:gd name="connsiteY11" fmla="*/ 38916 h 321720"/>
                <a:gd name="connsiteX12" fmla="*/ 160681 w 321671"/>
                <a:gd name="connsiteY12" fmla="*/ 23299 h 321720"/>
                <a:gd name="connsiteX13" fmla="*/ 202275 w 321671"/>
                <a:gd name="connsiteY13" fmla="*/ 29716 h 321720"/>
                <a:gd name="connsiteX14" fmla="*/ 282910 w 321671"/>
                <a:gd name="connsiteY14" fmla="*/ 97440 h 321720"/>
                <a:gd name="connsiteX15" fmla="*/ 292033 w 321671"/>
                <a:gd name="connsiteY15" fmla="*/ 202352 h 321720"/>
                <a:gd name="connsiteX16" fmla="*/ 224308 w 321671"/>
                <a:gd name="connsiteY16" fmla="*/ 282988 h 321720"/>
                <a:gd name="connsiteX17" fmla="*/ 119397 w 321671"/>
                <a:gd name="connsiteY17" fmla="*/ 292110 h 321720"/>
                <a:gd name="connsiteX18" fmla="*/ 38761 w 321671"/>
                <a:gd name="connsiteY18" fmla="*/ 224386 h 321720"/>
                <a:gd name="connsiteX19" fmla="*/ 29638 w 321671"/>
                <a:gd name="connsiteY19" fmla="*/ 119551 h 32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21671" h="321720">
                  <a:moveTo>
                    <a:pt x="112516" y="314221"/>
                  </a:moveTo>
                  <a:cubicBezTo>
                    <a:pt x="128442" y="319247"/>
                    <a:pt x="144832" y="321721"/>
                    <a:pt x="161068" y="321721"/>
                  </a:cubicBezTo>
                  <a:cubicBezTo>
                    <a:pt x="186580" y="321721"/>
                    <a:pt x="211861" y="315613"/>
                    <a:pt x="235055" y="303475"/>
                  </a:cubicBezTo>
                  <a:cubicBezTo>
                    <a:pt x="273169" y="283683"/>
                    <a:pt x="301233" y="250208"/>
                    <a:pt x="314144" y="209233"/>
                  </a:cubicBezTo>
                  <a:cubicBezTo>
                    <a:pt x="327055" y="168258"/>
                    <a:pt x="323267" y="124731"/>
                    <a:pt x="303475" y="86617"/>
                  </a:cubicBezTo>
                  <a:cubicBezTo>
                    <a:pt x="283684" y="48502"/>
                    <a:pt x="250208" y="20438"/>
                    <a:pt x="209233" y="7527"/>
                  </a:cubicBezTo>
                  <a:cubicBezTo>
                    <a:pt x="168258" y="-5384"/>
                    <a:pt x="124731" y="-1595"/>
                    <a:pt x="86617" y="18196"/>
                  </a:cubicBezTo>
                  <a:cubicBezTo>
                    <a:pt x="48502" y="37988"/>
                    <a:pt x="20438" y="71464"/>
                    <a:pt x="7527" y="112439"/>
                  </a:cubicBezTo>
                  <a:cubicBezTo>
                    <a:pt x="-5384" y="153414"/>
                    <a:pt x="-1595" y="196940"/>
                    <a:pt x="18196" y="235055"/>
                  </a:cubicBezTo>
                  <a:cubicBezTo>
                    <a:pt x="38065" y="273246"/>
                    <a:pt x="71541" y="301310"/>
                    <a:pt x="112516" y="314221"/>
                  </a:cubicBezTo>
                  <a:close/>
                  <a:moveTo>
                    <a:pt x="29638" y="119551"/>
                  </a:moveTo>
                  <a:cubicBezTo>
                    <a:pt x="40694" y="84529"/>
                    <a:pt x="64738" y="55847"/>
                    <a:pt x="97363" y="38916"/>
                  </a:cubicBezTo>
                  <a:cubicBezTo>
                    <a:pt x="117232" y="28556"/>
                    <a:pt x="138879" y="23299"/>
                    <a:pt x="160681" y="23299"/>
                  </a:cubicBezTo>
                  <a:cubicBezTo>
                    <a:pt x="174597" y="23299"/>
                    <a:pt x="188590" y="25464"/>
                    <a:pt x="202275" y="29716"/>
                  </a:cubicBezTo>
                  <a:cubicBezTo>
                    <a:pt x="237297" y="40771"/>
                    <a:pt x="265979" y="64815"/>
                    <a:pt x="282910" y="97440"/>
                  </a:cubicBezTo>
                  <a:cubicBezTo>
                    <a:pt x="299842" y="130066"/>
                    <a:pt x="303089" y="167330"/>
                    <a:pt x="292033" y="202352"/>
                  </a:cubicBezTo>
                  <a:cubicBezTo>
                    <a:pt x="280978" y="237374"/>
                    <a:pt x="256934" y="266056"/>
                    <a:pt x="224308" y="282988"/>
                  </a:cubicBezTo>
                  <a:cubicBezTo>
                    <a:pt x="191683" y="299919"/>
                    <a:pt x="154419" y="303243"/>
                    <a:pt x="119397" y="292110"/>
                  </a:cubicBezTo>
                  <a:cubicBezTo>
                    <a:pt x="84375" y="281055"/>
                    <a:pt x="55692" y="257011"/>
                    <a:pt x="38761" y="224386"/>
                  </a:cubicBezTo>
                  <a:cubicBezTo>
                    <a:pt x="21830" y="191838"/>
                    <a:pt x="18583" y="154573"/>
                    <a:pt x="29638" y="11955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9" name="Frihandsfigur: Form 148">
              <a:extLst>
                <a:ext uri="{FF2B5EF4-FFF2-40B4-BE49-F238E27FC236}">
                  <a16:creationId xmlns:a16="http://schemas.microsoft.com/office/drawing/2014/main" id="{C5C5FCF9-E592-416A-AC17-0E590B07CD27}"/>
                </a:ext>
              </a:extLst>
            </p:cNvPr>
            <p:cNvSpPr/>
            <p:nvPr/>
          </p:nvSpPr>
          <p:spPr>
            <a:xfrm>
              <a:off x="1729699" y="1091877"/>
              <a:ext cx="538679" cy="545740"/>
            </a:xfrm>
            <a:custGeom>
              <a:avLst/>
              <a:gdLst>
                <a:gd name="connsiteX0" fmla="*/ 5785 w 538679"/>
                <a:gd name="connsiteY0" fmla="*/ 339010 h 545740"/>
                <a:gd name="connsiteX1" fmla="*/ 5167 w 538679"/>
                <a:gd name="connsiteY1" fmla="*/ 339397 h 545740"/>
                <a:gd name="connsiteX2" fmla="*/ 1533 w 538679"/>
                <a:gd name="connsiteY2" fmla="*/ 354859 h 545740"/>
                <a:gd name="connsiteX3" fmla="*/ 64387 w 538679"/>
                <a:gd name="connsiteY3" fmla="*/ 463713 h 545740"/>
                <a:gd name="connsiteX4" fmla="*/ 80236 w 538679"/>
                <a:gd name="connsiteY4" fmla="*/ 467966 h 545740"/>
                <a:gd name="connsiteX5" fmla="*/ 152522 w 538679"/>
                <a:gd name="connsiteY5" fmla="*/ 467966 h 545740"/>
                <a:gd name="connsiteX6" fmla="*/ 158707 w 538679"/>
                <a:gd name="connsiteY6" fmla="*/ 471522 h 545740"/>
                <a:gd name="connsiteX7" fmla="*/ 194812 w 538679"/>
                <a:gd name="connsiteY7" fmla="*/ 534144 h 545740"/>
                <a:gd name="connsiteX8" fmla="*/ 198213 w 538679"/>
                <a:gd name="connsiteY8" fmla="*/ 542339 h 545740"/>
                <a:gd name="connsiteX9" fmla="*/ 206408 w 538679"/>
                <a:gd name="connsiteY9" fmla="*/ 545741 h 545740"/>
                <a:gd name="connsiteX10" fmla="*/ 332117 w 538679"/>
                <a:gd name="connsiteY10" fmla="*/ 545741 h 545740"/>
                <a:gd name="connsiteX11" fmla="*/ 332117 w 538679"/>
                <a:gd name="connsiteY11" fmla="*/ 545741 h 545740"/>
                <a:gd name="connsiteX12" fmla="*/ 343713 w 538679"/>
                <a:gd name="connsiteY12" fmla="*/ 534144 h 545740"/>
                <a:gd name="connsiteX13" fmla="*/ 379895 w 538679"/>
                <a:gd name="connsiteY13" fmla="*/ 471522 h 545740"/>
                <a:gd name="connsiteX14" fmla="*/ 386080 w 538679"/>
                <a:gd name="connsiteY14" fmla="*/ 467966 h 545740"/>
                <a:gd name="connsiteX15" fmla="*/ 458289 w 538679"/>
                <a:gd name="connsiteY15" fmla="*/ 467966 h 545740"/>
                <a:gd name="connsiteX16" fmla="*/ 459835 w 538679"/>
                <a:gd name="connsiteY16" fmla="*/ 468661 h 545740"/>
                <a:gd name="connsiteX17" fmla="*/ 474215 w 538679"/>
                <a:gd name="connsiteY17" fmla="*/ 463713 h 545740"/>
                <a:gd name="connsiteX18" fmla="*/ 537069 w 538679"/>
                <a:gd name="connsiteY18" fmla="*/ 354859 h 545740"/>
                <a:gd name="connsiteX19" fmla="*/ 538229 w 538679"/>
                <a:gd name="connsiteY19" fmla="*/ 346046 h 545740"/>
                <a:gd name="connsiteX20" fmla="*/ 532817 w 538679"/>
                <a:gd name="connsiteY20" fmla="*/ 339010 h 545740"/>
                <a:gd name="connsiteX21" fmla="*/ 496713 w 538679"/>
                <a:gd name="connsiteY21" fmla="*/ 276465 h 545740"/>
                <a:gd name="connsiteX22" fmla="*/ 496713 w 538679"/>
                <a:gd name="connsiteY22" fmla="*/ 269353 h 545740"/>
                <a:gd name="connsiteX23" fmla="*/ 532894 w 538679"/>
                <a:gd name="connsiteY23" fmla="*/ 206731 h 545740"/>
                <a:gd name="connsiteX24" fmla="*/ 533513 w 538679"/>
                <a:gd name="connsiteY24" fmla="*/ 206344 h 545740"/>
                <a:gd name="connsiteX25" fmla="*/ 537146 w 538679"/>
                <a:gd name="connsiteY25" fmla="*/ 190882 h 545740"/>
                <a:gd name="connsiteX26" fmla="*/ 474292 w 538679"/>
                <a:gd name="connsiteY26" fmla="*/ 82027 h 545740"/>
                <a:gd name="connsiteX27" fmla="*/ 467257 w 538679"/>
                <a:gd name="connsiteY27" fmla="*/ 76616 h 545740"/>
                <a:gd name="connsiteX28" fmla="*/ 458443 w 538679"/>
                <a:gd name="connsiteY28" fmla="*/ 77775 h 545740"/>
                <a:gd name="connsiteX29" fmla="*/ 386157 w 538679"/>
                <a:gd name="connsiteY29" fmla="*/ 77775 h 545740"/>
                <a:gd name="connsiteX30" fmla="*/ 379972 w 538679"/>
                <a:gd name="connsiteY30" fmla="*/ 74219 h 545740"/>
                <a:gd name="connsiteX31" fmla="*/ 343868 w 538679"/>
                <a:gd name="connsiteY31" fmla="*/ 11597 h 545740"/>
                <a:gd name="connsiteX32" fmla="*/ 340466 w 538679"/>
                <a:gd name="connsiteY32" fmla="*/ 3402 h 545740"/>
                <a:gd name="connsiteX33" fmla="*/ 332271 w 538679"/>
                <a:gd name="connsiteY33" fmla="*/ 0 h 545740"/>
                <a:gd name="connsiteX34" fmla="*/ 206563 w 538679"/>
                <a:gd name="connsiteY34" fmla="*/ 0 h 545740"/>
                <a:gd name="connsiteX35" fmla="*/ 206563 w 538679"/>
                <a:gd name="connsiteY35" fmla="*/ 0 h 545740"/>
                <a:gd name="connsiteX36" fmla="*/ 194966 w 538679"/>
                <a:gd name="connsiteY36" fmla="*/ 11597 h 545740"/>
                <a:gd name="connsiteX37" fmla="*/ 158785 w 538679"/>
                <a:gd name="connsiteY37" fmla="*/ 74219 h 545740"/>
                <a:gd name="connsiteX38" fmla="*/ 152600 w 538679"/>
                <a:gd name="connsiteY38" fmla="*/ 77775 h 545740"/>
                <a:gd name="connsiteX39" fmla="*/ 80313 w 538679"/>
                <a:gd name="connsiteY39" fmla="*/ 77775 h 545740"/>
                <a:gd name="connsiteX40" fmla="*/ 71500 w 538679"/>
                <a:gd name="connsiteY40" fmla="*/ 76616 h 545740"/>
                <a:gd name="connsiteX41" fmla="*/ 64465 w 538679"/>
                <a:gd name="connsiteY41" fmla="*/ 82027 h 545740"/>
                <a:gd name="connsiteX42" fmla="*/ 1611 w 538679"/>
                <a:gd name="connsiteY42" fmla="*/ 190882 h 545740"/>
                <a:gd name="connsiteX43" fmla="*/ 451 w 538679"/>
                <a:gd name="connsiteY43" fmla="*/ 199695 h 545740"/>
                <a:gd name="connsiteX44" fmla="*/ 5863 w 538679"/>
                <a:gd name="connsiteY44" fmla="*/ 206731 h 545740"/>
                <a:gd name="connsiteX45" fmla="*/ 41967 w 538679"/>
                <a:gd name="connsiteY45" fmla="*/ 269275 h 545740"/>
                <a:gd name="connsiteX46" fmla="*/ 41967 w 538679"/>
                <a:gd name="connsiteY46" fmla="*/ 276388 h 545740"/>
                <a:gd name="connsiteX47" fmla="*/ 5785 w 538679"/>
                <a:gd name="connsiteY47" fmla="*/ 339010 h 545740"/>
                <a:gd name="connsiteX48" fmla="*/ 27046 w 538679"/>
                <a:gd name="connsiteY48" fmla="*/ 192969 h 545740"/>
                <a:gd name="connsiteX49" fmla="*/ 78999 w 538679"/>
                <a:gd name="connsiteY49" fmla="*/ 102979 h 545740"/>
                <a:gd name="connsiteX50" fmla="*/ 164042 w 538679"/>
                <a:gd name="connsiteY50" fmla="*/ 97876 h 545740"/>
                <a:gd name="connsiteX51" fmla="*/ 170227 w 538679"/>
                <a:gd name="connsiteY51" fmla="*/ 94320 h 545740"/>
                <a:gd name="connsiteX52" fmla="*/ 217309 w 538679"/>
                <a:gd name="connsiteY52" fmla="*/ 23193 h 545740"/>
                <a:gd name="connsiteX53" fmla="*/ 321293 w 538679"/>
                <a:gd name="connsiteY53" fmla="*/ 23193 h 545740"/>
                <a:gd name="connsiteX54" fmla="*/ 368298 w 538679"/>
                <a:gd name="connsiteY54" fmla="*/ 94320 h 545740"/>
                <a:gd name="connsiteX55" fmla="*/ 374483 w 538679"/>
                <a:gd name="connsiteY55" fmla="*/ 97876 h 545740"/>
                <a:gd name="connsiteX56" fmla="*/ 459526 w 538679"/>
                <a:gd name="connsiteY56" fmla="*/ 103056 h 545740"/>
                <a:gd name="connsiteX57" fmla="*/ 511479 w 538679"/>
                <a:gd name="connsiteY57" fmla="*/ 193124 h 545740"/>
                <a:gd name="connsiteX58" fmla="*/ 473364 w 538679"/>
                <a:gd name="connsiteY58" fmla="*/ 269430 h 545740"/>
                <a:gd name="connsiteX59" fmla="*/ 473364 w 538679"/>
                <a:gd name="connsiteY59" fmla="*/ 276543 h 545740"/>
                <a:gd name="connsiteX60" fmla="*/ 511402 w 538679"/>
                <a:gd name="connsiteY60" fmla="*/ 352772 h 545740"/>
                <a:gd name="connsiteX61" fmla="*/ 459448 w 538679"/>
                <a:gd name="connsiteY61" fmla="*/ 442762 h 545740"/>
                <a:gd name="connsiteX62" fmla="*/ 374406 w 538679"/>
                <a:gd name="connsiteY62" fmla="*/ 447865 h 545740"/>
                <a:gd name="connsiteX63" fmla="*/ 368221 w 538679"/>
                <a:gd name="connsiteY63" fmla="*/ 451421 h 545740"/>
                <a:gd name="connsiteX64" fmla="*/ 321138 w 538679"/>
                <a:gd name="connsiteY64" fmla="*/ 522547 h 545740"/>
                <a:gd name="connsiteX65" fmla="*/ 217155 w 538679"/>
                <a:gd name="connsiteY65" fmla="*/ 522547 h 545740"/>
                <a:gd name="connsiteX66" fmla="*/ 170149 w 538679"/>
                <a:gd name="connsiteY66" fmla="*/ 451421 h 545740"/>
                <a:gd name="connsiteX67" fmla="*/ 163964 w 538679"/>
                <a:gd name="connsiteY67" fmla="*/ 447865 h 545740"/>
                <a:gd name="connsiteX68" fmla="*/ 78922 w 538679"/>
                <a:gd name="connsiteY68" fmla="*/ 442685 h 545740"/>
                <a:gd name="connsiteX69" fmla="*/ 26969 w 538679"/>
                <a:gd name="connsiteY69" fmla="*/ 352617 h 545740"/>
                <a:gd name="connsiteX70" fmla="*/ 65083 w 538679"/>
                <a:gd name="connsiteY70" fmla="*/ 276311 h 545740"/>
                <a:gd name="connsiteX71" fmla="*/ 65083 w 538679"/>
                <a:gd name="connsiteY71" fmla="*/ 269198 h 545740"/>
                <a:gd name="connsiteX72" fmla="*/ 27046 w 538679"/>
                <a:gd name="connsiteY72" fmla="*/ 192969 h 54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538679" h="545740">
                  <a:moveTo>
                    <a:pt x="5785" y="339010"/>
                  </a:moveTo>
                  <a:cubicBezTo>
                    <a:pt x="5553" y="339165"/>
                    <a:pt x="5321" y="339320"/>
                    <a:pt x="5167" y="339397"/>
                  </a:cubicBezTo>
                  <a:cubicBezTo>
                    <a:pt x="64" y="342799"/>
                    <a:pt x="-1482" y="349525"/>
                    <a:pt x="1533" y="354859"/>
                  </a:cubicBezTo>
                  <a:lnTo>
                    <a:pt x="64387" y="463713"/>
                  </a:lnTo>
                  <a:cubicBezTo>
                    <a:pt x="67634" y="469280"/>
                    <a:pt x="74670" y="471135"/>
                    <a:pt x="80236" y="467966"/>
                  </a:cubicBezTo>
                  <a:cubicBezTo>
                    <a:pt x="102502" y="455055"/>
                    <a:pt x="130257" y="455132"/>
                    <a:pt x="152522" y="467966"/>
                  </a:cubicBezTo>
                  <a:lnTo>
                    <a:pt x="158707" y="471522"/>
                  </a:lnTo>
                  <a:cubicBezTo>
                    <a:pt x="180973" y="484433"/>
                    <a:pt x="194812" y="508400"/>
                    <a:pt x="194812" y="534144"/>
                  </a:cubicBezTo>
                  <a:cubicBezTo>
                    <a:pt x="194812" y="537237"/>
                    <a:pt x="196049" y="540174"/>
                    <a:pt x="198213" y="542339"/>
                  </a:cubicBezTo>
                  <a:cubicBezTo>
                    <a:pt x="200378" y="544504"/>
                    <a:pt x="203316" y="545741"/>
                    <a:pt x="206408" y="545741"/>
                  </a:cubicBezTo>
                  <a:lnTo>
                    <a:pt x="332117" y="545741"/>
                  </a:lnTo>
                  <a:cubicBezTo>
                    <a:pt x="332117" y="545741"/>
                    <a:pt x="332117" y="545741"/>
                    <a:pt x="332117" y="545741"/>
                  </a:cubicBezTo>
                  <a:cubicBezTo>
                    <a:pt x="338533" y="545741"/>
                    <a:pt x="343713" y="540561"/>
                    <a:pt x="343713" y="534144"/>
                  </a:cubicBezTo>
                  <a:cubicBezTo>
                    <a:pt x="343713" y="508400"/>
                    <a:pt x="357552" y="484433"/>
                    <a:pt x="379895" y="471522"/>
                  </a:cubicBezTo>
                  <a:lnTo>
                    <a:pt x="386080" y="467966"/>
                  </a:lnTo>
                  <a:cubicBezTo>
                    <a:pt x="408346" y="455132"/>
                    <a:pt x="436023" y="455132"/>
                    <a:pt x="458289" y="467966"/>
                  </a:cubicBezTo>
                  <a:cubicBezTo>
                    <a:pt x="458753" y="468275"/>
                    <a:pt x="459294" y="468507"/>
                    <a:pt x="459835" y="468661"/>
                  </a:cubicBezTo>
                  <a:cubicBezTo>
                    <a:pt x="465169" y="470826"/>
                    <a:pt x="471277" y="468661"/>
                    <a:pt x="474215" y="463713"/>
                  </a:cubicBezTo>
                  <a:lnTo>
                    <a:pt x="537069" y="354859"/>
                  </a:lnTo>
                  <a:cubicBezTo>
                    <a:pt x="538615" y="352230"/>
                    <a:pt x="539002" y="349061"/>
                    <a:pt x="538229" y="346046"/>
                  </a:cubicBezTo>
                  <a:cubicBezTo>
                    <a:pt x="537456" y="343031"/>
                    <a:pt x="535445" y="340557"/>
                    <a:pt x="532817" y="339010"/>
                  </a:cubicBezTo>
                  <a:cubicBezTo>
                    <a:pt x="510551" y="326177"/>
                    <a:pt x="496713" y="302133"/>
                    <a:pt x="496713" y="276465"/>
                  </a:cubicBezTo>
                  <a:lnTo>
                    <a:pt x="496713" y="269353"/>
                  </a:lnTo>
                  <a:cubicBezTo>
                    <a:pt x="496713" y="243608"/>
                    <a:pt x="510551" y="219564"/>
                    <a:pt x="532894" y="206731"/>
                  </a:cubicBezTo>
                  <a:cubicBezTo>
                    <a:pt x="533126" y="206576"/>
                    <a:pt x="533358" y="206421"/>
                    <a:pt x="533513" y="206344"/>
                  </a:cubicBezTo>
                  <a:cubicBezTo>
                    <a:pt x="538615" y="202942"/>
                    <a:pt x="540162" y="196216"/>
                    <a:pt x="537146" y="190882"/>
                  </a:cubicBezTo>
                  <a:lnTo>
                    <a:pt x="474292" y="82027"/>
                  </a:lnTo>
                  <a:cubicBezTo>
                    <a:pt x="472746" y="79399"/>
                    <a:pt x="470195" y="77389"/>
                    <a:pt x="467257" y="76616"/>
                  </a:cubicBezTo>
                  <a:cubicBezTo>
                    <a:pt x="464242" y="75842"/>
                    <a:pt x="461149" y="76229"/>
                    <a:pt x="458443" y="77775"/>
                  </a:cubicBezTo>
                  <a:cubicBezTo>
                    <a:pt x="436178" y="90609"/>
                    <a:pt x="408423" y="90609"/>
                    <a:pt x="386157" y="77775"/>
                  </a:cubicBezTo>
                  <a:lnTo>
                    <a:pt x="379972" y="74219"/>
                  </a:lnTo>
                  <a:cubicBezTo>
                    <a:pt x="357707" y="61308"/>
                    <a:pt x="343868" y="37341"/>
                    <a:pt x="343868" y="11597"/>
                  </a:cubicBezTo>
                  <a:cubicBezTo>
                    <a:pt x="343868" y="8504"/>
                    <a:pt x="342631" y="5566"/>
                    <a:pt x="340466" y="3402"/>
                  </a:cubicBezTo>
                  <a:cubicBezTo>
                    <a:pt x="338301" y="1237"/>
                    <a:pt x="335364" y="0"/>
                    <a:pt x="332271" y="0"/>
                  </a:cubicBezTo>
                  <a:lnTo>
                    <a:pt x="206563" y="0"/>
                  </a:lnTo>
                  <a:cubicBezTo>
                    <a:pt x="206563" y="0"/>
                    <a:pt x="206563" y="0"/>
                    <a:pt x="206563" y="0"/>
                  </a:cubicBezTo>
                  <a:cubicBezTo>
                    <a:pt x="200146" y="0"/>
                    <a:pt x="194966" y="5180"/>
                    <a:pt x="194966" y="11597"/>
                  </a:cubicBezTo>
                  <a:cubicBezTo>
                    <a:pt x="194966" y="37341"/>
                    <a:pt x="181128" y="61308"/>
                    <a:pt x="158785" y="74219"/>
                  </a:cubicBezTo>
                  <a:lnTo>
                    <a:pt x="152600" y="77775"/>
                  </a:lnTo>
                  <a:cubicBezTo>
                    <a:pt x="130334" y="90609"/>
                    <a:pt x="102579" y="90609"/>
                    <a:pt x="80313" y="77775"/>
                  </a:cubicBezTo>
                  <a:cubicBezTo>
                    <a:pt x="77608" y="76229"/>
                    <a:pt x="74515" y="75842"/>
                    <a:pt x="71500" y="76616"/>
                  </a:cubicBezTo>
                  <a:cubicBezTo>
                    <a:pt x="68562" y="77389"/>
                    <a:pt x="66011" y="79321"/>
                    <a:pt x="64465" y="82027"/>
                  </a:cubicBezTo>
                  <a:lnTo>
                    <a:pt x="1611" y="190882"/>
                  </a:lnTo>
                  <a:cubicBezTo>
                    <a:pt x="64" y="193510"/>
                    <a:pt x="-322" y="196680"/>
                    <a:pt x="451" y="199695"/>
                  </a:cubicBezTo>
                  <a:cubicBezTo>
                    <a:pt x="1224" y="202710"/>
                    <a:pt x="3234" y="205184"/>
                    <a:pt x="5863" y="206731"/>
                  </a:cubicBezTo>
                  <a:cubicBezTo>
                    <a:pt x="28128" y="219564"/>
                    <a:pt x="41967" y="243608"/>
                    <a:pt x="41967" y="269275"/>
                  </a:cubicBezTo>
                  <a:lnTo>
                    <a:pt x="41967" y="276388"/>
                  </a:lnTo>
                  <a:cubicBezTo>
                    <a:pt x="41890" y="302133"/>
                    <a:pt x="28051" y="326177"/>
                    <a:pt x="5785" y="339010"/>
                  </a:cubicBezTo>
                  <a:close/>
                  <a:moveTo>
                    <a:pt x="27046" y="192969"/>
                  </a:moveTo>
                  <a:lnTo>
                    <a:pt x="78999" y="102979"/>
                  </a:lnTo>
                  <a:cubicBezTo>
                    <a:pt x="106367" y="114575"/>
                    <a:pt x="137988" y="112875"/>
                    <a:pt x="164042" y="97876"/>
                  </a:cubicBezTo>
                  <a:lnTo>
                    <a:pt x="170227" y="94320"/>
                  </a:lnTo>
                  <a:cubicBezTo>
                    <a:pt x="196358" y="79244"/>
                    <a:pt x="213676" y="52726"/>
                    <a:pt x="217309" y="23193"/>
                  </a:cubicBezTo>
                  <a:lnTo>
                    <a:pt x="321293" y="23193"/>
                  </a:lnTo>
                  <a:cubicBezTo>
                    <a:pt x="324927" y="52649"/>
                    <a:pt x="342244" y="79244"/>
                    <a:pt x="368298" y="94320"/>
                  </a:cubicBezTo>
                  <a:lnTo>
                    <a:pt x="374483" y="97876"/>
                  </a:lnTo>
                  <a:cubicBezTo>
                    <a:pt x="400537" y="112952"/>
                    <a:pt x="432235" y="114653"/>
                    <a:pt x="459526" y="103056"/>
                  </a:cubicBezTo>
                  <a:lnTo>
                    <a:pt x="511479" y="193124"/>
                  </a:lnTo>
                  <a:cubicBezTo>
                    <a:pt x="487744" y="210983"/>
                    <a:pt x="473364" y="239356"/>
                    <a:pt x="473364" y="269430"/>
                  </a:cubicBezTo>
                  <a:lnTo>
                    <a:pt x="473364" y="276543"/>
                  </a:lnTo>
                  <a:cubicBezTo>
                    <a:pt x="473364" y="306694"/>
                    <a:pt x="487744" y="334990"/>
                    <a:pt x="511402" y="352772"/>
                  </a:cubicBezTo>
                  <a:lnTo>
                    <a:pt x="459448" y="442762"/>
                  </a:lnTo>
                  <a:cubicBezTo>
                    <a:pt x="432080" y="431165"/>
                    <a:pt x="400460" y="432866"/>
                    <a:pt x="374406" y="447865"/>
                  </a:cubicBezTo>
                  <a:lnTo>
                    <a:pt x="368221" y="451421"/>
                  </a:lnTo>
                  <a:cubicBezTo>
                    <a:pt x="342090" y="466497"/>
                    <a:pt x="324772" y="493015"/>
                    <a:pt x="321138" y="522547"/>
                  </a:cubicBezTo>
                  <a:lnTo>
                    <a:pt x="217155" y="522547"/>
                  </a:lnTo>
                  <a:cubicBezTo>
                    <a:pt x="213521" y="493092"/>
                    <a:pt x="196203" y="466497"/>
                    <a:pt x="170149" y="451421"/>
                  </a:cubicBezTo>
                  <a:lnTo>
                    <a:pt x="163964" y="447865"/>
                  </a:lnTo>
                  <a:cubicBezTo>
                    <a:pt x="137911" y="432789"/>
                    <a:pt x="106213" y="431088"/>
                    <a:pt x="78922" y="442685"/>
                  </a:cubicBezTo>
                  <a:lnTo>
                    <a:pt x="26969" y="352617"/>
                  </a:lnTo>
                  <a:cubicBezTo>
                    <a:pt x="50703" y="334758"/>
                    <a:pt x="65083" y="306385"/>
                    <a:pt x="65083" y="276311"/>
                  </a:cubicBezTo>
                  <a:lnTo>
                    <a:pt x="65083" y="269198"/>
                  </a:lnTo>
                  <a:cubicBezTo>
                    <a:pt x="65083" y="239124"/>
                    <a:pt x="50703" y="210828"/>
                    <a:pt x="27046" y="19296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5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193451" y="1478448"/>
            <a:ext cx="626100" cy="345131"/>
            <a:chOff x="7371405" y="1164550"/>
            <a:chExt cx="726494" cy="400472"/>
          </a:xfrm>
          <a:solidFill>
            <a:srgbClr val="333333"/>
          </a:solidFill>
        </p:grpSpPr>
        <p:sp>
          <p:nvSpPr>
            <p:cNvPr id="151" name="Frihandsfigur: Form 150">
              <a:extLst>
                <a:ext uri="{FF2B5EF4-FFF2-40B4-BE49-F238E27FC236}">
                  <a16:creationId xmlns:a16="http://schemas.microsoft.com/office/drawing/2014/main" id="{8F973B59-F0A7-497B-BC6B-DA7608D5D465}"/>
                </a:ext>
              </a:extLst>
            </p:cNvPr>
            <p:cNvSpPr/>
            <p:nvPr/>
          </p:nvSpPr>
          <p:spPr>
            <a:xfrm>
              <a:off x="7371405" y="1164550"/>
              <a:ext cx="479639" cy="279867"/>
            </a:xfrm>
            <a:custGeom>
              <a:avLst/>
              <a:gdLst>
                <a:gd name="connsiteX0" fmla="*/ 139934 w 479639"/>
                <a:gd name="connsiteY0" fmla="*/ 279867 h 279867"/>
                <a:gd name="connsiteX1" fmla="*/ 210287 w 479639"/>
                <a:gd name="connsiteY1" fmla="*/ 279867 h 279867"/>
                <a:gd name="connsiteX2" fmla="*/ 221884 w 479639"/>
                <a:gd name="connsiteY2" fmla="*/ 268270 h 279867"/>
                <a:gd name="connsiteX3" fmla="*/ 210287 w 479639"/>
                <a:gd name="connsiteY3" fmla="*/ 256674 h 279867"/>
                <a:gd name="connsiteX4" fmla="*/ 139934 w 479639"/>
                <a:gd name="connsiteY4" fmla="*/ 256674 h 279867"/>
                <a:gd name="connsiteX5" fmla="*/ 23193 w 479639"/>
                <a:gd name="connsiteY5" fmla="*/ 139934 h 279867"/>
                <a:gd name="connsiteX6" fmla="*/ 139934 w 479639"/>
                <a:gd name="connsiteY6" fmla="*/ 23193 h 279867"/>
                <a:gd name="connsiteX7" fmla="*/ 339706 w 479639"/>
                <a:gd name="connsiteY7" fmla="*/ 23193 h 279867"/>
                <a:gd name="connsiteX8" fmla="*/ 456447 w 479639"/>
                <a:gd name="connsiteY8" fmla="*/ 139934 h 279867"/>
                <a:gd name="connsiteX9" fmla="*/ 339706 w 479639"/>
                <a:gd name="connsiteY9" fmla="*/ 256674 h 279867"/>
                <a:gd name="connsiteX10" fmla="*/ 307313 w 479639"/>
                <a:gd name="connsiteY10" fmla="*/ 256674 h 279867"/>
                <a:gd name="connsiteX11" fmla="*/ 295716 w 479639"/>
                <a:gd name="connsiteY11" fmla="*/ 268270 h 279867"/>
                <a:gd name="connsiteX12" fmla="*/ 307313 w 479639"/>
                <a:gd name="connsiteY12" fmla="*/ 279867 h 279867"/>
                <a:gd name="connsiteX13" fmla="*/ 339706 w 479639"/>
                <a:gd name="connsiteY13" fmla="*/ 279867 h 279867"/>
                <a:gd name="connsiteX14" fmla="*/ 479640 w 479639"/>
                <a:gd name="connsiteY14" fmla="*/ 139934 h 279867"/>
                <a:gd name="connsiteX15" fmla="*/ 339706 w 479639"/>
                <a:gd name="connsiteY15" fmla="*/ 0 h 279867"/>
                <a:gd name="connsiteX16" fmla="*/ 139934 w 479639"/>
                <a:gd name="connsiteY16" fmla="*/ 0 h 279867"/>
                <a:gd name="connsiteX17" fmla="*/ 0 w 479639"/>
                <a:gd name="connsiteY17" fmla="*/ 139934 h 279867"/>
                <a:gd name="connsiteX18" fmla="*/ 139934 w 479639"/>
                <a:gd name="connsiteY18" fmla="*/ 279867 h 2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9639" h="279867">
                  <a:moveTo>
                    <a:pt x="139934" y="279867"/>
                  </a:moveTo>
                  <a:lnTo>
                    <a:pt x="210287" y="279867"/>
                  </a:lnTo>
                  <a:cubicBezTo>
                    <a:pt x="216704" y="279867"/>
                    <a:pt x="221884" y="274687"/>
                    <a:pt x="221884" y="268270"/>
                  </a:cubicBezTo>
                  <a:cubicBezTo>
                    <a:pt x="221884" y="261854"/>
                    <a:pt x="216704" y="256674"/>
                    <a:pt x="210287" y="256674"/>
                  </a:cubicBezTo>
                  <a:lnTo>
                    <a:pt x="139934" y="256674"/>
                  </a:lnTo>
                  <a:cubicBezTo>
                    <a:pt x="75611" y="256674"/>
                    <a:pt x="23193" y="204334"/>
                    <a:pt x="23193" y="139934"/>
                  </a:cubicBezTo>
                  <a:cubicBezTo>
                    <a:pt x="23193" y="75611"/>
                    <a:pt x="75533" y="23193"/>
                    <a:pt x="139934" y="23193"/>
                  </a:cubicBezTo>
                  <a:lnTo>
                    <a:pt x="339706" y="23193"/>
                  </a:lnTo>
                  <a:cubicBezTo>
                    <a:pt x="404029" y="23193"/>
                    <a:pt x="456447" y="75533"/>
                    <a:pt x="456447" y="139934"/>
                  </a:cubicBezTo>
                  <a:cubicBezTo>
                    <a:pt x="456447" y="204257"/>
                    <a:pt x="404107" y="256674"/>
                    <a:pt x="339706" y="256674"/>
                  </a:cubicBezTo>
                  <a:lnTo>
                    <a:pt x="307313" y="256674"/>
                  </a:lnTo>
                  <a:cubicBezTo>
                    <a:pt x="300896" y="256674"/>
                    <a:pt x="295716" y="261854"/>
                    <a:pt x="295716" y="268270"/>
                  </a:cubicBezTo>
                  <a:cubicBezTo>
                    <a:pt x="295716" y="274687"/>
                    <a:pt x="300896" y="279867"/>
                    <a:pt x="307313" y="279867"/>
                  </a:cubicBezTo>
                  <a:lnTo>
                    <a:pt x="339706" y="279867"/>
                  </a:lnTo>
                  <a:cubicBezTo>
                    <a:pt x="416863" y="279867"/>
                    <a:pt x="479640" y="217090"/>
                    <a:pt x="479640" y="139934"/>
                  </a:cubicBezTo>
                  <a:cubicBezTo>
                    <a:pt x="479640" y="62777"/>
                    <a:pt x="416863" y="0"/>
                    <a:pt x="339706" y="0"/>
                  </a:cubicBezTo>
                  <a:lnTo>
                    <a:pt x="139934" y="0"/>
                  </a:lnTo>
                  <a:cubicBezTo>
                    <a:pt x="62777" y="0"/>
                    <a:pt x="0" y="62777"/>
                    <a:pt x="0" y="139934"/>
                  </a:cubicBezTo>
                  <a:cubicBezTo>
                    <a:pt x="77" y="217090"/>
                    <a:pt x="62854" y="279867"/>
                    <a:pt x="139934" y="27986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2" name="Frihandsfigur: Form 151">
              <a:extLst>
                <a:ext uri="{FF2B5EF4-FFF2-40B4-BE49-F238E27FC236}">
                  <a16:creationId xmlns:a16="http://schemas.microsoft.com/office/drawing/2014/main" id="{D992401C-E8C8-4929-9B9E-1C51AEF14BC6}"/>
                </a:ext>
              </a:extLst>
            </p:cNvPr>
            <p:cNvSpPr/>
            <p:nvPr/>
          </p:nvSpPr>
          <p:spPr>
            <a:xfrm>
              <a:off x="7618260" y="1285155"/>
              <a:ext cx="479638" cy="279867"/>
            </a:xfrm>
            <a:custGeom>
              <a:avLst/>
              <a:gdLst>
                <a:gd name="connsiteX0" fmla="*/ 339706 w 479638"/>
                <a:gd name="connsiteY0" fmla="*/ 256674 h 279867"/>
                <a:gd name="connsiteX1" fmla="*/ 139933 w 479638"/>
                <a:gd name="connsiteY1" fmla="*/ 256674 h 279867"/>
                <a:gd name="connsiteX2" fmla="*/ 23193 w 479638"/>
                <a:gd name="connsiteY2" fmla="*/ 139934 h 279867"/>
                <a:gd name="connsiteX3" fmla="*/ 139933 w 479638"/>
                <a:gd name="connsiteY3" fmla="*/ 23193 h 279867"/>
                <a:gd name="connsiteX4" fmla="*/ 175806 w 479638"/>
                <a:gd name="connsiteY4" fmla="*/ 23193 h 279867"/>
                <a:gd name="connsiteX5" fmla="*/ 187403 w 479638"/>
                <a:gd name="connsiteY5" fmla="*/ 11597 h 279867"/>
                <a:gd name="connsiteX6" fmla="*/ 175806 w 479638"/>
                <a:gd name="connsiteY6" fmla="*/ 0 h 279867"/>
                <a:gd name="connsiteX7" fmla="*/ 139933 w 479638"/>
                <a:gd name="connsiteY7" fmla="*/ 0 h 279867"/>
                <a:gd name="connsiteX8" fmla="*/ 0 w 479638"/>
                <a:gd name="connsiteY8" fmla="*/ 139934 h 279867"/>
                <a:gd name="connsiteX9" fmla="*/ 139933 w 479638"/>
                <a:gd name="connsiteY9" fmla="*/ 279867 h 279867"/>
                <a:gd name="connsiteX10" fmla="*/ 339706 w 479638"/>
                <a:gd name="connsiteY10" fmla="*/ 279867 h 279867"/>
                <a:gd name="connsiteX11" fmla="*/ 479639 w 479638"/>
                <a:gd name="connsiteY11" fmla="*/ 139934 h 279867"/>
                <a:gd name="connsiteX12" fmla="*/ 339706 w 479638"/>
                <a:gd name="connsiteY12" fmla="*/ 0 h 279867"/>
                <a:gd name="connsiteX13" fmla="*/ 266878 w 479638"/>
                <a:gd name="connsiteY13" fmla="*/ 0 h 279867"/>
                <a:gd name="connsiteX14" fmla="*/ 255282 w 479638"/>
                <a:gd name="connsiteY14" fmla="*/ 11597 h 279867"/>
                <a:gd name="connsiteX15" fmla="*/ 266878 w 479638"/>
                <a:gd name="connsiteY15" fmla="*/ 23193 h 279867"/>
                <a:gd name="connsiteX16" fmla="*/ 339706 w 479638"/>
                <a:gd name="connsiteY16" fmla="*/ 23193 h 279867"/>
                <a:gd name="connsiteX17" fmla="*/ 456446 w 479638"/>
                <a:gd name="connsiteY17" fmla="*/ 139934 h 279867"/>
                <a:gd name="connsiteX18" fmla="*/ 339706 w 479638"/>
                <a:gd name="connsiteY18" fmla="*/ 256674 h 2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9638" h="279867">
                  <a:moveTo>
                    <a:pt x="339706" y="256674"/>
                  </a:moveTo>
                  <a:lnTo>
                    <a:pt x="139933" y="256674"/>
                  </a:lnTo>
                  <a:cubicBezTo>
                    <a:pt x="75610" y="256674"/>
                    <a:pt x="23193" y="204334"/>
                    <a:pt x="23193" y="139934"/>
                  </a:cubicBezTo>
                  <a:cubicBezTo>
                    <a:pt x="23193" y="75610"/>
                    <a:pt x="75533" y="23193"/>
                    <a:pt x="139933" y="23193"/>
                  </a:cubicBezTo>
                  <a:lnTo>
                    <a:pt x="175806" y="23193"/>
                  </a:lnTo>
                  <a:cubicBezTo>
                    <a:pt x="182222" y="23193"/>
                    <a:pt x="187403" y="18014"/>
                    <a:pt x="187403" y="11597"/>
                  </a:cubicBezTo>
                  <a:cubicBezTo>
                    <a:pt x="187403" y="5180"/>
                    <a:pt x="182222" y="0"/>
                    <a:pt x="175806" y="0"/>
                  </a:cubicBezTo>
                  <a:lnTo>
                    <a:pt x="139933" y="0"/>
                  </a:lnTo>
                  <a:cubicBezTo>
                    <a:pt x="62777" y="0"/>
                    <a:pt x="0" y="62777"/>
                    <a:pt x="0" y="139934"/>
                  </a:cubicBezTo>
                  <a:cubicBezTo>
                    <a:pt x="0" y="217090"/>
                    <a:pt x="62777" y="279867"/>
                    <a:pt x="139933" y="279867"/>
                  </a:cubicBezTo>
                  <a:lnTo>
                    <a:pt x="339706" y="279867"/>
                  </a:lnTo>
                  <a:cubicBezTo>
                    <a:pt x="416862" y="279867"/>
                    <a:pt x="479639" y="217090"/>
                    <a:pt x="479639" y="139934"/>
                  </a:cubicBezTo>
                  <a:cubicBezTo>
                    <a:pt x="479639" y="62777"/>
                    <a:pt x="416862" y="0"/>
                    <a:pt x="339706" y="0"/>
                  </a:cubicBezTo>
                  <a:lnTo>
                    <a:pt x="266878" y="0"/>
                  </a:lnTo>
                  <a:cubicBezTo>
                    <a:pt x="260462" y="0"/>
                    <a:pt x="255282" y="5180"/>
                    <a:pt x="255282" y="11597"/>
                  </a:cubicBezTo>
                  <a:cubicBezTo>
                    <a:pt x="255282" y="18014"/>
                    <a:pt x="260462" y="23193"/>
                    <a:pt x="266878" y="23193"/>
                  </a:cubicBezTo>
                  <a:lnTo>
                    <a:pt x="339706" y="23193"/>
                  </a:lnTo>
                  <a:cubicBezTo>
                    <a:pt x="404029" y="23193"/>
                    <a:pt x="456446" y="75533"/>
                    <a:pt x="456446" y="139934"/>
                  </a:cubicBezTo>
                  <a:cubicBezTo>
                    <a:pt x="456446" y="204257"/>
                    <a:pt x="404107" y="256674"/>
                    <a:pt x="339706" y="25667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5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375377" y="3528819"/>
            <a:ext cx="497576" cy="480684"/>
            <a:chOff x="9903197" y="3543693"/>
            <a:chExt cx="577361" cy="557760"/>
          </a:xfrm>
          <a:solidFill>
            <a:srgbClr val="333333"/>
          </a:solidFill>
        </p:grpSpPr>
        <p:sp>
          <p:nvSpPr>
            <p:cNvPr id="154" name="Frihandsfigur: Form 153">
              <a:extLst>
                <a:ext uri="{FF2B5EF4-FFF2-40B4-BE49-F238E27FC236}">
                  <a16:creationId xmlns:a16="http://schemas.microsoft.com/office/drawing/2014/main" id="{3F4B62E2-DD9F-48CB-86CA-F2E84C29EDD3}"/>
                </a:ext>
              </a:extLst>
            </p:cNvPr>
            <p:cNvSpPr/>
            <p:nvPr/>
          </p:nvSpPr>
          <p:spPr>
            <a:xfrm>
              <a:off x="10131265" y="3735616"/>
              <a:ext cx="123698" cy="123698"/>
            </a:xfrm>
            <a:custGeom>
              <a:avLst/>
              <a:gdLst>
                <a:gd name="connsiteX0" fmla="*/ 61849 w 123698"/>
                <a:gd name="connsiteY0" fmla="*/ 0 h 123698"/>
                <a:gd name="connsiteX1" fmla="*/ 0 w 123698"/>
                <a:gd name="connsiteY1" fmla="*/ 61849 h 123698"/>
                <a:gd name="connsiteX2" fmla="*/ 61849 w 123698"/>
                <a:gd name="connsiteY2" fmla="*/ 123698 h 123698"/>
                <a:gd name="connsiteX3" fmla="*/ 123698 w 123698"/>
                <a:gd name="connsiteY3" fmla="*/ 61849 h 123698"/>
                <a:gd name="connsiteX4" fmla="*/ 61849 w 123698"/>
                <a:gd name="connsiteY4" fmla="*/ 0 h 123698"/>
                <a:gd name="connsiteX5" fmla="*/ 61849 w 123698"/>
                <a:gd name="connsiteY5" fmla="*/ 100427 h 123698"/>
                <a:gd name="connsiteX6" fmla="*/ 23193 w 123698"/>
                <a:gd name="connsiteY6" fmla="*/ 61772 h 123698"/>
                <a:gd name="connsiteX7" fmla="*/ 61849 w 123698"/>
                <a:gd name="connsiteY7" fmla="*/ 23116 h 123698"/>
                <a:gd name="connsiteX8" fmla="*/ 100505 w 123698"/>
                <a:gd name="connsiteY8" fmla="*/ 61772 h 123698"/>
                <a:gd name="connsiteX9" fmla="*/ 61849 w 123698"/>
                <a:gd name="connsiteY9" fmla="*/ 100427 h 12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698" h="123698">
                  <a:moveTo>
                    <a:pt x="61849" y="0"/>
                  </a:moveTo>
                  <a:cubicBezTo>
                    <a:pt x="27755" y="0"/>
                    <a:pt x="0" y="27755"/>
                    <a:pt x="0" y="61849"/>
                  </a:cubicBezTo>
                  <a:cubicBezTo>
                    <a:pt x="0" y="95943"/>
                    <a:pt x="27755" y="123698"/>
                    <a:pt x="61849" y="123698"/>
                  </a:cubicBezTo>
                  <a:cubicBezTo>
                    <a:pt x="95944" y="123698"/>
                    <a:pt x="123698" y="95943"/>
                    <a:pt x="123698" y="61849"/>
                  </a:cubicBezTo>
                  <a:cubicBezTo>
                    <a:pt x="123698" y="27755"/>
                    <a:pt x="95944" y="0"/>
                    <a:pt x="61849" y="0"/>
                  </a:cubicBezTo>
                  <a:close/>
                  <a:moveTo>
                    <a:pt x="61849" y="100427"/>
                  </a:moveTo>
                  <a:cubicBezTo>
                    <a:pt x="40511" y="100427"/>
                    <a:pt x="23193" y="83110"/>
                    <a:pt x="23193" y="61772"/>
                  </a:cubicBezTo>
                  <a:cubicBezTo>
                    <a:pt x="23193" y="40511"/>
                    <a:pt x="40511" y="23116"/>
                    <a:pt x="61849" y="23116"/>
                  </a:cubicBezTo>
                  <a:cubicBezTo>
                    <a:pt x="83187" y="23116"/>
                    <a:pt x="100505" y="40434"/>
                    <a:pt x="100505" y="61772"/>
                  </a:cubicBezTo>
                  <a:cubicBezTo>
                    <a:pt x="100505" y="83110"/>
                    <a:pt x="83187" y="100427"/>
                    <a:pt x="61849" y="10042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5" name="Frihandsfigur: Form 154">
              <a:extLst>
                <a:ext uri="{FF2B5EF4-FFF2-40B4-BE49-F238E27FC236}">
                  <a16:creationId xmlns:a16="http://schemas.microsoft.com/office/drawing/2014/main" id="{ABFC0A14-8EEC-4890-AFD1-69DFA52265B3}"/>
                </a:ext>
              </a:extLst>
            </p:cNvPr>
            <p:cNvSpPr/>
            <p:nvPr/>
          </p:nvSpPr>
          <p:spPr>
            <a:xfrm>
              <a:off x="9903197" y="3543693"/>
              <a:ext cx="577361" cy="557760"/>
            </a:xfrm>
            <a:custGeom>
              <a:avLst/>
              <a:gdLst>
                <a:gd name="connsiteX0" fmla="*/ 529892 w 577361"/>
                <a:gd name="connsiteY0" fmla="*/ 37455 h 557760"/>
                <a:gd name="connsiteX1" fmla="*/ 420883 w 577361"/>
                <a:gd name="connsiteY1" fmla="*/ 268 h 557760"/>
                <a:gd name="connsiteX2" fmla="*/ 288759 w 577361"/>
                <a:gd name="connsiteY2" fmla="*/ 98608 h 557760"/>
                <a:gd name="connsiteX3" fmla="*/ 156555 w 577361"/>
                <a:gd name="connsiteY3" fmla="*/ 268 h 557760"/>
                <a:gd name="connsiteX4" fmla="*/ 47547 w 577361"/>
                <a:gd name="connsiteY4" fmla="*/ 37455 h 557760"/>
                <a:gd name="connsiteX5" fmla="*/ 0 w 577361"/>
                <a:gd name="connsiteY5" fmla="*/ 156205 h 557760"/>
                <a:gd name="connsiteX6" fmla="*/ 25745 w 577361"/>
                <a:gd name="connsiteY6" fmla="*/ 241866 h 557760"/>
                <a:gd name="connsiteX7" fmla="*/ 280254 w 577361"/>
                <a:gd name="connsiteY7" fmla="*/ 554127 h 557760"/>
                <a:gd name="connsiteX8" fmla="*/ 288681 w 577361"/>
                <a:gd name="connsiteY8" fmla="*/ 557760 h 557760"/>
                <a:gd name="connsiteX9" fmla="*/ 297108 w 577361"/>
                <a:gd name="connsiteY9" fmla="*/ 554127 h 557760"/>
                <a:gd name="connsiteX10" fmla="*/ 551617 w 577361"/>
                <a:gd name="connsiteY10" fmla="*/ 241866 h 557760"/>
                <a:gd name="connsiteX11" fmla="*/ 577362 w 577361"/>
                <a:gd name="connsiteY11" fmla="*/ 156205 h 557760"/>
                <a:gd name="connsiteX12" fmla="*/ 529892 w 577361"/>
                <a:gd name="connsiteY12" fmla="*/ 37455 h 557760"/>
                <a:gd name="connsiteX13" fmla="*/ 288681 w 577361"/>
                <a:gd name="connsiteY13" fmla="*/ 529078 h 557760"/>
                <a:gd name="connsiteX14" fmla="*/ 182378 w 577361"/>
                <a:gd name="connsiteY14" fmla="*/ 409013 h 557760"/>
                <a:gd name="connsiteX15" fmla="*/ 182609 w 577361"/>
                <a:gd name="connsiteY15" fmla="*/ 407390 h 557760"/>
                <a:gd name="connsiteX16" fmla="*/ 240516 w 577361"/>
                <a:gd name="connsiteY16" fmla="*/ 352267 h 557760"/>
                <a:gd name="connsiteX17" fmla="*/ 339397 w 577361"/>
                <a:gd name="connsiteY17" fmla="*/ 352267 h 557760"/>
                <a:gd name="connsiteX18" fmla="*/ 397226 w 577361"/>
                <a:gd name="connsiteY18" fmla="*/ 406462 h 557760"/>
                <a:gd name="connsiteX19" fmla="*/ 288681 w 577361"/>
                <a:gd name="connsiteY19" fmla="*/ 529078 h 557760"/>
                <a:gd name="connsiteX20" fmla="*/ 531980 w 577361"/>
                <a:gd name="connsiteY20" fmla="*/ 229651 h 557760"/>
                <a:gd name="connsiteX21" fmla="*/ 416168 w 577361"/>
                <a:gd name="connsiteY21" fmla="*/ 383964 h 557760"/>
                <a:gd name="connsiteX22" fmla="*/ 339397 w 577361"/>
                <a:gd name="connsiteY22" fmla="*/ 329151 h 557760"/>
                <a:gd name="connsiteX23" fmla="*/ 240516 w 577361"/>
                <a:gd name="connsiteY23" fmla="*/ 329151 h 557760"/>
                <a:gd name="connsiteX24" fmla="*/ 163128 w 577361"/>
                <a:gd name="connsiteY24" fmla="*/ 386129 h 557760"/>
                <a:gd name="connsiteX25" fmla="*/ 45459 w 577361"/>
                <a:gd name="connsiteY25" fmla="*/ 229651 h 557760"/>
                <a:gd name="connsiteX26" fmla="*/ 23193 w 577361"/>
                <a:gd name="connsiteY26" fmla="*/ 156205 h 557760"/>
                <a:gd name="connsiteX27" fmla="*/ 63473 w 577361"/>
                <a:gd name="connsiteY27" fmla="*/ 54309 h 557760"/>
                <a:gd name="connsiteX28" fmla="*/ 146428 w 577361"/>
                <a:gd name="connsiteY28" fmla="*/ 23230 h 557760"/>
                <a:gd name="connsiteX29" fmla="*/ 155242 w 577361"/>
                <a:gd name="connsiteY29" fmla="*/ 23461 h 557760"/>
                <a:gd name="connsiteX30" fmla="*/ 278090 w 577361"/>
                <a:gd name="connsiteY30" fmla="*/ 131079 h 557760"/>
                <a:gd name="connsiteX31" fmla="*/ 288759 w 577361"/>
                <a:gd name="connsiteY31" fmla="*/ 138114 h 557760"/>
                <a:gd name="connsiteX32" fmla="*/ 299428 w 577361"/>
                <a:gd name="connsiteY32" fmla="*/ 131079 h 557760"/>
                <a:gd name="connsiteX33" fmla="*/ 422198 w 577361"/>
                <a:gd name="connsiteY33" fmla="*/ 23461 h 557760"/>
                <a:gd name="connsiteX34" fmla="*/ 513967 w 577361"/>
                <a:gd name="connsiteY34" fmla="*/ 54309 h 557760"/>
                <a:gd name="connsiteX35" fmla="*/ 554246 w 577361"/>
                <a:gd name="connsiteY35" fmla="*/ 156205 h 557760"/>
                <a:gd name="connsiteX36" fmla="*/ 531980 w 577361"/>
                <a:gd name="connsiteY36" fmla="*/ 229651 h 55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77361" h="557760">
                  <a:moveTo>
                    <a:pt x="529892" y="37455"/>
                  </a:moveTo>
                  <a:cubicBezTo>
                    <a:pt x="501596" y="10705"/>
                    <a:pt x="463868" y="-2051"/>
                    <a:pt x="420883" y="268"/>
                  </a:cubicBezTo>
                  <a:cubicBezTo>
                    <a:pt x="346355" y="4520"/>
                    <a:pt x="307545" y="61267"/>
                    <a:pt x="288759" y="98608"/>
                  </a:cubicBezTo>
                  <a:cubicBezTo>
                    <a:pt x="269894" y="61267"/>
                    <a:pt x="231161" y="4520"/>
                    <a:pt x="156555" y="268"/>
                  </a:cubicBezTo>
                  <a:cubicBezTo>
                    <a:pt x="113648" y="-2051"/>
                    <a:pt x="75843" y="10705"/>
                    <a:pt x="47547" y="37455"/>
                  </a:cubicBezTo>
                  <a:cubicBezTo>
                    <a:pt x="17318" y="65983"/>
                    <a:pt x="0" y="109277"/>
                    <a:pt x="0" y="156205"/>
                  </a:cubicBezTo>
                  <a:cubicBezTo>
                    <a:pt x="0" y="196948"/>
                    <a:pt x="19715" y="232048"/>
                    <a:pt x="25745" y="241866"/>
                  </a:cubicBezTo>
                  <a:cubicBezTo>
                    <a:pt x="98572" y="359766"/>
                    <a:pt x="272909" y="546241"/>
                    <a:pt x="280254" y="554127"/>
                  </a:cubicBezTo>
                  <a:cubicBezTo>
                    <a:pt x="282419" y="556446"/>
                    <a:pt x="285511" y="557760"/>
                    <a:pt x="288681" y="557760"/>
                  </a:cubicBezTo>
                  <a:cubicBezTo>
                    <a:pt x="291850" y="557760"/>
                    <a:pt x="294943" y="556446"/>
                    <a:pt x="297108" y="554127"/>
                  </a:cubicBezTo>
                  <a:cubicBezTo>
                    <a:pt x="304530" y="546241"/>
                    <a:pt x="478790" y="359766"/>
                    <a:pt x="551617" y="241866"/>
                  </a:cubicBezTo>
                  <a:cubicBezTo>
                    <a:pt x="557647" y="232048"/>
                    <a:pt x="577362" y="197026"/>
                    <a:pt x="577362" y="156205"/>
                  </a:cubicBezTo>
                  <a:cubicBezTo>
                    <a:pt x="577439" y="109277"/>
                    <a:pt x="560121" y="65983"/>
                    <a:pt x="529892" y="37455"/>
                  </a:cubicBezTo>
                  <a:close/>
                  <a:moveTo>
                    <a:pt x="288681" y="529078"/>
                  </a:moveTo>
                  <a:cubicBezTo>
                    <a:pt x="271131" y="510059"/>
                    <a:pt x="228688" y="463518"/>
                    <a:pt x="182378" y="409013"/>
                  </a:cubicBezTo>
                  <a:cubicBezTo>
                    <a:pt x="182456" y="408472"/>
                    <a:pt x="182609" y="407931"/>
                    <a:pt x="182609" y="407390"/>
                  </a:cubicBezTo>
                  <a:cubicBezTo>
                    <a:pt x="184156" y="376465"/>
                    <a:pt x="209592" y="352267"/>
                    <a:pt x="240516" y="352267"/>
                  </a:cubicBezTo>
                  <a:lnTo>
                    <a:pt x="339397" y="352267"/>
                  </a:lnTo>
                  <a:cubicBezTo>
                    <a:pt x="370013" y="352267"/>
                    <a:pt x="395216" y="376001"/>
                    <a:pt x="397226" y="406462"/>
                  </a:cubicBezTo>
                  <a:cubicBezTo>
                    <a:pt x="349989" y="462049"/>
                    <a:pt x="306462" y="509827"/>
                    <a:pt x="288681" y="529078"/>
                  </a:cubicBezTo>
                  <a:close/>
                  <a:moveTo>
                    <a:pt x="531980" y="229651"/>
                  </a:moveTo>
                  <a:cubicBezTo>
                    <a:pt x="503993" y="274878"/>
                    <a:pt x="459771" y="331547"/>
                    <a:pt x="416168" y="383964"/>
                  </a:cubicBezTo>
                  <a:cubicBezTo>
                    <a:pt x="405189" y="351957"/>
                    <a:pt x="374960" y="329151"/>
                    <a:pt x="339397" y="329151"/>
                  </a:cubicBezTo>
                  <a:lnTo>
                    <a:pt x="240516" y="329151"/>
                  </a:lnTo>
                  <a:cubicBezTo>
                    <a:pt x="204257" y="329151"/>
                    <a:pt x="173410" y="352962"/>
                    <a:pt x="163128" y="386129"/>
                  </a:cubicBezTo>
                  <a:cubicBezTo>
                    <a:pt x="118905" y="333094"/>
                    <a:pt x="73833" y="275497"/>
                    <a:pt x="45459" y="229651"/>
                  </a:cubicBezTo>
                  <a:cubicBezTo>
                    <a:pt x="34713" y="212179"/>
                    <a:pt x="23193" y="183728"/>
                    <a:pt x="23193" y="156205"/>
                  </a:cubicBezTo>
                  <a:cubicBezTo>
                    <a:pt x="23193" y="115617"/>
                    <a:pt x="37883" y="78507"/>
                    <a:pt x="63473" y="54309"/>
                  </a:cubicBezTo>
                  <a:cubicBezTo>
                    <a:pt x="85120" y="33899"/>
                    <a:pt x="113648" y="23230"/>
                    <a:pt x="146428" y="23230"/>
                  </a:cubicBezTo>
                  <a:cubicBezTo>
                    <a:pt x="149366" y="23230"/>
                    <a:pt x="152304" y="23307"/>
                    <a:pt x="155242" y="23461"/>
                  </a:cubicBezTo>
                  <a:cubicBezTo>
                    <a:pt x="209128" y="26477"/>
                    <a:pt x="248093" y="60726"/>
                    <a:pt x="278090" y="131079"/>
                  </a:cubicBezTo>
                  <a:cubicBezTo>
                    <a:pt x="279945" y="135331"/>
                    <a:pt x="284119" y="138114"/>
                    <a:pt x="288759" y="138114"/>
                  </a:cubicBezTo>
                  <a:cubicBezTo>
                    <a:pt x="293397" y="138114"/>
                    <a:pt x="297571" y="135331"/>
                    <a:pt x="299428" y="131079"/>
                  </a:cubicBezTo>
                  <a:cubicBezTo>
                    <a:pt x="329347" y="60726"/>
                    <a:pt x="368389" y="26554"/>
                    <a:pt x="422198" y="23461"/>
                  </a:cubicBezTo>
                  <a:cubicBezTo>
                    <a:pt x="458611" y="21374"/>
                    <a:pt x="490386" y="32043"/>
                    <a:pt x="513967" y="54309"/>
                  </a:cubicBezTo>
                  <a:cubicBezTo>
                    <a:pt x="539556" y="78507"/>
                    <a:pt x="554246" y="115617"/>
                    <a:pt x="554246" y="156205"/>
                  </a:cubicBezTo>
                  <a:cubicBezTo>
                    <a:pt x="554246" y="183728"/>
                    <a:pt x="542726" y="212179"/>
                    <a:pt x="531980" y="22965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56" name="Frihandsfigur: Form 155">
            <a:extLst>
              <a:ext uri="{FF2B5EF4-FFF2-40B4-BE49-F238E27FC236}">
                <a16:creationId xmlns:a16="http://schemas.microsoft.com/office/drawing/2014/main" id="{67D2F149-7647-4858-AE35-6DA87926047D}"/>
              </a:ext>
            </a:extLst>
          </p:cNvPr>
          <p:cNvSpPr/>
          <p:nvPr/>
        </p:nvSpPr>
        <p:spPr>
          <a:xfrm>
            <a:off x="4460047" y="4216248"/>
            <a:ext cx="442836" cy="513033"/>
          </a:xfrm>
          <a:custGeom>
            <a:avLst/>
            <a:gdLst>
              <a:gd name="connsiteX0" fmla="*/ 502292 w 513844"/>
              <a:gd name="connsiteY0" fmla="*/ 170317 h 595297"/>
              <a:gd name="connsiteX1" fmla="*/ 511724 w 513844"/>
              <a:gd name="connsiteY1" fmla="*/ 165446 h 595297"/>
              <a:gd name="connsiteX2" fmla="*/ 513193 w 513844"/>
              <a:gd name="connsiteY2" fmla="*/ 154932 h 595297"/>
              <a:gd name="connsiteX3" fmla="*/ 487371 w 513844"/>
              <a:gd name="connsiteY3" fmla="*/ 81332 h 595297"/>
              <a:gd name="connsiteX4" fmla="*/ 476393 w 513844"/>
              <a:gd name="connsiteY4" fmla="*/ 73601 h 595297"/>
              <a:gd name="connsiteX5" fmla="*/ 218946 w 513844"/>
              <a:gd name="connsiteY5" fmla="*/ 73601 h 595297"/>
              <a:gd name="connsiteX6" fmla="*/ 218946 w 513844"/>
              <a:gd name="connsiteY6" fmla="*/ 11597 h 595297"/>
              <a:gd name="connsiteX7" fmla="*/ 207349 w 513844"/>
              <a:gd name="connsiteY7" fmla="*/ 0 h 595297"/>
              <a:gd name="connsiteX8" fmla="*/ 128492 w 513844"/>
              <a:gd name="connsiteY8" fmla="*/ 0 h 595297"/>
              <a:gd name="connsiteX9" fmla="*/ 116895 w 513844"/>
              <a:gd name="connsiteY9" fmla="*/ 11597 h 595297"/>
              <a:gd name="connsiteX10" fmla="*/ 116895 w 513844"/>
              <a:gd name="connsiteY10" fmla="*/ 73601 h 595297"/>
              <a:gd name="connsiteX11" fmla="*/ 11597 w 513844"/>
              <a:gd name="connsiteY11" fmla="*/ 73601 h 595297"/>
              <a:gd name="connsiteX12" fmla="*/ 0 w 513844"/>
              <a:gd name="connsiteY12" fmla="*/ 85197 h 595297"/>
              <a:gd name="connsiteX13" fmla="*/ 0 w 513844"/>
              <a:gd name="connsiteY13" fmla="*/ 158797 h 595297"/>
              <a:gd name="connsiteX14" fmla="*/ 11597 w 513844"/>
              <a:gd name="connsiteY14" fmla="*/ 170394 h 595297"/>
              <a:gd name="connsiteX15" fmla="*/ 116895 w 513844"/>
              <a:gd name="connsiteY15" fmla="*/ 170394 h 595297"/>
              <a:gd name="connsiteX16" fmla="*/ 116895 w 513844"/>
              <a:gd name="connsiteY16" fmla="*/ 583701 h 595297"/>
              <a:gd name="connsiteX17" fmla="*/ 128492 w 513844"/>
              <a:gd name="connsiteY17" fmla="*/ 595297 h 595297"/>
              <a:gd name="connsiteX18" fmla="*/ 207349 w 513844"/>
              <a:gd name="connsiteY18" fmla="*/ 595297 h 595297"/>
              <a:gd name="connsiteX19" fmla="*/ 218946 w 513844"/>
              <a:gd name="connsiteY19" fmla="*/ 583701 h 595297"/>
              <a:gd name="connsiteX20" fmla="*/ 218946 w 513844"/>
              <a:gd name="connsiteY20" fmla="*/ 170394 h 595297"/>
              <a:gd name="connsiteX21" fmla="*/ 414621 w 513844"/>
              <a:gd name="connsiteY21" fmla="*/ 170394 h 595297"/>
              <a:gd name="connsiteX22" fmla="*/ 414621 w 513844"/>
              <a:gd name="connsiteY22" fmla="*/ 261621 h 595297"/>
              <a:gd name="connsiteX23" fmla="*/ 352076 w 513844"/>
              <a:gd name="connsiteY23" fmla="*/ 261621 h 595297"/>
              <a:gd name="connsiteX24" fmla="*/ 340480 w 513844"/>
              <a:gd name="connsiteY24" fmla="*/ 273218 h 595297"/>
              <a:gd name="connsiteX25" fmla="*/ 340480 w 513844"/>
              <a:gd name="connsiteY25" fmla="*/ 384856 h 595297"/>
              <a:gd name="connsiteX26" fmla="*/ 352076 w 513844"/>
              <a:gd name="connsiteY26" fmla="*/ 396452 h 595297"/>
              <a:gd name="connsiteX27" fmla="*/ 500282 w 513844"/>
              <a:gd name="connsiteY27" fmla="*/ 396452 h 595297"/>
              <a:gd name="connsiteX28" fmla="*/ 511879 w 513844"/>
              <a:gd name="connsiteY28" fmla="*/ 384856 h 595297"/>
              <a:gd name="connsiteX29" fmla="*/ 511879 w 513844"/>
              <a:gd name="connsiteY29" fmla="*/ 273218 h 595297"/>
              <a:gd name="connsiteX30" fmla="*/ 500282 w 513844"/>
              <a:gd name="connsiteY30" fmla="*/ 261621 h 595297"/>
              <a:gd name="connsiteX31" fmla="*/ 437737 w 513844"/>
              <a:gd name="connsiteY31" fmla="*/ 261621 h 595297"/>
              <a:gd name="connsiteX32" fmla="*/ 437737 w 513844"/>
              <a:gd name="connsiteY32" fmla="*/ 170394 h 595297"/>
              <a:gd name="connsiteX33" fmla="*/ 502292 w 513844"/>
              <a:gd name="connsiteY33" fmla="*/ 170394 h 595297"/>
              <a:gd name="connsiteX34" fmla="*/ 363750 w 513844"/>
              <a:gd name="connsiteY34" fmla="*/ 373182 h 595297"/>
              <a:gd name="connsiteX35" fmla="*/ 363750 w 513844"/>
              <a:gd name="connsiteY35" fmla="*/ 340556 h 595297"/>
              <a:gd name="connsiteX36" fmla="*/ 488763 w 513844"/>
              <a:gd name="connsiteY36" fmla="*/ 340556 h 595297"/>
              <a:gd name="connsiteX37" fmla="*/ 488763 w 513844"/>
              <a:gd name="connsiteY37" fmla="*/ 373182 h 595297"/>
              <a:gd name="connsiteX38" fmla="*/ 363750 w 513844"/>
              <a:gd name="connsiteY38" fmla="*/ 373182 h 595297"/>
              <a:gd name="connsiteX39" fmla="*/ 488840 w 513844"/>
              <a:gd name="connsiteY39" fmla="*/ 317363 h 595297"/>
              <a:gd name="connsiteX40" fmla="*/ 363828 w 513844"/>
              <a:gd name="connsiteY40" fmla="*/ 317363 h 595297"/>
              <a:gd name="connsiteX41" fmla="*/ 363828 w 513844"/>
              <a:gd name="connsiteY41" fmla="*/ 284738 h 595297"/>
              <a:gd name="connsiteX42" fmla="*/ 488840 w 513844"/>
              <a:gd name="connsiteY42" fmla="*/ 284738 h 595297"/>
              <a:gd name="connsiteX43" fmla="*/ 488840 w 513844"/>
              <a:gd name="connsiteY43" fmla="*/ 317363 h 595297"/>
              <a:gd name="connsiteX44" fmla="*/ 140166 w 513844"/>
              <a:gd name="connsiteY44" fmla="*/ 23116 h 595297"/>
              <a:gd name="connsiteX45" fmla="*/ 195830 w 513844"/>
              <a:gd name="connsiteY45" fmla="*/ 23116 h 595297"/>
              <a:gd name="connsiteX46" fmla="*/ 195830 w 513844"/>
              <a:gd name="connsiteY46" fmla="*/ 73523 h 595297"/>
              <a:gd name="connsiteX47" fmla="*/ 140166 w 513844"/>
              <a:gd name="connsiteY47" fmla="*/ 73523 h 595297"/>
              <a:gd name="connsiteX48" fmla="*/ 140166 w 513844"/>
              <a:gd name="connsiteY48" fmla="*/ 23116 h 595297"/>
              <a:gd name="connsiteX49" fmla="*/ 23271 w 513844"/>
              <a:gd name="connsiteY49" fmla="*/ 96717 h 595297"/>
              <a:gd name="connsiteX50" fmla="*/ 128569 w 513844"/>
              <a:gd name="connsiteY50" fmla="*/ 96717 h 595297"/>
              <a:gd name="connsiteX51" fmla="*/ 207426 w 513844"/>
              <a:gd name="connsiteY51" fmla="*/ 96717 h 595297"/>
              <a:gd name="connsiteX52" fmla="*/ 468275 w 513844"/>
              <a:gd name="connsiteY52" fmla="*/ 96717 h 595297"/>
              <a:gd name="connsiteX53" fmla="*/ 485980 w 513844"/>
              <a:gd name="connsiteY53" fmla="*/ 147123 h 595297"/>
              <a:gd name="connsiteX54" fmla="*/ 207504 w 513844"/>
              <a:gd name="connsiteY54" fmla="*/ 147123 h 595297"/>
              <a:gd name="connsiteX55" fmla="*/ 128646 w 513844"/>
              <a:gd name="connsiteY55" fmla="*/ 147123 h 595297"/>
              <a:gd name="connsiteX56" fmla="*/ 23348 w 513844"/>
              <a:gd name="connsiteY56" fmla="*/ 147123 h 595297"/>
              <a:gd name="connsiteX57" fmla="*/ 23348 w 513844"/>
              <a:gd name="connsiteY57" fmla="*/ 96717 h 595297"/>
              <a:gd name="connsiteX58" fmla="*/ 195830 w 513844"/>
              <a:gd name="connsiteY58" fmla="*/ 572027 h 595297"/>
              <a:gd name="connsiteX59" fmla="*/ 140166 w 513844"/>
              <a:gd name="connsiteY59" fmla="*/ 572027 h 595297"/>
              <a:gd name="connsiteX60" fmla="*/ 140166 w 513844"/>
              <a:gd name="connsiteY60" fmla="*/ 170317 h 595297"/>
              <a:gd name="connsiteX61" fmla="*/ 195830 w 513844"/>
              <a:gd name="connsiteY61" fmla="*/ 170317 h 595297"/>
              <a:gd name="connsiteX62" fmla="*/ 195830 w 513844"/>
              <a:gd name="connsiteY62" fmla="*/ 572027 h 59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513844" h="595297">
                <a:moveTo>
                  <a:pt x="502292" y="170317"/>
                </a:moveTo>
                <a:cubicBezTo>
                  <a:pt x="506080" y="170317"/>
                  <a:pt x="509559" y="168461"/>
                  <a:pt x="511724" y="165446"/>
                </a:cubicBezTo>
                <a:cubicBezTo>
                  <a:pt x="513889" y="162354"/>
                  <a:pt x="514430" y="158488"/>
                  <a:pt x="513193" y="154932"/>
                </a:cubicBezTo>
                <a:lnTo>
                  <a:pt x="487371" y="81332"/>
                </a:lnTo>
                <a:cubicBezTo>
                  <a:pt x="485747" y="76693"/>
                  <a:pt x="481341" y="73601"/>
                  <a:pt x="476393" y="73601"/>
                </a:cubicBezTo>
                <a:lnTo>
                  <a:pt x="218946" y="73601"/>
                </a:lnTo>
                <a:lnTo>
                  <a:pt x="218946" y="11597"/>
                </a:lnTo>
                <a:cubicBezTo>
                  <a:pt x="218946" y="5180"/>
                  <a:pt x="213766" y="0"/>
                  <a:pt x="207349" y="0"/>
                </a:cubicBezTo>
                <a:lnTo>
                  <a:pt x="128492" y="0"/>
                </a:lnTo>
                <a:cubicBezTo>
                  <a:pt x="122075" y="0"/>
                  <a:pt x="116895" y="5180"/>
                  <a:pt x="116895" y="11597"/>
                </a:cubicBezTo>
                <a:lnTo>
                  <a:pt x="116895" y="73601"/>
                </a:lnTo>
                <a:lnTo>
                  <a:pt x="11597" y="73601"/>
                </a:lnTo>
                <a:cubicBezTo>
                  <a:pt x="5180" y="73601"/>
                  <a:pt x="0" y="78780"/>
                  <a:pt x="0" y="85197"/>
                </a:cubicBezTo>
                <a:lnTo>
                  <a:pt x="0" y="158797"/>
                </a:lnTo>
                <a:cubicBezTo>
                  <a:pt x="0" y="165214"/>
                  <a:pt x="5180" y="170394"/>
                  <a:pt x="11597" y="170394"/>
                </a:cubicBezTo>
                <a:lnTo>
                  <a:pt x="116895" y="170394"/>
                </a:lnTo>
                <a:lnTo>
                  <a:pt x="116895" y="583701"/>
                </a:lnTo>
                <a:cubicBezTo>
                  <a:pt x="116895" y="590118"/>
                  <a:pt x="122075" y="595297"/>
                  <a:pt x="128492" y="595297"/>
                </a:cubicBezTo>
                <a:lnTo>
                  <a:pt x="207349" y="595297"/>
                </a:lnTo>
                <a:cubicBezTo>
                  <a:pt x="213766" y="595297"/>
                  <a:pt x="218946" y="590118"/>
                  <a:pt x="218946" y="583701"/>
                </a:cubicBezTo>
                <a:lnTo>
                  <a:pt x="218946" y="170394"/>
                </a:lnTo>
                <a:lnTo>
                  <a:pt x="414621" y="170394"/>
                </a:lnTo>
                <a:lnTo>
                  <a:pt x="414621" y="261621"/>
                </a:lnTo>
                <a:lnTo>
                  <a:pt x="352076" y="261621"/>
                </a:lnTo>
                <a:cubicBezTo>
                  <a:pt x="345659" y="261621"/>
                  <a:pt x="340480" y="266802"/>
                  <a:pt x="340480" y="273218"/>
                </a:cubicBezTo>
                <a:lnTo>
                  <a:pt x="340480" y="384856"/>
                </a:lnTo>
                <a:cubicBezTo>
                  <a:pt x="340480" y="391273"/>
                  <a:pt x="345659" y="396452"/>
                  <a:pt x="352076" y="396452"/>
                </a:cubicBezTo>
                <a:lnTo>
                  <a:pt x="500282" y="396452"/>
                </a:lnTo>
                <a:cubicBezTo>
                  <a:pt x="506699" y="396452"/>
                  <a:pt x="511879" y="391273"/>
                  <a:pt x="511879" y="384856"/>
                </a:cubicBezTo>
                <a:lnTo>
                  <a:pt x="511879" y="273218"/>
                </a:lnTo>
                <a:cubicBezTo>
                  <a:pt x="511879" y="266802"/>
                  <a:pt x="506699" y="261621"/>
                  <a:pt x="500282" y="261621"/>
                </a:cubicBezTo>
                <a:lnTo>
                  <a:pt x="437737" y="261621"/>
                </a:lnTo>
                <a:lnTo>
                  <a:pt x="437737" y="170394"/>
                </a:lnTo>
                <a:lnTo>
                  <a:pt x="502292" y="170394"/>
                </a:lnTo>
                <a:close/>
                <a:moveTo>
                  <a:pt x="363750" y="373182"/>
                </a:moveTo>
                <a:lnTo>
                  <a:pt x="363750" y="340556"/>
                </a:lnTo>
                <a:lnTo>
                  <a:pt x="488763" y="340556"/>
                </a:lnTo>
                <a:lnTo>
                  <a:pt x="488763" y="373182"/>
                </a:lnTo>
                <a:lnTo>
                  <a:pt x="363750" y="373182"/>
                </a:lnTo>
                <a:close/>
                <a:moveTo>
                  <a:pt x="488840" y="317363"/>
                </a:moveTo>
                <a:lnTo>
                  <a:pt x="363828" y="317363"/>
                </a:lnTo>
                <a:lnTo>
                  <a:pt x="363828" y="284738"/>
                </a:lnTo>
                <a:lnTo>
                  <a:pt x="488840" y="284738"/>
                </a:lnTo>
                <a:lnTo>
                  <a:pt x="488840" y="317363"/>
                </a:lnTo>
                <a:close/>
                <a:moveTo>
                  <a:pt x="140166" y="23116"/>
                </a:moveTo>
                <a:lnTo>
                  <a:pt x="195830" y="23116"/>
                </a:lnTo>
                <a:lnTo>
                  <a:pt x="195830" y="73523"/>
                </a:lnTo>
                <a:lnTo>
                  <a:pt x="140166" y="73523"/>
                </a:lnTo>
                <a:lnTo>
                  <a:pt x="140166" y="23116"/>
                </a:lnTo>
                <a:close/>
                <a:moveTo>
                  <a:pt x="23271" y="96717"/>
                </a:moveTo>
                <a:lnTo>
                  <a:pt x="128569" y="96717"/>
                </a:lnTo>
                <a:lnTo>
                  <a:pt x="207426" y="96717"/>
                </a:lnTo>
                <a:lnTo>
                  <a:pt x="468275" y="96717"/>
                </a:lnTo>
                <a:lnTo>
                  <a:pt x="485980" y="147123"/>
                </a:lnTo>
                <a:lnTo>
                  <a:pt x="207504" y="147123"/>
                </a:lnTo>
                <a:lnTo>
                  <a:pt x="128646" y="147123"/>
                </a:lnTo>
                <a:lnTo>
                  <a:pt x="23348" y="147123"/>
                </a:lnTo>
                <a:lnTo>
                  <a:pt x="23348" y="96717"/>
                </a:lnTo>
                <a:close/>
                <a:moveTo>
                  <a:pt x="195830" y="572027"/>
                </a:moveTo>
                <a:lnTo>
                  <a:pt x="140166" y="572027"/>
                </a:lnTo>
                <a:lnTo>
                  <a:pt x="140166" y="170317"/>
                </a:lnTo>
                <a:lnTo>
                  <a:pt x="195830" y="170317"/>
                </a:lnTo>
                <a:lnTo>
                  <a:pt x="195830" y="572027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5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03653" y="2145109"/>
            <a:ext cx="592587" cy="410909"/>
            <a:chOff x="6571000" y="1938109"/>
            <a:chExt cx="687607" cy="476797"/>
          </a:xfrm>
          <a:solidFill>
            <a:srgbClr val="333333"/>
          </a:solidFill>
        </p:grpSpPr>
        <p:sp>
          <p:nvSpPr>
            <p:cNvPr id="158" name="Frihandsfigur: Form 157">
              <a:extLst>
                <a:ext uri="{FF2B5EF4-FFF2-40B4-BE49-F238E27FC236}">
                  <a16:creationId xmlns:a16="http://schemas.microsoft.com/office/drawing/2014/main" id="{6478EBF0-EEC7-4804-B1E1-EB4480D95FC0}"/>
                </a:ext>
              </a:extLst>
            </p:cNvPr>
            <p:cNvSpPr/>
            <p:nvPr/>
          </p:nvSpPr>
          <p:spPr>
            <a:xfrm>
              <a:off x="7154856" y="2134962"/>
              <a:ext cx="103751" cy="23193"/>
            </a:xfrm>
            <a:custGeom>
              <a:avLst/>
              <a:gdLst>
                <a:gd name="connsiteX0" fmla="*/ 0 w 103751"/>
                <a:gd name="connsiteY0" fmla="*/ 11597 h 23193"/>
                <a:gd name="connsiteX1" fmla="*/ 11597 w 103751"/>
                <a:gd name="connsiteY1" fmla="*/ 23193 h 23193"/>
                <a:gd name="connsiteX2" fmla="*/ 92155 w 103751"/>
                <a:gd name="connsiteY2" fmla="*/ 23193 h 23193"/>
                <a:gd name="connsiteX3" fmla="*/ 103752 w 103751"/>
                <a:gd name="connsiteY3" fmla="*/ 11597 h 23193"/>
                <a:gd name="connsiteX4" fmla="*/ 92155 w 103751"/>
                <a:gd name="connsiteY4" fmla="*/ 0 h 23193"/>
                <a:gd name="connsiteX5" fmla="*/ 11597 w 103751"/>
                <a:gd name="connsiteY5" fmla="*/ 0 h 23193"/>
                <a:gd name="connsiteX6" fmla="*/ 0 w 103751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751" h="23193">
                  <a:moveTo>
                    <a:pt x="0" y="11597"/>
                  </a:moveTo>
                  <a:cubicBezTo>
                    <a:pt x="0" y="18014"/>
                    <a:pt x="5180" y="23193"/>
                    <a:pt x="11597" y="23193"/>
                  </a:cubicBezTo>
                  <a:lnTo>
                    <a:pt x="92155" y="23193"/>
                  </a:lnTo>
                  <a:cubicBezTo>
                    <a:pt x="98572" y="23193"/>
                    <a:pt x="103752" y="18014"/>
                    <a:pt x="103752" y="11597"/>
                  </a:cubicBezTo>
                  <a:cubicBezTo>
                    <a:pt x="103752" y="5180"/>
                    <a:pt x="98572" y="0"/>
                    <a:pt x="9215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9" name="Frihandsfigur: Form 158">
              <a:extLst>
                <a:ext uri="{FF2B5EF4-FFF2-40B4-BE49-F238E27FC236}">
                  <a16:creationId xmlns:a16="http://schemas.microsoft.com/office/drawing/2014/main" id="{C951010D-20AF-4DDB-B5F2-23D463616CA1}"/>
                </a:ext>
              </a:extLst>
            </p:cNvPr>
            <p:cNvSpPr/>
            <p:nvPr/>
          </p:nvSpPr>
          <p:spPr>
            <a:xfrm>
              <a:off x="7131761" y="2219252"/>
              <a:ext cx="88788" cy="69868"/>
            </a:xfrm>
            <a:custGeom>
              <a:avLst/>
              <a:gdLst>
                <a:gd name="connsiteX0" fmla="*/ 77213 w 88788"/>
                <a:gd name="connsiteY0" fmla="*/ 69868 h 69868"/>
                <a:gd name="connsiteX1" fmla="*/ 86645 w 88788"/>
                <a:gd name="connsiteY1" fmla="*/ 64998 h 69868"/>
                <a:gd name="connsiteX2" fmla="*/ 83939 w 88788"/>
                <a:gd name="connsiteY2" fmla="*/ 48840 h 69868"/>
                <a:gd name="connsiteX3" fmla="*/ 18302 w 88788"/>
                <a:gd name="connsiteY3" fmla="*/ 2144 h 69868"/>
                <a:gd name="connsiteX4" fmla="*/ 2144 w 88788"/>
                <a:gd name="connsiteY4" fmla="*/ 4850 h 69868"/>
                <a:gd name="connsiteX5" fmla="*/ 4849 w 88788"/>
                <a:gd name="connsiteY5" fmla="*/ 21008 h 69868"/>
                <a:gd name="connsiteX6" fmla="*/ 70487 w 88788"/>
                <a:gd name="connsiteY6" fmla="*/ 67704 h 69868"/>
                <a:gd name="connsiteX7" fmla="*/ 77213 w 88788"/>
                <a:gd name="connsiteY7" fmla="*/ 69868 h 6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788" h="69868">
                  <a:moveTo>
                    <a:pt x="77213" y="69868"/>
                  </a:moveTo>
                  <a:cubicBezTo>
                    <a:pt x="80847" y="69868"/>
                    <a:pt x="84403" y="68168"/>
                    <a:pt x="86645" y="64998"/>
                  </a:cubicBezTo>
                  <a:cubicBezTo>
                    <a:pt x="90356" y="59818"/>
                    <a:pt x="89119" y="52551"/>
                    <a:pt x="83939" y="48840"/>
                  </a:cubicBezTo>
                  <a:lnTo>
                    <a:pt x="18302" y="2144"/>
                  </a:lnTo>
                  <a:cubicBezTo>
                    <a:pt x="13044" y="-1567"/>
                    <a:pt x="5854" y="-330"/>
                    <a:pt x="2144" y="4850"/>
                  </a:cubicBezTo>
                  <a:cubicBezTo>
                    <a:pt x="-1567" y="10029"/>
                    <a:pt x="-330" y="17297"/>
                    <a:pt x="4849" y="21008"/>
                  </a:cubicBezTo>
                  <a:lnTo>
                    <a:pt x="70487" y="67704"/>
                  </a:lnTo>
                  <a:cubicBezTo>
                    <a:pt x="72574" y="69173"/>
                    <a:pt x="74893" y="69868"/>
                    <a:pt x="77213" y="6986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0" name="Frihandsfigur: Form 159">
              <a:extLst>
                <a:ext uri="{FF2B5EF4-FFF2-40B4-BE49-F238E27FC236}">
                  <a16:creationId xmlns:a16="http://schemas.microsoft.com/office/drawing/2014/main" id="{D5CB3BD4-0515-4A34-A679-64AE9D84199A}"/>
                </a:ext>
              </a:extLst>
            </p:cNvPr>
            <p:cNvSpPr/>
            <p:nvPr/>
          </p:nvSpPr>
          <p:spPr>
            <a:xfrm>
              <a:off x="7131761" y="2003996"/>
              <a:ext cx="88788" cy="69890"/>
            </a:xfrm>
            <a:custGeom>
              <a:avLst/>
              <a:gdLst>
                <a:gd name="connsiteX0" fmla="*/ 11575 w 88788"/>
                <a:gd name="connsiteY0" fmla="*/ 69890 h 69890"/>
                <a:gd name="connsiteX1" fmla="*/ 18302 w 88788"/>
                <a:gd name="connsiteY1" fmla="*/ 67725 h 69890"/>
                <a:gd name="connsiteX2" fmla="*/ 83939 w 88788"/>
                <a:gd name="connsiteY2" fmla="*/ 21029 h 69890"/>
                <a:gd name="connsiteX3" fmla="*/ 86645 w 88788"/>
                <a:gd name="connsiteY3" fmla="*/ 4871 h 69890"/>
                <a:gd name="connsiteX4" fmla="*/ 70487 w 88788"/>
                <a:gd name="connsiteY4" fmla="*/ 2165 h 69890"/>
                <a:gd name="connsiteX5" fmla="*/ 4849 w 88788"/>
                <a:gd name="connsiteY5" fmla="*/ 48861 h 69890"/>
                <a:gd name="connsiteX6" fmla="*/ 2144 w 88788"/>
                <a:gd name="connsiteY6" fmla="*/ 65019 h 69890"/>
                <a:gd name="connsiteX7" fmla="*/ 11575 w 88788"/>
                <a:gd name="connsiteY7" fmla="*/ 69890 h 6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788" h="69890">
                  <a:moveTo>
                    <a:pt x="11575" y="69890"/>
                  </a:moveTo>
                  <a:cubicBezTo>
                    <a:pt x="13895" y="69890"/>
                    <a:pt x="16214" y="69194"/>
                    <a:pt x="18302" y="67725"/>
                  </a:cubicBezTo>
                  <a:lnTo>
                    <a:pt x="83939" y="21029"/>
                  </a:lnTo>
                  <a:cubicBezTo>
                    <a:pt x="89119" y="17318"/>
                    <a:pt x="90356" y="10051"/>
                    <a:pt x="86645" y="4871"/>
                  </a:cubicBezTo>
                  <a:cubicBezTo>
                    <a:pt x="82934" y="-386"/>
                    <a:pt x="75667" y="-1546"/>
                    <a:pt x="70487" y="2165"/>
                  </a:cubicBezTo>
                  <a:lnTo>
                    <a:pt x="4849" y="48861"/>
                  </a:lnTo>
                  <a:cubicBezTo>
                    <a:pt x="-330" y="52572"/>
                    <a:pt x="-1567" y="59840"/>
                    <a:pt x="2144" y="65019"/>
                  </a:cubicBezTo>
                  <a:cubicBezTo>
                    <a:pt x="4386" y="68267"/>
                    <a:pt x="7942" y="69890"/>
                    <a:pt x="11575" y="6989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1" name="Frihandsfigur: Form 160">
              <a:extLst>
                <a:ext uri="{FF2B5EF4-FFF2-40B4-BE49-F238E27FC236}">
                  <a16:creationId xmlns:a16="http://schemas.microsoft.com/office/drawing/2014/main" id="{2AFEB339-02F6-4338-8D6B-A34334B412D2}"/>
                </a:ext>
              </a:extLst>
            </p:cNvPr>
            <p:cNvSpPr/>
            <p:nvPr/>
          </p:nvSpPr>
          <p:spPr>
            <a:xfrm>
              <a:off x="6571000" y="1938109"/>
              <a:ext cx="495875" cy="476797"/>
            </a:xfrm>
            <a:custGeom>
              <a:avLst/>
              <a:gdLst>
                <a:gd name="connsiteX0" fmla="*/ 81254 w 495875"/>
                <a:gd name="connsiteY0" fmla="*/ 304934 h 476797"/>
                <a:gd name="connsiteX1" fmla="*/ 103520 w 495875"/>
                <a:gd name="connsiteY1" fmla="*/ 304934 h 476797"/>
                <a:gd name="connsiteX2" fmla="*/ 66720 w 495875"/>
                <a:gd name="connsiteY2" fmla="*/ 462572 h 476797"/>
                <a:gd name="connsiteX3" fmla="*/ 68962 w 495875"/>
                <a:gd name="connsiteY3" fmla="*/ 472391 h 476797"/>
                <a:gd name="connsiteX4" fmla="*/ 78007 w 495875"/>
                <a:gd name="connsiteY4" fmla="*/ 476797 h 476797"/>
                <a:gd name="connsiteX5" fmla="*/ 142253 w 495875"/>
                <a:gd name="connsiteY5" fmla="*/ 476797 h 476797"/>
                <a:gd name="connsiteX6" fmla="*/ 153540 w 495875"/>
                <a:gd name="connsiteY6" fmla="*/ 467830 h 476797"/>
                <a:gd name="connsiteX7" fmla="*/ 191500 w 495875"/>
                <a:gd name="connsiteY7" fmla="*/ 304934 h 476797"/>
                <a:gd name="connsiteX8" fmla="*/ 218636 w 495875"/>
                <a:gd name="connsiteY8" fmla="*/ 304934 h 476797"/>
                <a:gd name="connsiteX9" fmla="*/ 453044 w 495875"/>
                <a:gd name="connsiteY9" fmla="*/ 393224 h 476797"/>
                <a:gd name="connsiteX10" fmla="*/ 476625 w 495875"/>
                <a:gd name="connsiteY10" fmla="*/ 413944 h 476797"/>
                <a:gd name="connsiteX11" fmla="*/ 484278 w 495875"/>
                <a:gd name="connsiteY11" fmla="*/ 416804 h 476797"/>
                <a:gd name="connsiteX12" fmla="*/ 489072 w 495875"/>
                <a:gd name="connsiteY12" fmla="*/ 415799 h 476797"/>
                <a:gd name="connsiteX13" fmla="*/ 495875 w 495875"/>
                <a:gd name="connsiteY13" fmla="*/ 405207 h 476797"/>
                <a:gd name="connsiteX14" fmla="*/ 495875 w 495875"/>
                <a:gd name="connsiteY14" fmla="*/ 11615 h 476797"/>
                <a:gd name="connsiteX15" fmla="*/ 489072 w 495875"/>
                <a:gd name="connsiteY15" fmla="*/ 1023 h 476797"/>
                <a:gd name="connsiteX16" fmla="*/ 476625 w 495875"/>
                <a:gd name="connsiteY16" fmla="*/ 2879 h 476797"/>
                <a:gd name="connsiteX17" fmla="*/ 453044 w 495875"/>
                <a:gd name="connsiteY17" fmla="*/ 23598 h 476797"/>
                <a:gd name="connsiteX18" fmla="*/ 218636 w 495875"/>
                <a:gd name="connsiteY18" fmla="*/ 111888 h 476797"/>
                <a:gd name="connsiteX19" fmla="*/ 118055 w 495875"/>
                <a:gd name="connsiteY19" fmla="*/ 111888 h 476797"/>
                <a:gd name="connsiteX20" fmla="*/ 81177 w 495875"/>
                <a:gd name="connsiteY20" fmla="*/ 111888 h 476797"/>
                <a:gd name="connsiteX21" fmla="*/ 0 w 495875"/>
                <a:gd name="connsiteY21" fmla="*/ 193065 h 476797"/>
                <a:gd name="connsiteX22" fmla="*/ 0 w 495875"/>
                <a:gd name="connsiteY22" fmla="*/ 223758 h 476797"/>
                <a:gd name="connsiteX23" fmla="*/ 81254 w 495875"/>
                <a:gd name="connsiteY23" fmla="*/ 304934 h 476797"/>
                <a:gd name="connsiteX24" fmla="*/ 133130 w 495875"/>
                <a:gd name="connsiteY24" fmla="*/ 453604 h 476797"/>
                <a:gd name="connsiteX25" fmla="*/ 92696 w 495875"/>
                <a:gd name="connsiteY25" fmla="*/ 453604 h 476797"/>
                <a:gd name="connsiteX26" fmla="*/ 127409 w 495875"/>
                <a:gd name="connsiteY26" fmla="*/ 304934 h 476797"/>
                <a:gd name="connsiteX27" fmla="*/ 167843 w 495875"/>
                <a:gd name="connsiteY27" fmla="*/ 304934 h 476797"/>
                <a:gd name="connsiteX28" fmla="*/ 133130 w 495875"/>
                <a:gd name="connsiteY28" fmla="*/ 453604 h 476797"/>
                <a:gd name="connsiteX29" fmla="*/ 468430 w 495875"/>
                <a:gd name="connsiteY29" fmla="*/ 41071 h 476797"/>
                <a:gd name="connsiteX30" fmla="*/ 472759 w 495875"/>
                <a:gd name="connsiteY30" fmla="*/ 37283 h 476797"/>
                <a:gd name="connsiteX31" fmla="*/ 472759 w 495875"/>
                <a:gd name="connsiteY31" fmla="*/ 379617 h 476797"/>
                <a:gd name="connsiteX32" fmla="*/ 468430 w 495875"/>
                <a:gd name="connsiteY32" fmla="*/ 375829 h 476797"/>
                <a:gd name="connsiteX33" fmla="*/ 441061 w 495875"/>
                <a:gd name="connsiteY33" fmla="*/ 354027 h 476797"/>
                <a:gd name="connsiteX34" fmla="*/ 441061 w 495875"/>
                <a:gd name="connsiteY34" fmla="*/ 62950 h 476797"/>
                <a:gd name="connsiteX35" fmla="*/ 468430 w 495875"/>
                <a:gd name="connsiteY35" fmla="*/ 41071 h 476797"/>
                <a:gd name="connsiteX36" fmla="*/ 417868 w 495875"/>
                <a:gd name="connsiteY36" fmla="*/ 78412 h 476797"/>
                <a:gd name="connsiteX37" fmla="*/ 417868 w 495875"/>
                <a:gd name="connsiteY37" fmla="*/ 338488 h 476797"/>
                <a:gd name="connsiteX38" fmla="*/ 218714 w 495875"/>
                <a:gd name="connsiteY38" fmla="*/ 281741 h 476797"/>
                <a:gd name="connsiteX39" fmla="*/ 182378 w 495875"/>
                <a:gd name="connsiteY39" fmla="*/ 281741 h 476797"/>
                <a:gd name="connsiteX40" fmla="*/ 129728 w 495875"/>
                <a:gd name="connsiteY40" fmla="*/ 281741 h 476797"/>
                <a:gd name="connsiteX41" fmla="*/ 129728 w 495875"/>
                <a:gd name="connsiteY41" fmla="*/ 135081 h 476797"/>
                <a:gd name="connsiteX42" fmla="*/ 218714 w 495875"/>
                <a:gd name="connsiteY42" fmla="*/ 135081 h 476797"/>
                <a:gd name="connsiteX43" fmla="*/ 417868 w 495875"/>
                <a:gd name="connsiteY43" fmla="*/ 78412 h 476797"/>
                <a:gd name="connsiteX44" fmla="*/ 23271 w 495875"/>
                <a:gd name="connsiteY44" fmla="*/ 193065 h 476797"/>
                <a:gd name="connsiteX45" fmla="*/ 81254 w 495875"/>
                <a:gd name="connsiteY45" fmla="*/ 135081 h 476797"/>
                <a:gd name="connsiteX46" fmla="*/ 106535 w 495875"/>
                <a:gd name="connsiteY46" fmla="*/ 135081 h 476797"/>
                <a:gd name="connsiteX47" fmla="*/ 106535 w 495875"/>
                <a:gd name="connsiteY47" fmla="*/ 281741 h 476797"/>
                <a:gd name="connsiteX48" fmla="*/ 81254 w 495875"/>
                <a:gd name="connsiteY48" fmla="*/ 281741 h 476797"/>
                <a:gd name="connsiteX49" fmla="*/ 23271 w 495875"/>
                <a:gd name="connsiteY49" fmla="*/ 223758 h 476797"/>
                <a:gd name="connsiteX50" fmla="*/ 23271 w 495875"/>
                <a:gd name="connsiteY50" fmla="*/ 193065 h 476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95875" h="476797">
                  <a:moveTo>
                    <a:pt x="81254" y="304934"/>
                  </a:moveTo>
                  <a:lnTo>
                    <a:pt x="103520" y="304934"/>
                  </a:lnTo>
                  <a:lnTo>
                    <a:pt x="66720" y="462572"/>
                  </a:lnTo>
                  <a:cubicBezTo>
                    <a:pt x="65946" y="466051"/>
                    <a:pt x="66720" y="469608"/>
                    <a:pt x="68962" y="472391"/>
                  </a:cubicBezTo>
                  <a:cubicBezTo>
                    <a:pt x="71127" y="475174"/>
                    <a:pt x="74528" y="476797"/>
                    <a:pt x="78007" y="476797"/>
                  </a:cubicBezTo>
                  <a:lnTo>
                    <a:pt x="142253" y="476797"/>
                  </a:lnTo>
                  <a:cubicBezTo>
                    <a:pt x="147664" y="476797"/>
                    <a:pt x="152303" y="473087"/>
                    <a:pt x="153540" y="467830"/>
                  </a:cubicBezTo>
                  <a:lnTo>
                    <a:pt x="191500" y="304934"/>
                  </a:lnTo>
                  <a:lnTo>
                    <a:pt x="218636" y="304934"/>
                  </a:lnTo>
                  <a:cubicBezTo>
                    <a:pt x="304916" y="304934"/>
                    <a:pt x="388180" y="336245"/>
                    <a:pt x="453044" y="393224"/>
                  </a:cubicBezTo>
                  <a:lnTo>
                    <a:pt x="476625" y="413944"/>
                  </a:lnTo>
                  <a:cubicBezTo>
                    <a:pt x="478789" y="415876"/>
                    <a:pt x="481495" y="416804"/>
                    <a:pt x="484278" y="416804"/>
                  </a:cubicBezTo>
                  <a:cubicBezTo>
                    <a:pt x="485902" y="416804"/>
                    <a:pt x="487525" y="416495"/>
                    <a:pt x="489072" y="415799"/>
                  </a:cubicBezTo>
                  <a:cubicBezTo>
                    <a:pt x="493246" y="413944"/>
                    <a:pt x="495875" y="409769"/>
                    <a:pt x="495875" y="405207"/>
                  </a:cubicBezTo>
                  <a:lnTo>
                    <a:pt x="495875" y="11615"/>
                  </a:lnTo>
                  <a:cubicBezTo>
                    <a:pt x="495875" y="7054"/>
                    <a:pt x="493246" y="2956"/>
                    <a:pt x="489072" y="1023"/>
                  </a:cubicBezTo>
                  <a:cubicBezTo>
                    <a:pt x="484897" y="-832"/>
                    <a:pt x="480026" y="-136"/>
                    <a:pt x="476625" y="2879"/>
                  </a:cubicBezTo>
                  <a:lnTo>
                    <a:pt x="453044" y="23598"/>
                  </a:lnTo>
                  <a:cubicBezTo>
                    <a:pt x="388180" y="80500"/>
                    <a:pt x="304916" y="111888"/>
                    <a:pt x="218636" y="111888"/>
                  </a:cubicBezTo>
                  <a:lnTo>
                    <a:pt x="118055" y="111888"/>
                  </a:lnTo>
                  <a:lnTo>
                    <a:pt x="81177" y="111888"/>
                  </a:lnTo>
                  <a:cubicBezTo>
                    <a:pt x="36414" y="111888"/>
                    <a:pt x="0" y="148302"/>
                    <a:pt x="0" y="193065"/>
                  </a:cubicBezTo>
                  <a:lnTo>
                    <a:pt x="0" y="223758"/>
                  </a:lnTo>
                  <a:cubicBezTo>
                    <a:pt x="77" y="268521"/>
                    <a:pt x="36491" y="304934"/>
                    <a:pt x="81254" y="304934"/>
                  </a:cubicBezTo>
                  <a:close/>
                  <a:moveTo>
                    <a:pt x="133130" y="453604"/>
                  </a:moveTo>
                  <a:lnTo>
                    <a:pt x="92696" y="453604"/>
                  </a:lnTo>
                  <a:lnTo>
                    <a:pt x="127409" y="304934"/>
                  </a:lnTo>
                  <a:lnTo>
                    <a:pt x="167843" y="304934"/>
                  </a:lnTo>
                  <a:lnTo>
                    <a:pt x="133130" y="453604"/>
                  </a:lnTo>
                  <a:close/>
                  <a:moveTo>
                    <a:pt x="468430" y="41071"/>
                  </a:moveTo>
                  <a:lnTo>
                    <a:pt x="472759" y="37283"/>
                  </a:lnTo>
                  <a:lnTo>
                    <a:pt x="472759" y="379617"/>
                  </a:lnTo>
                  <a:lnTo>
                    <a:pt x="468430" y="375829"/>
                  </a:lnTo>
                  <a:cubicBezTo>
                    <a:pt x="459616" y="368098"/>
                    <a:pt x="450493" y="360830"/>
                    <a:pt x="441061" y="354027"/>
                  </a:cubicBezTo>
                  <a:lnTo>
                    <a:pt x="441061" y="62950"/>
                  </a:lnTo>
                  <a:cubicBezTo>
                    <a:pt x="450493" y="56069"/>
                    <a:pt x="459616" y="48802"/>
                    <a:pt x="468430" y="41071"/>
                  </a:cubicBezTo>
                  <a:close/>
                  <a:moveTo>
                    <a:pt x="417868" y="78412"/>
                  </a:moveTo>
                  <a:lnTo>
                    <a:pt x="417868" y="338488"/>
                  </a:lnTo>
                  <a:cubicBezTo>
                    <a:pt x="358338" y="301687"/>
                    <a:pt x="289531" y="281741"/>
                    <a:pt x="218714" y="281741"/>
                  </a:cubicBezTo>
                  <a:lnTo>
                    <a:pt x="182378" y="281741"/>
                  </a:lnTo>
                  <a:lnTo>
                    <a:pt x="129728" y="281741"/>
                  </a:lnTo>
                  <a:lnTo>
                    <a:pt x="129728" y="135081"/>
                  </a:lnTo>
                  <a:lnTo>
                    <a:pt x="218714" y="135081"/>
                  </a:lnTo>
                  <a:cubicBezTo>
                    <a:pt x="289531" y="135081"/>
                    <a:pt x="358415" y="115212"/>
                    <a:pt x="417868" y="78412"/>
                  </a:cubicBezTo>
                  <a:close/>
                  <a:moveTo>
                    <a:pt x="23271" y="193065"/>
                  </a:moveTo>
                  <a:cubicBezTo>
                    <a:pt x="23271" y="161058"/>
                    <a:pt x="49247" y="135081"/>
                    <a:pt x="81254" y="135081"/>
                  </a:cubicBezTo>
                  <a:lnTo>
                    <a:pt x="106535" y="135081"/>
                  </a:lnTo>
                  <a:lnTo>
                    <a:pt x="106535" y="281741"/>
                  </a:lnTo>
                  <a:lnTo>
                    <a:pt x="81254" y="281741"/>
                  </a:lnTo>
                  <a:cubicBezTo>
                    <a:pt x="49247" y="281741"/>
                    <a:pt x="23271" y="255764"/>
                    <a:pt x="23271" y="223758"/>
                  </a:cubicBezTo>
                  <a:lnTo>
                    <a:pt x="23271" y="193065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6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189853" y="2053644"/>
            <a:ext cx="633296" cy="607245"/>
            <a:chOff x="7367230" y="1831978"/>
            <a:chExt cx="734844" cy="704615"/>
          </a:xfrm>
          <a:solidFill>
            <a:srgbClr val="333333"/>
          </a:solidFill>
        </p:grpSpPr>
        <p:sp>
          <p:nvSpPr>
            <p:cNvPr id="163" name="Frihandsfigur: Form 162">
              <a:extLst>
                <a:ext uri="{FF2B5EF4-FFF2-40B4-BE49-F238E27FC236}">
                  <a16:creationId xmlns:a16="http://schemas.microsoft.com/office/drawing/2014/main" id="{64F016EC-D65C-49F7-918C-350DBEEAE2B8}"/>
                </a:ext>
              </a:extLst>
            </p:cNvPr>
            <p:cNvSpPr/>
            <p:nvPr/>
          </p:nvSpPr>
          <p:spPr>
            <a:xfrm>
              <a:off x="7367230" y="1831978"/>
              <a:ext cx="380139" cy="423511"/>
            </a:xfrm>
            <a:custGeom>
              <a:avLst/>
              <a:gdLst>
                <a:gd name="connsiteX0" fmla="*/ 290381 w 380139"/>
                <a:gd name="connsiteY0" fmla="*/ 423512 h 423511"/>
                <a:gd name="connsiteX1" fmla="*/ 332825 w 380139"/>
                <a:gd name="connsiteY1" fmla="*/ 381068 h 423511"/>
                <a:gd name="connsiteX2" fmla="*/ 327414 w 380139"/>
                <a:gd name="connsiteY2" fmla="*/ 360348 h 423511"/>
                <a:gd name="connsiteX3" fmla="*/ 358879 w 380139"/>
                <a:gd name="connsiteY3" fmla="*/ 319373 h 423511"/>
                <a:gd name="connsiteX4" fmla="*/ 352694 w 380139"/>
                <a:gd name="connsiteY4" fmla="*/ 297417 h 423511"/>
                <a:gd name="connsiteX5" fmla="*/ 380140 w 380139"/>
                <a:gd name="connsiteY5" fmla="*/ 257756 h 423511"/>
                <a:gd name="connsiteX6" fmla="*/ 365837 w 380139"/>
                <a:gd name="connsiteY6" fmla="*/ 225981 h 423511"/>
                <a:gd name="connsiteX7" fmla="*/ 378207 w 380139"/>
                <a:gd name="connsiteY7" fmla="*/ 196062 h 423511"/>
                <a:gd name="connsiteX8" fmla="*/ 335763 w 380139"/>
                <a:gd name="connsiteY8" fmla="*/ 153618 h 423511"/>
                <a:gd name="connsiteX9" fmla="*/ 237114 w 380139"/>
                <a:gd name="connsiteY9" fmla="*/ 153618 h 423511"/>
                <a:gd name="connsiteX10" fmla="*/ 243840 w 380139"/>
                <a:gd name="connsiteY10" fmla="*/ 117436 h 423511"/>
                <a:gd name="connsiteX11" fmla="*/ 240439 w 380139"/>
                <a:gd name="connsiteY11" fmla="*/ 29997 h 423511"/>
                <a:gd name="connsiteX12" fmla="*/ 201319 w 380139"/>
                <a:gd name="connsiteY12" fmla="*/ 0 h 423511"/>
                <a:gd name="connsiteX13" fmla="*/ 201319 w 380139"/>
                <a:gd name="connsiteY13" fmla="*/ 0 h 423511"/>
                <a:gd name="connsiteX14" fmla="*/ 170704 w 380139"/>
                <a:gd name="connsiteY14" fmla="*/ 13993 h 423511"/>
                <a:gd name="connsiteX15" fmla="*/ 161271 w 380139"/>
                <a:gd name="connsiteY15" fmla="*/ 46310 h 423511"/>
                <a:gd name="connsiteX16" fmla="*/ 155319 w 380139"/>
                <a:gd name="connsiteY16" fmla="*/ 90841 h 423511"/>
                <a:gd name="connsiteX17" fmla="*/ 91923 w 380139"/>
                <a:gd name="connsiteY17" fmla="*/ 150603 h 423511"/>
                <a:gd name="connsiteX18" fmla="*/ 0 w 380139"/>
                <a:gd name="connsiteY18" fmla="*/ 282728 h 423511"/>
                <a:gd name="connsiteX19" fmla="*/ 140784 w 380139"/>
                <a:gd name="connsiteY19" fmla="*/ 423512 h 423511"/>
                <a:gd name="connsiteX20" fmla="*/ 290381 w 380139"/>
                <a:gd name="connsiteY20" fmla="*/ 423512 h 423511"/>
                <a:gd name="connsiteX21" fmla="*/ 23116 w 380139"/>
                <a:gd name="connsiteY21" fmla="*/ 282650 h 423511"/>
                <a:gd name="connsiteX22" fmla="*/ 99886 w 380139"/>
                <a:gd name="connsiteY22" fmla="*/ 172327 h 423511"/>
                <a:gd name="connsiteX23" fmla="*/ 176502 w 380139"/>
                <a:gd name="connsiteY23" fmla="*/ 100041 h 423511"/>
                <a:gd name="connsiteX24" fmla="*/ 184078 w 380139"/>
                <a:gd name="connsiteY24" fmla="*/ 42908 h 423511"/>
                <a:gd name="connsiteX25" fmla="*/ 188099 w 380139"/>
                <a:gd name="connsiteY25" fmla="*/ 29069 h 423511"/>
                <a:gd name="connsiteX26" fmla="*/ 201242 w 380139"/>
                <a:gd name="connsiteY26" fmla="*/ 23039 h 423511"/>
                <a:gd name="connsiteX27" fmla="*/ 201242 w 380139"/>
                <a:gd name="connsiteY27" fmla="*/ 23039 h 423511"/>
                <a:gd name="connsiteX28" fmla="*/ 217941 w 380139"/>
                <a:gd name="connsiteY28" fmla="*/ 35873 h 423511"/>
                <a:gd name="connsiteX29" fmla="*/ 220956 w 380139"/>
                <a:gd name="connsiteY29" fmla="*/ 113029 h 423511"/>
                <a:gd name="connsiteX30" fmla="*/ 211679 w 380139"/>
                <a:gd name="connsiteY30" fmla="*/ 162972 h 423511"/>
                <a:gd name="connsiteX31" fmla="*/ 214153 w 380139"/>
                <a:gd name="connsiteY31" fmla="*/ 172482 h 423511"/>
                <a:gd name="connsiteX32" fmla="*/ 223044 w 380139"/>
                <a:gd name="connsiteY32" fmla="*/ 176656 h 423511"/>
                <a:gd name="connsiteX33" fmla="*/ 335686 w 380139"/>
                <a:gd name="connsiteY33" fmla="*/ 176656 h 423511"/>
                <a:gd name="connsiteX34" fmla="*/ 354937 w 380139"/>
                <a:gd name="connsiteY34" fmla="*/ 195907 h 423511"/>
                <a:gd name="connsiteX35" fmla="*/ 335686 w 380139"/>
                <a:gd name="connsiteY35" fmla="*/ 215158 h 423511"/>
                <a:gd name="connsiteX36" fmla="*/ 311333 w 380139"/>
                <a:gd name="connsiteY36" fmla="*/ 215158 h 423511"/>
                <a:gd name="connsiteX37" fmla="*/ 299736 w 380139"/>
                <a:gd name="connsiteY37" fmla="*/ 226754 h 423511"/>
                <a:gd name="connsiteX38" fmla="*/ 311333 w 380139"/>
                <a:gd name="connsiteY38" fmla="*/ 238351 h 423511"/>
                <a:gd name="connsiteX39" fmla="*/ 335686 w 380139"/>
                <a:gd name="connsiteY39" fmla="*/ 238351 h 423511"/>
                <a:gd name="connsiteX40" fmla="*/ 337619 w 380139"/>
                <a:gd name="connsiteY40" fmla="*/ 238351 h 423511"/>
                <a:gd name="connsiteX41" fmla="*/ 356869 w 380139"/>
                <a:gd name="connsiteY41" fmla="*/ 257601 h 423511"/>
                <a:gd name="connsiteX42" fmla="*/ 337619 w 380139"/>
                <a:gd name="connsiteY42" fmla="*/ 276852 h 423511"/>
                <a:gd name="connsiteX43" fmla="*/ 316358 w 380139"/>
                <a:gd name="connsiteY43" fmla="*/ 276852 h 423511"/>
                <a:gd name="connsiteX44" fmla="*/ 292083 w 380139"/>
                <a:gd name="connsiteY44" fmla="*/ 276852 h 423511"/>
                <a:gd name="connsiteX45" fmla="*/ 280486 w 380139"/>
                <a:gd name="connsiteY45" fmla="*/ 288449 h 423511"/>
                <a:gd name="connsiteX46" fmla="*/ 292083 w 380139"/>
                <a:gd name="connsiteY46" fmla="*/ 300045 h 423511"/>
                <a:gd name="connsiteX47" fmla="*/ 316358 w 380139"/>
                <a:gd name="connsiteY47" fmla="*/ 300045 h 423511"/>
                <a:gd name="connsiteX48" fmla="*/ 335609 w 380139"/>
                <a:gd name="connsiteY48" fmla="*/ 319296 h 423511"/>
                <a:gd name="connsiteX49" fmla="*/ 316358 w 380139"/>
                <a:gd name="connsiteY49" fmla="*/ 338546 h 423511"/>
                <a:gd name="connsiteX50" fmla="*/ 290304 w 380139"/>
                <a:gd name="connsiteY50" fmla="*/ 338546 h 423511"/>
                <a:gd name="connsiteX51" fmla="*/ 273296 w 380139"/>
                <a:gd name="connsiteY51" fmla="*/ 338546 h 423511"/>
                <a:gd name="connsiteX52" fmla="*/ 261699 w 380139"/>
                <a:gd name="connsiteY52" fmla="*/ 350143 h 423511"/>
                <a:gd name="connsiteX53" fmla="*/ 273296 w 380139"/>
                <a:gd name="connsiteY53" fmla="*/ 361740 h 423511"/>
                <a:gd name="connsiteX54" fmla="*/ 290304 w 380139"/>
                <a:gd name="connsiteY54" fmla="*/ 361740 h 423511"/>
                <a:gd name="connsiteX55" fmla="*/ 309554 w 380139"/>
                <a:gd name="connsiteY55" fmla="*/ 380990 h 423511"/>
                <a:gd name="connsiteX56" fmla="*/ 290304 w 380139"/>
                <a:gd name="connsiteY56" fmla="*/ 400241 h 423511"/>
                <a:gd name="connsiteX57" fmla="*/ 140629 w 380139"/>
                <a:gd name="connsiteY57" fmla="*/ 400241 h 423511"/>
                <a:gd name="connsiteX58" fmla="*/ 23116 w 380139"/>
                <a:gd name="connsiteY58" fmla="*/ 282650 h 42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80139" h="423511">
                  <a:moveTo>
                    <a:pt x="290381" y="423512"/>
                  </a:moveTo>
                  <a:cubicBezTo>
                    <a:pt x="313807" y="423512"/>
                    <a:pt x="332825" y="404493"/>
                    <a:pt x="332825" y="381068"/>
                  </a:cubicBezTo>
                  <a:cubicBezTo>
                    <a:pt x="332825" y="373569"/>
                    <a:pt x="330893" y="366533"/>
                    <a:pt x="327414" y="360348"/>
                  </a:cubicBezTo>
                  <a:cubicBezTo>
                    <a:pt x="345504" y="355478"/>
                    <a:pt x="358879" y="338933"/>
                    <a:pt x="358879" y="319373"/>
                  </a:cubicBezTo>
                  <a:cubicBezTo>
                    <a:pt x="358879" y="311333"/>
                    <a:pt x="356637" y="303834"/>
                    <a:pt x="352694" y="297417"/>
                  </a:cubicBezTo>
                  <a:cubicBezTo>
                    <a:pt x="368698" y="291309"/>
                    <a:pt x="380140" y="275847"/>
                    <a:pt x="380140" y="257756"/>
                  </a:cubicBezTo>
                  <a:cubicBezTo>
                    <a:pt x="380140" y="245154"/>
                    <a:pt x="374574" y="233790"/>
                    <a:pt x="365837" y="225981"/>
                  </a:cubicBezTo>
                  <a:cubicBezTo>
                    <a:pt x="373491" y="218327"/>
                    <a:pt x="378207" y="207736"/>
                    <a:pt x="378207" y="196062"/>
                  </a:cubicBezTo>
                  <a:cubicBezTo>
                    <a:pt x="378207" y="172636"/>
                    <a:pt x="359189" y="153618"/>
                    <a:pt x="335763" y="153618"/>
                  </a:cubicBezTo>
                  <a:lnTo>
                    <a:pt x="237114" y="153618"/>
                  </a:lnTo>
                  <a:lnTo>
                    <a:pt x="243840" y="117436"/>
                  </a:lnTo>
                  <a:cubicBezTo>
                    <a:pt x="249174" y="88599"/>
                    <a:pt x="248015" y="58370"/>
                    <a:pt x="240439" y="29997"/>
                  </a:cubicBezTo>
                  <a:cubicBezTo>
                    <a:pt x="235722" y="12293"/>
                    <a:pt x="219642" y="0"/>
                    <a:pt x="201319" y="0"/>
                  </a:cubicBezTo>
                  <a:lnTo>
                    <a:pt x="201319" y="0"/>
                  </a:lnTo>
                  <a:cubicBezTo>
                    <a:pt x="189568" y="0"/>
                    <a:pt x="178357" y="5103"/>
                    <a:pt x="170704" y="13993"/>
                  </a:cubicBezTo>
                  <a:cubicBezTo>
                    <a:pt x="162972" y="22884"/>
                    <a:pt x="159571" y="34713"/>
                    <a:pt x="161271" y="46310"/>
                  </a:cubicBezTo>
                  <a:cubicBezTo>
                    <a:pt x="163514" y="61463"/>
                    <a:pt x="161426" y="76848"/>
                    <a:pt x="155319" y="90841"/>
                  </a:cubicBezTo>
                  <a:cubicBezTo>
                    <a:pt x="143412" y="118286"/>
                    <a:pt x="120296" y="140088"/>
                    <a:pt x="91923" y="150603"/>
                  </a:cubicBezTo>
                  <a:cubicBezTo>
                    <a:pt x="36955" y="170935"/>
                    <a:pt x="0" y="224048"/>
                    <a:pt x="0" y="282728"/>
                  </a:cubicBezTo>
                  <a:cubicBezTo>
                    <a:pt x="0" y="360348"/>
                    <a:pt x="63163" y="423512"/>
                    <a:pt x="140784" y="423512"/>
                  </a:cubicBezTo>
                  <a:lnTo>
                    <a:pt x="290381" y="423512"/>
                  </a:lnTo>
                  <a:close/>
                  <a:moveTo>
                    <a:pt x="23116" y="282650"/>
                  </a:moveTo>
                  <a:cubicBezTo>
                    <a:pt x="23116" y="233635"/>
                    <a:pt x="53963" y="189336"/>
                    <a:pt x="99886" y="172327"/>
                  </a:cubicBezTo>
                  <a:cubicBezTo>
                    <a:pt x="134135" y="159648"/>
                    <a:pt x="162045" y="133285"/>
                    <a:pt x="176502" y="100041"/>
                  </a:cubicBezTo>
                  <a:cubicBezTo>
                    <a:pt x="184310" y="82027"/>
                    <a:pt x="186939" y="62313"/>
                    <a:pt x="184078" y="42908"/>
                  </a:cubicBezTo>
                  <a:cubicBezTo>
                    <a:pt x="183383" y="37883"/>
                    <a:pt x="184774" y="32935"/>
                    <a:pt x="188099" y="29069"/>
                  </a:cubicBezTo>
                  <a:cubicBezTo>
                    <a:pt x="191423" y="25204"/>
                    <a:pt x="196139" y="23039"/>
                    <a:pt x="201242" y="23039"/>
                  </a:cubicBezTo>
                  <a:cubicBezTo>
                    <a:pt x="201242" y="23039"/>
                    <a:pt x="201242" y="23039"/>
                    <a:pt x="201242" y="23039"/>
                  </a:cubicBezTo>
                  <a:cubicBezTo>
                    <a:pt x="209050" y="23039"/>
                    <a:pt x="215931" y="28296"/>
                    <a:pt x="217941" y="35873"/>
                  </a:cubicBezTo>
                  <a:cubicBezTo>
                    <a:pt x="224667" y="60921"/>
                    <a:pt x="225672" y="87594"/>
                    <a:pt x="220956" y="113029"/>
                  </a:cubicBezTo>
                  <a:lnTo>
                    <a:pt x="211679" y="162972"/>
                  </a:lnTo>
                  <a:cubicBezTo>
                    <a:pt x="211060" y="166374"/>
                    <a:pt x="211988" y="169853"/>
                    <a:pt x="214153" y="172482"/>
                  </a:cubicBezTo>
                  <a:cubicBezTo>
                    <a:pt x="216317" y="175110"/>
                    <a:pt x="219642" y="176656"/>
                    <a:pt x="223044" y="176656"/>
                  </a:cubicBezTo>
                  <a:lnTo>
                    <a:pt x="335686" y="176656"/>
                  </a:lnTo>
                  <a:cubicBezTo>
                    <a:pt x="346277" y="176656"/>
                    <a:pt x="354937" y="185315"/>
                    <a:pt x="354937" y="195907"/>
                  </a:cubicBezTo>
                  <a:cubicBezTo>
                    <a:pt x="354937" y="206499"/>
                    <a:pt x="346277" y="215158"/>
                    <a:pt x="335686" y="215158"/>
                  </a:cubicBezTo>
                  <a:lnTo>
                    <a:pt x="311333" y="215158"/>
                  </a:lnTo>
                  <a:cubicBezTo>
                    <a:pt x="304916" y="215158"/>
                    <a:pt x="299736" y="220337"/>
                    <a:pt x="299736" y="226754"/>
                  </a:cubicBezTo>
                  <a:cubicBezTo>
                    <a:pt x="299736" y="233171"/>
                    <a:pt x="304916" y="238351"/>
                    <a:pt x="311333" y="238351"/>
                  </a:cubicBezTo>
                  <a:lnTo>
                    <a:pt x="335686" y="238351"/>
                  </a:lnTo>
                  <a:lnTo>
                    <a:pt x="337619" y="238351"/>
                  </a:lnTo>
                  <a:cubicBezTo>
                    <a:pt x="348210" y="238351"/>
                    <a:pt x="356869" y="247010"/>
                    <a:pt x="356869" y="257601"/>
                  </a:cubicBezTo>
                  <a:cubicBezTo>
                    <a:pt x="356869" y="268193"/>
                    <a:pt x="348210" y="276852"/>
                    <a:pt x="337619" y="276852"/>
                  </a:cubicBezTo>
                  <a:lnTo>
                    <a:pt x="316358" y="276852"/>
                  </a:lnTo>
                  <a:lnTo>
                    <a:pt x="292083" y="276852"/>
                  </a:lnTo>
                  <a:cubicBezTo>
                    <a:pt x="285666" y="276852"/>
                    <a:pt x="280486" y="282032"/>
                    <a:pt x="280486" y="288449"/>
                  </a:cubicBezTo>
                  <a:cubicBezTo>
                    <a:pt x="280486" y="294866"/>
                    <a:pt x="285666" y="300045"/>
                    <a:pt x="292083" y="300045"/>
                  </a:cubicBezTo>
                  <a:lnTo>
                    <a:pt x="316358" y="300045"/>
                  </a:lnTo>
                  <a:cubicBezTo>
                    <a:pt x="326950" y="300045"/>
                    <a:pt x="335609" y="308704"/>
                    <a:pt x="335609" y="319296"/>
                  </a:cubicBezTo>
                  <a:cubicBezTo>
                    <a:pt x="335609" y="329888"/>
                    <a:pt x="326950" y="338546"/>
                    <a:pt x="316358" y="338546"/>
                  </a:cubicBezTo>
                  <a:lnTo>
                    <a:pt x="290304" y="338546"/>
                  </a:lnTo>
                  <a:lnTo>
                    <a:pt x="273296" y="338546"/>
                  </a:lnTo>
                  <a:cubicBezTo>
                    <a:pt x="266879" y="338546"/>
                    <a:pt x="261699" y="343726"/>
                    <a:pt x="261699" y="350143"/>
                  </a:cubicBezTo>
                  <a:cubicBezTo>
                    <a:pt x="261699" y="356560"/>
                    <a:pt x="266879" y="361740"/>
                    <a:pt x="273296" y="361740"/>
                  </a:cubicBezTo>
                  <a:lnTo>
                    <a:pt x="290304" y="361740"/>
                  </a:lnTo>
                  <a:cubicBezTo>
                    <a:pt x="300896" y="361740"/>
                    <a:pt x="309554" y="370399"/>
                    <a:pt x="309554" y="380990"/>
                  </a:cubicBezTo>
                  <a:cubicBezTo>
                    <a:pt x="309554" y="391582"/>
                    <a:pt x="300896" y="400241"/>
                    <a:pt x="290304" y="400241"/>
                  </a:cubicBezTo>
                  <a:lnTo>
                    <a:pt x="140629" y="400241"/>
                  </a:lnTo>
                  <a:cubicBezTo>
                    <a:pt x="75842" y="400318"/>
                    <a:pt x="23116" y="347515"/>
                    <a:pt x="23116" y="28265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4" name="Frihandsfigur: Form 163">
              <a:extLst>
                <a:ext uri="{FF2B5EF4-FFF2-40B4-BE49-F238E27FC236}">
                  <a16:creationId xmlns:a16="http://schemas.microsoft.com/office/drawing/2014/main" id="{A8A9E4A7-CDEC-446A-8258-5EAF58315D27}"/>
                </a:ext>
              </a:extLst>
            </p:cNvPr>
            <p:cNvSpPr/>
            <p:nvPr/>
          </p:nvSpPr>
          <p:spPr>
            <a:xfrm>
              <a:off x="7721934" y="2113083"/>
              <a:ext cx="380140" cy="423511"/>
            </a:xfrm>
            <a:custGeom>
              <a:avLst/>
              <a:gdLst>
                <a:gd name="connsiteX0" fmla="*/ 239434 w 380140"/>
                <a:gd name="connsiteY0" fmla="*/ 0 h 423511"/>
                <a:gd name="connsiteX1" fmla="*/ 89758 w 380140"/>
                <a:gd name="connsiteY1" fmla="*/ 0 h 423511"/>
                <a:gd name="connsiteX2" fmla="*/ 47315 w 380140"/>
                <a:gd name="connsiteY2" fmla="*/ 42444 h 423511"/>
                <a:gd name="connsiteX3" fmla="*/ 52726 w 380140"/>
                <a:gd name="connsiteY3" fmla="*/ 63163 h 423511"/>
                <a:gd name="connsiteX4" fmla="*/ 21261 w 380140"/>
                <a:gd name="connsiteY4" fmla="*/ 104138 h 423511"/>
                <a:gd name="connsiteX5" fmla="*/ 27445 w 380140"/>
                <a:gd name="connsiteY5" fmla="*/ 126095 h 423511"/>
                <a:gd name="connsiteX6" fmla="*/ 0 w 380140"/>
                <a:gd name="connsiteY6" fmla="*/ 165756 h 423511"/>
                <a:gd name="connsiteX7" fmla="*/ 14302 w 380140"/>
                <a:gd name="connsiteY7" fmla="*/ 197531 h 423511"/>
                <a:gd name="connsiteX8" fmla="*/ 1933 w 380140"/>
                <a:gd name="connsiteY8" fmla="*/ 227450 h 423511"/>
                <a:gd name="connsiteX9" fmla="*/ 44377 w 380140"/>
                <a:gd name="connsiteY9" fmla="*/ 269894 h 423511"/>
                <a:gd name="connsiteX10" fmla="*/ 143026 w 380140"/>
                <a:gd name="connsiteY10" fmla="*/ 269894 h 423511"/>
                <a:gd name="connsiteX11" fmla="*/ 136300 w 380140"/>
                <a:gd name="connsiteY11" fmla="*/ 306076 h 423511"/>
                <a:gd name="connsiteX12" fmla="*/ 139702 w 380140"/>
                <a:gd name="connsiteY12" fmla="*/ 393515 h 423511"/>
                <a:gd name="connsiteX13" fmla="*/ 178821 w 380140"/>
                <a:gd name="connsiteY13" fmla="*/ 423512 h 423511"/>
                <a:gd name="connsiteX14" fmla="*/ 178821 w 380140"/>
                <a:gd name="connsiteY14" fmla="*/ 423512 h 423511"/>
                <a:gd name="connsiteX15" fmla="*/ 209437 w 380140"/>
                <a:gd name="connsiteY15" fmla="*/ 409518 h 423511"/>
                <a:gd name="connsiteX16" fmla="*/ 218868 w 380140"/>
                <a:gd name="connsiteY16" fmla="*/ 377202 h 423511"/>
                <a:gd name="connsiteX17" fmla="*/ 224822 w 380140"/>
                <a:gd name="connsiteY17" fmla="*/ 332671 h 423511"/>
                <a:gd name="connsiteX18" fmla="*/ 288216 w 380140"/>
                <a:gd name="connsiteY18" fmla="*/ 272909 h 423511"/>
                <a:gd name="connsiteX19" fmla="*/ 380140 w 380140"/>
                <a:gd name="connsiteY19" fmla="*/ 140784 h 423511"/>
                <a:gd name="connsiteX20" fmla="*/ 239434 w 380140"/>
                <a:gd name="connsiteY20" fmla="*/ 0 h 423511"/>
                <a:gd name="connsiteX21" fmla="*/ 280254 w 380140"/>
                <a:gd name="connsiteY21" fmla="*/ 251185 h 423511"/>
                <a:gd name="connsiteX22" fmla="*/ 203638 w 380140"/>
                <a:gd name="connsiteY22" fmla="*/ 323471 h 423511"/>
                <a:gd name="connsiteX23" fmla="*/ 196062 w 380140"/>
                <a:gd name="connsiteY23" fmla="*/ 380604 h 423511"/>
                <a:gd name="connsiteX24" fmla="*/ 192042 w 380140"/>
                <a:gd name="connsiteY24" fmla="*/ 394443 h 423511"/>
                <a:gd name="connsiteX25" fmla="*/ 178899 w 380140"/>
                <a:gd name="connsiteY25" fmla="*/ 400473 h 423511"/>
                <a:gd name="connsiteX26" fmla="*/ 178899 w 380140"/>
                <a:gd name="connsiteY26" fmla="*/ 400473 h 423511"/>
                <a:gd name="connsiteX27" fmla="*/ 162199 w 380140"/>
                <a:gd name="connsiteY27" fmla="*/ 387639 h 423511"/>
                <a:gd name="connsiteX28" fmla="*/ 159184 w 380140"/>
                <a:gd name="connsiteY28" fmla="*/ 310483 h 423511"/>
                <a:gd name="connsiteX29" fmla="*/ 168461 w 380140"/>
                <a:gd name="connsiteY29" fmla="*/ 260539 h 423511"/>
                <a:gd name="connsiteX30" fmla="*/ 165988 w 380140"/>
                <a:gd name="connsiteY30" fmla="*/ 251030 h 423511"/>
                <a:gd name="connsiteX31" fmla="*/ 157097 w 380140"/>
                <a:gd name="connsiteY31" fmla="*/ 246855 h 423511"/>
                <a:gd name="connsiteX32" fmla="*/ 44454 w 380140"/>
                <a:gd name="connsiteY32" fmla="*/ 246855 h 423511"/>
                <a:gd name="connsiteX33" fmla="*/ 25204 w 380140"/>
                <a:gd name="connsiteY33" fmla="*/ 227605 h 423511"/>
                <a:gd name="connsiteX34" fmla="*/ 44454 w 380140"/>
                <a:gd name="connsiteY34" fmla="*/ 208354 h 423511"/>
                <a:gd name="connsiteX35" fmla="*/ 68807 w 380140"/>
                <a:gd name="connsiteY35" fmla="*/ 208354 h 423511"/>
                <a:gd name="connsiteX36" fmla="*/ 80404 w 380140"/>
                <a:gd name="connsiteY36" fmla="*/ 196757 h 423511"/>
                <a:gd name="connsiteX37" fmla="*/ 68807 w 380140"/>
                <a:gd name="connsiteY37" fmla="*/ 185161 h 423511"/>
                <a:gd name="connsiteX38" fmla="*/ 44454 w 380140"/>
                <a:gd name="connsiteY38" fmla="*/ 185161 h 423511"/>
                <a:gd name="connsiteX39" fmla="*/ 42521 w 380140"/>
                <a:gd name="connsiteY39" fmla="*/ 185161 h 423511"/>
                <a:gd name="connsiteX40" fmla="*/ 23271 w 380140"/>
                <a:gd name="connsiteY40" fmla="*/ 165910 h 423511"/>
                <a:gd name="connsiteX41" fmla="*/ 42521 w 380140"/>
                <a:gd name="connsiteY41" fmla="*/ 146660 h 423511"/>
                <a:gd name="connsiteX42" fmla="*/ 63782 w 380140"/>
                <a:gd name="connsiteY42" fmla="*/ 146660 h 423511"/>
                <a:gd name="connsiteX43" fmla="*/ 88058 w 380140"/>
                <a:gd name="connsiteY43" fmla="*/ 146660 h 423511"/>
                <a:gd name="connsiteX44" fmla="*/ 99654 w 380140"/>
                <a:gd name="connsiteY44" fmla="*/ 135063 h 423511"/>
                <a:gd name="connsiteX45" fmla="*/ 88058 w 380140"/>
                <a:gd name="connsiteY45" fmla="*/ 123466 h 423511"/>
                <a:gd name="connsiteX46" fmla="*/ 63782 w 380140"/>
                <a:gd name="connsiteY46" fmla="*/ 123466 h 423511"/>
                <a:gd name="connsiteX47" fmla="*/ 44531 w 380140"/>
                <a:gd name="connsiteY47" fmla="*/ 104216 h 423511"/>
                <a:gd name="connsiteX48" fmla="*/ 63782 w 380140"/>
                <a:gd name="connsiteY48" fmla="*/ 84965 h 423511"/>
                <a:gd name="connsiteX49" fmla="*/ 89836 w 380140"/>
                <a:gd name="connsiteY49" fmla="*/ 84965 h 423511"/>
                <a:gd name="connsiteX50" fmla="*/ 106844 w 380140"/>
                <a:gd name="connsiteY50" fmla="*/ 84965 h 423511"/>
                <a:gd name="connsiteX51" fmla="*/ 118441 w 380140"/>
                <a:gd name="connsiteY51" fmla="*/ 73369 h 423511"/>
                <a:gd name="connsiteX52" fmla="*/ 106844 w 380140"/>
                <a:gd name="connsiteY52" fmla="*/ 61772 h 423511"/>
                <a:gd name="connsiteX53" fmla="*/ 89836 w 380140"/>
                <a:gd name="connsiteY53" fmla="*/ 61772 h 423511"/>
                <a:gd name="connsiteX54" fmla="*/ 70585 w 380140"/>
                <a:gd name="connsiteY54" fmla="*/ 42521 h 423511"/>
                <a:gd name="connsiteX55" fmla="*/ 89836 w 380140"/>
                <a:gd name="connsiteY55" fmla="*/ 23271 h 423511"/>
                <a:gd name="connsiteX56" fmla="*/ 239511 w 380140"/>
                <a:gd name="connsiteY56" fmla="*/ 23271 h 423511"/>
                <a:gd name="connsiteX57" fmla="*/ 357101 w 380140"/>
                <a:gd name="connsiteY57" fmla="*/ 140939 h 423511"/>
                <a:gd name="connsiteX58" fmla="*/ 280254 w 380140"/>
                <a:gd name="connsiteY58" fmla="*/ 251185 h 42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80140" h="423511">
                  <a:moveTo>
                    <a:pt x="239434" y="0"/>
                  </a:moveTo>
                  <a:lnTo>
                    <a:pt x="89758" y="0"/>
                  </a:lnTo>
                  <a:cubicBezTo>
                    <a:pt x="66333" y="0"/>
                    <a:pt x="47315" y="19019"/>
                    <a:pt x="47315" y="42444"/>
                  </a:cubicBezTo>
                  <a:cubicBezTo>
                    <a:pt x="47315" y="49943"/>
                    <a:pt x="49247" y="56979"/>
                    <a:pt x="52726" y="63163"/>
                  </a:cubicBezTo>
                  <a:cubicBezTo>
                    <a:pt x="34635" y="68034"/>
                    <a:pt x="21261" y="84579"/>
                    <a:pt x="21261" y="104138"/>
                  </a:cubicBezTo>
                  <a:cubicBezTo>
                    <a:pt x="21261" y="112179"/>
                    <a:pt x="23502" y="119678"/>
                    <a:pt x="27445" y="126095"/>
                  </a:cubicBezTo>
                  <a:cubicBezTo>
                    <a:pt x="11442" y="132203"/>
                    <a:pt x="0" y="147665"/>
                    <a:pt x="0" y="165756"/>
                  </a:cubicBezTo>
                  <a:cubicBezTo>
                    <a:pt x="0" y="178357"/>
                    <a:pt x="5567" y="189722"/>
                    <a:pt x="14302" y="197531"/>
                  </a:cubicBezTo>
                  <a:cubicBezTo>
                    <a:pt x="6649" y="205184"/>
                    <a:pt x="1933" y="215776"/>
                    <a:pt x="1933" y="227450"/>
                  </a:cubicBezTo>
                  <a:cubicBezTo>
                    <a:pt x="1933" y="250875"/>
                    <a:pt x="20952" y="269894"/>
                    <a:pt x="44377" y="269894"/>
                  </a:cubicBezTo>
                  <a:lnTo>
                    <a:pt x="143026" y="269894"/>
                  </a:lnTo>
                  <a:lnTo>
                    <a:pt x="136300" y="306076"/>
                  </a:lnTo>
                  <a:cubicBezTo>
                    <a:pt x="130965" y="334913"/>
                    <a:pt x="132125" y="365141"/>
                    <a:pt x="139702" y="393515"/>
                  </a:cubicBezTo>
                  <a:cubicBezTo>
                    <a:pt x="144418" y="411219"/>
                    <a:pt x="160498" y="423512"/>
                    <a:pt x="178821" y="423512"/>
                  </a:cubicBezTo>
                  <a:lnTo>
                    <a:pt x="178821" y="423512"/>
                  </a:lnTo>
                  <a:cubicBezTo>
                    <a:pt x="190573" y="423512"/>
                    <a:pt x="201783" y="418409"/>
                    <a:pt x="209437" y="409518"/>
                  </a:cubicBezTo>
                  <a:cubicBezTo>
                    <a:pt x="217168" y="400627"/>
                    <a:pt x="220569" y="388799"/>
                    <a:pt x="218868" y="377202"/>
                  </a:cubicBezTo>
                  <a:cubicBezTo>
                    <a:pt x="216626" y="362049"/>
                    <a:pt x="218714" y="346664"/>
                    <a:pt x="224822" y="332671"/>
                  </a:cubicBezTo>
                  <a:cubicBezTo>
                    <a:pt x="236728" y="305225"/>
                    <a:pt x="259844" y="283424"/>
                    <a:pt x="288216" y="272909"/>
                  </a:cubicBezTo>
                  <a:cubicBezTo>
                    <a:pt x="343185" y="252576"/>
                    <a:pt x="380140" y="199463"/>
                    <a:pt x="380140" y="140784"/>
                  </a:cubicBezTo>
                  <a:cubicBezTo>
                    <a:pt x="380295" y="63163"/>
                    <a:pt x="317131" y="0"/>
                    <a:pt x="239434" y="0"/>
                  </a:cubicBezTo>
                  <a:close/>
                  <a:moveTo>
                    <a:pt x="280254" y="251185"/>
                  </a:moveTo>
                  <a:cubicBezTo>
                    <a:pt x="246005" y="263864"/>
                    <a:pt x="218095" y="290227"/>
                    <a:pt x="203638" y="323471"/>
                  </a:cubicBezTo>
                  <a:cubicBezTo>
                    <a:pt x="195830" y="341484"/>
                    <a:pt x="193201" y="361199"/>
                    <a:pt x="196062" y="380604"/>
                  </a:cubicBezTo>
                  <a:cubicBezTo>
                    <a:pt x="196757" y="385629"/>
                    <a:pt x="195365" y="390577"/>
                    <a:pt x="192042" y="394443"/>
                  </a:cubicBezTo>
                  <a:cubicBezTo>
                    <a:pt x="188717" y="398308"/>
                    <a:pt x="184001" y="400473"/>
                    <a:pt x="178899" y="400473"/>
                  </a:cubicBezTo>
                  <a:cubicBezTo>
                    <a:pt x="178899" y="400473"/>
                    <a:pt x="178899" y="400473"/>
                    <a:pt x="178899" y="400473"/>
                  </a:cubicBezTo>
                  <a:cubicBezTo>
                    <a:pt x="171090" y="400473"/>
                    <a:pt x="164209" y="395216"/>
                    <a:pt x="162199" y="387639"/>
                  </a:cubicBezTo>
                  <a:cubicBezTo>
                    <a:pt x="155473" y="362590"/>
                    <a:pt x="154468" y="335918"/>
                    <a:pt x="159184" y="310483"/>
                  </a:cubicBezTo>
                  <a:lnTo>
                    <a:pt x="168461" y="260539"/>
                  </a:lnTo>
                  <a:cubicBezTo>
                    <a:pt x="169080" y="257138"/>
                    <a:pt x="168152" y="253659"/>
                    <a:pt x="165988" y="251030"/>
                  </a:cubicBezTo>
                  <a:cubicBezTo>
                    <a:pt x="163823" y="248402"/>
                    <a:pt x="160498" y="246855"/>
                    <a:pt x="157097" y="246855"/>
                  </a:cubicBezTo>
                  <a:lnTo>
                    <a:pt x="44454" y="246855"/>
                  </a:lnTo>
                  <a:cubicBezTo>
                    <a:pt x="33862" y="246855"/>
                    <a:pt x="25204" y="238196"/>
                    <a:pt x="25204" y="227605"/>
                  </a:cubicBezTo>
                  <a:cubicBezTo>
                    <a:pt x="25204" y="217013"/>
                    <a:pt x="33862" y="208354"/>
                    <a:pt x="44454" y="208354"/>
                  </a:cubicBezTo>
                  <a:lnTo>
                    <a:pt x="68807" y="208354"/>
                  </a:lnTo>
                  <a:cubicBezTo>
                    <a:pt x="75224" y="208354"/>
                    <a:pt x="80404" y="203174"/>
                    <a:pt x="80404" y="196757"/>
                  </a:cubicBezTo>
                  <a:cubicBezTo>
                    <a:pt x="80404" y="190341"/>
                    <a:pt x="75224" y="185161"/>
                    <a:pt x="68807" y="185161"/>
                  </a:cubicBezTo>
                  <a:lnTo>
                    <a:pt x="44454" y="185161"/>
                  </a:lnTo>
                  <a:lnTo>
                    <a:pt x="42521" y="185161"/>
                  </a:lnTo>
                  <a:cubicBezTo>
                    <a:pt x="31930" y="185161"/>
                    <a:pt x="23271" y="176502"/>
                    <a:pt x="23271" y="165910"/>
                  </a:cubicBezTo>
                  <a:cubicBezTo>
                    <a:pt x="23271" y="155319"/>
                    <a:pt x="31930" y="146660"/>
                    <a:pt x="42521" y="146660"/>
                  </a:cubicBezTo>
                  <a:lnTo>
                    <a:pt x="63782" y="146660"/>
                  </a:lnTo>
                  <a:lnTo>
                    <a:pt x="88058" y="146660"/>
                  </a:lnTo>
                  <a:cubicBezTo>
                    <a:pt x="94475" y="146660"/>
                    <a:pt x="99654" y="141480"/>
                    <a:pt x="99654" y="135063"/>
                  </a:cubicBezTo>
                  <a:cubicBezTo>
                    <a:pt x="99654" y="128646"/>
                    <a:pt x="94475" y="123466"/>
                    <a:pt x="88058" y="123466"/>
                  </a:cubicBezTo>
                  <a:lnTo>
                    <a:pt x="63782" y="123466"/>
                  </a:lnTo>
                  <a:cubicBezTo>
                    <a:pt x="53190" y="123466"/>
                    <a:pt x="44531" y="114808"/>
                    <a:pt x="44531" y="104216"/>
                  </a:cubicBezTo>
                  <a:cubicBezTo>
                    <a:pt x="44531" y="93624"/>
                    <a:pt x="53190" y="84965"/>
                    <a:pt x="63782" y="84965"/>
                  </a:cubicBezTo>
                  <a:lnTo>
                    <a:pt x="89836" y="84965"/>
                  </a:lnTo>
                  <a:lnTo>
                    <a:pt x="106844" y="84965"/>
                  </a:lnTo>
                  <a:cubicBezTo>
                    <a:pt x="113261" y="84965"/>
                    <a:pt x="118441" y="79785"/>
                    <a:pt x="118441" y="73369"/>
                  </a:cubicBezTo>
                  <a:cubicBezTo>
                    <a:pt x="118441" y="66952"/>
                    <a:pt x="113261" y="61772"/>
                    <a:pt x="106844" y="61772"/>
                  </a:cubicBezTo>
                  <a:lnTo>
                    <a:pt x="89836" y="61772"/>
                  </a:lnTo>
                  <a:cubicBezTo>
                    <a:pt x="79244" y="61772"/>
                    <a:pt x="70585" y="53113"/>
                    <a:pt x="70585" y="42521"/>
                  </a:cubicBezTo>
                  <a:cubicBezTo>
                    <a:pt x="70585" y="31930"/>
                    <a:pt x="79244" y="23271"/>
                    <a:pt x="89836" y="23271"/>
                  </a:cubicBezTo>
                  <a:lnTo>
                    <a:pt x="239511" y="23271"/>
                  </a:lnTo>
                  <a:cubicBezTo>
                    <a:pt x="304375" y="23271"/>
                    <a:pt x="357101" y="75997"/>
                    <a:pt x="357101" y="140939"/>
                  </a:cubicBezTo>
                  <a:cubicBezTo>
                    <a:pt x="357101" y="189877"/>
                    <a:pt x="326177" y="234253"/>
                    <a:pt x="280254" y="25118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65" name="Frihandsfigur: Form 164">
            <a:extLst>
              <a:ext uri="{FF2B5EF4-FFF2-40B4-BE49-F238E27FC236}">
                <a16:creationId xmlns:a16="http://schemas.microsoft.com/office/drawing/2014/main" id="{5AC43339-777B-45F5-B2FB-660A1835AAB5}"/>
              </a:ext>
            </a:extLst>
          </p:cNvPr>
          <p:cNvSpPr/>
          <p:nvPr/>
        </p:nvSpPr>
        <p:spPr>
          <a:xfrm>
            <a:off x="4375330" y="1503500"/>
            <a:ext cx="612375" cy="304288"/>
          </a:xfrm>
          <a:custGeom>
            <a:avLst/>
            <a:gdLst>
              <a:gd name="connsiteX0" fmla="*/ 355284 w 710568"/>
              <a:gd name="connsiteY0" fmla="*/ 353081 h 353080"/>
              <a:gd name="connsiteX1" fmla="*/ 415046 w 710568"/>
              <a:gd name="connsiteY1" fmla="*/ 348288 h 353080"/>
              <a:gd name="connsiteX2" fmla="*/ 415046 w 710568"/>
              <a:gd name="connsiteY2" fmla="*/ 348288 h 353080"/>
              <a:gd name="connsiteX3" fmla="*/ 707669 w 710568"/>
              <a:gd name="connsiteY3" fmla="*/ 184233 h 353080"/>
              <a:gd name="connsiteX4" fmla="*/ 707669 w 710568"/>
              <a:gd name="connsiteY4" fmla="*/ 168848 h 353080"/>
              <a:gd name="connsiteX5" fmla="*/ 355284 w 710568"/>
              <a:gd name="connsiteY5" fmla="*/ 0 h 353080"/>
              <a:gd name="connsiteX6" fmla="*/ 2899 w 710568"/>
              <a:gd name="connsiteY6" fmla="*/ 168848 h 353080"/>
              <a:gd name="connsiteX7" fmla="*/ 2899 w 710568"/>
              <a:gd name="connsiteY7" fmla="*/ 184233 h 353080"/>
              <a:gd name="connsiteX8" fmla="*/ 355284 w 710568"/>
              <a:gd name="connsiteY8" fmla="*/ 353081 h 353080"/>
              <a:gd name="connsiteX9" fmla="*/ 307274 w 710568"/>
              <a:gd name="connsiteY9" fmla="*/ 326563 h 353080"/>
              <a:gd name="connsiteX10" fmla="*/ 85622 w 710568"/>
              <a:gd name="connsiteY10" fmla="*/ 125708 h 353080"/>
              <a:gd name="connsiteX11" fmla="*/ 128839 w 710568"/>
              <a:gd name="connsiteY11" fmla="*/ 95402 h 353080"/>
              <a:gd name="connsiteX12" fmla="*/ 386132 w 710568"/>
              <a:gd name="connsiteY12" fmla="*/ 328496 h 353080"/>
              <a:gd name="connsiteX13" fmla="*/ 355284 w 710568"/>
              <a:gd name="connsiteY13" fmla="*/ 329888 h 353080"/>
              <a:gd name="connsiteX14" fmla="*/ 307274 w 710568"/>
              <a:gd name="connsiteY14" fmla="*/ 326563 h 353080"/>
              <a:gd name="connsiteX15" fmla="*/ 201821 w 710568"/>
              <a:gd name="connsiteY15" fmla="*/ 56669 h 353080"/>
              <a:gd name="connsiteX16" fmla="*/ 479214 w 710568"/>
              <a:gd name="connsiteY16" fmla="*/ 308008 h 353080"/>
              <a:gd name="connsiteX17" fmla="*/ 416283 w 710568"/>
              <a:gd name="connsiteY17" fmla="*/ 324553 h 353080"/>
              <a:gd name="connsiteX18" fmla="*/ 149559 w 710568"/>
              <a:gd name="connsiteY18" fmla="*/ 82878 h 353080"/>
              <a:gd name="connsiteX19" fmla="*/ 201821 w 710568"/>
              <a:gd name="connsiteY19" fmla="*/ 56669 h 353080"/>
              <a:gd name="connsiteX20" fmla="*/ 387987 w 710568"/>
              <a:gd name="connsiteY20" fmla="*/ 194052 h 353080"/>
              <a:gd name="connsiteX21" fmla="*/ 334488 w 710568"/>
              <a:gd name="connsiteY21" fmla="*/ 145577 h 353080"/>
              <a:gd name="connsiteX22" fmla="*/ 355207 w 710568"/>
              <a:gd name="connsiteY22" fmla="*/ 139238 h 353080"/>
              <a:gd name="connsiteX23" fmla="*/ 392471 w 710568"/>
              <a:gd name="connsiteY23" fmla="*/ 176502 h 353080"/>
              <a:gd name="connsiteX24" fmla="*/ 387987 w 710568"/>
              <a:gd name="connsiteY24" fmla="*/ 194052 h 353080"/>
              <a:gd name="connsiteX25" fmla="*/ 405614 w 710568"/>
              <a:gd name="connsiteY25" fmla="*/ 210055 h 353080"/>
              <a:gd name="connsiteX26" fmla="*/ 415742 w 710568"/>
              <a:gd name="connsiteY26" fmla="*/ 176579 h 353080"/>
              <a:gd name="connsiteX27" fmla="*/ 355284 w 710568"/>
              <a:gd name="connsiteY27" fmla="*/ 116122 h 353080"/>
              <a:gd name="connsiteX28" fmla="*/ 317015 w 710568"/>
              <a:gd name="connsiteY28" fmla="*/ 129806 h 353080"/>
              <a:gd name="connsiteX29" fmla="*/ 274571 w 710568"/>
              <a:gd name="connsiteY29" fmla="*/ 91382 h 353080"/>
              <a:gd name="connsiteX30" fmla="*/ 355284 w 710568"/>
              <a:gd name="connsiteY30" fmla="*/ 59221 h 353080"/>
              <a:gd name="connsiteX31" fmla="*/ 472720 w 710568"/>
              <a:gd name="connsiteY31" fmla="*/ 176656 h 353080"/>
              <a:gd name="connsiteX32" fmla="*/ 448135 w 710568"/>
              <a:gd name="connsiteY32" fmla="*/ 248633 h 353080"/>
              <a:gd name="connsiteX33" fmla="*/ 405614 w 710568"/>
              <a:gd name="connsiteY33" fmla="*/ 210055 h 353080"/>
              <a:gd name="connsiteX34" fmla="*/ 683007 w 710568"/>
              <a:gd name="connsiteY34" fmla="*/ 176579 h 353080"/>
              <a:gd name="connsiteX35" fmla="*/ 503490 w 710568"/>
              <a:gd name="connsiteY35" fmla="*/ 298731 h 353080"/>
              <a:gd name="connsiteX36" fmla="*/ 465298 w 710568"/>
              <a:gd name="connsiteY36" fmla="*/ 264096 h 353080"/>
              <a:gd name="connsiteX37" fmla="*/ 495914 w 710568"/>
              <a:gd name="connsiteY37" fmla="*/ 176579 h 353080"/>
              <a:gd name="connsiteX38" fmla="*/ 355284 w 710568"/>
              <a:gd name="connsiteY38" fmla="*/ 35950 h 353080"/>
              <a:gd name="connsiteX39" fmla="*/ 257408 w 710568"/>
              <a:gd name="connsiteY39" fmla="*/ 75765 h 353080"/>
              <a:gd name="connsiteX40" fmla="*/ 225788 w 710568"/>
              <a:gd name="connsiteY40" fmla="*/ 47083 h 353080"/>
              <a:gd name="connsiteX41" fmla="*/ 355284 w 710568"/>
              <a:gd name="connsiteY41" fmla="*/ 23193 h 353080"/>
              <a:gd name="connsiteX42" fmla="*/ 683007 w 710568"/>
              <a:gd name="connsiteY42" fmla="*/ 176579 h 353080"/>
              <a:gd name="connsiteX43" fmla="*/ 67222 w 710568"/>
              <a:gd name="connsiteY43" fmla="*/ 140320 h 353080"/>
              <a:gd name="connsiteX44" fmla="*/ 262897 w 710568"/>
              <a:gd name="connsiteY44" fmla="*/ 317672 h 353080"/>
              <a:gd name="connsiteX45" fmla="*/ 27562 w 710568"/>
              <a:gd name="connsiteY45" fmla="*/ 176579 h 353080"/>
              <a:gd name="connsiteX46" fmla="*/ 67222 w 710568"/>
              <a:gd name="connsiteY46" fmla="*/ 140320 h 35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10568" h="353080">
                <a:moveTo>
                  <a:pt x="355284" y="353081"/>
                </a:moveTo>
                <a:cubicBezTo>
                  <a:pt x="375849" y="353081"/>
                  <a:pt x="395718" y="351303"/>
                  <a:pt x="415046" y="348288"/>
                </a:cubicBezTo>
                <a:cubicBezTo>
                  <a:pt x="415046" y="348288"/>
                  <a:pt x="415046" y="348288"/>
                  <a:pt x="415046" y="348288"/>
                </a:cubicBezTo>
                <a:cubicBezTo>
                  <a:pt x="584435" y="321538"/>
                  <a:pt x="702180" y="190418"/>
                  <a:pt x="707669" y="184233"/>
                </a:cubicBezTo>
                <a:cubicBezTo>
                  <a:pt x="711535" y="179826"/>
                  <a:pt x="711535" y="173255"/>
                  <a:pt x="707669" y="168848"/>
                </a:cubicBezTo>
                <a:cubicBezTo>
                  <a:pt x="701562" y="161967"/>
                  <a:pt x="556294" y="0"/>
                  <a:pt x="355284" y="0"/>
                </a:cubicBezTo>
                <a:cubicBezTo>
                  <a:pt x="154275" y="0"/>
                  <a:pt x="9007" y="161967"/>
                  <a:pt x="2899" y="168848"/>
                </a:cubicBezTo>
                <a:cubicBezTo>
                  <a:pt x="-966" y="173255"/>
                  <a:pt x="-966" y="179826"/>
                  <a:pt x="2899" y="184233"/>
                </a:cubicBezTo>
                <a:cubicBezTo>
                  <a:pt x="9007" y="191114"/>
                  <a:pt x="154352" y="353081"/>
                  <a:pt x="355284" y="353081"/>
                </a:cubicBezTo>
                <a:close/>
                <a:moveTo>
                  <a:pt x="307274" y="326563"/>
                </a:moveTo>
                <a:lnTo>
                  <a:pt x="85622" y="125708"/>
                </a:lnTo>
                <a:cubicBezTo>
                  <a:pt x="98456" y="115890"/>
                  <a:pt x="112913" y="105607"/>
                  <a:pt x="128839" y="95402"/>
                </a:cubicBezTo>
                <a:lnTo>
                  <a:pt x="386132" y="328496"/>
                </a:lnTo>
                <a:cubicBezTo>
                  <a:pt x="376004" y="329424"/>
                  <a:pt x="365721" y="329888"/>
                  <a:pt x="355284" y="329888"/>
                </a:cubicBezTo>
                <a:cubicBezTo>
                  <a:pt x="338894" y="329888"/>
                  <a:pt x="322891" y="328651"/>
                  <a:pt x="307274" y="326563"/>
                </a:cubicBezTo>
                <a:close/>
                <a:moveTo>
                  <a:pt x="201821" y="56669"/>
                </a:moveTo>
                <a:lnTo>
                  <a:pt x="479214" y="308008"/>
                </a:lnTo>
                <a:cubicBezTo>
                  <a:pt x="459191" y="314966"/>
                  <a:pt x="438162" y="320687"/>
                  <a:pt x="416283" y="324553"/>
                </a:cubicBezTo>
                <a:lnTo>
                  <a:pt x="149559" y="82878"/>
                </a:lnTo>
                <a:cubicBezTo>
                  <a:pt x="165794" y="73523"/>
                  <a:pt x="183267" y="64632"/>
                  <a:pt x="201821" y="56669"/>
                </a:cubicBezTo>
                <a:close/>
                <a:moveTo>
                  <a:pt x="387987" y="194052"/>
                </a:moveTo>
                <a:lnTo>
                  <a:pt x="334488" y="145577"/>
                </a:lnTo>
                <a:cubicBezTo>
                  <a:pt x="340595" y="141480"/>
                  <a:pt x="347708" y="139238"/>
                  <a:pt x="355207" y="139238"/>
                </a:cubicBezTo>
                <a:cubicBezTo>
                  <a:pt x="375772" y="139238"/>
                  <a:pt x="392471" y="155937"/>
                  <a:pt x="392471" y="176502"/>
                </a:cubicBezTo>
                <a:cubicBezTo>
                  <a:pt x="392549" y="182764"/>
                  <a:pt x="390847" y="188717"/>
                  <a:pt x="387987" y="194052"/>
                </a:cubicBezTo>
                <a:close/>
                <a:moveTo>
                  <a:pt x="405614" y="210055"/>
                </a:moveTo>
                <a:cubicBezTo>
                  <a:pt x="412186" y="200236"/>
                  <a:pt x="415742" y="188640"/>
                  <a:pt x="415742" y="176579"/>
                </a:cubicBezTo>
                <a:cubicBezTo>
                  <a:pt x="415742" y="143258"/>
                  <a:pt x="388606" y="116122"/>
                  <a:pt x="355284" y="116122"/>
                </a:cubicBezTo>
                <a:cubicBezTo>
                  <a:pt x="341136" y="116122"/>
                  <a:pt x="327839" y="120915"/>
                  <a:pt x="317015" y="129806"/>
                </a:cubicBezTo>
                <a:lnTo>
                  <a:pt x="274571" y="91382"/>
                </a:lnTo>
                <a:cubicBezTo>
                  <a:pt x="296296" y="70817"/>
                  <a:pt x="325055" y="59221"/>
                  <a:pt x="355284" y="59221"/>
                </a:cubicBezTo>
                <a:cubicBezTo>
                  <a:pt x="420071" y="59221"/>
                  <a:pt x="472720" y="111870"/>
                  <a:pt x="472720" y="176656"/>
                </a:cubicBezTo>
                <a:cubicBezTo>
                  <a:pt x="472720" y="202942"/>
                  <a:pt x="464062" y="228068"/>
                  <a:pt x="448135" y="248633"/>
                </a:cubicBezTo>
                <a:lnTo>
                  <a:pt x="405614" y="210055"/>
                </a:lnTo>
                <a:close/>
                <a:moveTo>
                  <a:pt x="683007" y="176579"/>
                </a:moveTo>
                <a:cubicBezTo>
                  <a:pt x="661746" y="198226"/>
                  <a:pt x="595414" y="260539"/>
                  <a:pt x="503490" y="298731"/>
                </a:cubicBezTo>
                <a:lnTo>
                  <a:pt x="465298" y="264096"/>
                </a:lnTo>
                <a:cubicBezTo>
                  <a:pt x="485090" y="239279"/>
                  <a:pt x="495914" y="208663"/>
                  <a:pt x="495914" y="176579"/>
                </a:cubicBezTo>
                <a:cubicBezTo>
                  <a:pt x="495914" y="99036"/>
                  <a:pt x="432827" y="35950"/>
                  <a:pt x="355284" y="35950"/>
                </a:cubicBezTo>
                <a:cubicBezTo>
                  <a:pt x="318562" y="35950"/>
                  <a:pt x="283617" y="50407"/>
                  <a:pt x="257408" y="75765"/>
                </a:cubicBezTo>
                <a:lnTo>
                  <a:pt x="225788" y="47083"/>
                </a:lnTo>
                <a:cubicBezTo>
                  <a:pt x="265217" y="32703"/>
                  <a:pt x="308820" y="23193"/>
                  <a:pt x="355284" y="23193"/>
                </a:cubicBezTo>
                <a:cubicBezTo>
                  <a:pt x="521272" y="23193"/>
                  <a:pt x="651464" y="144495"/>
                  <a:pt x="683007" y="176579"/>
                </a:cubicBezTo>
                <a:close/>
                <a:moveTo>
                  <a:pt x="67222" y="140320"/>
                </a:moveTo>
                <a:lnTo>
                  <a:pt x="262897" y="317672"/>
                </a:lnTo>
                <a:cubicBezTo>
                  <a:pt x="142369" y="286052"/>
                  <a:pt x="52919" y="202401"/>
                  <a:pt x="27562" y="176579"/>
                </a:cubicBezTo>
                <a:cubicBezTo>
                  <a:pt x="35215" y="168771"/>
                  <a:pt x="48822" y="155628"/>
                  <a:pt x="67222" y="140320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6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97466" y="705432"/>
            <a:ext cx="452402" cy="521096"/>
            <a:chOff x="6679855" y="267583"/>
            <a:chExt cx="524943" cy="604652"/>
          </a:xfrm>
          <a:solidFill>
            <a:srgbClr val="333333"/>
          </a:solidFill>
        </p:grpSpPr>
        <p:sp>
          <p:nvSpPr>
            <p:cNvPr id="167" name="Frihandsfigur: Form 166">
              <a:extLst>
                <a:ext uri="{FF2B5EF4-FFF2-40B4-BE49-F238E27FC236}">
                  <a16:creationId xmlns:a16="http://schemas.microsoft.com/office/drawing/2014/main" id="{A1448278-9E84-49C4-8DDB-D05758DE9847}"/>
                </a:ext>
              </a:extLst>
            </p:cNvPr>
            <p:cNvSpPr/>
            <p:nvPr/>
          </p:nvSpPr>
          <p:spPr>
            <a:xfrm>
              <a:off x="6679855" y="267583"/>
              <a:ext cx="524943" cy="604652"/>
            </a:xfrm>
            <a:custGeom>
              <a:avLst/>
              <a:gdLst>
                <a:gd name="connsiteX0" fmla="*/ 11597 w 524943"/>
                <a:gd name="connsiteY0" fmla="*/ 536000 h 604652"/>
                <a:gd name="connsiteX1" fmla="*/ 284660 w 524943"/>
                <a:gd name="connsiteY1" fmla="*/ 536000 h 604652"/>
                <a:gd name="connsiteX2" fmla="*/ 300123 w 524943"/>
                <a:gd name="connsiteY2" fmla="*/ 559116 h 604652"/>
                <a:gd name="connsiteX3" fmla="*/ 302983 w 524943"/>
                <a:gd name="connsiteY3" fmla="*/ 562285 h 604652"/>
                <a:gd name="connsiteX4" fmla="*/ 397535 w 524943"/>
                <a:gd name="connsiteY4" fmla="*/ 604652 h 604652"/>
                <a:gd name="connsiteX5" fmla="*/ 492086 w 524943"/>
                <a:gd name="connsiteY5" fmla="*/ 562285 h 604652"/>
                <a:gd name="connsiteX6" fmla="*/ 494947 w 524943"/>
                <a:gd name="connsiteY6" fmla="*/ 559116 h 604652"/>
                <a:gd name="connsiteX7" fmla="*/ 524944 w 524943"/>
                <a:gd name="connsiteY7" fmla="*/ 477166 h 604652"/>
                <a:gd name="connsiteX8" fmla="*/ 408977 w 524943"/>
                <a:gd name="connsiteY8" fmla="*/ 350298 h 604652"/>
                <a:gd name="connsiteX9" fmla="*/ 408977 w 524943"/>
                <a:gd name="connsiteY9" fmla="*/ 11597 h 604652"/>
                <a:gd name="connsiteX10" fmla="*/ 397380 w 524943"/>
                <a:gd name="connsiteY10" fmla="*/ 0 h 604652"/>
                <a:gd name="connsiteX11" fmla="*/ 11597 w 524943"/>
                <a:gd name="connsiteY11" fmla="*/ 0 h 604652"/>
                <a:gd name="connsiteX12" fmla="*/ 0 w 524943"/>
                <a:gd name="connsiteY12" fmla="*/ 11597 h 604652"/>
                <a:gd name="connsiteX13" fmla="*/ 0 w 524943"/>
                <a:gd name="connsiteY13" fmla="*/ 524403 h 604652"/>
                <a:gd name="connsiteX14" fmla="*/ 11597 w 524943"/>
                <a:gd name="connsiteY14" fmla="*/ 536000 h 604652"/>
                <a:gd name="connsiteX15" fmla="*/ 397535 w 524943"/>
                <a:gd name="connsiteY15" fmla="*/ 581381 h 604652"/>
                <a:gd name="connsiteX16" fmla="*/ 322156 w 524943"/>
                <a:gd name="connsiteY16" fmla="*/ 548988 h 604652"/>
                <a:gd name="connsiteX17" fmla="*/ 361044 w 524943"/>
                <a:gd name="connsiteY17" fmla="*/ 515899 h 604652"/>
                <a:gd name="connsiteX18" fmla="*/ 433871 w 524943"/>
                <a:gd name="connsiteY18" fmla="*/ 515899 h 604652"/>
                <a:gd name="connsiteX19" fmla="*/ 472759 w 524943"/>
                <a:gd name="connsiteY19" fmla="*/ 548988 h 604652"/>
                <a:gd name="connsiteX20" fmla="*/ 397535 w 524943"/>
                <a:gd name="connsiteY20" fmla="*/ 581381 h 604652"/>
                <a:gd name="connsiteX21" fmla="*/ 501828 w 524943"/>
                <a:gd name="connsiteY21" fmla="*/ 477166 h 604652"/>
                <a:gd name="connsiteX22" fmla="*/ 489536 w 524943"/>
                <a:gd name="connsiteY22" fmla="*/ 526181 h 604652"/>
                <a:gd name="connsiteX23" fmla="*/ 434026 w 524943"/>
                <a:gd name="connsiteY23" fmla="*/ 492705 h 604652"/>
                <a:gd name="connsiteX24" fmla="*/ 361198 w 524943"/>
                <a:gd name="connsiteY24" fmla="*/ 492705 h 604652"/>
                <a:gd name="connsiteX25" fmla="*/ 305689 w 524943"/>
                <a:gd name="connsiteY25" fmla="*/ 526181 h 604652"/>
                <a:gd name="connsiteX26" fmla="*/ 293396 w 524943"/>
                <a:gd name="connsiteY26" fmla="*/ 477166 h 604652"/>
                <a:gd name="connsiteX27" fmla="*/ 397612 w 524943"/>
                <a:gd name="connsiteY27" fmla="*/ 372950 h 604652"/>
                <a:gd name="connsiteX28" fmla="*/ 501828 w 524943"/>
                <a:gd name="connsiteY28" fmla="*/ 477166 h 604652"/>
                <a:gd name="connsiteX29" fmla="*/ 23193 w 524943"/>
                <a:gd name="connsiteY29" fmla="*/ 23193 h 604652"/>
                <a:gd name="connsiteX30" fmla="*/ 385783 w 524943"/>
                <a:gd name="connsiteY30" fmla="*/ 23193 h 604652"/>
                <a:gd name="connsiteX31" fmla="*/ 385783 w 524943"/>
                <a:gd name="connsiteY31" fmla="*/ 350375 h 604652"/>
                <a:gd name="connsiteX32" fmla="*/ 270126 w 524943"/>
                <a:gd name="connsiteY32" fmla="*/ 477243 h 604652"/>
                <a:gd name="connsiteX33" fmla="*/ 275306 w 524943"/>
                <a:gd name="connsiteY33" fmla="*/ 512883 h 604652"/>
                <a:gd name="connsiteX34" fmla="*/ 23193 w 524943"/>
                <a:gd name="connsiteY34" fmla="*/ 512883 h 604652"/>
                <a:gd name="connsiteX35" fmla="*/ 23193 w 524943"/>
                <a:gd name="connsiteY35" fmla="*/ 23193 h 60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4943" h="604652">
                  <a:moveTo>
                    <a:pt x="11597" y="536000"/>
                  </a:moveTo>
                  <a:lnTo>
                    <a:pt x="284660" y="536000"/>
                  </a:lnTo>
                  <a:cubicBezTo>
                    <a:pt x="288990" y="544272"/>
                    <a:pt x="294170" y="552003"/>
                    <a:pt x="300123" y="559116"/>
                  </a:cubicBezTo>
                  <a:cubicBezTo>
                    <a:pt x="300896" y="560353"/>
                    <a:pt x="301823" y="561435"/>
                    <a:pt x="302983" y="562285"/>
                  </a:cubicBezTo>
                  <a:cubicBezTo>
                    <a:pt x="326331" y="588185"/>
                    <a:pt x="360039" y="604652"/>
                    <a:pt x="397535" y="604652"/>
                  </a:cubicBezTo>
                  <a:cubicBezTo>
                    <a:pt x="435031" y="604652"/>
                    <a:pt x="468739" y="588262"/>
                    <a:pt x="492086" y="562285"/>
                  </a:cubicBezTo>
                  <a:cubicBezTo>
                    <a:pt x="493246" y="561435"/>
                    <a:pt x="494251" y="560353"/>
                    <a:pt x="494947" y="559116"/>
                  </a:cubicBezTo>
                  <a:cubicBezTo>
                    <a:pt x="513579" y="536927"/>
                    <a:pt x="524944" y="508399"/>
                    <a:pt x="524944" y="477166"/>
                  </a:cubicBezTo>
                  <a:cubicBezTo>
                    <a:pt x="524944" y="410755"/>
                    <a:pt x="473841" y="356096"/>
                    <a:pt x="408977" y="350298"/>
                  </a:cubicBezTo>
                  <a:lnTo>
                    <a:pt x="408977" y="11597"/>
                  </a:lnTo>
                  <a:cubicBezTo>
                    <a:pt x="408977" y="5180"/>
                    <a:pt x="403797" y="0"/>
                    <a:pt x="39738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24403"/>
                  </a:lnTo>
                  <a:cubicBezTo>
                    <a:pt x="0" y="530820"/>
                    <a:pt x="5180" y="536000"/>
                    <a:pt x="11597" y="536000"/>
                  </a:cubicBezTo>
                  <a:close/>
                  <a:moveTo>
                    <a:pt x="397535" y="581381"/>
                  </a:moveTo>
                  <a:cubicBezTo>
                    <a:pt x="367924" y="581381"/>
                    <a:pt x="341175" y="568857"/>
                    <a:pt x="322156" y="548988"/>
                  </a:cubicBezTo>
                  <a:cubicBezTo>
                    <a:pt x="325326" y="530124"/>
                    <a:pt x="341484" y="515899"/>
                    <a:pt x="361044" y="515899"/>
                  </a:cubicBezTo>
                  <a:lnTo>
                    <a:pt x="433871" y="515899"/>
                  </a:lnTo>
                  <a:cubicBezTo>
                    <a:pt x="453431" y="515899"/>
                    <a:pt x="469666" y="530124"/>
                    <a:pt x="472759" y="548988"/>
                  </a:cubicBezTo>
                  <a:cubicBezTo>
                    <a:pt x="453895" y="568934"/>
                    <a:pt x="427223" y="581381"/>
                    <a:pt x="397535" y="581381"/>
                  </a:cubicBezTo>
                  <a:close/>
                  <a:moveTo>
                    <a:pt x="501828" y="477166"/>
                  </a:moveTo>
                  <a:cubicBezTo>
                    <a:pt x="501828" y="494870"/>
                    <a:pt x="497344" y="511569"/>
                    <a:pt x="489536" y="526181"/>
                  </a:cubicBezTo>
                  <a:cubicBezTo>
                    <a:pt x="478943" y="506235"/>
                    <a:pt x="458070" y="492705"/>
                    <a:pt x="434026" y="492705"/>
                  </a:cubicBezTo>
                  <a:lnTo>
                    <a:pt x="361198" y="492705"/>
                  </a:lnTo>
                  <a:cubicBezTo>
                    <a:pt x="337155" y="492705"/>
                    <a:pt x="316281" y="506235"/>
                    <a:pt x="305689" y="526181"/>
                  </a:cubicBezTo>
                  <a:cubicBezTo>
                    <a:pt x="297880" y="511569"/>
                    <a:pt x="293396" y="494870"/>
                    <a:pt x="293396" y="477166"/>
                  </a:cubicBezTo>
                  <a:cubicBezTo>
                    <a:pt x="293396" y="419646"/>
                    <a:pt x="340170" y="372950"/>
                    <a:pt x="397612" y="372950"/>
                  </a:cubicBezTo>
                  <a:cubicBezTo>
                    <a:pt x="455055" y="372950"/>
                    <a:pt x="501828" y="419723"/>
                    <a:pt x="501828" y="477166"/>
                  </a:cubicBezTo>
                  <a:close/>
                  <a:moveTo>
                    <a:pt x="23193" y="23193"/>
                  </a:moveTo>
                  <a:lnTo>
                    <a:pt x="385783" y="23193"/>
                  </a:lnTo>
                  <a:lnTo>
                    <a:pt x="385783" y="350375"/>
                  </a:lnTo>
                  <a:cubicBezTo>
                    <a:pt x="320996" y="356328"/>
                    <a:pt x="270126" y="410910"/>
                    <a:pt x="270126" y="477243"/>
                  </a:cubicBezTo>
                  <a:cubicBezTo>
                    <a:pt x="270126" y="489613"/>
                    <a:pt x="271981" y="501519"/>
                    <a:pt x="275306" y="512883"/>
                  </a:cubicBezTo>
                  <a:lnTo>
                    <a:pt x="23193" y="512883"/>
                  </a:lnTo>
                  <a:lnTo>
                    <a:pt x="23193" y="2319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8" name="Frihandsfigur: Form 167">
              <a:extLst>
                <a:ext uri="{FF2B5EF4-FFF2-40B4-BE49-F238E27FC236}">
                  <a16:creationId xmlns:a16="http://schemas.microsoft.com/office/drawing/2014/main" id="{EAED9EF7-6248-4687-96B1-D7B2C77793DD}"/>
                </a:ext>
              </a:extLst>
            </p:cNvPr>
            <p:cNvSpPr/>
            <p:nvPr/>
          </p:nvSpPr>
          <p:spPr>
            <a:xfrm>
              <a:off x="7032163" y="659861"/>
              <a:ext cx="90453" cy="90454"/>
            </a:xfrm>
            <a:custGeom>
              <a:avLst/>
              <a:gdLst>
                <a:gd name="connsiteX0" fmla="*/ 0 w 90453"/>
                <a:gd name="connsiteY0" fmla="*/ 45227 h 90454"/>
                <a:gd name="connsiteX1" fmla="*/ 45227 w 90453"/>
                <a:gd name="connsiteY1" fmla="*/ 90454 h 90454"/>
                <a:gd name="connsiteX2" fmla="*/ 90454 w 90453"/>
                <a:gd name="connsiteY2" fmla="*/ 45227 h 90454"/>
                <a:gd name="connsiteX3" fmla="*/ 45227 w 90453"/>
                <a:gd name="connsiteY3" fmla="*/ 0 h 90454"/>
                <a:gd name="connsiteX4" fmla="*/ 0 w 90453"/>
                <a:gd name="connsiteY4" fmla="*/ 45227 h 90454"/>
                <a:gd name="connsiteX5" fmla="*/ 67261 w 90453"/>
                <a:gd name="connsiteY5" fmla="*/ 45227 h 90454"/>
                <a:gd name="connsiteX6" fmla="*/ 45227 w 90453"/>
                <a:gd name="connsiteY6" fmla="*/ 67261 h 90454"/>
                <a:gd name="connsiteX7" fmla="*/ 23193 w 90453"/>
                <a:gd name="connsiteY7" fmla="*/ 45227 h 90454"/>
                <a:gd name="connsiteX8" fmla="*/ 45227 w 90453"/>
                <a:gd name="connsiteY8" fmla="*/ 23193 h 90454"/>
                <a:gd name="connsiteX9" fmla="*/ 67261 w 90453"/>
                <a:gd name="connsiteY9" fmla="*/ 45227 h 9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453" h="90454">
                  <a:moveTo>
                    <a:pt x="0" y="45227"/>
                  </a:moveTo>
                  <a:cubicBezTo>
                    <a:pt x="0" y="70199"/>
                    <a:pt x="20332" y="90454"/>
                    <a:pt x="45227" y="90454"/>
                  </a:cubicBezTo>
                  <a:cubicBezTo>
                    <a:pt x="70198" y="90454"/>
                    <a:pt x="90454" y="70121"/>
                    <a:pt x="90454" y="45227"/>
                  </a:cubicBezTo>
                  <a:cubicBezTo>
                    <a:pt x="90454" y="20333"/>
                    <a:pt x="70121" y="0"/>
                    <a:pt x="45227" y="0"/>
                  </a:cubicBezTo>
                  <a:cubicBezTo>
                    <a:pt x="20332" y="0"/>
                    <a:pt x="0" y="20256"/>
                    <a:pt x="0" y="45227"/>
                  </a:cubicBezTo>
                  <a:close/>
                  <a:moveTo>
                    <a:pt x="67261" y="45227"/>
                  </a:moveTo>
                  <a:cubicBezTo>
                    <a:pt x="67261" y="57365"/>
                    <a:pt x="57365" y="67261"/>
                    <a:pt x="45227" y="67261"/>
                  </a:cubicBezTo>
                  <a:cubicBezTo>
                    <a:pt x="33089" y="67261"/>
                    <a:pt x="23193" y="57365"/>
                    <a:pt x="23193" y="45227"/>
                  </a:cubicBezTo>
                  <a:cubicBezTo>
                    <a:pt x="23193" y="33089"/>
                    <a:pt x="33089" y="23193"/>
                    <a:pt x="45227" y="23193"/>
                  </a:cubicBezTo>
                  <a:cubicBezTo>
                    <a:pt x="57365" y="23193"/>
                    <a:pt x="67261" y="33089"/>
                    <a:pt x="67261" y="4522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9" name="Frihandsfigur: Form 168">
              <a:extLst>
                <a:ext uri="{FF2B5EF4-FFF2-40B4-BE49-F238E27FC236}">
                  <a16:creationId xmlns:a16="http://schemas.microsoft.com/office/drawing/2014/main" id="{A5014438-C824-4D79-B934-DE54F80D1AA0}"/>
                </a:ext>
              </a:extLst>
            </p:cNvPr>
            <p:cNvSpPr/>
            <p:nvPr/>
          </p:nvSpPr>
          <p:spPr>
            <a:xfrm>
              <a:off x="6747560" y="350365"/>
              <a:ext cx="84926" cy="64419"/>
            </a:xfrm>
            <a:custGeom>
              <a:avLst/>
              <a:gdLst>
                <a:gd name="connsiteX0" fmla="*/ 65116 w 84926"/>
                <a:gd name="connsiteY0" fmla="*/ 3421 h 64419"/>
                <a:gd name="connsiteX1" fmla="*/ 32104 w 84926"/>
                <a:gd name="connsiteY1" fmla="*/ 36433 h 64419"/>
                <a:gd name="connsiteX2" fmla="*/ 19811 w 84926"/>
                <a:gd name="connsiteY2" fmla="*/ 24140 h 64419"/>
                <a:gd name="connsiteX3" fmla="*/ 3421 w 84926"/>
                <a:gd name="connsiteY3" fmla="*/ 24140 h 64419"/>
                <a:gd name="connsiteX4" fmla="*/ 3421 w 84926"/>
                <a:gd name="connsiteY4" fmla="*/ 40530 h 64419"/>
                <a:gd name="connsiteX5" fmla="*/ 23909 w 84926"/>
                <a:gd name="connsiteY5" fmla="*/ 61018 h 64419"/>
                <a:gd name="connsiteX6" fmla="*/ 32104 w 84926"/>
                <a:gd name="connsiteY6" fmla="*/ 64420 h 64419"/>
                <a:gd name="connsiteX7" fmla="*/ 40298 w 84926"/>
                <a:gd name="connsiteY7" fmla="*/ 61018 h 64419"/>
                <a:gd name="connsiteX8" fmla="*/ 81506 w 84926"/>
                <a:gd name="connsiteY8" fmla="*/ 19811 h 64419"/>
                <a:gd name="connsiteX9" fmla="*/ 81506 w 84926"/>
                <a:gd name="connsiteY9" fmla="*/ 3421 h 64419"/>
                <a:gd name="connsiteX10" fmla="*/ 65116 w 84926"/>
                <a:gd name="connsiteY10" fmla="*/ 3421 h 6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419">
                  <a:moveTo>
                    <a:pt x="65116" y="3421"/>
                  </a:moveTo>
                  <a:lnTo>
                    <a:pt x="32104" y="36433"/>
                  </a:lnTo>
                  <a:lnTo>
                    <a:pt x="19811" y="24140"/>
                  </a:lnTo>
                  <a:cubicBezTo>
                    <a:pt x="15250" y="19579"/>
                    <a:pt x="7905" y="19579"/>
                    <a:pt x="3421" y="24140"/>
                  </a:cubicBezTo>
                  <a:cubicBezTo>
                    <a:pt x="-1140" y="28702"/>
                    <a:pt x="-1140" y="36046"/>
                    <a:pt x="3421" y="40530"/>
                  </a:cubicBezTo>
                  <a:lnTo>
                    <a:pt x="23909" y="61018"/>
                  </a:lnTo>
                  <a:cubicBezTo>
                    <a:pt x="26073" y="63183"/>
                    <a:pt x="29011" y="64420"/>
                    <a:pt x="32104" y="64420"/>
                  </a:cubicBezTo>
                  <a:cubicBezTo>
                    <a:pt x="35196" y="64420"/>
                    <a:pt x="38134" y="63183"/>
                    <a:pt x="40298" y="61018"/>
                  </a:cubicBezTo>
                  <a:lnTo>
                    <a:pt x="81506" y="19811"/>
                  </a:lnTo>
                  <a:cubicBezTo>
                    <a:pt x="86067" y="15250"/>
                    <a:pt x="86067" y="7905"/>
                    <a:pt x="81506" y="3421"/>
                  </a:cubicBezTo>
                  <a:cubicBezTo>
                    <a:pt x="77021" y="-1140"/>
                    <a:pt x="69677" y="-1140"/>
                    <a:pt x="65116" y="342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0" name="Frihandsfigur: Form 169">
              <a:extLst>
                <a:ext uri="{FF2B5EF4-FFF2-40B4-BE49-F238E27FC236}">
                  <a16:creationId xmlns:a16="http://schemas.microsoft.com/office/drawing/2014/main" id="{7186774F-F761-480F-BDE4-05132AE3ADC3}"/>
                </a:ext>
              </a:extLst>
            </p:cNvPr>
            <p:cNvSpPr/>
            <p:nvPr/>
          </p:nvSpPr>
          <p:spPr>
            <a:xfrm>
              <a:off x="6747560" y="436315"/>
              <a:ext cx="84926" cy="64361"/>
            </a:xfrm>
            <a:custGeom>
              <a:avLst/>
              <a:gdLst>
                <a:gd name="connsiteX0" fmla="*/ 65116 w 84926"/>
                <a:gd name="connsiteY0" fmla="*/ 3363 h 64361"/>
                <a:gd name="connsiteX1" fmla="*/ 32104 w 84926"/>
                <a:gd name="connsiteY1" fmla="*/ 36375 h 64361"/>
                <a:gd name="connsiteX2" fmla="*/ 19811 w 84926"/>
                <a:gd name="connsiteY2" fmla="*/ 24082 h 64361"/>
                <a:gd name="connsiteX3" fmla="*/ 3421 w 84926"/>
                <a:gd name="connsiteY3" fmla="*/ 24082 h 64361"/>
                <a:gd name="connsiteX4" fmla="*/ 3421 w 84926"/>
                <a:gd name="connsiteY4" fmla="*/ 40472 h 64361"/>
                <a:gd name="connsiteX5" fmla="*/ 23909 w 84926"/>
                <a:gd name="connsiteY5" fmla="*/ 60960 h 64361"/>
                <a:gd name="connsiteX6" fmla="*/ 32104 w 84926"/>
                <a:gd name="connsiteY6" fmla="*/ 64362 h 64361"/>
                <a:gd name="connsiteX7" fmla="*/ 40298 w 84926"/>
                <a:gd name="connsiteY7" fmla="*/ 60960 h 64361"/>
                <a:gd name="connsiteX8" fmla="*/ 81506 w 84926"/>
                <a:gd name="connsiteY8" fmla="*/ 19753 h 64361"/>
                <a:gd name="connsiteX9" fmla="*/ 81506 w 84926"/>
                <a:gd name="connsiteY9" fmla="*/ 3363 h 64361"/>
                <a:gd name="connsiteX10" fmla="*/ 65116 w 84926"/>
                <a:gd name="connsiteY10" fmla="*/ 3363 h 6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361">
                  <a:moveTo>
                    <a:pt x="65116" y="3363"/>
                  </a:moveTo>
                  <a:lnTo>
                    <a:pt x="32104" y="36375"/>
                  </a:lnTo>
                  <a:lnTo>
                    <a:pt x="19811" y="24082"/>
                  </a:lnTo>
                  <a:cubicBezTo>
                    <a:pt x="15250" y="19521"/>
                    <a:pt x="7905" y="19521"/>
                    <a:pt x="3421" y="24082"/>
                  </a:cubicBezTo>
                  <a:cubicBezTo>
                    <a:pt x="-1140" y="28644"/>
                    <a:pt x="-1140" y="35988"/>
                    <a:pt x="3421" y="40472"/>
                  </a:cubicBezTo>
                  <a:lnTo>
                    <a:pt x="23909" y="60960"/>
                  </a:lnTo>
                  <a:cubicBezTo>
                    <a:pt x="26073" y="63125"/>
                    <a:pt x="29011" y="64362"/>
                    <a:pt x="32104" y="64362"/>
                  </a:cubicBezTo>
                  <a:cubicBezTo>
                    <a:pt x="35196" y="64362"/>
                    <a:pt x="38134" y="63125"/>
                    <a:pt x="40298" y="60960"/>
                  </a:cubicBezTo>
                  <a:lnTo>
                    <a:pt x="81506" y="19753"/>
                  </a:lnTo>
                  <a:cubicBezTo>
                    <a:pt x="86067" y="15192"/>
                    <a:pt x="86067" y="7847"/>
                    <a:pt x="81506" y="3363"/>
                  </a:cubicBezTo>
                  <a:cubicBezTo>
                    <a:pt x="77021" y="-1121"/>
                    <a:pt x="69677" y="-1121"/>
                    <a:pt x="65116" y="336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1" name="Frihandsfigur: Form 170">
              <a:extLst>
                <a:ext uri="{FF2B5EF4-FFF2-40B4-BE49-F238E27FC236}">
                  <a16:creationId xmlns:a16="http://schemas.microsoft.com/office/drawing/2014/main" id="{1C3FBA15-038B-45B6-9169-19F9E6188F0B}"/>
                </a:ext>
              </a:extLst>
            </p:cNvPr>
            <p:cNvSpPr/>
            <p:nvPr/>
          </p:nvSpPr>
          <p:spPr>
            <a:xfrm>
              <a:off x="6747560" y="522228"/>
              <a:ext cx="84926" cy="64419"/>
            </a:xfrm>
            <a:custGeom>
              <a:avLst/>
              <a:gdLst>
                <a:gd name="connsiteX0" fmla="*/ 65116 w 84926"/>
                <a:gd name="connsiteY0" fmla="*/ 3421 h 64419"/>
                <a:gd name="connsiteX1" fmla="*/ 32104 w 84926"/>
                <a:gd name="connsiteY1" fmla="*/ 36433 h 64419"/>
                <a:gd name="connsiteX2" fmla="*/ 19811 w 84926"/>
                <a:gd name="connsiteY2" fmla="*/ 24140 h 64419"/>
                <a:gd name="connsiteX3" fmla="*/ 3421 w 84926"/>
                <a:gd name="connsiteY3" fmla="*/ 24140 h 64419"/>
                <a:gd name="connsiteX4" fmla="*/ 3421 w 84926"/>
                <a:gd name="connsiteY4" fmla="*/ 40530 h 64419"/>
                <a:gd name="connsiteX5" fmla="*/ 23909 w 84926"/>
                <a:gd name="connsiteY5" fmla="*/ 61018 h 64419"/>
                <a:gd name="connsiteX6" fmla="*/ 32104 w 84926"/>
                <a:gd name="connsiteY6" fmla="*/ 64420 h 64419"/>
                <a:gd name="connsiteX7" fmla="*/ 40298 w 84926"/>
                <a:gd name="connsiteY7" fmla="*/ 61018 h 64419"/>
                <a:gd name="connsiteX8" fmla="*/ 81506 w 84926"/>
                <a:gd name="connsiteY8" fmla="*/ 19811 h 64419"/>
                <a:gd name="connsiteX9" fmla="*/ 81506 w 84926"/>
                <a:gd name="connsiteY9" fmla="*/ 3421 h 64419"/>
                <a:gd name="connsiteX10" fmla="*/ 65116 w 84926"/>
                <a:gd name="connsiteY10" fmla="*/ 3421 h 6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419">
                  <a:moveTo>
                    <a:pt x="65116" y="3421"/>
                  </a:moveTo>
                  <a:lnTo>
                    <a:pt x="32104" y="36433"/>
                  </a:lnTo>
                  <a:lnTo>
                    <a:pt x="19811" y="24140"/>
                  </a:lnTo>
                  <a:cubicBezTo>
                    <a:pt x="15250" y="19579"/>
                    <a:pt x="7905" y="19579"/>
                    <a:pt x="3421" y="24140"/>
                  </a:cubicBezTo>
                  <a:cubicBezTo>
                    <a:pt x="-1140" y="28702"/>
                    <a:pt x="-1140" y="36046"/>
                    <a:pt x="3421" y="40530"/>
                  </a:cubicBezTo>
                  <a:lnTo>
                    <a:pt x="23909" y="61018"/>
                  </a:lnTo>
                  <a:cubicBezTo>
                    <a:pt x="26073" y="63183"/>
                    <a:pt x="29011" y="64420"/>
                    <a:pt x="32104" y="64420"/>
                  </a:cubicBezTo>
                  <a:cubicBezTo>
                    <a:pt x="35196" y="64420"/>
                    <a:pt x="38134" y="63183"/>
                    <a:pt x="40298" y="61018"/>
                  </a:cubicBezTo>
                  <a:lnTo>
                    <a:pt x="81506" y="19811"/>
                  </a:lnTo>
                  <a:cubicBezTo>
                    <a:pt x="86067" y="15250"/>
                    <a:pt x="86067" y="7905"/>
                    <a:pt x="81506" y="3421"/>
                  </a:cubicBezTo>
                  <a:cubicBezTo>
                    <a:pt x="77021" y="-1140"/>
                    <a:pt x="69677" y="-1140"/>
                    <a:pt x="65116" y="342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2" name="Frihandsfigur: Form 171">
              <a:extLst>
                <a:ext uri="{FF2B5EF4-FFF2-40B4-BE49-F238E27FC236}">
                  <a16:creationId xmlns:a16="http://schemas.microsoft.com/office/drawing/2014/main" id="{F6C7DF90-1E7D-4330-B1B6-CDD1228C9CB0}"/>
                </a:ext>
              </a:extLst>
            </p:cNvPr>
            <p:cNvSpPr/>
            <p:nvPr/>
          </p:nvSpPr>
          <p:spPr>
            <a:xfrm>
              <a:off x="6861382" y="553403"/>
              <a:ext cx="158179" cy="23193"/>
            </a:xfrm>
            <a:custGeom>
              <a:avLst/>
              <a:gdLst>
                <a:gd name="connsiteX0" fmla="*/ 158179 w 158179"/>
                <a:gd name="connsiteY0" fmla="*/ 11597 h 23193"/>
                <a:gd name="connsiteX1" fmla="*/ 146582 w 158179"/>
                <a:gd name="connsiteY1" fmla="*/ 0 h 23193"/>
                <a:gd name="connsiteX2" fmla="*/ 11597 w 158179"/>
                <a:gd name="connsiteY2" fmla="*/ 0 h 23193"/>
                <a:gd name="connsiteX3" fmla="*/ 0 w 158179"/>
                <a:gd name="connsiteY3" fmla="*/ 11597 h 23193"/>
                <a:gd name="connsiteX4" fmla="*/ 11597 w 158179"/>
                <a:gd name="connsiteY4" fmla="*/ 23193 h 23193"/>
                <a:gd name="connsiteX5" fmla="*/ 146582 w 158179"/>
                <a:gd name="connsiteY5" fmla="*/ 23193 h 23193"/>
                <a:gd name="connsiteX6" fmla="*/ 158179 w 158179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179" h="23193">
                  <a:moveTo>
                    <a:pt x="158179" y="11597"/>
                  </a:moveTo>
                  <a:cubicBezTo>
                    <a:pt x="158179" y="5180"/>
                    <a:pt x="152999" y="0"/>
                    <a:pt x="14658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46582" y="23193"/>
                  </a:lnTo>
                  <a:cubicBezTo>
                    <a:pt x="152999" y="23193"/>
                    <a:pt x="158179" y="18014"/>
                    <a:pt x="158179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3" name="Frihandsfigur: Form 172">
              <a:extLst>
                <a:ext uri="{FF2B5EF4-FFF2-40B4-BE49-F238E27FC236}">
                  <a16:creationId xmlns:a16="http://schemas.microsoft.com/office/drawing/2014/main" id="{B112DCEF-C0C8-4EE8-9D81-A7135D597563}"/>
                </a:ext>
              </a:extLst>
            </p:cNvPr>
            <p:cNvSpPr/>
            <p:nvPr/>
          </p:nvSpPr>
          <p:spPr>
            <a:xfrm>
              <a:off x="6861382" y="361903"/>
              <a:ext cx="158179" cy="23193"/>
            </a:xfrm>
            <a:custGeom>
              <a:avLst/>
              <a:gdLst>
                <a:gd name="connsiteX0" fmla="*/ 11597 w 158179"/>
                <a:gd name="connsiteY0" fmla="*/ 23193 h 23193"/>
                <a:gd name="connsiteX1" fmla="*/ 146582 w 158179"/>
                <a:gd name="connsiteY1" fmla="*/ 23193 h 23193"/>
                <a:gd name="connsiteX2" fmla="*/ 158179 w 158179"/>
                <a:gd name="connsiteY2" fmla="*/ 11597 h 23193"/>
                <a:gd name="connsiteX3" fmla="*/ 146582 w 158179"/>
                <a:gd name="connsiteY3" fmla="*/ 0 h 23193"/>
                <a:gd name="connsiteX4" fmla="*/ 11597 w 158179"/>
                <a:gd name="connsiteY4" fmla="*/ 0 h 23193"/>
                <a:gd name="connsiteX5" fmla="*/ 0 w 158179"/>
                <a:gd name="connsiteY5" fmla="*/ 11597 h 23193"/>
                <a:gd name="connsiteX6" fmla="*/ 11597 w 15817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179" h="23193">
                  <a:moveTo>
                    <a:pt x="11597" y="23193"/>
                  </a:moveTo>
                  <a:lnTo>
                    <a:pt x="146582" y="23193"/>
                  </a:lnTo>
                  <a:cubicBezTo>
                    <a:pt x="152999" y="23193"/>
                    <a:pt x="158179" y="18014"/>
                    <a:pt x="158179" y="11597"/>
                  </a:cubicBezTo>
                  <a:cubicBezTo>
                    <a:pt x="158179" y="5180"/>
                    <a:pt x="152999" y="0"/>
                    <a:pt x="14658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4" name="Frihandsfigur: Form 173">
              <a:extLst>
                <a:ext uri="{FF2B5EF4-FFF2-40B4-BE49-F238E27FC236}">
                  <a16:creationId xmlns:a16="http://schemas.microsoft.com/office/drawing/2014/main" id="{D1D4CD3F-3EB7-4AB3-89EB-0D04BF07A616}"/>
                </a:ext>
              </a:extLst>
            </p:cNvPr>
            <p:cNvSpPr/>
            <p:nvPr/>
          </p:nvSpPr>
          <p:spPr>
            <a:xfrm>
              <a:off x="6861382" y="459161"/>
              <a:ext cx="158179" cy="23193"/>
            </a:xfrm>
            <a:custGeom>
              <a:avLst/>
              <a:gdLst>
                <a:gd name="connsiteX0" fmla="*/ 11597 w 158179"/>
                <a:gd name="connsiteY0" fmla="*/ 23193 h 23193"/>
                <a:gd name="connsiteX1" fmla="*/ 146582 w 158179"/>
                <a:gd name="connsiteY1" fmla="*/ 23193 h 23193"/>
                <a:gd name="connsiteX2" fmla="*/ 158179 w 158179"/>
                <a:gd name="connsiteY2" fmla="*/ 11597 h 23193"/>
                <a:gd name="connsiteX3" fmla="*/ 146582 w 158179"/>
                <a:gd name="connsiteY3" fmla="*/ 0 h 23193"/>
                <a:gd name="connsiteX4" fmla="*/ 11597 w 158179"/>
                <a:gd name="connsiteY4" fmla="*/ 0 h 23193"/>
                <a:gd name="connsiteX5" fmla="*/ 0 w 158179"/>
                <a:gd name="connsiteY5" fmla="*/ 11597 h 23193"/>
                <a:gd name="connsiteX6" fmla="*/ 11597 w 15817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179" h="23193">
                  <a:moveTo>
                    <a:pt x="11597" y="23193"/>
                  </a:moveTo>
                  <a:lnTo>
                    <a:pt x="146582" y="23193"/>
                  </a:lnTo>
                  <a:cubicBezTo>
                    <a:pt x="152999" y="23193"/>
                    <a:pt x="158179" y="18014"/>
                    <a:pt x="158179" y="11597"/>
                  </a:cubicBezTo>
                  <a:cubicBezTo>
                    <a:pt x="158179" y="5180"/>
                    <a:pt x="152999" y="0"/>
                    <a:pt x="14658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75" name="Frihandsfigur: Form 174">
            <a:extLst>
              <a:ext uri="{FF2B5EF4-FFF2-40B4-BE49-F238E27FC236}">
                <a16:creationId xmlns:a16="http://schemas.microsoft.com/office/drawing/2014/main" id="{3B40011F-A52D-400B-A066-FCBCD7F96EE9}"/>
              </a:ext>
            </a:extLst>
          </p:cNvPr>
          <p:cNvSpPr/>
          <p:nvPr/>
        </p:nvSpPr>
        <p:spPr>
          <a:xfrm>
            <a:off x="7286196" y="3526251"/>
            <a:ext cx="440609" cy="487115"/>
          </a:xfrm>
          <a:custGeom>
            <a:avLst/>
            <a:gdLst>
              <a:gd name="connsiteX0" fmla="*/ 508477 w 511259"/>
              <a:gd name="connsiteY0" fmla="*/ 256055 h 565223"/>
              <a:gd name="connsiteX1" fmla="*/ 464331 w 511259"/>
              <a:gd name="connsiteY1" fmla="*/ 211910 h 565223"/>
              <a:gd name="connsiteX2" fmla="*/ 303061 w 511259"/>
              <a:gd name="connsiteY2" fmla="*/ 211910 h 565223"/>
              <a:gd name="connsiteX3" fmla="*/ 316281 w 511259"/>
              <a:gd name="connsiteY3" fmla="*/ 148515 h 565223"/>
              <a:gd name="connsiteX4" fmla="*/ 311642 w 511259"/>
              <a:gd name="connsiteY4" fmla="*/ 30693 h 565223"/>
              <a:gd name="connsiteX5" fmla="*/ 271595 w 511259"/>
              <a:gd name="connsiteY5" fmla="*/ 0 h 565223"/>
              <a:gd name="connsiteX6" fmla="*/ 230619 w 511259"/>
              <a:gd name="connsiteY6" fmla="*/ 47392 h 565223"/>
              <a:gd name="connsiteX7" fmla="*/ 220956 w 511259"/>
              <a:gd name="connsiteY7" fmla="*/ 120142 h 565223"/>
              <a:gd name="connsiteX8" fmla="*/ 120760 w 511259"/>
              <a:gd name="connsiteY8" fmla="*/ 206576 h 565223"/>
              <a:gd name="connsiteX9" fmla="*/ 0 w 511259"/>
              <a:gd name="connsiteY9" fmla="*/ 380140 h 565223"/>
              <a:gd name="connsiteX10" fmla="*/ 0 w 511259"/>
              <a:gd name="connsiteY10" fmla="*/ 380217 h 565223"/>
              <a:gd name="connsiteX11" fmla="*/ 185006 w 511259"/>
              <a:gd name="connsiteY11" fmla="*/ 565223 h 565223"/>
              <a:gd name="connsiteX12" fmla="*/ 399313 w 511259"/>
              <a:gd name="connsiteY12" fmla="*/ 565223 h 565223"/>
              <a:gd name="connsiteX13" fmla="*/ 443458 w 511259"/>
              <a:gd name="connsiteY13" fmla="*/ 521078 h 565223"/>
              <a:gd name="connsiteX14" fmla="*/ 443458 w 511259"/>
              <a:gd name="connsiteY14" fmla="*/ 521078 h 565223"/>
              <a:gd name="connsiteX15" fmla="*/ 399313 w 511259"/>
              <a:gd name="connsiteY15" fmla="*/ 476934 h 565223"/>
              <a:gd name="connsiteX16" fmla="*/ 436654 w 511259"/>
              <a:gd name="connsiteY16" fmla="*/ 476934 h 565223"/>
              <a:gd name="connsiteX17" fmla="*/ 480799 w 511259"/>
              <a:gd name="connsiteY17" fmla="*/ 432789 h 565223"/>
              <a:gd name="connsiteX18" fmla="*/ 436654 w 511259"/>
              <a:gd name="connsiteY18" fmla="*/ 388644 h 565223"/>
              <a:gd name="connsiteX19" fmla="*/ 467116 w 511259"/>
              <a:gd name="connsiteY19" fmla="*/ 388644 h 565223"/>
              <a:gd name="connsiteX20" fmla="*/ 511260 w 511259"/>
              <a:gd name="connsiteY20" fmla="*/ 344499 h 565223"/>
              <a:gd name="connsiteX21" fmla="*/ 511260 w 511259"/>
              <a:gd name="connsiteY21" fmla="*/ 344499 h 565223"/>
              <a:gd name="connsiteX22" fmla="*/ 459538 w 511259"/>
              <a:gd name="connsiteY22" fmla="*/ 300354 h 565223"/>
              <a:gd name="connsiteX23" fmla="*/ 464409 w 511259"/>
              <a:gd name="connsiteY23" fmla="*/ 300354 h 565223"/>
              <a:gd name="connsiteX24" fmla="*/ 508477 w 511259"/>
              <a:gd name="connsiteY24" fmla="*/ 256055 h 56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1259" h="565223">
                <a:moveTo>
                  <a:pt x="508477" y="256055"/>
                </a:moveTo>
                <a:cubicBezTo>
                  <a:pt x="508477" y="231702"/>
                  <a:pt x="488685" y="211910"/>
                  <a:pt x="464331" y="211910"/>
                </a:cubicBezTo>
                <a:lnTo>
                  <a:pt x="303061" y="211910"/>
                </a:lnTo>
                <a:lnTo>
                  <a:pt x="316281" y="148515"/>
                </a:lnTo>
                <a:cubicBezTo>
                  <a:pt x="323548" y="109396"/>
                  <a:pt x="321925" y="69116"/>
                  <a:pt x="311642" y="30693"/>
                </a:cubicBezTo>
                <a:cubicBezTo>
                  <a:pt x="306771" y="12602"/>
                  <a:pt x="290381" y="0"/>
                  <a:pt x="271595" y="0"/>
                </a:cubicBezTo>
                <a:cubicBezTo>
                  <a:pt x="246391" y="0"/>
                  <a:pt x="226986" y="22420"/>
                  <a:pt x="230619" y="47392"/>
                </a:cubicBezTo>
                <a:cubicBezTo>
                  <a:pt x="234176" y="72054"/>
                  <a:pt x="230852" y="97258"/>
                  <a:pt x="220956" y="120142"/>
                </a:cubicBezTo>
                <a:cubicBezTo>
                  <a:pt x="201937" y="164055"/>
                  <a:pt x="165601" y="189954"/>
                  <a:pt x="120760" y="206576"/>
                </a:cubicBezTo>
                <a:cubicBezTo>
                  <a:pt x="50252" y="232630"/>
                  <a:pt x="0" y="300509"/>
                  <a:pt x="0" y="380140"/>
                </a:cubicBezTo>
                <a:lnTo>
                  <a:pt x="0" y="380217"/>
                </a:lnTo>
                <a:cubicBezTo>
                  <a:pt x="0" y="482345"/>
                  <a:pt x="82800" y="565223"/>
                  <a:pt x="185006" y="565223"/>
                </a:cubicBezTo>
                <a:lnTo>
                  <a:pt x="399313" y="565223"/>
                </a:lnTo>
                <a:cubicBezTo>
                  <a:pt x="423666" y="565223"/>
                  <a:pt x="443458" y="545431"/>
                  <a:pt x="443458" y="521078"/>
                </a:cubicBezTo>
                <a:lnTo>
                  <a:pt x="443458" y="521078"/>
                </a:lnTo>
                <a:cubicBezTo>
                  <a:pt x="443458" y="496725"/>
                  <a:pt x="423666" y="476934"/>
                  <a:pt x="399313" y="476934"/>
                </a:cubicBezTo>
                <a:lnTo>
                  <a:pt x="436654" y="476934"/>
                </a:lnTo>
                <a:cubicBezTo>
                  <a:pt x="461008" y="476934"/>
                  <a:pt x="480799" y="457142"/>
                  <a:pt x="480799" y="432789"/>
                </a:cubicBezTo>
                <a:cubicBezTo>
                  <a:pt x="480799" y="408436"/>
                  <a:pt x="461008" y="388644"/>
                  <a:pt x="436654" y="388644"/>
                </a:cubicBezTo>
                <a:lnTo>
                  <a:pt x="467116" y="388644"/>
                </a:lnTo>
                <a:cubicBezTo>
                  <a:pt x="491468" y="388644"/>
                  <a:pt x="511260" y="368852"/>
                  <a:pt x="511260" y="344499"/>
                </a:cubicBezTo>
                <a:lnTo>
                  <a:pt x="511260" y="344499"/>
                </a:lnTo>
                <a:cubicBezTo>
                  <a:pt x="511260" y="320146"/>
                  <a:pt x="483891" y="300354"/>
                  <a:pt x="459538" y="300354"/>
                </a:cubicBezTo>
                <a:lnTo>
                  <a:pt x="464409" y="300354"/>
                </a:lnTo>
                <a:cubicBezTo>
                  <a:pt x="488762" y="300200"/>
                  <a:pt x="508477" y="280408"/>
                  <a:pt x="508477" y="256055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76" name="Frihandsfigur: Form 175">
            <a:extLst>
              <a:ext uri="{FF2B5EF4-FFF2-40B4-BE49-F238E27FC236}">
                <a16:creationId xmlns:a16="http://schemas.microsoft.com/office/drawing/2014/main" id="{3EEB0A5F-FAE4-4B5F-8CD5-A1B2630665E9}"/>
              </a:ext>
            </a:extLst>
          </p:cNvPr>
          <p:cNvSpPr/>
          <p:nvPr/>
        </p:nvSpPr>
        <p:spPr>
          <a:xfrm>
            <a:off x="7991851" y="3523186"/>
            <a:ext cx="441941" cy="493178"/>
          </a:xfrm>
          <a:custGeom>
            <a:avLst/>
            <a:gdLst>
              <a:gd name="connsiteX0" fmla="*/ 123234 w 512805"/>
              <a:gd name="connsiteY0" fmla="*/ 206344 h 572258"/>
              <a:gd name="connsiteX1" fmla="*/ 0 w 512805"/>
              <a:gd name="connsiteY1" fmla="*/ 383464 h 572258"/>
              <a:gd name="connsiteX2" fmla="*/ 188794 w 512805"/>
              <a:gd name="connsiteY2" fmla="*/ 572259 h 572258"/>
              <a:gd name="connsiteX3" fmla="*/ 394056 w 512805"/>
              <a:gd name="connsiteY3" fmla="*/ 572259 h 572258"/>
              <a:gd name="connsiteX4" fmla="*/ 447942 w 512805"/>
              <a:gd name="connsiteY4" fmla="*/ 518373 h 572258"/>
              <a:gd name="connsiteX5" fmla="*/ 437891 w 512805"/>
              <a:gd name="connsiteY5" fmla="*/ 487062 h 572258"/>
              <a:gd name="connsiteX6" fmla="*/ 483659 w 512805"/>
              <a:gd name="connsiteY6" fmla="*/ 433794 h 572258"/>
              <a:gd name="connsiteX7" fmla="*/ 472758 w 512805"/>
              <a:gd name="connsiteY7" fmla="*/ 401323 h 572258"/>
              <a:gd name="connsiteX8" fmla="*/ 512806 w 512805"/>
              <a:gd name="connsiteY8" fmla="*/ 349215 h 572258"/>
              <a:gd name="connsiteX9" fmla="*/ 490927 w 512805"/>
              <a:gd name="connsiteY9" fmla="*/ 305844 h 572258"/>
              <a:gd name="connsiteX10" fmla="*/ 510178 w 512805"/>
              <a:gd name="connsiteY10" fmla="*/ 264559 h 572258"/>
              <a:gd name="connsiteX11" fmla="*/ 456291 w 512805"/>
              <a:gd name="connsiteY11" fmla="*/ 210673 h 572258"/>
              <a:gd name="connsiteX12" fmla="*/ 315817 w 512805"/>
              <a:gd name="connsiteY12" fmla="*/ 210673 h 572258"/>
              <a:gd name="connsiteX13" fmla="*/ 325944 w 512805"/>
              <a:gd name="connsiteY13" fmla="*/ 155937 h 572258"/>
              <a:gd name="connsiteX14" fmla="*/ 321305 w 512805"/>
              <a:gd name="connsiteY14" fmla="*/ 37960 h 572258"/>
              <a:gd name="connsiteX15" fmla="*/ 271826 w 512805"/>
              <a:gd name="connsiteY15" fmla="*/ 0 h 572258"/>
              <a:gd name="connsiteX16" fmla="*/ 271826 w 512805"/>
              <a:gd name="connsiteY16" fmla="*/ 0 h 572258"/>
              <a:gd name="connsiteX17" fmla="*/ 233093 w 512805"/>
              <a:gd name="connsiteY17" fmla="*/ 17704 h 572258"/>
              <a:gd name="connsiteX18" fmla="*/ 221110 w 512805"/>
              <a:gd name="connsiteY18" fmla="*/ 58602 h 572258"/>
              <a:gd name="connsiteX19" fmla="*/ 212684 w 512805"/>
              <a:gd name="connsiteY19" fmla="*/ 121997 h 572258"/>
              <a:gd name="connsiteX20" fmla="*/ 123234 w 512805"/>
              <a:gd name="connsiteY20" fmla="*/ 206344 h 572258"/>
              <a:gd name="connsiteX21" fmla="*/ 233867 w 512805"/>
              <a:gd name="connsiteY21" fmla="*/ 131275 h 572258"/>
              <a:gd name="connsiteX22" fmla="*/ 243994 w 512805"/>
              <a:gd name="connsiteY22" fmla="*/ 55278 h 572258"/>
              <a:gd name="connsiteX23" fmla="*/ 250565 w 512805"/>
              <a:gd name="connsiteY23" fmla="*/ 32857 h 572258"/>
              <a:gd name="connsiteX24" fmla="*/ 271826 w 512805"/>
              <a:gd name="connsiteY24" fmla="*/ 23116 h 572258"/>
              <a:gd name="connsiteX25" fmla="*/ 271826 w 512805"/>
              <a:gd name="connsiteY25" fmla="*/ 23116 h 572258"/>
              <a:gd name="connsiteX26" fmla="*/ 298962 w 512805"/>
              <a:gd name="connsiteY26" fmla="*/ 43913 h 572258"/>
              <a:gd name="connsiteX27" fmla="*/ 303215 w 512805"/>
              <a:gd name="connsiteY27" fmla="*/ 151608 h 572258"/>
              <a:gd name="connsiteX28" fmla="*/ 290536 w 512805"/>
              <a:gd name="connsiteY28" fmla="*/ 220028 h 572258"/>
              <a:gd name="connsiteX29" fmla="*/ 293009 w 512805"/>
              <a:gd name="connsiteY29" fmla="*/ 229537 h 572258"/>
              <a:gd name="connsiteX30" fmla="*/ 301900 w 512805"/>
              <a:gd name="connsiteY30" fmla="*/ 233712 h 572258"/>
              <a:gd name="connsiteX31" fmla="*/ 456368 w 512805"/>
              <a:gd name="connsiteY31" fmla="*/ 233712 h 572258"/>
              <a:gd name="connsiteX32" fmla="*/ 487062 w 512805"/>
              <a:gd name="connsiteY32" fmla="*/ 264405 h 572258"/>
              <a:gd name="connsiteX33" fmla="*/ 456368 w 512805"/>
              <a:gd name="connsiteY33" fmla="*/ 295098 h 572258"/>
              <a:gd name="connsiteX34" fmla="*/ 422893 w 512805"/>
              <a:gd name="connsiteY34" fmla="*/ 295098 h 572258"/>
              <a:gd name="connsiteX35" fmla="*/ 411296 w 512805"/>
              <a:gd name="connsiteY35" fmla="*/ 306694 h 572258"/>
              <a:gd name="connsiteX36" fmla="*/ 422893 w 512805"/>
              <a:gd name="connsiteY36" fmla="*/ 318291 h 572258"/>
              <a:gd name="connsiteX37" fmla="*/ 456214 w 512805"/>
              <a:gd name="connsiteY37" fmla="*/ 318291 h 572258"/>
              <a:gd name="connsiteX38" fmla="*/ 458843 w 512805"/>
              <a:gd name="connsiteY38" fmla="*/ 318291 h 572258"/>
              <a:gd name="connsiteX39" fmla="*/ 489535 w 512805"/>
              <a:gd name="connsiteY39" fmla="*/ 348984 h 572258"/>
              <a:gd name="connsiteX40" fmla="*/ 458843 w 512805"/>
              <a:gd name="connsiteY40" fmla="*/ 379676 h 572258"/>
              <a:gd name="connsiteX41" fmla="*/ 429696 w 512805"/>
              <a:gd name="connsiteY41" fmla="*/ 379676 h 572258"/>
              <a:gd name="connsiteX42" fmla="*/ 396375 w 512805"/>
              <a:gd name="connsiteY42" fmla="*/ 379676 h 572258"/>
              <a:gd name="connsiteX43" fmla="*/ 384778 w 512805"/>
              <a:gd name="connsiteY43" fmla="*/ 391273 h 572258"/>
              <a:gd name="connsiteX44" fmla="*/ 396375 w 512805"/>
              <a:gd name="connsiteY44" fmla="*/ 402870 h 572258"/>
              <a:gd name="connsiteX45" fmla="*/ 429696 w 512805"/>
              <a:gd name="connsiteY45" fmla="*/ 402870 h 572258"/>
              <a:gd name="connsiteX46" fmla="*/ 460389 w 512805"/>
              <a:gd name="connsiteY46" fmla="*/ 433562 h 572258"/>
              <a:gd name="connsiteX47" fmla="*/ 429696 w 512805"/>
              <a:gd name="connsiteY47" fmla="*/ 464255 h 572258"/>
              <a:gd name="connsiteX48" fmla="*/ 393978 w 512805"/>
              <a:gd name="connsiteY48" fmla="*/ 464255 h 572258"/>
              <a:gd name="connsiteX49" fmla="*/ 370630 w 512805"/>
              <a:gd name="connsiteY49" fmla="*/ 464255 h 572258"/>
              <a:gd name="connsiteX50" fmla="*/ 359033 w 512805"/>
              <a:gd name="connsiteY50" fmla="*/ 475851 h 572258"/>
              <a:gd name="connsiteX51" fmla="*/ 370630 w 512805"/>
              <a:gd name="connsiteY51" fmla="*/ 487448 h 572258"/>
              <a:gd name="connsiteX52" fmla="*/ 393978 w 512805"/>
              <a:gd name="connsiteY52" fmla="*/ 487448 h 572258"/>
              <a:gd name="connsiteX53" fmla="*/ 424671 w 512805"/>
              <a:gd name="connsiteY53" fmla="*/ 518141 h 572258"/>
              <a:gd name="connsiteX54" fmla="*/ 393978 w 512805"/>
              <a:gd name="connsiteY54" fmla="*/ 548833 h 572258"/>
              <a:gd name="connsiteX55" fmla="*/ 188716 w 512805"/>
              <a:gd name="connsiteY55" fmla="*/ 548833 h 572258"/>
              <a:gd name="connsiteX56" fmla="*/ 23116 w 512805"/>
              <a:gd name="connsiteY56" fmla="*/ 383232 h 572258"/>
              <a:gd name="connsiteX57" fmla="*/ 131197 w 512805"/>
              <a:gd name="connsiteY57" fmla="*/ 227914 h 572258"/>
              <a:gd name="connsiteX58" fmla="*/ 233867 w 512805"/>
              <a:gd name="connsiteY58" fmla="*/ 131275 h 57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12805" h="572258">
                <a:moveTo>
                  <a:pt x="123234" y="206344"/>
                </a:moveTo>
                <a:cubicBezTo>
                  <a:pt x="49479" y="233635"/>
                  <a:pt x="0" y="304761"/>
                  <a:pt x="0" y="383464"/>
                </a:cubicBezTo>
                <a:cubicBezTo>
                  <a:pt x="0" y="487525"/>
                  <a:pt x="84656" y="572259"/>
                  <a:pt x="188794" y="572259"/>
                </a:cubicBezTo>
                <a:lnTo>
                  <a:pt x="394056" y="572259"/>
                </a:lnTo>
                <a:cubicBezTo>
                  <a:pt x="423743" y="572259"/>
                  <a:pt x="447942" y="548060"/>
                  <a:pt x="447942" y="518373"/>
                </a:cubicBezTo>
                <a:cubicBezTo>
                  <a:pt x="447942" y="506699"/>
                  <a:pt x="444231" y="495875"/>
                  <a:pt x="437891" y="487062"/>
                </a:cubicBezTo>
                <a:cubicBezTo>
                  <a:pt x="463791" y="483119"/>
                  <a:pt x="483659" y="460776"/>
                  <a:pt x="483659" y="433794"/>
                </a:cubicBezTo>
                <a:cubicBezTo>
                  <a:pt x="483659" y="421579"/>
                  <a:pt x="479562" y="410369"/>
                  <a:pt x="472758" y="401323"/>
                </a:cubicBezTo>
                <a:cubicBezTo>
                  <a:pt x="495798" y="395216"/>
                  <a:pt x="512806" y="374187"/>
                  <a:pt x="512806" y="349215"/>
                </a:cubicBezTo>
                <a:cubicBezTo>
                  <a:pt x="512806" y="331511"/>
                  <a:pt x="504147" y="315740"/>
                  <a:pt x="490927" y="305844"/>
                </a:cubicBezTo>
                <a:cubicBezTo>
                  <a:pt x="502678" y="295948"/>
                  <a:pt x="510178" y="281104"/>
                  <a:pt x="510178" y="264559"/>
                </a:cubicBezTo>
                <a:cubicBezTo>
                  <a:pt x="510178" y="234872"/>
                  <a:pt x="485979" y="210673"/>
                  <a:pt x="456291" y="210673"/>
                </a:cubicBezTo>
                <a:lnTo>
                  <a:pt x="315817" y="210673"/>
                </a:lnTo>
                <a:lnTo>
                  <a:pt x="325944" y="155937"/>
                </a:lnTo>
                <a:cubicBezTo>
                  <a:pt x="333134" y="117049"/>
                  <a:pt x="331588" y="76229"/>
                  <a:pt x="321305" y="37960"/>
                </a:cubicBezTo>
                <a:cubicBezTo>
                  <a:pt x="315275" y="15617"/>
                  <a:pt x="294942" y="0"/>
                  <a:pt x="271826" y="0"/>
                </a:cubicBezTo>
                <a:cubicBezTo>
                  <a:pt x="271826" y="0"/>
                  <a:pt x="271826" y="0"/>
                  <a:pt x="271826" y="0"/>
                </a:cubicBezTo>
                <a:cubicBezTo>
                  <a:pt x="256905" y="0"/>
                  <a:pt x="242834" y="6494"/>
                  <a:pt x="233093" y="17704"/>
                </a:cubicBezTo>
                <a:cubicBezTo>
                  <a:pt x="223352" y="28915"/>
                  <a:pt x="219023" y="43913"/>
                  <a:pt x="221110" y="58602"/>
                </a:cubicBezTo>
                <a:cubicBezTo>
                  <a:pt x="224280" y="80172"/>
                  <a:pt x="221342" y="102051"/>
                  <a:pt x="212684" y="121997"/>
                </a:cubicBezTo>
                <a:cubicBezTo>
                  <a:pt x="195752" y="160808"/>
                  <a:pt x="163204" y="191500"/>
                  <a:pt x="123234" y="206344"/>
                </a:cubicBezTo>
                <a:close/>
                <a:moveTo>
                  <a:pt x="233867" y="131275"/>
                </a:moveTo>
                <a:cubicBezTo>
                  <a:pt x="244226" y="107386"/>
                  <a:pt x="247705" y="81100"/>
                  <a:pt x="243994" y="55278"/>
                </a:cubicBezTo>
                <a:cubicBezTo>
                  <a:pt x="242834" y="47237"/>
                  <a:pt x="245231" y="39042"/>
                  <a:pt x="250565" y="32857"/>
                </a:cubicBezTo>
                <a:cubicBezTo>
                  <a:pt x="255900" y="26673"/>
                  <a:pt x="263632" y="23116"/>
                  <a:pt x="271826" y="23116"/>
                </a:cubicBezTo>
                <a:lnTo>
                  <a:pt x="271826" y="23116"/>
                </a:lnTo>
                <a:cubicBezTo>
                  <a:pt x="284505" y="23116"/>
                  <a:pt x="295639" y="31698"/>
                  <a:pt x="298962" y="43913"/>
                </a:cubicBezTo>
                <a:cubicBezTo>
                  <a:pt x="308318" y="78858"/>
                  <a:pt x="309786" y="116044"/>
                  <a:pt x="303215" y="151608"/>
                </a:cubicBezTo>
                <a:lnTo>
                  <a:pt x="290536" y="220028"/>
                </a:lnTo>
                <a:cubicBezTo>
                  <a:pt x="289918" y="223430"/>
                  <a:pt x="290845" y="226909"/>
                  <a:pt x="293009" y="229537"/>
                </a:cubicBezTo>
                <a:cubicBezTo>
                  <a:pt x="295174" y="232166"/>
                  <a:pt x="298499" y="233712"/>
                  <a:pt x="301900" y="233712"/>
                </a:cubicBezTo>
                <a:lnTo>
                  <a:pt x="456368" y="233712"/>
                </a:lnTo>
                <a:cubicBezTo>
                  <a:pt x="473300" y="233712"/>
                  <a:pt x="487062" y="247474"/>
                  <a:pt x="487062" y="264405"/>
                </a:cubicBezTo>
                <a:cubicBezTo>
                  <a:pt x="487062" y="281336"/>
                  <a:pt x="473300" y="295098"/>
                  <a:pt x="456368" y="295098"/>
                </a:cubicBezTo>
                <a:lnTo>
                  <a:pt x="422893" y="295098"/>
                </a:lnTo>
                <a:cubicBezTo>
                  <a:pt x="416476" y="295098"/>
                  <a:pt x="411296" y="300277"/>
                  <a:pt x="411296" y="306694"/>
                </a:cubicBezTo>
                <a:cubicBezTo>
                  <a:pt x="411296" y="313111"/>
                  <a:pt x="416476" y="318291"/>
                  <a:pt x="422893" y="318291"/>
                </a:cubicBezTo>
                <a:lnTo>
                  <a:pt x="456214" y="318291"/>
                </a:lnTo>
                <a:lnTo>
                  <a:pt x="458843" y="318291"/>
                </a:lnTo>
                <a:cubicBezTo>
                  <a:pt x="475773" y="318291"/>
                  <a:pt x="489535" y="332052"/>
                  <a:pt x="489535" y="348984"/>
                </a:cubicBezTo>
                <a:cubicBezTo>
                  <a:pt x="489535" y="365915"/>
                  <a:pt x="475773" y="379676"/>
                  <a:pt x="458843" y="379676"/>
                </a:cubicBezTo>
                <a:lnTo>
                  <a:pt x="429696" y="379676"/>
                </a:lnTo>
                <a:lnTo>
                  <a:pt x="396375" y="379676"/>
                </a:lnTo>
                <a:cubicBezTo>
                  <a:pt x="389958" y="379676"/>
                  <a:pt x="384778" y="384856"/>
                  <a:pt x="384778" y="391273"/>
                </a:cubicBezTo>
                <a:cubicBezTo>
                  <a:pt x="384778" y="397690"/>
                  <a:pt x="389958" y="402870"/>
                  <a:pt x="396375" y="402870"/>
                </a:cubicBezTo>
                <a:lnTo>
                  <a:pt x="429696" y="402870"/>
                </a:lnTo>
                <a:cubicBezTo>
                  <a:pt x="446627" y="402870"/>
                  <a:pt x="460389" y="416631"/>
                  <a:pt x="460389" y="433562"/>
                </a:cubicBezTo>
                <a:cubicBezTo>
                  <a:pt x="460389" y="450493"/>
                  <a:pt x="446627" y="464255"/>
                  <a:pt x="429696" y="464255"/>
                </a:cubicBezTo>
                <a:lnTo>
                  <a:pt x="393978" y="464255"/>
                </a:lnTo>
                <a:lnTo>
                  <a:pt x="370630" y="464255"/>
                </a:lnTo>
                <a:cubicBezTo>
                  <a:pt x="364214" y="464255"/>
                  <a:pt x="359033" y="469435"/>
                  <a:pt x="359033" y="475851"/>
                </a:cubicBezTo>
                <a:cubicBezTo>
                  <a:pt x="359033" y="482268"/>
                  <a:pt x="364214" y="487448"/>
                  <a:pt x="370630" y="487448"/>
                </a:cubicBezTo>
                <a:lnTo>
                  <a:pt x="393978" y="487448"/>
                </a:lnTo>
                <a:cubicBezTo>
                  <a:pt x="410909" y="487448"/>
                  <a:pt x="424671" y="501210"/>
                  <a:pt x="424671" y="518141"/>
                </a:cubicBezTo>
                <a:cubicBezTo>
                  <a:pt x="424671" y="535072"/>
                  <a:pt x="410909" y="548833"/>
                  <a:pt x="393978" y="548833"/>
                </a:cubicBezTo>
                <a:lnTo>
                  <a:pt x="188716" y="548833"/>
                </a:lnTo>
                <a:cubicBezTo>
                  <a:pt x="97412" y="548833"/>
                  <a:pt x="23116" y="474537"/>
                  <a:pt x="23116" y="383232"/>
                </a:cubicBezTo>
                <a:cubicBezTo>
                  <a:pt x="23116" y="314271"/>
                  <a:pt x="66565" y="251803"/>
                  <a:pt x="131197" y="227914"/>
                </a:cubicBezTo>
                <a:cubicBezTo>
                  <a:pt x="177120" y="211137"/>
                  <a:pt x="214539" y="175806"/>
                  <a:pt x="233867" y="131275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7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75714" y="2800342"/>
            <a:ext cx="399033" cy="526226"/>
            <a:chOff x="3405642" y="2698407"/>
            <a:chExt cx="463017" cy="610605"/>
          </a:xfrm>
          <a:solidFill>
            <a:srgbClr val="333333"/>
          </a:solidFill>
        </p:grpSpPr>
        <p:sp>
          <p:nvSpPr>
            <p:cNvPr id="178" name="Frihandsfigur: Form 177">
              <a:extLst>
                <a:ext uri="{FF2B5EF4-FFF2-40B4-BE49-F238E27FC236}">
                  <a16:creationId xmlns:a16="http://schemas.microsoft.com/office/drawing/2014/main" id="{26A1A9CD-0838-4A51-BB31-FC4BCDE7182B}"/>
                </a:ext>
              </a:extLst>
            </p:cNvPr>
            <p:cNvSpPr/>
            <p:nvPr/>
          </p:nvSpPr>
          <p:spPr>
            <a:xfrm>
              <a:off x="3493699" y="2951988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9" name="Frihandsfigur: Form 178">
              <a:extLst>
                <a:ext uri="{FF2B5EF4-FFF2-40B4-BE49-F238E27FC236}">
                  <a16:creationId xmlns:a16="http://schemas.microsoft.com/office/drawing/2014/main" id="{1B887801-AB69-4FC0-B489-06A111A2DDA4}"/>
                </a:ext>
              </a:extLst>
            </p:cNvPr>
            <p:cNvSpPr/>
            <p:nvPr/>
          </p:nvSpPr>
          <p:spPr>
            <a:xfrm>
              <a:off x="3493699" y="3053034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0" name="Frihandsfigur: Form 179">
              <a:extLst>
                <a:ext uri="{FF2B5EF4-FFF2-40B4-BE49-F238E27FC236}">
                  <a16:creationId xmlns:a16="http://schemas.microsoft.com/office/drawing/2014/main" id="{C78D8EC8-FBAE-4345-B88F-8D246D7825C5}"/>
                </a:ext>
              </a:extLst>
            </p:cNvPr>
            <p:cNvSpPr/>
            <p:nvPr/>
          </p:nvSpPr>
          <p:spPr>
            <a:xfrm>
              <a:off x="3493699" y="3154080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3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1" name="Frihandsfigur: Form 180">
              <a:extLst>
                <a:ext uri="{FF2B5EF4-FFF2-40B4-BE49-F238E27FC236}">
                  <a16:creationId xmlns:a16="http://schemas.microsoft.com/office/drawing/2014/main" id="{F238B7DA-B569-4A32-807D-E2A3E65933E6}"/>
                </a:ext>
              </a:extLst>
            </p:cNvPr>
            <p:cNvSpPr/>
            <p:nvPr/>
          </p:nvSpPr>
          <p:spPr>
            <a:xfrm>
              <a:off x="3405642" y="2698407"/>
              <a:ext cx="463017" cy="610605"/>
            </a:xfrm>
            <a:custGeom>
              <a:avLst/>
              <a:gdLst>
                <a:gd name="connsiteX0" fmla="*/ 0 w 463017"/>
                <a:gd name="connsiteY0" fmla="*/ 11674 h 610605"/>
                <a:gd name="connsiteX1" fmla="*/ 0 w 463017"/>
                <a:gd name="connsiteY1" fmla="*/ 599008 h 610605"/>
                <a:gd name="connsiteX2" fmla="*/ 11597 w 463017"/>
                <a:gd name="connsiteY2" fmla="*/ 610605 h 610605"/>
                <a:gd name="connsiteX3" fmla="*/ 451421 w 463017"/>
                <a:gd name="connsiteY3" fmla="*/ 610605 h 610605"/>
                <a:gd name="connsiteX4" fmla="*/ 463018 w 463017"/>
                <a:gd name="connsiteY4" fmla="*/ 599008 h 610605"/>
                <a:gd name="connsiteX5" fmla="*/ 463018 w 463017"/>
                <a:gd name="connsiteY5" fmla="*/ 136300 h 610605"/>
                <a:gd name="connsiteX6" fmla="*/ 462786 w 463017"/>
                <a:gd name="connsiteY6" fmla="*/ 134058 h 610605"/>
                <a:gd name="connsiteX7" fmla="*/ 462786 w 463017"/>
                <a:gd name="connsiteY7" fmla="*/ 133980 h 610605"/>
                <a:gd name="connsiteX8" fmla="*/ 461781 w 463017"/>
                <a:gd name="connsiteY8" fmla="*/ 131197 h 610605"/>
                <a:gd name="connsiteX9" fmla="*/ 461394 w 463017"/>
                <a:gd name="connsiteY9" fmla="*/ 130502 h 610605"/>
                <a:gd name="connsiteX10" fmla="*/ 459616 w 463017"/>
                <a:gd name="connsiteY10" fmla="*/ 128028 h 610605"/>
                <a:gd name="connsiteX11" fmla="*/ 334990 w 463017"/>
                <a:gd name="connsiteY11" fmla="*/ 3402 h 610605"/>
                <a:gd name="connsiteX12" fmla="*/ 332516 w 463017"/>
                <a:gd name="connsiteY12" fmla="*/ 1623 h 610605"/>
                <a:gd name="connsiteX13" fmla="*/ 331820 w 463017"/>
                <a:gd name="connsiteY13" fmla="*/ 1237 h 610605"/>
                <a:gd name="connsiteX14" fmla="*/ 329037 w 463017"/>
                <a:gd name="connsiteY14" fmla="*/ 232 h 610605"/>
                <a:gd name="connsiteX15" fmla="*/ 328882 w 463017"/>
                <a:gd name="connsiteY15" fmla="*/ 232 h 610605"/>
                <a:gd name="connsiteX16" fmla="*/ 326718 w 463017"/>
                <a:gd name="connsiteY16" fmla="*/ 0 h 610605"/>
                <a:gd name="connsiteX17" fmla="*/ 11519 w 463017"/>
                <a:gd name="connsiteY17" fmla="*/ 0 h 610605"/>
                <a:gd name="connsiteX18" fmla="*/ 0 w 463017"/>
                <a:gd name="connsiteY18" fmla="*/ 11674 h 610605"/>
                <a:gd name="connsiteX19" fmla="*/ 423434 w 463017"/>
                <a:gd name="connsiteY19" fmla="*/ 124703 h 610605"/>
                <a:gd name="connsiteX20" fmla="*/ 338392 w 463017"/>
                <a:gd name="connsiteY20" fmla="*/ 124703 h 610605"/>
                <a:gd name="connsiteX21" fmla="*/ 338392 w 463017"/>
                <a:gd name="connsiteY21" fmla="*/ 39661 h 610605"/>
                <a:gd name="connsiteX22" fmla="*/ 423434 w 463017"/>
                <a:gd name="connsiteY22" fmla="*/ 124703 h 610605"/>
                <a:gd name="connsiteX23" fmla="*/ 23193 w 463017"/>
                <a:gd name="connsiteY23" fmla="*/ 23271 h 610605"/>
                <a:gd name="connsiteX24" fmla="*/ 315198 w 463017"/>
                <a:gd name="connsiteY24" fmla="*/ 23271 h 610605"/>
                <a:gd name="connsiteX25" fmla="*/ 315198 w 463017"/>
                <a:gd name="connsiteY25" fmla="*/ 136300 h 610605"/>
                <a:gd name="connsiteX26" fmla="*/ 326795 w 463017"/>
                <a:gd name="connsiteY26" fmla="*/ 147897 h 610605"/>
                <a:gd name="connsiteX27" fmla="*/ 439824 w 463017"/>
                <a:gd name="connsiteY27" fmla="*/ 147897 h 610605"/>
                <a:gd name="connsiteX28" fmla="*/ 439824 w 463017"/>
                <a:gd name="connsiteY28" fmla="*/ 587412 h 610605"/>
                <a:gd name="connsiteX29" fmla="*/ 23193 w 463017"/>
                <a:gd name="connsiteY29" fmla="*/ 587412 h 610605"/>
                <a:gd name="connsiteX30" fmla="*/ 23193 w 463017"/>
                <a:gd name="connsiteY30" fmla="*/ 23271 h 61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63017" h="610605">
                  <a:moveTo>
                    <a:pt x="0" y="11674"/>
                  </a:moveTo>
                  <a:lnTo>
                    <a:pt x="0" y="599008"/>
                  </a:lnTo>
                  <a:cubicBezTo>
                    <a:pt x="0" y="605425"/>
                    <a:pt x="5180" y="610605"/>
                    <a:pt x="11597" y="610605"/>
                  </a:cubicBezTo>
                  <a:lnTo>
                    <a:pt x="451421" y="610605"/>
                  </a:lnTo>
                  <a:cubicBezTo>
                    <a:pt x="457838" y="610605"/>
                    <a:pt x="463018" y="605425"/>
                    <a:pt x="463018" y="599008"/>
                  </a:cubicBezTo>
                  <a:lnTo>
                    <a:pt x="463018" y="136300"/>
                  </a:lnTo>
                  <a:cubicBezTo>
                    <a:pt x="463018" y="135527"/>
                    <a:pt x="462940" y="134831"/>
                    <a:pt x="462786" y="134058"/>
                  </a:cubicBezTo>
                  <a:cubicBezTo>
                    <a:pt x="462786" y="134058"/>
                    <a:pt x="462786" y="134058"/>
                    <a:pt x="462786" y="133980"/>
                  </a:cubicBezTo>
                  <a:cubicBezTo>
                    <a:pt x="462554" y="132976"/>
                    <a:pt x="462244" y="132048"/>
                    <a:pt x="461781" y="131197"/>
                  </a:cubicBezTo>
                  <a:cubicBezTo>
                    <a:pt x="461703" y="130965"/>
                    <a:pt x="461549" y="130734"/>
                    <a:pt x="461394" y="130502"/>
                  </a:cubicBezTo>
                  <a:cubicBezTo>
                    <a:pt x="460853" y="129651"/>
                    <a:pt x="460312" y="128801"/>
                    <a:pt x="459616" y="128028"/>
                  </a:cubicBezTo>
                  <a:lnTo>
                    <a:pt x="334990" y="3402"/>
                  </a:lnTo>
                  <a:cubicBezTo>
                    <a:pt x="334294" y="2706"/>
                    <a:pt x="333444" y="2087"/>
                    <a:pt x="332516" y="1623"/>
                  </a:cubicBezTo>
                  <a:cubicBezTo>
                    <a:pt x="332284" y="1469"/>
                    <a:pt x="332052" y="1392"/>
                    <a:pt x="331820" y="1237"/>
                  </a:cubicBezTo>
                  <a:cubicBezTo>
                    <a:pt x="330970" y="773"/>
                    <a:pt x="330042" y="464"/>
                    <a:pt x="329037" y="232"/>
                  </a:cubicBezTo>
                  <a:cubicBezTo>
                    <a:pt x="328960" y="232"/>
                    <a:pt x="328960" y="232"/>
                    <a:pt x="328882" y="232"/>
                  </a:cubicBezTo>
                  <a:cubicBezTo>
                    <a:pt x="328187" y="77"/>
                    <a:pt x="327413" y="0"/>
                    <a:pt x="326718" y="0"/>
                  </a:cubicBezTo>
                  <a:lnTo>
                    <a:pt x="11519" y="0"/>
                  </a:lnTo>
                  <a:cubicBezTo>
                    <a:pt x="5257" y="77"/>
                    <a:pt x="0" y="5335"/>
                    <a:pt x="0" y="11674"/>
                  </a:cubicBezTo>
                  <a:close/>
                  <a:moveTo>
                    <a:pt x="423434" y="124703"/>
                  </a:moveTo>
                  <a:lnTo>
                    <a:pt x="338392" y="124703"/>
                  </a:lnTo>
                  <a:lnTo>
                    <a:pt x="338392" y="39661"/>
                  </a:lnTo>
                  <a:lnTo>
                    <a:pt x="423434" y="124703"/>
                  </a:lnTo>
                  <a:close/>
                  <a:moveTo>
                    <a:pt x="23193" y="23271"/>
                  </a:moveTo>
                  <a:lnTo>
                    <a:pt x="315198" y="23271"/>
                  </a:lnTo>
                  <a:lnTo>
                    <a:pt x="315198" y="136300"/>
                  </a:lnTo>
                  <a:cubicBezTo>
                    <a:pt x="315198" y="142717"/>
                    <a:pt x="320378" y="147897"/>
                    <a:pt x="326795" y="147897"/>
                  </a:cubicBezTo>
                  <a:lnTo>
                    <a:pt x="439824" y="147897"/>
                  </a:lnTo>
                  <a:lnTo>
                    <a:pt x="439824" y="587412"/>
                  </a:lnTo>
                  <a:lnTo>
                    <a:pt x="23193" y="587412"/>
                  </a:lnTo>
                  <a:lnTo>
                    <a:pt x="23193" y="23271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8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436629" y="4925700"/>
            <a:ext cx="252252" cy="513233"/>
            <a:chOff x="1851838" y="5164561"/>
            <a:chExt cx="292700" cy="595529"/>
          </a:xfrm>
          <a:solidFill>
            <a:srgbClr val="333333"/>
          </a:solidFill>
        </p:grpSpPr>
        <p:sp>
          <p:nvSpPr>
            <p:cNvPr id="183" name="Frihandsfigur: Form 182">
              <a:extLst>
                <a:ext uri="{FF2B5EF4-FFF2-40B4-BE49-F238E27FC236}">
                  <a16:creationId xmlns:a16="http://schemas.microsoft.com/office/drawing/2014/main" id="{F193A971-3B69-4E18-958D-A1C51D2DF200}"/>
                </a:ext>
              </a:extLst>
            </p:cNvPr>
            <p:cNvSpPr/>
            <p:nvPr/>
          </p:nvSpPr>
          <p:spPr>
            <a:xfrm>
              <a:off x="1851838" y="5164561"/>
              <a:ext cx="292700" cy="595529"/>
            </a:xfrm>
            <a:custGeom>
              <a:avLst/>
              <a:gdLst>
                <a:gd name="connsiteX0" fmla="*/ 189954 w 292700"/>
                <a:gd name="connsiteY0" fmla="*/ 0 h 595529"/>
                <a:gd name="connsiteX1" fmla="*/ 102747 w 292700"/>
                <a:gd name="connsiteY1" fmla="*/ 0 h 595529"/>
                <a:gd name="connsiteX2" fmla="*/ 91150 w 292700"/>
                <a:gd name="connsiteY2" fmla="*/ 11597 h 595529"/>
                <a:gd name="connsiteX3" fmla="*/ 91150 w 292700"/>
                <a:gd name="connsiteY3" fmla="*/ 54273 h 595529"/>
                <a:gd name="connsiteX4" fmla="*/ 11597 w 292700"/>
                <a:gd name="connsiteY4" fmla="*/ 54273 h 595529"/>
                <a:gd name="connsiteX5" fmla="*/ 0 w 292700"/>
                <a:gd name="connsiteY5" fmla="*/ 65869 h 595529"/>
                <a:gd name="connsiteX6" fmla="*/ 0 w 292700"/>
                <a:gd name="connsiteY6" fmla="*/ 583933 h 595529"/>
                <a:gd name="connsiteX7" fmla="*/ 11597 w 292700"/>
                <a:gd name="connsiteY7" fmla="*/ 595530 h 595529"/>
                <a:gd name="connsiteX8" fmla="*/ 281104 w 292700"/>
                <a:gd name="connsiteY8" fmla="*/ 595530 h 595529"/>
                <a:gd name="connsiteX9" fmla="*/ 292701 w 292700"/>
                <a:gd name="connsiteY9" fmla="*/ 583933 h 595529"/>
                <a:gd name="connsiteX10" fmla="*/ 292701 w 292700"/>
                <a:gd name="connsiteY10" fmla="*/ 65869 h 595529"/>
                <a:gd name="connsiteX11" fmla="*/ 281104 w 292700"/>
                <a:gd name="connsiteY11" fmla="*/ 54273 h 595529"/>
                <a:gd name="connsiteX12" fmla="*/ 201551 w 292700"/>
                <a:gd name="connsiteY12" fmla="*/ 54273 h 595529"/>
                <a:gd name="connsiteX13" fmla="*/ 201551 w 292700"/>
                <a:gd name="connsiteY13" fmla="*/ 11597 h 595529"/>
                <a:gd name="connsiteX14" fmla="*/ 189954 w 292700"/>
                <a:gd name="connsiteY14" fmla="*/ 0 h 595529"/>
                <a:gd name="connsiteX15" fmla="*/ 114344 w 292700"/>
                <a:gd name="connsiteY15" fmla="*/ 23193 h 595529"/>
                <a:gd name="connsiteX16" fmla="*/ 178357 w 292700"/>
                <a:gd name="connsiteY16" fmla="*/ 23193 h 595529"/>
                <a:gd name="connsiteX17" fmla="*/ 178357 w 292700"/>
                <a:gd name="connsiteY17" fmla="*/ 54273 h 595529"/>
                <a:gd name="connsiteX18" fmla="*/ 114344 w 292700"/>
                <a:gd name="connsiteY18" fmla="*/ 54273 h 595529"/>
                <a:gd name="connsiteX19" fmla="*/ 114344 w 292700"/>
                <a:gd name="connsiteY19" fmla="*/ 23193 h 595529"/>
                <a:gd name="connsiteX20" fmla="*/ 269508 w 292700"/>
                <a:gd name="connsiteY20" fmla="*/ 572259 h 595529"/>
                <a:gd name="connsiteX21" fmla="*/ 23193 w 292700"/>
                <a:gd name="connsiteY21" fmla="*/ 572259 h 595529"/>
                <a:gd name="connsiteX22" fmla="*/ 23193 w 292700"/>
                <a:gd name="connsiteY22" fmla="*/ 77389 h 595529"/>
                <a:gd name="connsiteX23" fmla="*/ 102747 w 292700"/>
                <a:gd name="connsiteY23" fmla="*/ 77389 h 595529"/>
                <a:gd name="connsiteX24" fmla="*/ 189954 w 292700"/>
                <a:gd name="connsiteY24" fmla="*/ 77389 h 595529"/>
                <a:gd name="connsiteX25" fmla="*/ 269508 w 292700"/>
                <a:gd name="connsiteY25" fmla="*/ 77389 h 595529"/>
                <a:gd name="connsiteX26" fmla="*/ 269508 w 292700"/>
                <a:gd name="connsiteY26" fmla="*/ 572259 h 59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2700" h="595529">
                  <a:moveTo>
                    <a:pt x="189954" y="0"/>
                  </a:moveTo>
                  <a:lnTo>
                    <a:pt x="102747" y="0"/>
                  </a:lnTo>
                  <a:cubicBezTo>
                    <a:pt x="96330" y="0"/>
                    <a:pt x="91150" y="5180"/>
                    <a:pt x="91150" y="11597"/>
                  </a:cubicBezTo>
                  <a:lnTo>
                    <a:pt x="91150" y="54273"/>
                  </a:lnTo>
                  <a:lnTo>
                    <a:pt x="11597" y="54273"/>
                  </a:lnTo>
                  <a:cubicBezTo>
                    <a:pt x="5180" y="54273"/>
                    <a:pt x="0" y="59452"/>
                    <a:pt x="0" y="65869"/>
                  </a:cubicBezTo>
                  <a:lnTo>
                    <a:pt x="0" y="583933"/>
                  </a:lnTo>
                  <a:cubicBezTo>
                    <a:pt x="0" y="590349"/>
                    <a:pt x="5180" y="595530"/>
                    <a:pt x="11597" y="595530"/>
                  </a:cubicBezTo>
                  <a:lnTo>
                    <a:pt x="281104" y="595530"/>
                  </a:lnTo>
                  <a:cubicBezTo>
                    <a:pt x="287521" y="595530"/>
                    <a:pt x="292701" y="590349"/>
                    <a:pt x="292701" y="583933"/>
                  </a:cubicBezTo>
                  <a:lnTo>
                    <a:pt x="292701" y="65869"/>
                  </a:lnTo>
                  <a:cubicBezTo>
                    <a:pt x="292701" y="59452"/>
                    <a:pt x="287521" y="54273"/>
                    <a:pt x="281104" y="54273"/>
                  </a:cubicBezTo>
                  <a:lnTo>
                    <a:pt x="201551" y="54273"/>
                  </a:lnTo>
                  <a:lnTo>
                    <a:pt x="201551" y="11597"/>
                  </a:lnTo>
                  <a:cubicBezTo>
                    <a:pt x="201551" y="5180"/>
                    <a:pt x="196371" y="0"/>
                    <a:pt x="189954" y="0"/>
                  </a:cubicBezTo>
                  <a:close/>
                  <a:moveTo>
                    <a:pt x="114344" y="23193"/>
                  </a:moveTo>
                  <a:lnTo>
                    <a:pt x="178357" y="23193"/>
                  </a:lnTo>
                  <a:lnTo>
                    <a:pt x="178357" y="54273"/>
                  </a:lnTo>
                  <a:lnTo>
                    <a:pt x="114344" y="54273"/>
                  </a:lnTo>
                  <a:lnTo>
                    <a:pt x="114344" y="23193"/>
                  </a:lnTo>
                  <a:close/>
                  <a:moveTo>
                    <a:pt x="269508" y="572259"/>
                  </a:moveTo>
                  <a:lnTo>
                    <a:pt x="23193" y="572259"/>
                  </a:lnTo>
                  <a:lnTo>
                    <a:pt x="23193" y="77389"/>
                  </a:lnTo>
                  <a:lnTo>
                    <a:pt x="102747" y="77389"/>
                  </a:lnTo>
                  <a:lnTo>
                    <a:pt x="189954" y="77389"/>
                  </a:lnTo>
                  <a:lnTo>
                    <a:pt x="269508" y="77389"/>
                  </a:lnTo>
                  <a:lnTo>
                    <a:pt x="269508" y="572259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4" name="Frihandsfigur: Form 183">
              <a:extLst>
                <a:ext uri="{FF2B5EF4-FFF2-40B4-BE49-F238E27FC236}">
                  <a16:creationId xmlns:a16="http://schemas.microsoft.com/office/drawing/2014/main" id="{77718BB6-EEF8-402A-B72B-6AA19F2854BE}"/>
                </a:ext>
              </a:extLst>
            </p:cNvPr>
            <p:cNvSpPr/>
            <p:nvPr/>
          </p:nvSpPr>
          <p:spPr>
            <a:xfrm>
              <a:off x="1952343" y="5308592"/>
              <a:ext cx="91691" cy="91691"/>
            </a:xfrm>
            <a:custGeom>
              <a:avLst/>
              <a:gdLst>
                <a:gd name="connsiteX0" fmla="*/ 80095 w 91691"/>
                <a:gd name="connsiteY0" fmla="*/ 34249 h 91691"/>
                <a:gd name="connsiteX1" fmla="*/ 57442 w 91691"/>
                <a:gd name="connsiteY1" fmla="*/ 34249 h 91691"/>
                <a:gd name="connsiteX2" fmla="*/ 57442 w 91691"/>
                <a:gd name="connsiteY2" fmla="*/ 11597 h 91691"/>
                <a:gd name="connsiteX3" fmla="*/ 45846 w 91691"/>
                <a:gd name="connsiteY3" fmla="*/ 0 h 91691"/>
                <a:gd name="connsiteX4" fmla="*/ 34249 w 91691"/>
                <a:gd name="connsiteY4" fmla="*/ 11597 h 91691"/>
                <a:gd name="connsiteX5" fmla="*/ 34249 w 91691"/>
                <a:gd name="connsiteY5" fmla="*/ 34249 h 91691"/>
                <a:gd name="connsiteX6" fmla="*/ 11597 w 91691"/>
                <a:gd name="connsiteY6" fmla="*/ 34249 h 91691"/>
                <a:gd name="connsiteX7" fmla="*/ 0 w 91691"/>
                <a:gd name="connsiteY7" fmla="*/ 45846 h 91691"/>
                <a:gd name="connsiteX8" fmla="*/ 11597 w 91691"/>
                <a:gd name="connsiteY8" fmla="*/ 57442 h 91691"/>
                <a:gd name="connsiteX9" fmla="*/ 34249 w 91691"/>
                <a:gd name="connsiteY9" fmla="*/ 57442 h 91691"/>
                <a:gd name="connsiteX10" fmla="*/ 34249 w 91691"/>
                <a:gd name="connsiteY10" fmla="*/ 80094 h 91691"/>
                <a:gd name="connsiteX11" fmla="*/ 45846 w 91691"/>
                <a:gd name="connsiteY11" fmla="*/ 91691 h 91691"/>
                <a:gd name="connsiteX12" fmla="*/ 57442 w 91691"/>
                <a:gd name="connsiteY12" fmla="*/ 80094 h 91691"/>
                <a:gd name="connsiteX13" fmla="*/ 57442 w 91691"/>
                <a:gd name="connsiteY13" fmla="*/ 57442 h 91691"/>
                <a:gd name="connsiteX14" fmla="*/ 80095 w 91691"/>
                <a:gd name="connsiteY14" fmla="*/ 57442 h 91691"/>
                <a:gd name="connsiteX15" fmla="*/ 91691 w 91691"/>
                <a:gd name="connsiteY15" fmla="*/ 45846 h 91691"/>
                <a:gd name="connsiteX16" fmla="*/ 80095 w 91691"/>
                <a:gd name="connsiteY16" fmla="*/ 34249 h 91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1691" h="91691">
                  <a:moveTo>
                    <a:pt x="80095" y="34249"/>
                  </a:moveTo>
                  <a:lnTo>
                    <a:pt x="57442" y="34249"/>
                  </a:lnTo>
                  <a:lnTo>
                    <a:pt x="57442" y="11597"/>
                  </a:lnTo>
                  <a:cubicBezTo>
                    <a:pt x="57442" y="5180"/>
                    <a:pt x="52263" y="0"/>
                    <a:pt x="45846" y="0"/>
                  </a:cubicBezTo>
                  <a:cubicBezTo>
                    <a:pt x="39429" y="0"/>
                    <a:pt x="34249" y="5180"/>
                    <a:pt x="34249" y="11597"/>
                  </a:cubicBezTo>
                  <a:lnTo>
                    <a:pt x="34249" y="34249"/>
                  </a:lnTo>
                  <a:lnTo>
                    <a:pt x="11597" y="34249"/>
                  </a:lnTo>
                  <a:cubicBezTo>
                    <a:pt x="5180" y="34249"/>
                    <a:pt x="0" y="39429"/>
                    <a:pt x="0" y="45846"/>
                  </a:cubicBezTo>
                  <a:cubicBezTo>
                    <a:pt x="0" y="52263"/>
                    <a:pt x="5180" y="57442"/>
                    <a:pt x="11597" y="57442"/>
                  </a:cubicBezTo>
                  <a:lnTo>
                    <a:pt x="34249" y="57442"/>
                  </a:lnTo>
                  <a:lnTo>
                    <a:pt x="34249" y="80094"/>
                  </a:lnTo>
                  <a:cubicBezTo>
                    <a:pt x="34249" y="86511"/>
                    <a:pt x="39429" y="91691"/>
                    <a:pt x="45846" y="91691"/>
                  </a:cubicBezTo>
                  <a:cubicBezTo>
                    <a:pt x="52263" y="91691"/>
                    <a:pt x="57442" y="86511"/>
                    <a:pt x="57442" y="80094"/>
                  </a:cubicBezTo>
                  <a:lnTo>
                    <a:pt x="57442" y="57442"/>
                  </a:lnTo>
                  <a:lnTo>
                    <a:pt x="80095" y="57442"/>
                  </a:lnTo>
                  <a:cubicBezTo>
                    <a:pt x="86511" y="57442"/>
                    <a:pt x="91691" y="52263"/>
                    <a:pt x="91691" y="45846"/>
                  </a:cubicBezTo>
                  <a:cubicBezTo>
                    <a:pt x="91691" y="39429"/>
                    <a:pt x="86511" y="34249"/>
                    <a:pt x="80095" y="3424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5" name="Frihandsfigur: Form 184">
              <a:extLst>
                <a:ext uri="{FF2B5EF4-FFF2-40B4-BE49-F238E27FC236}">
                  <a16:creationId xmlns:a16="http://schemas.microsoft.com/office/drawing/2014/main" id="{6054FF21-E714-437E-A049-0FABCDD44F3A}"/>
                </a:ext>
              </a:extLst>
            </p:cNvPr>
            <p:cNvSpPr/>
            <p:nvPr/>
          </p:nvSpPr>
          <p:spPr>
            <a:xfrm>
              <a:off x="1952343" y="5636393"/>
              <a:ext cx="91691" cy="23193"/>
            </a:xfrm>
            <a:custGeom>
              <a:avLst/>
              <a:gdLst>
                <a:gd name="connsiteX0" fmla="*/ 80095 w 91691"/>
                <a:gd name="connsiteY0" fmla="*/ 0 h 23193"/>
                <a:gd name="connsiteX1" fmla="*/ 11597 w 91691"/>
                <a:gd name="connsiteY1" fmla="*/ 0 h 23193"/>
                <a:gd name="connsiteX2" fmla="*/ 0 w 91691"/>
                <a:gd name="connsiteY2" fmla="*/ 11597 h 23193"/>
                <a:gd name="connsiteX3" fmla="*/ 11597 w 91691"/>
                <a:gd name="connsiteY3" fmla="*/ 23193 h 23193"/>
                <a:gd name="connsiteX4" fmla="*/ 80095 w 91691"/>
                <a:gd name="connsiteY4" fmla="*/ 23193 h 23193"/>
                <a:gd name="connsiteX5" fmla="*/ 91691 w 91691"/>
                <a:gd name="connsiteY5" fmla="*/ 11597 h 23193"/>
                <a:gd name="connsiteX6" fmla="*/ 80095 w 91691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91" h="23193">
                  <a:moveTo>
                    <a:pt x="80095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80095" y="23193"/>
                  </a:lnTo>
                  <a:cubicBezTo>
                    <a:pt x="86511" y="23193"/>
                    <a:pt x="91691" y="18013"/>
                    <a:pt x="91691" y="11597"/>
                  </a:cubicBezTo>
                  <a:cubicBezTo>
                    <a:pt x="91691" y="5180"/>
                    <a:pt x="86511" y="0"/>
                    <a:pt x="80095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86" name="Frihandsfigur: Form 185">
            <a:extLst>
              <a:ext uri="{FF2B5EF4-FFF2-40B4-BE49-F238E27FC236}">
                <a16:creationId xmlns:a16="http://schemas.microsoft.com/office/drawing/2014/main" id="{C19173BB-485B-444E-AC7A-29266CC6C508}"/>
              </a:ext>
            </a:extLst>
          </p:cNvPr>
          <p:cNvSpPr/>
          <p:nvPr/>
        </p:nvSpPr>
        <p:spPr>
          <a:xfrm>
            <a:off x="8751075" y="4183372"/>
            <a:ext cx="336136" cy="585220"/>
          </a:xfrm>
          <a:custGeom>
            <a:avLst/>
            <a:gdLst>
              <a:gd name="connsiteX0" fmla="*/ 282882 w 390035"/>
              <a:gd name="connsiteY0" fmla="*/ 62115 h 679058"/>
              <a:gd name="connsiteX1" fmla="*/ 107618 w 390035"/>
              <a:gd name="connsiteY1" fmla="*/ 652 h 679058"/>
              <a:gd name="connsiteX2" fmla="*/ 97104 w 390035"/>
              <a:gd name="connsiteY2" fmla="*/ 2121 h 679058"/>
              <a:gd name="connsiteX3" fmla="*/ 92233 w 390035"/>
              <a:gd name="connsiteY3" fmla="*/ 11553 h 679058"/>
              <a:gd name="connsiteX4" fmla="*/ 92233 w 390035"/>
              <a:gd name="connsiteY4" fmla="*/ 61728 h 679058"/>
              <a:gd name="connsiteX5" fmla="*/ 3866 w 390035"/>
              <a:gd name="connsiteY5" fmla="*/ 184421 h 679058"/>
              <a:gd name="connsiteX6" fmla="*/ 155 w 390035"/>
              <a:gd name="connsiteY6" fmla="*/ 191688 h 679058"/>
              <a:gd name="connsiteX7" fmla="*/ 155 w 390035"/>
              <a:gd name="connsiteY7" fmla="*/ 191766 h 679058"/>
              <a:gd name="connsiteX8" fmla="*/ 0 w 390035"/>
              <a:gd name="connsiteY8" fmla="*/ 192926 h 679058"/>
              <a:gd name="connsiteX9" fmla="*/ 0 w 390035"/>
              <a:gd name="connsiteY9" fmla="*/ 600897 h 679058"/>
              <a:gd name="connsiteX10" fmla="*/ 7886 w 390035"/>
              <a:gd name="connsiteY10" fmla="*/ 611875 h 679058"/>
              <a:gd name="connsiteX11" fmla="*/ 203947 w 390035"/>
              <a:gd name="connsiteY11" fmla="*/ 678441 h 679058"/>
              <a:gd name="connsiteX12" fmla="*/ 204102 w 390035"/>
              <a:gd name="connsiteY12" fmla="*/ 678441 h 679058"/>
              <a:gd name="connsiteX13" fmla="*/ 207658 w 390035"/>
              <a:gd name="connsiteY13" fmla="*/ 679059 h 679058"/>
              <a:gd name="connsiteX14" fmla="*/ 211524 w 390035"/>
              <a:gd name="connsiteY14" fmla="*/ 678363 h 679058"/>
              <a:gd name="connsiteX15" fmla="*/ 211833 w 390035"/>
              <a:gd name="connsiteY15" fmla="*/ 678286 h 679058"/>
              <a:gd name="connsiteX16" fmla="*/ 382614 w 390035"/>
              <a:gd name="connsiteY16" fmla="*/ 611721 h 679058"/>
              <a:gd name="connsiteX17" fmla="*/ 390035 w 390035"/>
              <a:gd name="connsiteY17" fmla="*/ 600897 h 679058"/>
              <a:gd name="connsiteX18" fmla="*/ 390035 w 390035"/>
              <a:gd name="connsiteY18" fmla="*/ 192926 h 679058"/>
              <a:gd name="connsiteX19" fmla="*/ 390035 w 390035"/>
              <a:gd name="connsiteY19" fmla="*/ 192848 h 679058"/>
              <a:gd name="connsiteX20" fmla="*/ 389727 w 390035"/>
              <a:gd name="connsiteY20" fmla="*/ 190297 h 679058"/>
              <a:gd name="connsiteX21" fmla="*/ 389495 w 390035"/>
              <a:gd name="connsiteY21" fmla="*/ 189678 h 679058"/>
              <a:gd name="connsiteX22" fmla="*/ 388799 w 390035"/>
              <a:gd name="connsiteY22" fmla="*/ 187900 h 679058"/>
              <a:gd name="connsiteX23" fmla="*/ 388412 w 390035"/>
              <a:gd name="connsiteY23" fmla="*/ 187127 h 679058"/>
              <a:gd name="connsiteX24" fmla="*/ 387407 w 390035"/>
              <a:gd name="connsiteY24" fmla="*/ 185658 h 679058"/>
              <a:gd name="connsiteX25" fmla="*/ 386866 w 390035"/>
              <a:gd name="connsiteY25" fmla="*/ 184962 h 679058"/>
              <a:gd name="connsiteX26" fmla="*/ 385397 w 390035"/>
              <a:gd name="connsiteY26" fmla="*/ 183648 h 679058"/>
              <a:gd name="connsiteX27" fmla="*/ 385011 w 390035"/>
              <a:gd name="connsiteY27" fmla="*/ 183262 h 679058"/>
              <a:gd name="connsiteX28" fmla="*/ 384856 w 390035"/>
              <a:gd name="connsiteY28" fmla="*/ 183184 h 679058"/>
              <a:gd name="connsiteX29" fmla="*/ 384701 w 390035"/>
              <a:gd name="connsiteY29" fmla="*/ 183030 h 679058"/>
              <a:gd name="connsiteX30" fmla="*/ 290691 w 390035"/>
              <a:gd name="connsiteY30" fmla="*/ 122572 h 679058"/>
              <a:gd name="connsiteX31" fmla="*/ 290691 w 390035"/>
              <a:gd name="connsiteY31" fmla="*/ 72861 h 679058"/>
              <a:gd name="connsiteX32" fmla="*/ 282882 w 390035"/>
              <a:gd name="connsiteY32" fmla="*/ 62115 h 679058"/>
              <a:gd name="connsiteX33" fmla="*/ 106844 w 390035"/>
              <a:gd name="connsiteY33" fmla="*/ 81056 h 679058"/>
              <a:gd name="connsiteX34" fmla="*/ 261699 w 390035"/>
              <a:gd name="connsiteY34" fmla="*/ 135174 h 679058"/>
              <a:gd name="connsiteX35" fmla="*/ 202247 w 390035"/>
              <a:gd name="connsiteY35" fmla="*/ 245575 h 679058"/>
              <a:gd name="connsiteX36" fmla="*/ 30384 w 390035"/>
              <a:gd name="connsiteY36" fmla="*/ 187204 h 679058"/>
              <a:gd name="connsiteX37" fmla="*/ 106844 w 390035"/>
              <a:gd name="connsiteY37" fmla="*/ 81056 h 679058"/>
              <a:gd name="connsiteX38" fmla="*/ 282573 w 390035"/>
              <a:gd name="connsiteY38" fmla="*/ 145224 h 679058"/>
              <a:gd name="connsiteX39" fmla="*/ 352927 w 390035"/>
              <a:gd name="connsiteY39" fmla="*/ 190452 h 679058"/>
              <a:gd name="connsiteX40" fmla="*/ 233094 w 390035"/>
              <a:gd name="connsiteY40" fmla="*/ 237148 h 679058"/>
              <a:gd name="connsiteX41" fmla="*/ 282573 w 390035"/>
              <a:gd name="connsiteY41" fmla="*/ 145224 h 679058"/>
              <a:gd name="connsiteX42" fmla="*/ 115349 w 390035"/>
              <a:gd name="connsiteY42" fmla="*/ 27943 h 679058"/>
              <a:gd name="connsiteX43" fmla="*/ 267420 w 390035"/>
              <a:gd name="connsiteY43" fmla="*/ 81288 h 679058"/>
              <a:gd name="connsiteX44" fmla="*/ 267420 w 390035"/>
              <a:gd name="connsiteY44" fmla="*/ 112367 h 679058"/>
              <a:gd name="connsiteX45" fmla="*/ 115349 w 390035"/>
              <a:gd name="connsiteY45" fmla="*/ 59022 h 679058"/>
              <a:gd name="connsiteX46" fmla="*/ 115349 w 390035"/>
              <a:gd name="connsiteY46" fmla="*/ 27943 h 679058"/>
              <a:gd name="connsiteX47" fmla="*/ 23039 w 390035"/>
              <a:gd name="connsiteY47" fmla="*/ 209779 h 679058"/>
              <a:gd name="connsiteX48" fmla="*/ 195907 w 390035"/>
              <a:gd name="connsiteY48" fmla="*/ 268459 h 679058"/>
              <a:gd name="connsiteX49" fmla="*/ 195907 w 390035"/>
              <a:gd name="connsiteY49" fmla="*/ 651304 h 679058"/>
              <a:gd name="connsiteX50" fmla="*/ 23039 w 390035"/>
              <a:gd name="connsiteY50" fmla="*/ 592625 h 679058"/>
              <a:gd name="connsiteX51" fmla="*/ 23039 w 390035"/>
              <a:gd name="connsiteY51" fmla="*/ 209779 h 679058"/>
              <a:gd name="connsiteX52" fmla="*/ 366688 w 390035"/>
              <a:gd name="connsiteY52" fmla="*/ 593012 h 679058"/>
              <a:gd name="connsiteX53" fmla="*/ 219100 w 390035"/>
              <a:gd name="connsiteY53" fmla="*/ 650531 h 679058"/>
              <a:gd name="connsiteX54" fmla="*/ 219100 w 390035"/>
              <a:gd name="connsiteY54" fmla="*/ 267453 h 679058"/>
              <a:gd name="connsiteX55" fmla="*/ 366688 w 390035"/>
              <a:gd name="connsiteY55" fmla="*/ 209934 h 679058"/>
              <a:gd name="connsiteX56" fmla="*/ 366688 w 390035"/>
              <a:gd name="connsiteY56" fmla="*/ 593012 h 67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90035" h="679058">
                <a:moveTo>
                  <a:pt x="282882" y="62115"/>
                </a:moveTo>
                <a:lnTo>
                  <a:pt x="107618" y="652"/>
                </a:lnTo>
                <a:cubicBezTo>
                  <a:pt x="104061" y="-585"/>
                  <a:pt x="100118" y="-44"/>
                  <a:pt x="97104" y="2121"/>
                </a:cubicBezTo>
                <a:cubicBezTo>
                  <a:pt x="94011" y="4286"/>
                  <a:pt x="92233" y="7842"/>
                  <a:pt x="92233" y="11553"/>
                </a:cubicBezTo>
                <a:lnTo>
                  <a:pt x="92233" y="61728"/>
                </a:lnTo>
                <a:lnTo>
                  <a:pt x="3866" y="184421"/>
                </a:lnTo>
                <a:cubicBezTo>
                  <a:pt x="1778" y="186354"/>
                  <a:pt x="464" y="188905"/>
                  <a:pt x="155" y="191688"/>
                </a:cubicBezTo>
                <a:cubicBezTo>
                  <a:pt x="155" y="191688"/>
                  <a:pt x="155" y="191766"/>
                  <a:pt x="155" y="191766"/>
                </a:cubicBezTo>
                <a:cubicBezTo>
                  <a:pt x="77" y="192152"/>
                  <a:pt x="0" y="192539"/>
                  <a:pt x="0" y="192926"/>
                </a:cubicBezTo>
                <a:lnTo>
                  <a:pt x="0" y="600897"/>
                </a:lnTo>
                <a:cubicBezTo>
                  <a:pt x="0" y="605845"/>
                  <a:pt x="3170" y="610252"/>
                  <a:pt x="7886" y="611875"/>
                </a:cubicBezTo>
                <a:lnTo>
                  <a:pt x="203947" y="678441"/>
                </a:lnTo>
                <a:cubicBezTo>
                  <a:pt x="204025" y="678441"/>
                  <a:pt x="204025" y="678441"/>
                  <a:pt x="204102" y="678441"/>
                </a:cubicBezTo>
                <a:cubicBezTo>
                  <a:pt x="205262" y="678827"/>
                  <a:pt x="206498" y="679059"/>
                  <a:pt x="207658" y="679059"/>
                </a:cubicBezTo>
                <a:cubicBezTo>
                  <a:pt x="208973" y="679059"/>
                  <a:pt x="210287" y="678750"/>
                  <a:pt x="211524" y="678363"/>
                </a:cubicBezTo>
                <a:cubicBezTo>
                  <a:pt x="211601" y="678363"/>
                  <a:pt x="211756" y="678363"/>
                  <a:pt x="211833" y="678286"/>
                </a:cubicBezTo>
                <a:lnTo>
                  <a:pt x="382614" y="611721"/>
                </a:lnTo>
                <a:cubicBezTo>
                  <a:pt x="387098" y="610020"/>
                  <a:pt x="390035" y="605691"/>
                  <a:pt x="390035" y="600897"/>
                </a:cubicBezTo>
                <a:lnTo>
                  <a:pt x="390035" y="192926"/>
                </a:lnTo>
                <a:cubicBezTo>
                  <a:pt x="390035" y="192926"/>
                  <a:pt x="390035" y="192848"/>
                  <a:pt x="390035" y="192848"/>
                </a:cubicBezTo>
                <a:cubicBezTo>
                  <a:pt x="390035" y="191997"/>
                  <a:pt x="389882" y="191147"/>
                  <a:pt x="389727" y="190297"/>
                </a:cubicBezTo>
                <a:cubicBezTo>
                  <a:pt x="389649" y="190065"/>
                  <a:pt x="389572" y="189910"/>
                  <a:pt x="389495" y="189678"/>
                </a:cubicBezTo>
                <a:cubicBezTo>
                  <a:pt x="389340" y="189060"/>
                  <a:pt x="389108" y="188519"/>
                  <a:pt x="388799" y="187900"/>
                </a:cubicBezTo>
                <a:cubicBezTo>
                  <a:pt x="388644" y="187668"/>
                  <a:pt x="388490" y="187359"/>
                  <a:pt x="388412" y="187127"/>
                </a:cubicBezTo>
                <a:cubicBezTo>
                  <a:pt x="388103" y="186663"/>
                  <a:pt x="387794" y="186122"/>
                  <a:pt x="387407" y="185658"/>
                </a:cubicBezTo>
                <a:cubicBezTo>
                  <a:pt x="387252" y="185426"/>
                  <a:pt x="387021" y="185195"/>
                  <a:pt x="386866" y="184962"/>
                </a:cubicBezTo>
                <a:cubicBezTo>
                  <a:pt x="386402" y="184499"/>
                  <a:pt x="385939" y="184112"/>
                  <a:pt x="385397" y="183648"/>
                </a:cubicBezTo>
                <a:cubicBezTo>
                  <a:pt x="385242" y="183571"/>
                  <a:pt x="385165" y="183416"/>
                  <a:pt x="385011" y="183262"/>
                </a:cubicBezTo>
                <a:cubicBezTo>
                  <a:pt x="384934" y="183262"/>
                  <a:pt x="384934" y="183262"/>
                  <a:pt x="384856" y="183184"/>
                </a:cubicBezTo>
                <a:cubicBezTo>
                  <a:pt x="384779" y="183184"/>
                  <a:pt x="384779" y="183107"/>
                  <a:pt x="384701" y="183030"/>
                </a:cubicBezTo>
                <a:lnTo>
                  <a:pt x="290691" y="122572"/>
                </a:lnTo>
                <a:lnTo>
                  <a:pt x="290691" y="72861"/>
                </a:lnTo>
                <a:cubicBezTo>
                  <a:pt x="290613" y="68145"/>
                  <a:pt x="287520" y="63738"/>
                  <a:pt x="282882" y="62115"/>
                </a:cubicBezTo>
                <a:close/>
                <a:moveTo>
                  <a:pt x="106844" y="81056"/>
                </a:moveTo>
                <a:lnTo>
                  <a:pt x="261699" y="135174"/>
                </a:lnTo>
                <a:lnTo>
                  <a:pt x="202247" y="245575"/>
                </a:lnTo>
                <a:lnTo>
                  <a:pt x="30384" y="187204"/>
                </a:lnTo>
                <a:lnTo>
                  <a:pt x="106844" y="81056"/>
                </a:lnTo>
                <a:close/>
                <a:moveTo>
                  <a:pt x="282573" y="145224"/>
                </a:moveTo>
                <a:lnTo>
                  <a:pt x="352927" y="190452"/>
                </a:lnTo>
                <a:lnTo>
                  <a:pt x="233094" y="237148"/>
                </a:lnTo>
                <a:lnTo>
                  <a:pt x="282573" y="145224"/>
                </a:lnTo>
                <a:close/>
                <a:moveTo>
                  <a:pt x="115349" y="27943"/>
                </a:moveTo>
                <a:lnTo>
                  <a:pt x="267420" y="81288"/>
                </a:lnTo>
                <a:lnTo>
                  <a:pt x="267420" y="112367"/>
                </a:lnTo>
                <a:lnTo>
                  <a:pt x="115349" y="59022"/>
                </a:lnTo>
                <a:lnTo>
                  <a:pt x="115349" y="27943"/>
                </a:lnTo>
                <a:close/>
                <a:moveTo>
                  <a:pt x="23039" y="209779"/>
                </a:moveTo>
                <a:lnTo>
                  <a:pt x="195907" y="268459"/>
                </a:lnTo>
                <a:lnTo>
                  <a:pt x="195907" y="651304"/>
                </a:lnTo>
                <a:lnTo>
                  <a:pt x="23039" y="592625"/>
                </a:lnTo>
                <a:lnTo>
                  <a:pt x="23039" y="209779"/>
                </a:lnTo>
                <a:close/>
                <a:moveTo>
                  <a:pt x="366688" y="593012"/>
                </a:moveTo>
                <a:lnTo>
                  <a:pt x="219100" y="650531"/>
                </a:lnTo>
                <a:lnTo>
                  <a:pt x="219100" y="267453"/>
                </a:lnTo>
                <a:lnTo>
                  <a:pt x="366688" y="209934"/>
                </a:lnTo>
                <a:lnTo>
                  <a:pt x="366688" y="593012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8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69970" y="4233705"/>
            <a:ext cx="545060" cy="471458"/>
            <a:chOff x="10709167" y="4361606"/>
            <a:chExt cx="632459" cy="547055"/>
          </a:xfrm>
          <a:solidFill>
            <a:srgbClr val="333333"/>
          </a:solidFill>
        </p:grpSpPr>
        <p:sp>
          <p:nvSpPr>
            <p:cNvPr id="188" name="Frihandsfigur: Form 187">
              <a:extLst>
                <a:ext uri="{FF2B5EF4-FFF2-40B4-BE49-F238E27FC236}">
                  <a16:creationId xmlns:a16="http://schemas.microsoft.com/office/drawing/2014/main" id="{F387EA9E-77FF-453E-9EA7-10F4B179EBDA}"/>
                </a:ext>
              </a:extLst>
            </p:cNvPr>
            <p:cNvSpPr/>
            <p:nvPr/>
          </p:nvSpPr>
          <p:spPr>
            <a:xfrm>
              <a:off x="10945972" y="4477882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9" name="Frihandsfigur: Form 188">
              <a:extLst>
                <a:ext uri="{FF2B5EF4-FFF2-40B4-BE49-F238E27FC236}">
                  <a16:creationId xmlns:a16="http://schemas.microsoft.com/office/drawing/2014/main" id="{CB476570-2501-46FC-9651-7753FCF69397}"/>
                </a:ext>
              </a:extLst>
            </p:cNvPr>
            <p:cNvSpPr/>
            <p:nvPr/>
          </p:nvSpPr>
          <p:spPr>
            <a:xfrm>
              <a:off x="11040602" y="4477882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0" name="Frihandsfigur: Form 189">
              <a:extLst>
                <a:ext uri="{FF2B5EF4-FFF2-40B4-BE49-F238E27FC236}">
                  <a16:creationId xmlns:a16="http://schemas.microsoft.com/office/drawing/2014/main" id="{601DA294-0BCB-4E83-9048-12D75C6E78FF}"/>
                </a:ext>
              </a:extLst>
            </p:cNvPr>
            <p:cNvSpPr/>
            <p:nvPr/>
          </p:nvSpPr>
          <p:spPr>
            <a:xfrm>
              <a:off x="10993287" y="4541587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1" name="Frihandsfigur: Form 190">
              <a:extLst>
                <a:ext uri="{FF2B5EF4-FFF2-40B4-BE49-F238E27FC236}">
                  <a16:creationId xmlns:a16="http://schemas.microsoft.com/office/drawing/2014/main" id="{A0F1F1B5-ED2B-4AC2-BB15-B5602A10A487}"/>
                </a:ext>
              </a:extLst>
            </p:cNvPr>
            <p:cNvSpPr/>
            <p:nvPr/>
          </p:nvSpPr>
          <p:spPr>
            <a:xfrm>
              <a:off x="11087993" y="4541587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2" name="Frihandsfigur: Form 191">
              <a:extLst>
                <a:ext uri="{FF2B5EF4-FFF2-40B4-BE49-F238E27FC236}">
                  <a16:creationId xmlns:a16="http://schemas.microsoft.com/office/drawing/2014/main" id="{88F50EA7-9DCF-4217-824D-6FD03C33C483}"/>
                </a:ext>
              </a:extLst>
            </p:cNvPr>
            <p:cNvSpPr/>
            <p:nvPr/>
          </p:nvSpPr>
          <p:spPr>
            <a:xfrm>
              <a:off x="10898581" y="4541587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3" name="Frihandsfigur: Form 192">
              <a:extLst>
                <a:ext uri="{FF2B5EF4-FFF2-40B4-BE49-F238E27FC236}">
                  <a16:creationId xmlns:a16="http://schemas.microsoft.com/office/drawing/2014/main" id="{4625A385-EF9C-469E-A707-CF8125F587BE}"/>
                </a:ext>
              </a:extLst>
            </p:cNvPr>
            <p:cNvSpPr/>
            <p:nvPr/>
          </p:nvSpPr>
          <p:spPr>
            <a:xfrm>
              <a:off x="10709167" y="4361606"/>
              <a:ext cx="632459" cy="547055"/>
            </a:xfrm>
            <a:custGeom>
              <a:avLst/>
              <a:gdLst>
                <a:gd name="connsiteX0" fmla="*/ 598854 w 632459"/>
                <a:gd name="connsiteY0" fmla="*/ 257292 h 547055"/>
                <a:gd name="connsiteX1" fmla="*/ 525872 w 632459"/>
                <a:gd name="connsiteY1" fmla="*/ 286438 h 547055"/>
                <a:gd name="connsiteX2" fmla="*/ 525254 w 632459"/>
                <a:gd name="connsiteY2" fmla="*/ 287830 h 547055"/>
                <a:gd name="connsiteX3" fmla="*/ 525254 w 632459"/>
                <a:gd name="connsiteY3" fmla="*/ 178357 h 547055"/>
                <a:gd name="connsiteX4" fmla="*/ 346896 w 632459"/>
                <a:gd name="connsiteY4" fmla="*/ 0 h 547055"/>
                <a:gd name="connsiteX5" fmla="*/ 244305 w 632459"/>
                <a:gd name="connsiteY5" fmla="*/ 0 h 547055"/>
                <a:gd name="connsiteX6" fmla="*/ 65947 w 632459"/>
                <a:gd name="connsiteY6" fmla="*/ 178357 h 547055"/>
                <a:gd name="connsiteX7" fmla="*/ 65947 w 632459"/>
                <a:gd name="connsiteY7" fmla="*/ 219332 h 547055"/>
                <a:gd name="connsiteX8" fmla="*/ 55587 w 632459"/>
                <a:gd name="connsiteY8" fmla="*/ 218327 h 547055"/>
                <a:gd name="connsiteX9" fmla="*/ 0 w 632459"/>
                <a:gd name="connsiteY9" fmla="*/ 273914 h 547055"/>
                <a:gd name="connsiteX10" fmla="*/ 0 w 632459"/>
                <a:gd name="connsiteY10" fmla="*/ 450184 h 547055"/>
                <a:gd name="connsiteX11" fmla="*/ 47083 w 632459"/>
                <a:gd name="connsiteY11" fmla="*/ 497267 h 547055"/>
                <a:gd name="connsiteX12" fmla="*/ 89527 w 632459"/>
                <a:gd name="connsiteY12" fmla="*/ 497267 h 547055"/>
                <a:gd name="connsiteX13" fmla="*/ 89527 w 632459"/>
                <a:gd name="connsiteY13" fmla="*/ 536231 h 547055"/>
                <a:gd name="connsiteX14" fmla="*/ 100351 w 632459"/>
                <a:gd name="connsiteY14" fmla="*/ 547055 h 547055"/>
                <a:gd name="connsiteX15" fmla="*/ 159185 w 632459"/>
                <a:gd name="connsiteY15" fmla="*/ 547055 h 547055"/>
                <a:gd name="connsiteX16" fmla="*/ 170008 w 632459"/>
                <a:gd name="connsiteY16" fmla="*/ 536231 h 547055"/>
                <a:gd name="connsiteX17" fmla="*/ 170008 w 632459"/>
                <a:gd name="connsiteY17" fmla="*/ 497267 h 547055"/>
                <a:gd name="connsiteX18" fmla="*/ 421269 w 632459"/>
                <a:gd name="connsiteY18" fmla="*/ 497267 h 547055"/>
                <a:gd name="connsiteX19" fmla="*/ 421269 w 632459"/>
                <a:gd name="connsiteY19" fmla="*/ 536231 h 547055"/>
                <a:gd name="connsiteX20" fmla="*/ 432093 w 632459"/>
                <a:gd name="connsiteY20" fmla="*/ 547055 h 547055"/>
                <a:gd name="connsiteX21" fmla="*/ 490927 w 632459"/>
                <a:gd name="connsiteY21" fmla="*/ 547055 h 547055"/>
                <a:gd name="connsiteX22" fmla="*/ 501751 w 632459"/>
                <a:gd name="connsiteY22" fmla="*/ 536231 h 547055"/>
                <a:gd name="connsiteX23" fmla="*/ 501751 w 632459"/>
                <a:gd name="connsiteY23" fmla="*/ 518836 h 547055"/>
                <a:gd name="connsiteX24" fmla="*/ 515280 w 632459"/>
                <a:gd name="connsiteY24" fmla="*/ 520847 h 547055"/>
                <a:gd name="connsiteX25" fmla="*/ 532753 w 632459"/>
                <a:gd name="connsiteY25" fmla="*/ 517445 h 547055"/>
                <a:gd name="connsiteX26" fmla="*/ 558497 w 632459"/>
                <a:gd name="connsiteY26" fmla="*/ 492319 h 547055"/>
                <a:gd name="connsiteX27" fmla="*/ 627924 w 632459"/>
                <a:gd name="connsiteY27" fmla="*/ 330351 h 547055"/>
                <a:gd name="connsiteX28" fmla="*/ 628464 w 632459"/>
                <a:gd name="connsiteY28" fmla="*/ 287830 h 547055"/>
                <a:gd name="connsiteX29" fmla="*/ 598854 w 632459"/>
                <a:gd name="connsiteY29" fmla="*/ 257292 h 547055"/>
                <a:gd name="connsiteX30" fmla="*/ 87594 w 632459"/>
                <a:gd name="connsiteY30" fmla="*/ 178280 h 547055"/>
                <a:gd name="connsiteX31" fmla="*/ 244305 w 632459"/>
                <a:gd name="connsiteY31" fmla="*/ 21570 h 547055"/>
                <a:gd name="connsiteX32" fmla="*/ 346896 w 632459"/>
                <a:gd name="connsiteY32" fmla="*/ 21570 h 547055"/>
                <a:gd name="connsiteX33" fmla="*/ 503606 w 632459"/>
                <a:gd name="connsiteY33" fmla="*/ 178280 h 547055"/>
                <a:gd name="connsiteX34" fmla="*/ 503606 w 632459"/>
                <a:gd name="connsiteY34" fmla="*/ 338237 h 547055"/>
                <a:gd name="connsiteX35" fmla="*/ 498427 w 632459"/>
                <a:gd name="connsiteY35" fmla="*/ 350298 h 547055"/>
                <a:gd name="connsiteX36" fmla="*/ 425212 w 632459"/>
                <a:gd name="connsiteY36" fmla="*/ 295793 h 547055"/>
                <a:gd name="connsiteX37" fmla="*/ 165911 w 632459"/>
                <a:gd name="connsiteY37" fmla="*/ 295793 h 547055"/>
                <a:gd name="connsiteX38" fmla="*/ 111096 w 632459"/>
                <a:gd name="connsiteY38" fmla="*/ 319064 h 547055"/>
                <a:gd name="connsiteX39" fmla="*/ 111096 w 632459"/>
                <a:gd name="connsiteY39" fmla="*/ 273914 h 547055"/>
                <a:gd name="connsiteX40" fmla="*/ 87594 w 632459"/>
                <a:gd name="connsiteY40" fmla="*/ 228610 h 547055"/>
                <a:gd name="connsiteX41" fmla="*/ 87594 w 632459"/>
                <a:gd name="connsiteY41" fmla="*/ 178280 h 547055"/>
                <a:gd name="connsiteX42" fmla="*/ 444772 w 632459"/>
                <a:gd name="connsiteY42" fmla="*/ 475542 h 547055"/>
                <a:gd name="connsiteX43" fmla="*/ 432093 w 632459"/>
                <a:gd name="connsiteY43" fmla="*/ 475542 h 547055"/>
                <a:gd name="connsiteX44" fmla="*/ 159185 w 632459"/>
                <a:gd name="connsiteY44" fmla="*/ 475542 h 547055"/>
                <a:gd name="connsiteX45" fmla="*/ 111174 w 632459"/>
                <a:gd name="connsiteY45" fmla="*/ 475542 h 547055"/>
                <a:gd name="connsiteX46" fmla="*/ 111174 w 632459"/>
                <a:gd name="connsiteY46" fmla="*/ 415085 h 547055"/>
                <a:gd name="connsiteX47" fmla="*/ 470749 w 632459"/>
                <a:gd name="connsiteY47" fmla="*/ 415085 h 547055"/>
                <a:gd name="connsiteX48" fmla="*/ 444772 w 632459"/>
                <a:gd name="connsiteY48" fmla="*/ 475542 h 547055"/>
                <a:gd name="connsiteX49" fmla="*/ 480104 w 632459"/>
                <a:gd name="connsiteY49" fmla="*/ 393205 h 547055"/>
                <a:gd name="connsiteX50" fmla="*/ 479949 w 632459"/>
                <a:gd name="connsiteY50" fmla="*/ 393515 h 547055"/>
                <a:gd name="connsiteX51" fmla="*/ 111096 w 632459"/>
                <a:gd name="connsiteY51" fmla="*/ 393515 h 547055"/>
                <a:gd name="connsiteX52" fmla="*/ 111096 w 632459"/>
                <a:gd name="connsiteY52" fmla="*/ 372254 h 547055"/>
                <a:gd name="connsiteX53" fmla="*/ 165911 w 632459"/>
                <a:gd name="connsiteY53" fmla="*/ 317440 h 547055"/>
                <a:gd name="connsiteX54" fmla="*/ 425212 w 632459"/>
                <a:gd name="connsiteY54" fmla="*/ 317440 h 547055"/>
                <a:gd name="connsiteX55" fmla="*/ 480027 w 632459"/>
                <a:gd name="connsiteY55" fmla="*/ 372254 h 547055"/>
                <a:gd name="connsiteX56" fmla="*/ 480027 w 632459"/>
                <a:gd name="connsiteY56" fmla="*/ 393205 h 547055"/>
                <a:gd name="connsiteX57" fmla="*/ 21648 w 632459"/>
                <a:gd name="connsiteY57" fmla="*/ 450184 h 547055"/>
                <a:gd name="connsiteX58" fmla="*/ 21648 w 632459"/>
                <a:gd name="connsiteY58" fmla="*/ 273914 h 547055"/>
                <a:gd name="connsiteX59" fmla="*/ 55587 w 632459"/>
                <a:gd name="connsiteY59" fmla="*/ 239974 h 547055"/>
                <a:gd name="connsiteX60" fmla="*/ 89527 w 632459"/>
                <a:gd name="connsiteY60" fmla="*/ 273914 h 547055"/>
                <a:gd name="connsiteX61" fmla="*/ 89527 w 632459"/>
                <a:gd name="connsiteY61" fmla="*/ 372254 h 547055"/>
                <a:gd name="connsiteX62" fmla="*/ 89527 w 632459"/>
                <a:gd name="connsiteY62" fmla="*/ 404338 h 547055"/>
                <a:gd name="connsiteX63" fmla="*/ 89527 w 632459"/>
                <a:gd name="connsiteY63" fmla="*/ 475620 h 547055"/>
                <a:gd name="connsiteX64" fmla="*/ 47083 w 632459"/>
                <a:gd name="connsiteY64" fmla="*/ 475620 h 547055"/>
                <a:gd name="connsiteX65" fmla="*/ 21648 w 632459"/>
                <a:gd name="connsiteY65" fmla="*/ 450184 h 547055"/>
                <a:gd name="connsiteX66" fmla="*/ 148361 w 632459"/>
                <a:gd name="connsiteY66" fmla="*/ 525331 h 547055"/>
                <a:gd name="connsiteX67" fmla="*/ 111174 w 632459"/>
                <a:gd name="connsiteY67" fmla="*/ 525331 h 547055"/>
                <a:gd name="connsiteX68" fmla="*/ 111174 w 632459"/>
                <a:gd name="connsiteY68" fmla="*/ 497189 h 547055"/>
                <a:gd name="connsiteX69" fmla="*/ 148361 w 632459"/>
                <a:gd name="connsiteY69" fmla="*/ 497189 h 547055"/>
                <a:gd name="connsiteX70" fmla="*/ 148361 w 632459"/>
                <a:gd name="connsiteY70" fmla="*/ 525331 h 547055"/>
                <a:gd name="connsiteX71" fmla="*/ 442917 w 632459"/>
                <a:gd name="connsiteY71" fmla="*/ 525331 h 547055"/>
                <a:gd name="connsiteX72" fmla="*/ 442917 w 632459"/>
                <a:gd name="connsiteY72" fmla="*/ 497189 h 547055"/>
                <a:gd name="connsiteX73" fmla="*/ 450726 w 632459"/>
                <a:gd name="connsiteY73" fmla="*/ 497189 h 547055"/>
                <a:gd name="connsiteX74" fmla="*/ 480104 w 632459"/>
                <a:gd name="connsiteY74" fmla="*/ 509791 h 547055"/>
                <a:gd name="connsiteX75" fmla="*/ 480104 w 632459"/>
                <a:gd name="connsiteY75" fmla="*/ 525331 h 547055"/>
                <a:gd name="connsiteX76" fmla="*/ 442917 w 632459"/>
                <a:gd name="connsiteY76" fmla="*/ 525331 h 547055"/>
                <a:gd name="connsiteX77" fmla="*/ 608131 w 632459"/>
                <a:gd name="connsiteY77" fmla="*/ 321692 h 547055"/>
                <a:gd name="connsiteX78" fmla="*/ 538706 w 632459"/>
                <a:gd name="connsiteY78" fmla="*/ 483660 h 547055"/>
                <a:gd name="connsiteX79" fmla="*/ 524790 w 632459"/>
                <a:gd name="connsiteY79" fmla="*/ 497267 h 547055"/>
                <a:gd name="connsiteX80" fmla="*/ 505308 w 632459"/>
                <a:gd name="connsiteY80" fmla="*/ 497034 h 547055"/>
                <a:gd name="connsiteX81" fmla="*/ 466343 w 632459"/>
                <a:gd name="connsiteY81" fmla="*/ 480335 h 547055"/>
                <a:gd name="connsiteX82" fmla="*/ 545819 w 632459"/>
                <a:gd name="connsiteY82" fmla="*/ 294943 h 547055"/>
                <a:gd name="connsiteX83" fmla="*/ 590350 w 632459"/>
                <a:gd name="connsiteY83" fmla="*/ 277161 h 547055"/>
                <a:gd name="connsiteX84" fmla="*/ 608131 w 632459"/>
                <a:gd name="connsiteY84" fmla="*/ 321692 h 54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32459" h="547055">
                  <a:moveTo>
                    <a:pt x="598854" y="257292"/>
                  </a:moveTo>
                  <a:cubicBezTo>
                    <a:pt x="570713" y="245231"/>
                    <a:pt x="537933" y="258297"/>
                    <a:pt x="525872" y="286438"/>
                  </a:cubicBezTo>
                  <a:lnTo>
                    <a:pt x="525254" y="287830"/>
                  </a:lnTo>
                  <a:lnTo>
                    <a:pt x="525254" y="178357"/>
                  </a:lnTo>
                  <a:cubicBezTo>
                    <a:pt x="525254" y="80017"/>
                    <a:pt x="445237" y="0"/>
                    <a:pt x="346896" y="0"/>
                  </a:cubicBezTo>
                  <a:lnTo>
                    <a:pt x="244305" y="0"/>
                  </a:lnTo>
                  <a:cubicBezTo>
                    <a:pt x="145964" y="0"/>
                    <a:pt x="65947" y="80017"/>
                    <a:pt x="65947" y="178357"/>
                  </a:cubicBezTo>
                  <a:lnTo>
                    <a:pt x="65947" y="219332"/>
                  </a:lnTo>
                  <a:cubicBezTo>
                    <a:pt x="62546" y="218714"/>
                    <a:pt x="59143" y="218327"/>
                    <a:pt x="55587" y="218327"/>
                  </a:cubicBezTo>
                  <a:cubicBezTo>
                    <a:pt x="24972" y="218327"/>
                    <a:pt x="0" y="243222"/>
                    <a:pt x="0" y="273914"/>
                  </a:cubicBezTo>
                  <a:lnTo>
                    <a:pt x="0" y="450184"/>
                  </a:lnTo>
                  <a:cubicBezTo>
                    <a:pt x="0" y="476160"/>
                    <a:pt x="21107" y="497267"/>
                    <a:pt x="47083" y="497267"/>
                  </a:cubicBezTo>
                  <a:lnTo>
                    <a:pt x="89527" y="497267"/>
                  </a:lnTo>
                  <a:lnTo>
                    <a:pt x="89527" y="536231"/>
                  </a:lnTo>
                  <a:cubicBezTo>
                    <a:pt x="89527" y="542185"/>
                    <a:pt x="94398" y="547055"/>
                    <a:pt x="100351" y="547055"/>
                  </a:cubicBezTo>
                  <a:lnTo>
                    <a:pt x="159185" y="547055"/>
                  </a:lnTo>
                  <a:cubicBezTo>
                    <a:pt x="165138" y="547055"/>
                    <a:pt x="170008" y="542185"/>
                    <a:pt x="170008" y="536231"/>
                  </a:cubicBezTo>
                  <a:lnTo>
                    <a:pt x="170008" y="497267"/>
                  </a:lnTo>
                  <a:lnTo>
                    <a:pt x="421269" y="497267"/>
                  </a:lnTo>
                  <a:lnTo>
                    <a:pt x="421269" y="536231"/>
                  </a:lnTo>
                  <a:cubicBezTo>
                    <a:pt x="421269" y="542185"/>
                    <a:pt x="426140" y="547055"/>
                    <a:pt x="432093" y="547055"/>
                  </a:cubicBezTo>
                  <a:lnTo>
                    <a:pt x="490927" y="547055"/>
                  </a:lnTo>
                  <a:cubicBezTo>
                    <a:pt x="496880" y="547055"/>
                    <a:pt x="501751" y="542185"/>
                    <a:pt x="501751" y="536231"/>
                  </a:cubicBezTo>
                  <a:lnTo>
                    <a:pt x="501751" y="518836"/>
                  </a:lnTo>
                  <a:cubicBezTo>
                    <a:pt x="506158" y="520151"/>
                    <a:pt x="510719" y="520847"/>
                    <a:pt x="515280" y="520847"/>
                  </a:cubicBezTo>
                  <a:cubicBezTo>
                    <a:pt x="521156" y="520847"/>
                    <a:pt x="527109" y="519687"/>
                    <a:pt x="532753" y="517445"/>
                  </a:cubicBezTo>
                  <a:cubicBezTo>
                    <a:pt x="544427" y="512806"/>
                    <a:pt x="553550" y="503838"/>
                    <a:pt x="558497" y="492319"/>
                  </a:cubicBezTo>
                  <a:lnTo>
                    <a:pt x="627924" y="330351"/>
                  </a:lnTo>
                  <a:cubicBezTo>
                    <a:pt x="633799" y="316744"/>
                    <a:pt x="633953" y="301592"/>
                    <a:pt x="628464" y="287830"/>
                  </a:cubicBezTo>
                  <a:cubicBezTo>
                    <a:pt x="623053" y="273914"/>
                    <a:pt x="612461" y="263168"/>
                    <a:pt x="598854" y="257292"/>
                  </a:cubicBezTo>
                  <a:close/>
                  <a:moveTo>
                    <a:pt x="87594" y="178280"/>
                  </a:moveTo>
                  <a:cubicBezTo>
                    <a:pt x="87594" y="91846"/>
                    <a:pt x="157870" y="21570"/>
                    <a:pt x="244305" y="21570"/>
                  </a:cubicBezTo>
                  <a:lnTo>
                    <a:pt x="346896" y="21570"/>
                  </a:lnTo>
                  <a:cubicBezTo>
                    <a:pt x="433331" y="21570"/>
                    <a:pt x="503606" y="91846"/>
                    <a:pt x="503606" y="178280"/>
                  </a:cubicBezTo>
                  <a:lnTo>
                    <a:pt x="503606" y="338237"/>
                  </a:lnTo>
                  <a:lnTo>
                    <a:pt x="498427" y="350298"/>
                  </a:lnTo>
                  <a:cubicBezTo>
                    <a:pt x="488994" y="318832"/>
                    <a:pt x="459771" y="295793"/>
                    <a:pt x="425212" y="295793"/>
                  </a:cubicBezTo>
                  <a:lnTo>
                    <a:pt x="165911" y="295793"/>
                  </a:lnTo>
                  <a:cubicBezTo>
                    <a:pt x="144418" y="295793"/>
                    <a:pt x="125013" y="304761"/>
                    <a:pt x="111096" y="319064"/>
                  </a:cubicBezTo>
                  <a:lnTo>
                    <a:pt x="111096" y="273914"/>
                  </a:lnTo>
                  <a:cubicBezTo>
                    <a:pt x="111096" y="255205"/>
                    <a:pt x="101742" y="238660"/>
                    <a:pt x="87594" y="228610"/>
                  </a:cubicBezTo>
                  <a:lnTo>
                    <a:pt x="87594" y="178280"/>
                  </a:lnTo>
                  <a:close/>
                  <a:moveTo>
                    <a:pt x="444772" y="475542"/>
                  </a:moveTo>
                  <a:lnTo>
                    <a:pt x="432093" y="475542"/>
                  </a:lnTo>
                  <a:lnTo>
                    <a:pt x="159185" y="475542"/>
                  </a:lnTo>
                  <a:lnTo>
                    <a:pt x="111174" y="475542"/>
                  </a:lnTo>
                  <a:lnTo>
                    <a:pt x="111174" y="415085"/>
                  </a:lnTo>
                  <a:lnTo>
                    <a:pt x="470749" y="415085"/>
                  </a:lnTo>
                  <a:lnTo>
                    <a:pt x="444772" y="475542"/>
                  </a:lnTo>
                  <a:close/>
                  <a:moveTo>
                    <a:pt x="480104" y="393205"/>
                  </a:moveTo>
                  <a:lnTo>
                    <a:pt x="479949" y="393515"/>
                  </a:lnTo>
                  <a:lnTo>
                    <a:pt x="111096" y="393515"/>
                  </a:lnTo>
                  <a:lnTo>
                    <a:pt x="111096" y="372254"/>
                  </a:lnTo>
                  <a:cubicBezTo>
                    <a:pt x="111096" y="342025"/>
                    <a:pt x="135682" y="317440"/>
                    <a:pt x="165911" y="317440"/>
                  </a:cubicBezTo>
                  <a:lnTo>
                    <a:pt x="425212" y="317440"/>
                  </a:lnTo>
                  <a:cubicBezTo>
                    <a:pt x="455441" y="317440"/>
                    <a:pt x="480027" y="342025"/>
                    <a:pt x="480027" y="372254"/>
                  </a:cubicBezTo>
                  <a:lnTo>
                    <a:pt x="480027" y="393205"/>
                  </a:lnTo>
                  <a:close/>
                  <a:moveTo>
                    <a:pt x="21648" y="450184"/>
                  </a:moveTo>
                  <a:lnTo>
                    <a:pt x="21648" y="273914"/>
                  </a:lnTo>
                  <a:cubicBezTo>
                    <a:pt x="21648" y="255205"/>
                    <a:pt x="36878" y="239974"/>
                    <a:pt x="55587" y="239974"/>
                  </a:cubicBezTo>
                  <a:cubicBezTo>
                    <a:pt x="74297" y="239974"/>
                    <a:pt x="89527" y="255205"/>
                    <a:pt x="89527" y="273914"/>
                  </a:cubicBezTo>
                  <a:lnTo>
                    <a:pt x="89527" y="372254"/>
                  </a:lnTo>
                  <a:lnTo>
                    <a:pt x="89527" y="404338"/>
                  </a:lnTo>
                  <a:lnTo>
                    <a:pt x="89527" y="475620"/>
                  </a:lnTo>
                  <a:lnTo>
                    <a:pt x="47083" y="475620"/>
                  </a:lnTo>
                  <a:cubicBezTo>
                    <a:pt x="33089" y="475542"/>
                    <a:pt x="21648" y="464177"/>
                    <a:pt x="21648" y="450184"/>
                  </a:cubicBezTo>
                  <a:close/>
                  <a:moveTo>
                    <a:pt x="148361" y="525331"/>
                  </a:moveTo>
                  <a:lnTo>
                    <a:pt x="111174" y="525331"/>
                  </a:lnTo>
                  <a:lnTo>
                    <a:pt x="111174" y="497189"/>
                  </a:lnTo>
                  <a:lnTo>
                    <a:pt x="148361" y="497189"/>
                  </a:lnTo>
                  <a:lnTo>
                    <a:pt x="148361" y="525331"/>
                  </a:lnTo>
                  <a:close/>
                  <a:moveTo>
                    <a:pt x="442917" y="525331"/>
                  </a:moveTo>
                  <a:lnTo>
                    <a:pt x="442917" y="497189"/>
                  </a:lnTo>
                  <a:lnTo>
                    <a:pt x="450726" y="497189"/>
                  </a:lnTo>
                  <a:lnTo>
                    <a:pt x="480104" y="509791"/>
                  </a:lnTo>
                  <a:lnTo>
                    <a:pt x="480104" y="525331"/>
                  </a:lnTo>
                  <a:lnTo>
                    <a:pt x="442917" y="525331"/>
                  </a:lnTo>
                  <a:close/>
                  <a:moveTo>
                    <a:pt x="608131" y="321692"/>
                  </a:moveTo>
                  <a:lnTo>
                    <a:pt x="538706" y="483660"/>
                  </a:lnTo>
                  <a:cubicBezTo>
                    <a:pt x="536000" y="489922"/>
                    <a:pt x="531052" y="494715"/>
                    <a:pt x="524790" y="497267"/>
                  </a:cubicBezTo>
                  <a:cubicBezTo>
                    <a:pt x="518450" y="499818"/>
                    <a:pt x="511570" y="499663"/>
                    <a:pt x="505308" y="497034"/>
                  </a:cubicBezTo>
                  <a:lnTo>
                    <a:pt x="466343" y="480335"/>
                  </a:lnTo>
                  <a:lnTo>
                    <a:pt x="545819" y="294943"/>
                  </a:lnTo>
                  <a:cubicBezTo>
                    <a:pt x="553163" y="277780"/>
                    <a:pt x="573186" y="269739"/>
                    <a:pt x="590350" y="277161"/>
                  </a:cubicBezTo>
                  <a:cubicBezTo>
                    <a:pt x="607513" y="284506"/>
                    <a:pt x="615477" y="304530"/>
                    <a:pt x="608131" y="32169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9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706921" y="4907578"/>
            <a:ext cx="299425" cy="549945"/>
            <a:chOff x="1005124" y="5143533"/>
            <a:chExt cx="347437" cy="638127"/>
          </a:xfrm>
          <a:solidFill>
            <a:srgbClr val="333333"/>
          </a:solidFill>
        </p:grpSpPr>
        <p:sp>
          <p:nvSpPr>
            <p:cNvPr id="195" name="Frihandsfigur: Form 194">
              <a:extLst>
                <a:ext uri="{FF2B5EF4-FFF2-40B4-BE49-F238E27FC236}">
                  <a16:creationId xmlns:a16="http://schemas.microsoft.com/office/drawing/2014/main" id="{BBD345D2-FBCD-4C32-A043-2C203A27E49A}"/>
                </a:ext>
              </a:extLst>
            </p:cNvPr>
            <p:cNvSpPr/>
            <p:nvPr/>
          </p:nvSpPr>
          <p:spPr>
            <a:xfrm>
              <a:off x="1005124" y="5143533"/>
              <a:ext cx="347437" cy="638127"/>
            </a:xfrm>
            <a:custGeom>
              <a:avLst/>
              <a:gdLst>
                <a:gd name="connsiteX0" fmla="*/ 49711 w 347437"/>
                <a:gd name="connsiteY0" fmla="*/ 211292 h 638127"/>
                <a:gd name="connsiteX1" fmla="*/ 43140 w 347437"/>
                <a:gd name="connsiteY1" fmla="*/ 216626 h 638127"/>
                <a:gd name="connsiteX2" fmla="*/ 0 w 347437"/>
                <a:gd name="connsiteY2" fmla="*/ 318600 h 638127"/>
                <a:gd name="connsiteX3" fmla="*/ 0 w 347437"/>
                <a:gd name="connsiteY3" fmla="*/ 565378 h 638127"/>
                <a:gd name="connsiteX4" fmla="*/ 72750 w 347437"/>
                <a:gd name="connsiteY4" fmla="*/ 638128 h 638127"/>
                <a:gd name="connsiteX5" fmla="*/ 273914 w 347437"/>
                <a:gd name="connsiteY5" fmla="*/ 638128 h 638127"/>
                <a:gd name="connsiteX6" fmla="*/ 346664 w 347437"/>
                <a:gd name="connsiteY6" fmla="*/ 565378 h 638127"/>
                <a:gd name="connsiteX7" fmla="*/ 346664 w 347437"/>
                <a:gd name="connsiteY7" fmla="*/ 530510 h 638127"/>
                <a:gd name="connsiteX8" fmla="*/ 347437 w 347437"/>
                <a:gd name="connsiteY8" fmla="*/ 526568 h 638127"/>
                <a:gd name="connsiteX9" fmla="*/ 346664 w 347437"/>
                <a:gd name="connsiteY9" fmla="*/ 522625 h 638127"/>
                <a:gd name="connsiteX10" fmla="*/ 346664 w 347437"/>
                <a:gd name="connsiteY10" fmla="*/ 318677 h 638127"/>
                <a:gd name="connsiteX11" fmla="*/ 303447 w 347437"/>
                <a:gd name="connsiteY11" fmla="*/ 216626 h 638127"/>
                <a:gd name="connsiteX12" fmla="*/ 296953 w 347437"/>
                <a:gd name="connsiteY12" fmla="*/ 211369 h 638127"/>
                <a:gd name="connsiteX13" fmla="*/ 274842 w 347437"/>
                <a:gd name="connsiteY13" fmla="*/ 173100 h 638127"/>
                <a:gd name="connsiteX14" fmla="*/ 274919 w 347437"/>
                <a:gd name="connsiteY14" fmla="*/ 157097 h 638127"/>
                <a:gd name="connsiteX15" fmla="*/ 291387 w 347437"/>
                <a:gd name="connsiteY15" fmla="*/ 157097 h 638127"/>
                <a:gd name="connsiteX16" fmla="*/ 302983 w 347437"/>
                <a:gd name="connsiteY16" fmla="*/ 145500 h 638127"/>
                <a:gd name="connsiteX17" fmla="*/ 302983 w 347437"/>
                <a:gd name="connsiteY17" fmla="*/ 49556 h 638127"/>
                <a:gd name="connsiteX18" fmla="*/ 253427 w 347437"/>
                <a:gd name="connsiteY18" fmla="*/ 0 h 638127"/>
                <a:gd name="connsiteX19" fmla="*/ 93160 w 347437"/>
                <a:gd name="connsiteY19" fmla="*/ 0 h 638127"/>
                <a:gd name="connsiteX20" fmla="*/ 43604 w 347437"/>
                <a:gd name="connsiteY20" fmla="*/ 49556 h 638127"/>
                <a:gd name="connsiteX21" fmla="*/ 43604 w 347437"/>
                <a:gd name="connsiteY21" fmla="*/ 145500 h 638127"/>
                <a:gd name="connsiteX22" fmla="*/ 55200 w 347437"/>
                <a:gd name="connsiteY22" fmla="*/ 157097 h 638127"/>
                <a:gd name="connsiteX23" fmla="*/ 71590 w 347437"/>
                <a:gd name="connsiteY23" fmla="*/ 157097 h 638127"/>
                <a:gd name="connsiteX24" fmla="*/ 71745 w 347437"/>
                <a:gd name="connsiteY24" fmla="*/ 173255 h 638127"/>
                <a:gd name="connsiteX25" fmla="*/ 49711 w 347437"/>
                <a:gd name="connsiteY25" fmla="*/ 211292 h 638127"/>
                <a:gd name="connsiteX26" fmla="*/ 323548 w 347437"/>
                <a:gd name="connsiteY26" fmla="*/ 514971 h 638127"/>
                <a:gd name="connsiteX27" fmla="*/ 23271 w 347437"/>
                <a:gd name="connsiteY27" fmla="*/ 514971 h 638127"/>
                <a:gd name="connsiteX28" fmla="*/ 23271 w 347437"/>
                <a:gd name="connsiteY28" fmla="*/ 330970 h 638127"/>
                <a:gd name="connsiteX29" fmla="*/ 323548 w 347437"/>
                <a:gd name="connsiteY29" fmla="*/ 330970 h 638127"/>
                <a:gd name="connsiteX30" fmla="*/ 323548 w 347437"/>
                <a:gd name="connsiteY30" fmla="*/ 514971 h 638127"/>
                <a:gd name="connsiteX31" fmla="*/ 273991 w 347437"/>
                <a:gd name="connsiteY31" fmla="*/ 614934 h 638127"/>
                <a:gd name="connsiteX32" fmla="*/ 72827 w 347437"/>
                <a:gd name="connsiteY32" fmla="*/ 614934 h 638127"/>
                <a:gd name="connsiteX33" fmla="*/ 23271 w 347437"/>
                <a:gd name="connsiteY33" fmla="*/ 565378 h 638127"/>
                <a:gd name="connsiteX34" fmla="*/ 23271 w 347437"/>
                <a:gd name="connsiteY34" fmla="*/ 538164 h 638127"/>
                <a:gd name="connsiteX35" fmla="*/ 323548 w 347437"/>
                <a:gd name="connsiteY35" fmla="*/ 538164 h 638127"/>
                <a:gd name="connsiteX36" fmla="*/ 323548 w 347437"/>
                <a:gd name="connsiteY36" fmla="*/ 565378 h 638127"/>
                <a:gd name="connsiteX37" fmla="*/ 273991 w 347437"/>
                <a:gd name="connsiteY37" fmla="*/ 614934 h 638127"/>
                <a:gd name="connsiteX38" fmla="*/ 66874 w 347437"/>
                <a:gd name="connsiteY38" fmla="*/ 49479 h 638127"/>
                <a:gd name="connsiteX39" fmla="*/ 93238 w 347437"/>
                <a:gd name="connsiteY39" fmla="*/ 23116 h 638127"/>
                <a:gd name="connsiteX40" fmla="*/ 253504 w 347437"/>
                <a:gd name="connsiteY40" fmla="*/ 23116 h 638127"/>
                <a:gd name="connsiteX41" fmla="*/ 279867 w 347437"/>
                <a:gd name="connsiteY41" fmla="*/ 49479 h 638127"/>
                <a:gd name="connsiteX42" fmla="*/ 279867 w 347437"/>
                <a:gd name="connsiteY42" fmla="*/ 133826 h 638127"/>
                <a:gd name="connsiteX43" fmla="*/ 66874 w 347437"/>
                <a:gd name="connsiteY43" fmla="*/ 133826 h 638127"/>
                <a:gd name="connsiteX44" fmla="*/ 66874 w 347437"/>
                <a:gd name="connsiteY44" fmla="*/ 49479 h 638127"/>
                <a:gd name="connsiteX45" fmla="*/ 251803 w 347437"/>
                <a:gd name="connsiteY45" fmla="*/ 156942 h 638127"/>
                <a:gd name="connsiteX46" fmla="*/ 251726 w 347437"/>
                <a:gd name="connsiteY46" fmla="*/ 172559 h 638127"/>
                <a:gd name="connsiteX47" fmla="*/ 282032 w 347437"/>
                <a:gd name="connsiteY47" fmla="*/ 228996 h 638127"/>
                <a:gd name="connsiteX48" fmla="*/ 289145 w 347437"/>
                <a:gd name="connsiteY48" fmla="*/ 234717 h 638127"/>
                <a:gd name="connsiteX49" fmla="*/ 323316 w 347437"/>
                <a:gd name="connsiteY49" fmla="*/ 307699 h 638127"/>
                <a:gd name="connsiteX50" fmla="*/ 23503 w 347437"/>
                <a:gd name="connsiteY50" fmla="*/ 307699 h 638127"/>
                <a:gd name="connsiteX51" fmla="*/ 57597 w 347437"/>
                <a:gd name="connsiteY51" fmla="*/ 234795 h 638127"/>
                <a:gd name="connsiteX52" fmla="*/ 64787 w 347437"/>
                <a:gd name="connsiteY52" fmla="*/ 228919 h 638127"/>
                <a:gd name="connsiteX53" fmla="*/ 95093 w 347437"/>
                <a:gd name="connsiteY53" fmla="*/ 172404 h 638127"/>
                <a:gd name="connsiteX54" fmla="*/ 94938 w 347437"/>
                <a:gd name="connsiteY54" fmla="*/ 156942 h 638127"/>
                <a:gd name="connsiteX55" fmla="*/ 251803 w 347437"/>
                <a:gd name="connsiteY55" fmla="*/ 156942 h 63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47437" h="638127">
                  <a:moveTo>
                    <a:pt x="49711" y="211292"/>
                  </a:moveTo>
                  <a:cubicBezTo>
                    <a:pt x="47547" y="213070"/>
                    <a:pt x="45382" y="214848"/>
                    <a:pt x="43140" y="216626"/>
                  </a:cubicBezTo>
                  <a:cubicBezTo>
                    <a:pt x="23967" y="231779"/>
                    <a:pt x="0" y="250721"/>
                    <a:pt x="0" y="318600"/>
                  </a:cubicBezTo>
                  <a:lnTo>
                    <a:pt x="0" y="565378"/>
                  </a:lnTo>
                  <a:cubicBezTo>
                    <a:pt x="0" y="605503"/>
                    <a:pt x="32625" y="638128"/>
                    <a:pt x="72750" y="638128"/>
                  </a:cubicBezTo>
                  <a:lnTo>
                    <a:pt x="273914" y="638128"/>
                  </a:lnTo>
                  <a:cubicBezTo>
                    <a:pt x="314039" y="638128"/>
                    <a:pt x="346664" y="605503"/>
                    <a:pt x="346664" y="565378"/>
                  </a:cubicBezTo>
                  <a:lnTo>
                    <a:pt x="346664" y="530510"/>
                  </a:lnTo>
                  <a:cubicBezTo>
                    <a:pt x="347128" y="529273"/>
                    <a:pt x="347437" y="527959"/>
                    <a:pt x="347437" y="526568"/>
                  </a:cubicBezTo>
                  <a:cubicBezTo>
                    <a:pt x="347437" y="525176"/>
                    <a:pt x="347128" y="523862"/>
                    <a:pt x="346664" y="522625"/>
                  </a:cubicBezTo>
                  <a:lnTo>
                    <a:pt x="346664" y="318677"/>
                  </a:lnTo>
                  <a:cubicBezTo>
                    <a:pt x="346664" y="250721"/>
                    <a:pt x="322698" y="231779"/>
                    <a:pt x="303447" y="216626"/>
                  </a:cubicBezTo>
                  <a:cubicBezTo>
                    <a:pt x="301205" y="214848"/>
                    <a:pt x="299040" y="213147"/>
                    <a:pt x="296953" y="211369"/>
                  </a:cubicBezTo>
                  <a:cubicBezTo>
                    <a:pt x="282032" y="198767"/>
                    <a:pt x="274610" y="185856"/>
                    <a:pt x="274842" y="173100"/>
                  </a:cubicBezTo>
                  <a:cubicBezTo>
                    <a:pt x="274919" y="169544"/>
                    <a:pt x="274919" y="163668"/>
                    <a:pt x="274919" y="157097"/>
                  </a:cubicBezTo>
                  <a:lnTo>
                    <a:pt x="291387" y="157097"/>
                  </a:lnTo>
                  <a:cubicBezTo>
                    <a:pt x="297803" y="157097"/>
                    <a:pt x="302983" y="151917"/>
                    <a:pt x="302983" y="145500"/>
                  </a:cubicBezTo>
                  <a:lnTo>
                    <a:pt x="302983" y="49556"/>
                  </a:lnTo>
                  <a:cubicBezTo>
                    <a:pt x="302983" y="22188"/>
                    <a:pt x="280718" y="0"/>
                    <a:pt x="253427" y="0"/>
                  </a:cubicBezTo>
                  <a:lnTo>
                    <a:pt x="93160" y="0"/>
                  </a:lnTo>
                  <a:cubicBezTo>
                    <a:pt x="65869" y="0"/>
                    <a:pt x="43604" y="22266"/>
                    <a:pt x="43604" y="49556"/>
                  </a:cubicBezTo>
                  <a:lnTo>
                    <a:pt x="43604" y="145500"/>
                  </a:lnTo>
                  <a:cubicBezTo>
                    <a:pt x="43604" y="151917"/>
                    <a:pt x="48784" y="157097"/>
                    <a:pt x="55200" y="157097"/>
                  </a:cubicBezTo>
                  <a:lnTo>
                    <a:pt x="71590" y="157097"/>
                  </a:lnTo>
                  <a:cubicBezTo>
                    <a:pt x="71590" y="163745"/>
                    <a:pt x="71668" y="169621"/>
                    <a:pt x="71745" y="173255"/>
                  </a:cubicBezTo>
                  <a:cubicBezTo>
                    <a:pt x="72209" y="185702"/>
                    <a:pt x="64710" y="198535"/>
                    <a:pt x="49711" y="211292"/>
                  </a:cubicBezTo>
                  <a:close/>
                  <a:moveTo>
                    <a:pt x="323548" y="514971"/>
                  </a:moveTo>
                  <a:lnTo>
                    <a:pt x="23271" y="514971"/>
                  </a:lnTo>
                  <a:lnTo>
                    <a:pt x="23271" y="330970"/>
                  </a:lnTo>
                  <a:lnTo>
                    <a:pt x="323548" y="330970"/>
                  </a:lnTo>
                  <a:lnTo>
                    <a:pt x="323548" y="514971"/>
                  </a:lnTo>
                  <a:close/>
                  <a:moveTo>
                    <a:pt x="273991" y="614934"/>
                  </a:moveTo>
                  <a:lnTo>
                    <a:pt x="72827" y="614934"/>
                  </a:lnTo>
                  <a:cubicBezTo>
                    <a:pt x="45536" y="614934"/>
                    <a:pt x="23271" y="592669"/>
                    <a:pt x="23271" y="565378"/>
                  </a:cubicBezTo>
                  <a:lnTo>
                    <a:pt x="23271" y="538164"/>
                  </a:lnTo>
                  <a:lnTo>
                    <a:pt x="323548" y="538164"/>
                  </a:lnTo>
                  <a:lnTo>
                    <a:pt x="323548" y="565378"/>
                  </a:lnTo>
                  <a:cubicBezTo>
                    <a:pt x="323548" y="592669"/>
                    <a:pt x="301282" y="614934"/>
                    <a:pt x="273991" y="614934"/>
                  </a:cubicBezTo>
                  <a:close/>
                  <a:moveTo>
                    <a:pt x="66874" y="49479"/>
                  </a:moveTo>
                  <a:cubicBezTo>
                    <a:pt x="66874" y="34944"/>
                    <a:pt x="78703" y="23116"/>
                    <a:pt x="93238" y="23116"/>
                  </a:cubicBezTo>
                  <a:lnTo>
                    <a:pt x="253504" y="23116"/>
                  </a:lnTo>
                  <a:cubicBezTo>
                    <a:pt x="268038" y="23116"/>
                    <a:pt x="279867" y="34944"/>
                    <a:pt x="279867" y="49479"/>
                  </a:cubicBezTo>
                  <a:lnTo>
                    <a:pt x="279867" y="133826"/>
                  </a:lnTo>
                  <a:lnTo>
                    <a:pt x="66874" y="133826"/>
                  </a:lnTo>
                  <a:lnTo>
                    <a:pt x="66874" y="49479"/>
                  </a:lnTo>
                  <a:close/>
                  <a:moveTo>
                    <a:pt x="251803" y="156942"/>
                  </a:moveTo>
                  <a:cubicBezTo>
                    <a:pt x="251803" y="163359"/>
                    <a:pt x="251726" y="169080"/>
                    <a:pt x="251726" y="172559"/>
                  </a:cubicBezTo>
                  <a:cubicBezTo>
                    <a:pt x="251339" y="192351"/>
                    <a:pt x="261854" y="211910"/>
                    <a:pt x="282032" y="228996"/>
                  </a:cubicBezTo>
                  <a:cubicBezTo>
                    <a:pt x="284351" y="230929"/>
                    <a:pt x="286748" y="232862"/>
                    <a:pt x="289145" y="234717"/>
                  </a:cubicBezTo>
                  <a:cubicBezTo>
                    <a:pt x="305612" y="247705"/>
                    <a:pt x="321229" y="260075"/>
                    <a:pt x="323316" y="307699"/>
                  </a:cubicBezTo>
                  <a:lnTo>
                    <a:pt x="23503" y="307699"/>
                  </a:lnTo>
                  <a:cubicBezTo>
                    <a:pt x="25513" y="260230"/>
                    <a:pt x="41130" y="247783"/>
                    <a:pt x="57597" y="234795"/>
                  </a:cubicBezTo>
                  <a:cubicBezTo>
                    <a:pt x="60071" y="232862"/>
                    <a:pt x="62468" y="230929"/>
                    <a:pt x="64787" y="228919"/>
                  </a:cubicBezTo>
                  <a:cubicBezTo>
                    <a:pt x="85429" y="211369"/>
                    <a:pt x="95557" y="192351"/>
                    <a:pt x="95093" y="172404"/>
                  </a:cubicBezTo>
                  <a:cubicBezTo>
                    <a:pt x="95016" y="168925"/>
                    <a:pt x="94938" y="163359"/>
                    <a:pt x="94938" y="156942"/>
                  </a:cubicBezTo>
                  <a:lnTo>
                    <a:pt x="251803" y="156942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6" name="Frihandsfigur: Form 195">
              <a:extLst>
                <a:ext uri="{FF2B5EF4-FFF2-40B4-BE49-F238E27FC236}">
                  <a16:creationId xmlns:a16="http://schemas.microsoft.com/office/drawing/2014/main" id="{357659ED-D8BE-4BC3-82CD-EA77ADB68BC4}"/>
                </a:ext>
              </a:extLst>
            </p:cNvPr>
            <p:cNvSpPr/>
            <p:nvPr/>
          </p:nvSpPr>
          <p:spPr>
            <a:xfrm>
              <a:off x="1166937" y="5180410"/>
              <a:ext cx="23193" cy="83109"/>
            </a:xfrm>
            <a:custGeom>
              <a:avLst/>
              <a:gdLst>
                <a:gd name="connsiteX0" fmla="*/ 11597 w 23193"/>
                <a:gd name="connsiteY0" fmla="*/ 0 h 83109"/>
                <a:gd name="connsiteX1" fmla="*/ 0 w 23193"/>
                <a:gd name="connsiteY1" fmla="*/ 11597 h 83109"/>
                <a:gd name="connsiteX2" fmla="*/ 0 w 23193"/>
                <a:gd name="connsiteY2" fmla="*/ 71513 h 83109"/>
                <a:gd name="connsiteX3" fmla="*/ 11597 w 23193"/>
                <a:gd name="connsiteY3" fmla="*/ 83110 h 83109"/>
                <a:gd name="connsiteX4" fmla="*/ 23193 w 23193"/>
                <a:gd name="connsiteY4" fmla="*/ 71513 h 83109"/>
                <a:gd name="connsiteX5" fmla="*/ 23193 w 23193"/>
                <a:gd name="connsiteY5" fmla="*/ 11597 h 83109"/>
                <a:gd name="connsiteX6" fmla="*/ 11597 w 23193"/>
                <a:gd name="connsiteY6" fmla="*/ 0 h 8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83109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71513"/>
                  </a:lnTo>
                  <a:cubicBezTo>
                    <a:pt x="0" y="77930"/>
                    <a:pt x="5180" y="83110"/>
                    <a:pt x="11597" y="83110"/>
                  </a:cubicBezTo>
                  <a:cubicBezTo>
                    <a:pt x="18014" y="83110"/>
                    <a:pt x="23193" y="77930"/>
                    <a:pt x="23193" y="71513"/>
                  </a:cubicBezTo>
                  <a:lnTo>
                    <a:pt x="23193" y="11597"/>
                  </a:lnTo>
                  <a:cubicBezTo>
                    <a:pt x="23193" y="5180"/>
                    <a:pt x="17936" y="0"/>
                    <a:pt x="11597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7" name="Frihandsfigur: Form 196">
              <a:extLst>
                <a:ext uri="{FF2B5EF4-FFF2-40B4-BE49-F238E27FC236}">
                  <a16:creationId xmlns:a16="http://schemas.microsoft.com/office/drawing/2014/main" id="{C8DF0175-2393-4667-A31F-2605BD86EA25}"/>
                </a:ext>
              </a:extLst>
            </p:cNvPr>
            <p:cNvSpPr/>
            <p:nvPr/>
          </p:nvSpPr>
          <p:spPr>
            <a:xfrm>
              <a:off x="1233116" y="5180410"/>
              <a:ext cx="23193" cy="83109"/>
            </a:xfrm>
            <a:custGeom>
              <a:avLst/>
              <a:gdLst>
                <a:gd name="connsiteX0" fmla="*/ 11597 w 23193"/>
                <a:gd name="connsiteY0" fmla="*/ 0 h 83109"/>
                <a:gd name="connsiteX1" fmla="*/ 0 w 23193"/>
                <a:gd name="connsiteY1" fmla="*/ 11597 h 83109"/>
                <a:gd name="connsiteX2" fmla="*/ 0 w 23193"/>
                <a:gd name="connsiteY2" fmla="*/ 71513 h 83109"/>
                <a:gd name="connsiteX3" fmla="*/ 11597 w 23193"/>
                <a:gd name="connsiteY3" fmla="*/ 83110 h 83109"/>
                <a:gd name="connsiteX4" fmla="*/ 23193 w 23193"/>
                <a:gd name="connsiteY4" fmla="*/ 71513 h 83109"/>
                <a:gd name="connsiteX5" fmla="*/ 23193 w 23193"/>
                <a:gd name="connsiteY5" fmla="*/ 11597 h 83109"/>
                <a:gd name="connsiteX6" fmla="*/ 11597 w 23193"/>
                <a:gd name="connsiteY6" fmla="*/ 0 h 8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83109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71513"/>
                  </a:lnTo>
                  <a:cubicBezTo>
                    <a:pt x="0" y="77930"/>
                    <a:pt x="5180" y="83110"/>
                    <a:pt x="11597" y="83110"/>
                  </a:cubicBezTo>
                  <a:cubicBezTo>
                    <a:pt x="18014" y="83110"/>
                    <a:pt x="23193" y="77930"/>
                    <a:pt x="23193" y="71513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8" name="Frihandsfigur: Form 197">
              <a:extLst>
                <a:ext uri="{FF2B5EF4-FFF2-40B4-BE49-F238E27FC236}">
                  <a16:creationId xmlns:a16="http://schemas.microsoft.com/office/drawing/2014/main" id="{BB012352-5B02-4A8B-A33B-80D01DBB77C2}"/>
                </a:ext>
              </a:extLst>
            </p:cNvPr>
            <p:cNvSpPr/>
            <p:nvPr/>
          </p:nvSpPr>
          <p:spPr>
            <a:xfrm>
              <a:off x="1100681" y="5180410"/>
              <a:ext cx="23193" cy="83109"/>
            </a:xfrm>
            <a:custGeom>
              <a:avLst/>
              <a:gdLst>
                <a:gd name="connsiteX0" fmla="*/ 11597 w 23193"/>
                <a:gd name="connsiteY0" fmla="*/ 0 h 83109"/>
                <a:gd name="connsiteX1" fmla="*/ 0 w 23193"/>
                <a:gd name="connsiteY1" fmla="*/ 11597 h 83109"/>
                <a:gd name="connsiteX2" fmla="*/ 0 w 23193"/>
                <a:gd name="connsiteY2" fmla="*/ 71513 h 83109"/>
                <a:gd name="connsiteX3" fmla="*/ 11597 w 23193"/>
                <a:gd name="connsiteY3" fmla="*/ 83110 h 83109"/>
                <a:gd name="connsiteX4" fmla="*/ 23193 w 23193"/>
                <a:gd name="connsiteY4" fmla="*/ 71513 h 83109"/>
                <a:gd name="connsiteX5" fmla="*/ 23193 w 23193"/>
                <a:gd name="connsiteY5" fmla="*/ 11597 h 83109"/>
                <a:gd name="connsiteX6" fmla="*/ 11597 w 23193"/>
                <a:gd name="connsiteY6" fmla="*/ 0 h 8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83109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71513"/>
                  </a:lnTo>
                  <a:cubicBezTo>
                    <a:pt x="0" y="77930"/>
                    <a:pt x="5180" y="83110"/>
                    <a:pt x="11597" y="83110"/>
                  </a:cubicBezTo>
                  <a:cubicBezTo>
                    <a:pt x="18014" y="83110"/>
                    <a:pt x="23193" y="77930"/>
                    <a:pt x="23193" y="71513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9" name="Frihandsfigur: Form 198">
              <a:extLst>
                <a:ext uri="{FF2B5EF4-FFF2-40B4-BE49-F238E27FC236}">
                  <a16:creationId xmlns:a16="http://schemas.microsoft.com/office/drawing/2014/main" id="{5DD2B286-2B91-4088-A1B5-18AB6D309DE7}"/>
                </a:ext>
              </a:extLst>
            </p:cNvPr>
            <p:cNvSpPr/>
            <p:nvPr/>
          </p:nvSpPr>
          <p:spPr>
            <a:xfrm>
              <a:off x="1105165" y="5496536"/>
              <a:ext cx="146659" cy="146582"/>
            </a:xfrm>
            <a:custGeom>
              <a:avLst/>
              <a:gdLst>
                <a:gd name="connsiteX0" fmla="*/ 11906 w 146659"/>
                <a:gd name="connsiteY0" fmla="*/ 134754 h 146582"/>
                <a:gd name="connsiteX1" fmla="*/ 40588 w 146659"/>
                <a:gd name="connsiteY1" fmla="*/ 146582 h 146582"/>
                <a:gd name="connsiteX2" fmla="*/ 69271 w 146659"/>
                <a:gd name="connsiteY2" fmla="*/ 134754 h 146582"/>
                <a:gd name="connsiteX3" fmla="*/ 134831 w 146659"/>
                <a:gd name="connsiteY3" fmla="*/ 69194 h 146582"/>
                <a:gd name="connsiteX4" fmla="*/ 134831 w 146659"/>
                <a:gd name="connsiteY4" fmla="*/ 11829 h 146582"/>
                <a:gd name="connsiteX5" fmla="*/ 77466 w 146659"/>
                <a:gd name="connsiteY5" fmla="*/ 11829 h 146582"/>
                <a:gd name="connsiteX6" fmla="*/ 11906 w 146659"/>
                <a:gd name="connsiteY6" fmla="*/ 77389 h 146582"/>
                <a:gd name="connsiteX7" fmla="*/ 0 w 146659"/>
                <a:gd name="connsiteY7" fmla="*/ 106071 h 146582"/>
                <a:gd name="connsiteX8" fmla="*/ 11906 w 146659"/>
                <a:gd name="connsiteY8" fmla="*/ 134754 h 146582"/>
                <a:gd name="connsiteX9" fmla="*/ 93933 w 146659"/>
                <a:gd name="connsiteY9" fmla="*/ 28219 h 146582"/>
                <a:gd name="connsiteX10" fmla="*/ 106226 w 146659"/>
                <a:gd name="connsiteY10" fmla="*/ 23116 h 146582"/>
                <a:gd name="connsiteX11" fmla="*/ 118518 w 146659"/>
                <a:gd name="connsiteY11" fmla="*/ 28219 h 146582"/>
                <a:gd name="connsiteX12" fmla="*/ 118518 w 146659"/>
                <a:gd name="connsiteY12" fmla="*/ 52726 h 146582"/>
                <a:gd name="connsiteX13" fmla="*/ 93933 w 146659"/>
                <a:gd name="connsiteY13" fmla="*/ 77311 h 146582"/>
                <a:gd name="connsiteX14" fmla="*/ 69426 w 146659"/>
                <a:gd name="connsiteY14" fmla="*/ 52804 h 146582"/>
                <a:gd name="connsiteX15" fmla="*/ 93933 w 146659"/>
                <a:gd name="connsiteY15" fmla="*/ 28219 h 146582"/>
                <a:gd name="connsiteX16" fmla="*/ 28296 w 146659"/>
                <a:gd name="connsiteY16" fmla="*/ 93856 h 146582"/>
                <a:gd name="connsiteX17" fmla="*/ 52881 w 146659"/>
                <a:gd name="connsiteY17" fmla="*/ 69271 h 146582"/>
                <a:gd name="connsiteX18" fmla="*/ 77389 w 146659"/>
                <a:gd name="connsiteY18" fmla="*/ 93779 h 146582"/>
                <a:gd name="connsiteX19" fmla="*/ 52804 w 146659"/>
                <a:gd name="connsiteY19" fmla="*/ 118364 h 146582"/>
                <a:gd name="connsiteX20" fmla="*/ 28296 w 146659"/>
                <a:gd name="connsiteY20" fmla="*/ 118364 h 146582"/>
                <a:gd name="connsiteX21" fmla="*/ 23193 w 146659"/>
                <a:gd name="connsiteY21" fmla="*/ 106071 h 146582"/>
                <a:gd name="connsiteX22" fmla="*/ 28296 w 146659"/>
                <a:gd name="connsiteY22" fmla="*/ 93856 h 146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6659" h="146582">
                  <a:moveTo>
                    <a:pt x="11906" y="134754"/>
                  </a:moveTo>
                  <a:cubicBezTo>
                    <a:pt x="19792" y="142640"/>
                    <a:pt x="30151" y="146582"/>
                    <a:pt x="40588" y="146582"/>
                  </a:cubicBezTo>
                  <a:cubicBezTo>
                    <a:pt x="51026" y="146582"/>
                    <a:pt x="61385" y="142640"/>
                    <a:pt x="69271" y="134754"/>
                  </a:cubicBezTo>
                  <a:lnTo>
                    <a:pt x="134831" y="69194"/>
                  </a:lnTo>
                  <a:cubicBezTo>
                    <a:pt x="150602" y="53422"/>
                    <a:pt x="150602" y="27678"/>
                    <a:pt x="134831" y="11829"/>
                  </a:cubicBezTo>
                  <a:cubicBezTo>
                    <a:pt x="119060" y="-3943"/>
                    <a:pt x="93315" y="-3943"/>
                    <a:pt x="77466" y="11829"/>
                  </a:cubicBezTo>
                  <a:lnTo>
                    <a:pt x="11906" y="77389"/>
                  </a:lnTo>
                  <a:cubicBezTo>
                    <a:pt x="4252" y="85042"/>
                    <a:pt x="0" y="95248"/>
                    <a:pt x="0" y="106071"/>
                  </a:cubicBezTo>
                  <a:cubicBezTo>
                    <a:pt x="77" y="116895"/>
                    <a:pt x="4252" y="127100"/>
                    <a:pt x="11906" y="134754"/>
                  </a:cubicBezTo>
                  <a:close/>
                  <a:moveTo>
                    <a:pt x="93933" y="28219"/>
                  </a:moveTo>
                  <a:cubicBezTo>
                    <a:pt x="97335" y="24817"/>
                    <a:pt x="101742" y="23116"/>
                    <a:pt x="106226" y="23116"/>
                  </a:cubicBezTo>
                  <a:cubicBezTo>
                    <a:pt x="110710" y="23116"/>
                    <a:pt x="115117" y="24817"/>
                    <a:pt x="118518" y="28219"/>
                  </a:cubicBezTo>
                  <a:cubicBezTo>
                    <a:pt x="125244" y="35022"/>
                    <a:pt x="125244" y="46000"/>
                    <a:pt x="118518" y="52726"/>
                  </a:cubicBezTo>
                  <a:lnTo>
                    <a:pt x="93933" y="77311"/>
                  </a:lnTo>
                  <a:lnTo>
                    <a:pt x="69426" y="52804"/>
                  </a:lnTo>
                  <a:lnTo>
                    <a:pt x="93933" y="28219"/>
                  </a:lnTo>
                  <a:close/>
                  <a:moveTo>
                    <a:pt x="28296" y="93856"/>
                  </a:moveTo>
                  <a:lnTo>
                    <a:pt x="52881" y="69271"/>
                  </a:lnTo>
                  <a:lnTo>
                    <a:pt x="77389" y="93779"/>
                  </a:lnTo>
                  <a:lnTo>
                    <a:pt x="52804" y="118364"/>
                  </a:lnTo>
                  <a:cubicBezTo>
                    <a:pt x="46000" y="125167"/>
                    <a:pt x="35022" y="125167"/>
                    <a:pt x="28296" y="118364"/>
                  </a:cubicBezTo>
                  <a:cubicBezTo>
                    <a:pt x="25049" y="115117"/>
                    <a:pt x="23193" y="110710"/>
                    <a:pt x="23193" y="106071"/>
                  </a:cubicBezTo>
                  <a:cubicBezTo>
                    <a:pt x="23271" y="101432"/>
                    <a:pt x="25049" y="97103"/>
                    <a:pt x="28296" y="9385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0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14092" y="4984266"/>
            <a:ext cx="509503" cy="422019"/>
            <a:chOff x="2521896" y="5232518"/>
            <a:chExt cx="591200" cy="489689"/>
          </a:xfrm>
          <a:solidFill>
            <a:srgbClr val="333333"/>
          </a:solidFill>
        </p:grpSpPr>
        <p:sp>
          <p:nvSpPr>
            <p:cNvPr id="201" name="Frihandsfigur: Form 200">
              <a:extLst>
                <a:ext uri="{FF2B5EF4-FFF2-40B4-BE49-F238E27FC236}">
                  <a16:creationId xmlns:a16="http://schemas.microsoft.com/office/drawing/2014/main" id="{70837F41-0629-4CE1-8235-758728D5E684}"/>
                </a:ext>
              </a:extLst>
            </p:cNvPr>
            <p:cNvSpPr/>
            <p:nvPr/>
          </p:nvSpPr>
          <p:spPr>
            <a:xfrm>
              <a:off x="2521896" y="5232518"/>
              <a:ext cx="591200" cy="489689"/>
            </a:xfrm>
            <a:custGeom>
              <a:avLst/>
              <a:gdLst>
                <a:gd name="connsiteX0" fmla="*/ 579680 w 591200"/>
                <a:gd name="connsiteY0" fmla="*/ 0 h 489689"/>
                <a:gd name="connsiteX1" fmla="*/ 113184 w 591200"/>
                <a:gd name="connsiteY1" fmla="*/ 0 h 489689"/>
                <a:gd name="connsiteX2" fmla="*/ 101587 w 591200"/>
                <a:gd name="connsiteY2" fmla="*/ 11597 h 489689"/>
                <a:gd name="connsiteX3" fmla="*/ 101587 w 591200"/>
                <a:gd name="connsiteY3" fmla="*/ 129728 h 489689"/>
                <a:gd name="connsiteX4" fmla="*/ 11597 w 591200"/>
                <a:gd name="connsiteY4" fmla="*/ 129728 h 489689"/>
                <a:gd name="connsiteX5" fmla="*/ 0 w 591200"/>
                <a:gd name="connsiteY5" fmla="*/ 141325 h 489689"/>
                <a:gd name="connsiteX6" fmla="*/ 0 w 591200"/>
                <a:gd name="connsiteY6" fmla="*/ 427300 h 489689"/>
                <a:gd name="connsiteX7" fmla="*/ 62390 w 591200"/>
                <a:gd name="connsiteY7" fmla="*/ 489690 h 489689"/>
                <a:gd name="connsiteX8" fmla="*/ 62699 w 591200"/>
                <a:gd name="connsiteY8" fmla="*/ 489690 h 489689"/>
                <a:gd name="connsiteX9" fmla="*/ 62854 w 591200"/>
                <a:gd name="connsiteY9" fmla="*/ 489690 h 489689"/>
                <a:gd name="connsiteX10" fmla="*/ 532443 w 591200"/>
                <a:gd name="connsiteY10" fmla="*/ 489690 h 489689"/>
                <a:gd name="connsiteX11" fmla="*/ 591200 w 591200"/>
                <a:gd name="connsiteY11" fmla="*/ 430933 h 489689"/>
                <a:gd name="connsiteX12" fmla="*/ 591200 w 591200"/>
                <a:gd name="connsiteY12" fmla="*/ 11597 h 489689"/>
                <a:gd name="connsiteX13" fmla="*/ 579680 w 591200"/>
                <a:gd name="connsiteY13" fmla="*/ 0 h 489689"/>
                <a:gd name="connsiteX14" fmla="*/ 23193 w 591200"/>
                <a:gd name="connsiteY14" fmla="*/ 427222 h 489689"/>
                <a:gd name="connsiteX15" fmla="*/ 23193 w 591200"/>
                <a:gd name="connsiteY15" fmla="*/ 152844 h 489689"/>
                <a:gd name="connsiteX16" fmla="*/ 101664 w 591200"/>
                <a:gd name="connsiteY16" fmla="*/ 152844 h 489689"/>
                <a:gd name="connsiteX17" fmla="*/ 101664 w 591200"/>
                <a:gd name="connsiteY17" fmla="*/ 420496 h 489689"/>
                <a:gd name="connsiteX18" fmla="*/ 101664 w 591200"/>
                <a:gd name="connsiteY18" fmla="*/ 427145 h 489689"/>
                <a:gd name="connsiteX19" fmla="*/ 62467 w 591200"/>
                <a:gd name="connsiteY19" fmla="*/ 466342 h 489689"/>
                <a:gd name="connsiteX20" fmla="*/ 23193 w 591200"/>
                <a:gd name="connsiteY20" fmla="*/ 427222 h 489689"/>
                <a:gd name="connsiteX21" fmla="*/ 568084 w 591200"/>
                <a:gd name="connsiteY21" fmla="*/ 430933 h 489689"/>
                <a:gd name="connsiteX22" fmla="*/ 532520 w 591200"/>
                <a:gd name="connsiteY22" fmla="*/ 466496 h 489689"/>
                <a:gd name="connsiteX23" fmla="*/ 110864 w 591200"/>
                <a:gd name="connsiteY23" fmla="*/ 466496 h 489689"/>
                <a:gd name="connsiteX24" fmla="*/ 124780 w 591200"/>
                <a:gd name="connsiteY24" fmla="*/ 427300 h 489689"/>
                <a:gd name="connsiteX25" fmla="*/ 124780 w 591200"/>
                <a:gd name="connsiteY25" fmla="*/ 420651 h 489689"/>
                <a:gd name="connsiteX26" fmla="*/ 124780 w 591200"/>
                <a:gd name="connsiteY26" fmla="*/ 141402 h 489689"/>
                <a:gd name="connsiteX27" fmla="*/ 124780 w 591200"/>
                <a:gd name="connsiteY27" fmla="*/ 23270 h 489689"/>
                <a:gd name="connsiteX28" fmla="*/ 568084 w 591200"/>
                <a:gd name="connsiteY28" fmla="*/ 23270 h 489689"/>
                <a:gd name="connsiteX29" fmla="*/ 568084 w 591200"/>
                <a:gd name="connsiteY29" fmla="*/ 430933 h 48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91200" h="489689">
                  <a:moveTo>
                    <a:pt x="579680" y="0"/>
                  </a:moveTo>
                  <a:lnTo>
                    <a:pt x="113184" y="0"/>
                  </a:lnTo>
                  <a:cubicBezTo>
                    <a:pt x="106767" y="0"/>
                    <a:pt x="101587" y="5180"/>
                    <a:pt x="101587" y="11597"/>
                  </a:cubicBezTo>
                  <a:lnTo>
                    <a:pt x="101587" y="129728"/>
                  </a:lnTo>
                  <a:lnTo>
                    <a:pt x="11597" y="129728"/>
                  </a:lnTo>
                  <a:cubicBezTo>
                    <a:pt x="5180" y="129728"/>
                    <a:pt x="0" y="134908"/>
                    <a:pt x="0" y="141325"/>
                  </a:cubicBezTo>
                  <a:lnTo>
                    <a:pt x="0" y="427300"/>
                  </a:lnTo>
                  <a:cubicBezTo>
                    <a:pt x="0" y="461703"/>
                    <a:pt x="27987" y="489690"/>
                    <a:pt x="62390" y="489690"/>
                  </a:cubicBezTo>
                  <a:cubicBezTo>
                    <a:pt x="62467" y="489690"/>
                    <a:pt x="62622" y="489690"/>
                    <a:pt x="62699" y="489690"/>
                  </a:cubicBezTo>
                  <a:cubicBezTo>
                    <a:pt x="62777" y="489690"/>
                    <a:pt x="62777" y="489690"/>
                    <a:pt x="62854" y="489690"/>
                  </a:cubicBezTo>
                  <a:lnTo>
                    <a:pt x="532443" y="489690"/>
                  </a:lnTo>
                  <a:cubicBezTo>
                    <a:pt x="564837" y="489690"/>
                    <a:pt x="591200" y="463327"/>
                    <a:pt x="591200" y="430933"/>
                  </a:cubicBezTo>
                  <a:lnTo>
                    <a:pt x="591200" y="11597"/>
                  </a:lnTo>
                  <a:cubicBezTo>
                    <a:pt x="591277" y="5180"/>
                    <a:pt x="586097" y="0"/>
                    <a:pt x="579680" y="0"/>
                  </a:cubicBezTo>
                  <a:close/>
                  <a:moveTo>
                    <a:pt x="23193" y="427222"/>
                  </a:moveTo>
                  <a:lnTo>
                    <a:pt x="23193" y="152844"/>
                  </a:lnTo>
                  <a:lnTo>
                    <a:pt x="101664" y="152844"/>
                  </a:lnTo>
                  <a:lnTo>
                    <a:pt x="101664" y="420496"/>
                  </a:lnTo>
                  <a:lnTo>
                    <a:pt x="101664" y="427145"/>
                  </a:lnTo>
                  <a:cubicBezTo>
                    <a:pt x="101664" y="448792"/>
                    <a:pt x="84037" y="466342"/>
                    <a:pt x="62467" y="466342"/>
                  </a:cubicBezTo>
                  <a:cubicBezTo>
                    <a:pt x="40898" y="466342"/>
                    <a:pt x="23193" y="448870"/>
                    <a:pt x="23193" y="427222"/>
                  </a:cubicBezTo>
                  <a:close/>
                  <a:moveTo>
                    <a:pt x="568084" y="430933"/>
                  </a:moveTo>
                  <a:cubicBezTo>
                    <a:pt x="568084" y="450570"/>
                    <a:pt x="552158" y="466496"/>
                    <a:pt x="532520" y="466496"/>
                  </a:cubicBezTo>
                  <a:lnTo>
                    <a:pt x="110864" y="466496"/>
                  </a:lnTo>
                  <a:cubicBezTo>
                    <a:pt x="119523" y="455750"/>
                    <a:pt x="124780" y="442143"/>
                    <a:pt x="124780" y="427300"/>
                  </a:cubicBezTo>
                  <a:lnTo>
                    <a:pt x="124780" y="420651"/>
                  </a:lnTo>
                  <a:lnTo>
                    <a:pt x="124780" y="141402"/>
                  </a:lnTo>
                  <a:lnTo>
                    <a:pt x="124780" y="23270"/>
                  </a:lnTo>
                  <a:lnTo>
                    <a:pt x="568084" y="23270"/>
                  </a:lnTo>
                  <a:lnTo>
                    <a:pt x="568084" y="43093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2" name="Frihandsfigur: Form 201">
              <a:extLst>
                <a:ext uri="{FF2B5EF4-FFF2-40B4-BE49-F238E27FC236}">
                  <a16:creationId xmlns:a16="http://schemas.microsoft.com/office/drawing/2014/main" id="{A255E4DD-ACB4-4441-A8A9-6E6CFFB3D68D}"/>
                </a:ext>
              </a:extLst>
            </p:cNvPr>
            <p:cNvSpPr/>
            <p:nvPr/>
          </p:nvSpPr>
          <p:spPr>
            <a:xfrm>
              <a:off x="2686260" y="5296377"/>
              <a:ext cx="168538" cy="180135"/>
            </a:xfrm>
            <a:custGeom>
              <a:avLst/>
              <a:gdLst>
                <a:gd name="connsiteX0" fmla="*/ 11597 w 168538"/>
                <a:gd name="connsiteY0" fmla="*/ 180136 h 180135"/>
                <a:gd name="connsiteX1" fmla="*/ 156942 w 168538"/>
                <a:gd name="connsiteY1" fmla="*/ 180136 h 180135"/>
                <a:gd name="connsiteX2" fmla="*/ 168539 w 168538"/>
                <a:gd name="connsiteY2" fmla="*/ 168539 h 180135"/>
                <a:gd name="connsiteX3" fmla="*/ 168539 w 168538"/>
                <a:gd name="connsiteY3" fmla="*/ 11597 h 180135"/>
                <a:gd name="connsiteX4" fmla="*/ 156942 w 168538"/>
                <a:gd name="connsiteY4" fmla="*/ 0 h 180135"/>
                <a:gd name="connsiteX5" fmla="*/ 11597 w 168538"/>
                <a:gd name="connsiteY5" fmla="*/ 0 h 180135"/>
                <a:gd name="connsiteX6" fmla="*/ 0 w 168538"/>
                <a:gd name="connsiteY6" fmla="*/ 11597 h 180135"/>
                <a:gd name="connsiteX7" fmla="*/ 0 w 168538"/>
                <a:gd name="connsiteY7" fmla="*/ 168539 h 180135"/>
                <a:gd name="connsiteX8" fmla="*/ 11597 w 168538"/>
                <a:gd name="connsiteY8" fmla="*/ 180136 h 180135"/>
                <a:gd name="connsiteX9" fmla="*/ 23193 w 168538"/>
                <a:gd name="connsiteY9" fmla="*/ 23193 h 180135"/>
                <a:gd name="connsiteX10" fmla="*/ 145345 w 168538"/>
                <a:gd name="connsiteY10" fmla="*/ 23193 h 180135"/>
                <a:gd name="connsiteX11" fmla="*/ 145345 w 168538"/>
                <a:gd name="connsiteY11" fmla="*/ 156942 h 180135"/>
                <a:gd name="connsiteX12" fmla="*/ 23193 w 168538"/>
                <a:gd name="connsiteY12" fmla="*/ 156942 h 180135"/>
                <a:gd name="connsiteX13" fmla="*/ 23193 w 168538"/>
                <a:gd name="connsiteY13" fmla="*/ 23193 h 18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538" h="180135">
                  <a:moveTo>
                    <a:pt x="11597" y="180136"/>
                  </a:moveTo>
                  <a:lnTo>
                    <a:pt x="156942" y="180136"/>
                  </a:lnTo>
                  <a:cubicBezTo>
                    <a:pt x="163359" y="180136"/>
                    <a:pt x="168539" y="174956"/>
                    <a:pt x="168539" y="168539"/>
                  </a:cubicBezTo>
                  <a:lnTo>
                    <a:pt x="168539" y="11597"/>
                  </a:lnTo>
                  <a:cubicBezTo>
                    <a:pt x="168539" y="5180"/>
                    <a:pt x="163359" y="0"/>
                    <a:pt x="15694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68539"/>
                  </a:lnTo>
                  <a:cubicBezTo>
                    <a:pt x="0" y="174956"/>
                    <a:pt x="5180" y="180136"/>
                    <a:pt x="11597" y="180136"/>
                  </a:cubicBezTo>
                  <a:close/>
                  <a:moveTo>
                    <a:pt x="23193" y="23193"/>
                  </a:moveTo>
                  <a:lnTo>
                    <a:pt x="145345" y="23193"/>
                  </a:lnTo>
                  <a:lnTo>
                    <a:pt x="145345" y="156942"/>
                  </a:lnTo>
                  <a:lnTo>
                    <a:pt x="23193" y="156942"/>
                  </a:lnTo>
                  <a:lnTo>
                    <a:pt x="23193" y="2319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3" name="Frihandsfigur: Form 202">
              <a:extLst>
                <a:ext uri="{FF2B5EF4-FFF2-40B4-BE49-F238E27FC236}">
                  <a16:creationId xmlns:a16="http://schemas.microsoft.com/office/drawing/2014/main" id="{2701A172-4550-4980-BE4E-6BF01404D67C}"/>
                </a:ext>
              </a:extLst>
            </p:cNvPr>
            <p:cNvSpPr/>
            <p:nvPr/>
          </p:nvSpPr>
          <p:spPr>
            <a:xfrm>
              <a:off x="2893531" y="5296377"/>
              <a:ext cx="156169" cy="23193"/>
            </a:xfrm>
            <a:custGeom>
              <a:avLst/>
              <a:gdLst>
                <a:gd name="connsiteX0" fmla="*/ 11597 w 156169"/>
                <a:gd name="connsiteY0" fmla="*/ 23193 h 23193"/>
                <a:gd name="connsiteX1" fmla="*/ 144572 w 156169"/>
                <a:gd name="connsiteY1" fmla="*/ 23193 h 23193"/>
                <a:gd name="connsiteX2" fmla="*/ 156169 w 156169"/>
                <a:gd name="connsiteY2" fmla="*/ 11597 h 23193"/>
                <a:gd name="connsiteX3" fmla="*/ 144572 w 156169"/>
                <a:gd name="connsiteY3" fmla="*/ 0 h 23193"/>
                <a:gd name="connsiteX4" fmla="*/ 11597 w 156169"/>
                <a:gd name="connsiteY4" fmla="*/ 0 h 23193"/>
                <a:gd name="connsiteX5" fmla="*/ 0 w 156169"/>
                <a:gd name="connsiteY5" fmla="*/ 11597 h 23193"/>
                <a:gd name="connsiteX6" fmla="*/ 11597 w 15616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69" h="23193">
                  <a:moveTo>
                    <a:pt x="11597" y="23193"/>
                  </a:moveTo>
                  <a:lnTo>
                    <a:pt x="144572" y="23193"/>
                  </a:lnTo>
                  <a:cubicBezTo>
                    <a:pt x="150989" y="23193"/>
                    <a:pt x="156169" y="18014"/>
                    <a:pt x="156169" y="11597"/>
                  </a:cubicBezTo>
                  <a:cubicBezTo>
                    <a:pt x="156169" y="5180"/>
                    <a:pt x="150989" y="0"/>
                    <a:pt x="14457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4" name="Frihandsfigur: Form 203">
              <a:extLst>
                <a:ext uri="{FF2B5EF4-FFF2-40B4-BE49-F238E27FC236}">
                  <a16:creationId xmlns:a16="http://schemas.microsoft.com/office/drawing/2014/main" id="{36F4CC11-F1DC-4F60-964D-32635ECA27FB}"/>
                </a:ext>
              </a:extLst>
            </p:cNvPr>
            <p:cNvSpPr/>
            <p:nvPr/>
          </p:nvSpPr>
          <p:spPr>
            <a:xfrm>
              <a:off x="2893531" y="5376008"/>
              <a:ext cx="156169" cy="23193"/>
            </a:xfrm>
            <a:custGeom>
              <a:avLst/>
              <a:gdLst>
                <a:gd name="connsiteX0" fmla="*/ 11597 w 156169"/>
                <a:gd name="connsiteY0" fmla="*/ 23193 h 23193"/>
                <a:gd name="connsiteX1" fmla="*/ 144572 w 156169"/>
                <a:gd name="connsiteY1" fmla="*/ 23193 h 23193"/>
                <a:gd name="connsiteX2" fmla="*/ 156169 w 156169"/>
                <a:gd name="connsiteY2" fmla="*/ 11597 h 23193"/>
                <a:gd name="connsiteX3" fmla="*/ 144572 w 156169"/>
                <a:gd name="connsiteY3" fmla="*/ 0 h 23193"/>
                <a:gd name="connsiteX4" fmla="*/ 11597 w 156169"/>
                <a:gd name="connsiteY4" fmla="*/ 0 h 23193"/>
                <a:gd name="connsiteX5" fmla="*/ 0 w 156169"/>
                <a:gd name="connsiteY5" fmla="*/ 11597 h 23193"/>
                <a:gd name="connsiteX6" fmla="*/ 11597 w 15616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69" h="23193">
                  <a:moveTo>
                    <a:pt x="11597" y="23193"/>
                  </a:moveTo>
                  <a:lnTo>
                    <a:pt x="144572" y="23193"/>
                  </a:lnTo>
                  <a:cubicBezTo>
                    <a:pt x="150989" y="23193"/>
                    <a:pt x="156169" y="18013"/>
                    <a:pt x="156169" y="11597"/>
                  </a:cubicBezTo>
                  <a:cubicBezTo>
                    <a:pt x="156169" y="5180"/>
                    <a:pt x="150989" y="0"/>
                    <a:pt x="14457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5" name="Frihandsfigur: Form 204">
              <a:extLst>
                <a:ext uri="{FF2B5EF4-FFF2-40B4-BE49-F238E27FC236}">
                  <a16:creationId xmlns:a16="http://schemas.microsoft.com/office/drawing/2014/main" id="{5C89DFD4-0034-448F-948E-0429D0B7BAE0}"/>
                </a:ext>
              </a:extLst>
            </p:cNvPr>
            <p:cNvSpPr/>
            <p:nvPr/>
          </p:nvSpPr>
          <p:spPr>
            <a:xfrm>
              <a:off x="2893531" y="5455716"/>
              <a:ext cx="156169" cy="23193"/>
            </a:xfrm>
            <a:custGeom>
              <a:avLst/>
              <a:gdLst>
                <a:gd name="connsiteX0" fmla="*/ 11597 w 156169"/>
                <a:gd name="connsiteY0" fmla="*/ 23193 h 23193"/>
                <a:gd name="connsiteX1" fmla="*/ 144572 w 156169"/>
                <a:gd name="connsiteY1" fmla="*/ 23193 h 23193"/>
                <a:gd name="connsiteX2" fmla="*/ 156169 w 156169"/>
                <a:gd name="connsiteY2" fmla="*/ 11597 h 23193"/>
                <a:gd name="connsiteX3" fmla="*/ 144572 w 156169"/>
                <a:gd name="connsiteY3" fmla="*/ 0 h 23193"/>
                <a:gd name="connsiteX4" fmla="*/ 11597 w 156169"/>
                <a:gd name="connsiteY4" fmla="*/ 0 h 23193"/>
                <a:gd name="connsiteX5" fmla="*/ 0 w 156169"/>
                <a:gd name="connsiteY5" fmla="*/ 11597 h 23193"/>
                <a:gd name="connsiteX6" fmla="*/ 11597 w 15616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69" h="23193">
                  <a:moveTo>
                    <a:pt x="11597" y="23193"/>
                  </a:moveTo>
                  <a:lnTo>
                    <a:pt x="144572" y="23193"/>
                  </a:lnTo>
                  <a:cubicBezTo>
                    <a:pt x="150989" y="23193"/>
                    <a:pt x="156169" y="18013"/>
                    <a:pt x="156169" y="11597"/>
                  </a:cubicBezTo>
                  <a:cubicBezTo>
                    <a:pt x="156169" y="5180"/>
                    <a:pt x="150989" y="0"/>
                    <a:pt x="14457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6" name="Frihandsfigur: Form 205">
              <a:extLst>
                <a:ext uri="{FF2B5EF4-FFF2-40B4-BE49-F238E27FC236}">
                  <a16:creationId xmlns:a16="http://schemas.microsoft.com/office/drawing/2014/main" id="{5FC01D27-481F-478B-8684-A74CF4A24C5F}"/>
                </a:ext>
              </a:extLst>
            </p:cNvPr>
            <p:cNvSpPr/>
            <p:nvPr/>
          </p:nvSpPr>
          <p:spPr>
            <a:xfrm>
              <a:off x="2686260" y="5535347"/>
              <a:ext cx="363440" cy="23193"/>
            </a:xfrm>
            <a:custGeom>
              <a:avLst/>
              <a:gdLst>
                <a:gd name="connsiteX0" fmla="*/ 11597 w 363440"/>
                <a:gd name="connsiteY0" fmla="*/ 23193 h 23193"/>
                <a:gd name="connsiteX1" fmla="*/ 351844 w 363440"/>
                <a:gd name="connsiteY1" fmla="*/ 23193 h 23193"/>
                <a:gd name="connsiteX2" fmla="*/ 363441 w 363440"/>
                <a:gd name="connsiteY2" fmla="*/ 11597 h 23193"/>
                <a:gd name="connsiteX3" fmla="*/ 351844 w 363440"/>
                <a:gd name="connsiteY3" fmla="*/ 0 h 23193"/>
                <a:gd name="connsiteX4" fmla="*/ 11597 w 363440"/>
                <a:gd name="connsiteY4" fmla="*/ 0 h 23193"/>
                <a:gd name="connsiteX5" fmla="*/ 0 w 363440"/>
                <a:gd name="connsiteY5" fmla="*/ 11597 h 23193"/>
                <a:gd name="connsiteX6" fmla="*/ 11597 w 363440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440" h="23193">
                  <a:moveTo>
                    <a:pt x="11597" y="23193"/>
                  </a:moveTo>
                  <a:lnTo>
                    <a:pt x="351844" y="23193"/>
                  </a:lnTo>
                  <a:cubicBezTo>
                    <a:pt x="358261" y="23193"/>
                    <a:pt x="363441" y="18014"/>
                    <a:pt x="363441" y="11597"/>
                  </a:cubicBezTo>
                  <a:cubicBezTo>
                    <a:pt x="363441" y="5180"/>
                    <a:pt x="358261" y="0"/>
                    <a:pt x="351844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7" name="Frihandsfigur: Form 206">
              <a:extLst>
                <a:ext uri="{FF2B5EF4-FFF2-40B4-BE49-F238E27FC236}">
                  <a16:creationId xmlns:a16="http://schemas.microsoft.com/office/drawing/2014/main" id="{48E13A29-715E-49E2-92EC-82E14E6EBF87}"/>
                </a:ext>
              </a:extLst>
            </p:cNvPr>
            <p:cNvSpPr/>
            <p:nvPr/>
          </p:nvSpPr>
          <p:spPr>
            <a:xfrm>
              <a:off x="2686260" y="5615055"/>
              <a:ext cx="363440" cy="23193"/>
            </a:xfrm>
            <a:custGeom>
              <a:avLst/>
              <a:gdLst>
                <a:gd name="connsiteX0" fmla="*/ 11597 w 363440"/>
                <a:gd name="connsiteY0" fmla="*/ 23193 h 23193"/>
                <a:gd name="connsiteX1" fmla="*/ 351844 w 363440"/>
                <a:gd name="connsiteY1" fmla="*/ 23193 h 23193"/>
                <a:gd name="connsiteX2" fmla="*/ 363441 w 363440"/>
                <a:gd name="connsiteY2" fmla="*/ 11597 h 23193"/>
                <a:gd name="connsiteX3" fmla="*/ 351844 w 363440"/>
                <a:gd name="connsiteY3" fmla="*/ 0 h 23193"/>
                <a:gd name="connsiteX4" fmla="*/ 11597 w 363440"/>
                <a:gd name="connsiteY4" fmla="*/ 0 h 23193"/>
                <a:gd name="connsiteX5" fmla="*/ 0 w 363440"/>
                <a:gd name="connsiteY5" fmla="*/ 11597 h 23193"/>
                <a:gd name="connsiteX6" fmla="*/ 11597 w 363440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440" h="23193">
                  <a:moveTo>
                    <a:pt x="11597" y="23193"/>
                  </a:moveTo>
                  <a:lnTo>
                    <a:pt x="351844" y="23193"/>
                  </a:lnTo>
                  <a:cubicBezTo>
                    <a:pt x="358261" y="23193"/>
                    <a:pt x="363441" y="18014"/>
                    <a:pt x="363441" y="11597"/>
                  </a:cubicBezTo>
                  <a:cubicBezTo>
                    <a:pt x="363441" y="5180"/>
                    <a:pt x="358261" y="0"/>
                    <a:pt x="351844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0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51645" y="2867051"/>
            <a:ext cx="595945" cy="395021"/>
            <a:chOff x="12706" y="2775812"/>
            <a:chExt cx="691503" cy="458362"/>
          </a:xfrm>
          <a:solidFill>
            <a:srgbClr val="333333"/>
          </a:solidFill>
        </p:grpSpPr>
        <p:sp>
          <p:nvSpPr>
            <p:cNvPr id="209" name="Frihandsfigur: Form 208">
              <a:extLst>
                <a:ext uri="{FF2B5EF4-FFF2-40B4-BE49-F238E27FC236}">
                  <a16:creationId xmlns:a16="http://schemas.microsoft.com/office/drawing/2014/main" id="{F876985C-25A1-41F3-8E05-95CD6C862A0E}"/>
                </a:ext>
              </a:extLst>
            </p:cNvPr>
            <p:cNvSpPr/>
            <p:nvPr/>
          </p:nvSpPr>
          <p:spPr>
            <a:xfrm>
              <a:off x="376699" y="2841510"/>
              <a:ext cx="191344" cy="50793"/>
            </a:xfrm>
            <a:custGeom>
              <a:avLst/>
              <a:gdLst>
                <a:gd name="connsiteX0" fmla="*/ 186282 w 191344"/>
                <a:gd name="connsiteY0" fmla="*/ 27136 h 50793"/>
                <a:gd name="connsiteX1" fmla="*/ 97451 w 191344"/>
                <a:gd name="connsiteY1" fmla="*/ 0 h 50793"/>
                <a:gd name="connsiteX2" fmla="*/ 4832 w 191344"/>
                <a:gd name="connsiteY2" fmla="*/ 29765 h 50793"/>
                <a:gd name="connsiteX3" fmla="*/ 2204 w 191344"/>
                <a:gd name="connsiteY3" fmla="*/ 45923 h 50793"/>
                <a:gd name="connsiteX4" fmla="*/ 11636 w 191344"/>
                <a:gd name="connsiteY4" fmla="*/ 50793 h 50793"/>
                <a:gd name="connsiteX5" fmla="*/ 18362 w 191344"/>
                <a:gd name="connsiteY5" fmla="*/ 48629 h 50793"/>
                <a:gd name="connsiteX6" fmla="*/ 97451 w 191344"/>
                <a:gd name="connsiteY6" fmla="*/ 23193 h 50793"/>
                <a:gd name="connsiteX7" fmla="*/ 173294 w 191344"/>
                <a:gd name="connsiteY7" fmla="*/ 46387 h 50793"/>
                <a:gd name="connsiteX8" fmla="*/ 189374 w 191344"/>
                <a:gd name="connsiteY8" fmla="*/ 43294 h 50793"/>
                <a:gd name="connsiteX9" fmla="*/ 186282 w 191344"/>
                <a:gd name="connsiteY9" fmla="*/ 27136 h 50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1344" h="50793">
                  <a:moveTo>
                    <a:pt x="186282" y="27136"/>
                  </a:moveTo>
                  <a:cubicBezTo>
                    <a:pt x="159996" y="9355"/>
                    <a:pt x="129303" y="0"/>
                    <a:pt x="97451" y="0"/>
                  </a:cubicBezTo>
                  <a:cubicBezTo>
                    <a:pt x="63975" y="0"/>
                    <a:pt x="31969" y="10282"/>
                    <a:pt x="4832" y="29765"/>
                  </a:cubicBezTo>
                  <a:cubicBezTo>
                    <a:pt x="-348" y="33476"/>
                    <a:pt x="-1585" y="40743"/>
                    <a:pt x="2204" y="45923"/>
                  </a:cubicBezTo>
                  <a:cubicBezTo>
                    <a:pt x="4446" y="49093"/>
                    <a:pt x="8002" y="50793"/>
                    <a:pt x="11636" y="50793"/>
                  </a:cubicBezTo>
                  <a:cubicBezTo>
                    <a:pt x="13955" y="50793"/>
                    <a:pt x="16352" y="50098"/>
                    <a:pt x="18362" y="48629"/>
                  </a:cubicBezTo>
                  <a:cubicBezTo>
                    <a:pt x="41478" y="32007"/>
                    <a:pt x="68846" y="23193"/>
                    <a:pt x="97451" y="23193"/>
                  </a:cubicBezTo>
                  <a:cubicBezTo>
                    <a:pt x="124665" y="23193"/>
                    <a:pt x="150873" y="31234"/>
                    <a:pt x="173294" y="46387"/>
                  </a:cubicBezTo>
                  <a:cubicBezTo>
                    <a:pt x="178628" y="49943"/>
                    <a:pt x="185818" y="48552"/>
                    <a:pt x="189374" y="43294"/>
                  </a:cubicBezTo>
                  <a:cubicBezTo>
                    <a:pt x="192931" y="37883"/>
                    <a:pt x="191539" y="30693"/>
                    <a:pt x="186282" y="2713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0" name="Frihandsfigur: Form 209">
              <a:extLst>
                <a:ext uri="{FF2B5EF4-FFF2-40B4-BE49-F238E27FC236}">
                  <a16:creationId xmlns:a16="http://schemas.microsoft.com/office/drawing/2014/main" id="{8CA9CCA2-A926-457F-B335-8FF6817D5982}"/>
                </a:ext>
              </a:extLst>
            </p:cNvPr>
            <p:cNvSpPr/>
            <p:nvPr/>
          </p:nvSpPr>
          <p:spPr>
            <a:xfrm>
              <a:off x="582618" y="2903436"/>
              <a:ext cx="28914" cy="28914"/>
            </a:xfrm>
            <a:custGeom>
              <a:avLst/>
              <a:gdLst>
                <a:gd name="connsiteX0" fmla="*/ 28914 w 28914"/>
                <a:gd name="connsiteY0" fmla="*/ 14457 h 28914"/>
                <a:gd name="connsiteX1" fmla="*/ 14457 w 28914"/>
                <a:gd name="connsiteY1" fmla="*/ 28915 h 28914"/>
                <a:gd name="connsiteX2" fmla="*/ 0 w 28914"/>
                <a:gd name="connsiteY2" fmla="*/ 14457 h 28914"/>
                <a:gd name="connsiteX3" fmla="*/ 14457 w 28914"/>
                <a:gd name="connsiteY3" fmla="*/ 0 h 28914"/>
                <a:gd name="connsiteX4" fmla="*/ 28914 w 28914"/>
                <a:gd name="connsiteY4" fmla="*/ 14457 h 28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14" h="28914">
                  <a:moveTo>
                    <a:pt x="28914" y="14457"/>
                  </a:moveTo>
                  <a:cubicBezTo>
                    <a:pt x="28914" y="22442"/>
                    <a:pt x="22442" y="28915"/>
                    <a:pt x="14457" y="28915"/>
                  </a:cubicBezTo>
                  <a:cubicBezTo>
                    <a:pt x="6473" y="28915"/>
                    <a:pt x="0" y="22442"/>
                    <a:pt x="0" y="14457"/>
                  </a:cubicBezTo>
                  <a:cubicBezTo>
                    <a:pt x="0" y="6473"/>
                    <a:pt x="6473" y="0"/>
                    <a:pt x="14457" y="0"/>
                  </a:cubicBezTo>
                  <a:cubicBezTo>
                    <a:pt x="22442" y="0"/>
                    <a:pt x="28914" y="6473"/>
                    <a:pt x="28914" y="1445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1" name="Frihandsfigur: Form 210">
              <a:extLst>
                <a:ext uri="{FF2B5EF4-FFF2-40B4-BE49-F238E27FC236}">
                  <a16:creationId xmlns:a16="http://schemas.microsoft.com/office/drawing/2014/main" id="{AC93F675-352E-4B17-B861-FBC81CBE7305}"/>
                </a:ext>
              </a:extLst>
            </p:cNvPr>
            <p:cNvSpPr/>
            <p:nvPr/>
          </p:nvSpPr>
          <p:spPr>
            <a:xfrm>
              <a:off x="12706" y="2775812"/>
              <a:ext cx="691503" cy="458362"/>
            </a:xfrm>
            <a:custGeom>
              <a:avLst/>
              <a:gdLst>
                <a:gd name="connsiteX0" fmla="*/ 540920 w 691503"/>
                <a:gd name="connsiteY0" fmla="*/ 13900 h 458362"/>
                <a:gd name="connsiteX1" fmla="*/ 365964 w 691503"/>
                <a:gd name="connsiteY1" fmla="*/ 21553 h 458362"/>
                <a:gd name="connsiteX2" fmla="*/ 250771 w 691503"/>
                <a:gd name="connsiteY2" fmla="*/ 315259 h 458362"/>
                <a:gd name="connsiteX3" fmla="*/ 6467 w 691503"/>
                <a:gd name="connsiteY3" fmla="*/ 436406 h 458362"/>
                <a:gd name="connsiteX4" fmla="*/ 1210 w 691503"/>
                <a:gd name="connsiteY4" fmla="*/ 451946 h 458362"/>
                <a:gd name="connsiteX5" fmla="*/ 11569 w 691503"/>
                <a:gd name="connsiteY5" fmla="*/ 458362 h 458362"/>
                <a:gd name="connsiteX6" fmla="*/ 16749 w 691503"/>
                <a:gd name="connsiteY6" fmla="*/ 457126 h 458362"/>
                <a:gd name="connsiteX7" fmla="*/ 260589 w 691503"/>
                <a:gd name="connsiteY7" fmla="*/ 336211 h 458362"/>
                <a:gd name="connsiteX8" fmla="*/ 384442 w 691503"/>
                <a:gd name="connsiteY8" fmla="*/ 443905 h 458362"/>
                <a:gd name="connsiteX9" fmla="*/ 462836 w 691503"/>
                <a:gd name="connsiteY9" fmla="*/ 457821 h 458362"/>
                <a:gd name="connsiteX10" fmla="*/ 559397 w 691503"/>
                <a:gd name="connsiteY10" fmla="*/ 436252 h 458362"/>
                <a:gd name="connsiteX11" fmla="*/ 670107 w 691503"/>
                <a:gd name="connsiteY11" fmla="*/ 132186 h 458362"/>
                <a:gd name="connsiteX12" fmla="*/ 540920 w 691503"/>
                <a:gd name="connsiteY12" fmla="*/ 13900 h 458362"/>
                <a:gd name="connsiteX13" fmla="*/ 549579 w 691503"/>
                <a:gd name="connsiteY13" fmla="*/ 415300 h 458362"/>
                <a:gd name="connsiteX14" fmla="*/ 392328 w 691503"/>
                <a:gd name="connsiteY14" fmla="*/ 422181 h 458362"/>
                <a:gd name="connsiteX15" fmla="*/ 276283 w 691503"/>
                <a:gd name="connsiteY15" fmla="*/ 315878 h 458362"/>
                <a:gd name="connsiteX16" fmla="*/ 375706 w 691503"/>
                <a:gd name="connsiteY16" fmla="*/ 42582 h 458362"/>
                <a:gd name="connsiteX17" fmla="*/ 649001 w 691503"/>
                <a:gd name="connsiteY17" fmla="*/ 142082 h 458362"/>
                <a:gd name="connsiteX18" fmla="*/ 549579 w 691503"/>
                <a:gd name="connsiteY18" fmla="*/ 415300 h 45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1503" h="458362">
                  <a:moveTo>
                    <a:pt x="540920" y="13900"/>
                  </a:moveTo>
                  <a:cubicBezTo>
                    <a:pt x="483478" y="-6975"/>
                    <a:pt x="421319" y="-4269"/>
                    <a:pt x="365964" y="21553"/>
                  </a:cubicBezTo>
                  <a:cubicBezTo>
                    <a:pt x="255023" y="73275"/>
                    <a:pt x="205002" y="203158"/>
                    <a:pt x="250771" y="315259"/>
                  </a:cubicBezTo>
                  <a:lnTo>
                    <a:pt x="6467" y="436406"/>
                  </a:lnTo>
                  <a:cubicBezTo>
                    <a:pt x="746" y="439267"/>
                    <a:pt x="-1651" y="446225"/>
                    <a:pt x="1210" y="451946"/>
                  </a:cubicBezTo>
                  <a:cubicBezTo>
                    <a:pt x="3220" y="456043"/>
                    <a:pt x="7317" y="458362"/>
                    <a:pt x="11569" y="458362"/>
                  </a:cubicBezTo>
                  <a:cubicBezTo>
                    <a:pt x="13270" y="458362"/>
                    <a:pt x="15048" y="457976"/>
                    <a:pt x="16749" y="457126"/>
                  </a:cubicBezTo>
                  <a:lnTo>
                    <a:pt x="260589" y="336211"/>
                  </a:lnTo>
                  <a:cubicBezTo>
                    <a:pt x="287107" y="386386"/>
                    <a:pt x="330710" y="424345"/>
                    <a:pt x="384442" y="443905"/>
                  </a:cubicBezTo>
                  <a:cubicBezTo>
                    <a:pt x="409955" y="453183"/>
                    <a:pt x="436472" y="457821"/>
                    <a:pt x="462836" y="457821"/>
                  </a:cubicBezTo>
                  <a:cubicBezTo>
                    <a:pt x="495770" y="457821"/>
                    <a:pt x="528628" y="450631"/>
                    <a:pt x="559397" y="436252"/>
                  </a:cubicBezTo>
                  <a:cubicBezTo>
                    <a:pt x="673741" y="382907"/>
                    <a:pt x="723375" y="246529"/>
                    <a:pt x="670107" y="132186"/>
                  </a:cubicBezTo>
                  <a:cubicBezTo>
                    <a:pt x="644208" y="76831"/>
                    <a:pt x="598362" y="34774"/>
                    <a:pt x="540920" y="13900"/>
                  </a:cubicBezTo>
                  <a:close/>
                  <a:moveTo>
                    <a:pt x="549579" y="415300"/>
                  </a:moveTo>
                  <a:cubicBezTo>
                    <a:pt x="499790" y="438494"/>
                    <a:pt x="443972" y="440967"/>
                    <a:pt x="392328" y="422181"/>
                  </a:cubicBezTo>
                  <a:cubicBezTo>
                    <a:pt x="340684" y="403394"/>
                    <a:pt x="299477" y="365666"/>
                    <a:pt x="276283" y="315878"/>
                  </a:cubicBezTo>
                  <a:cubicBezTo>
                    <a:pt x="228350" y="213131"/>
                    <a:pt x="272959" y="90515"/>
                    <a:pt x="375706" y="42582"/>
                  </a:cubicBezTo>
                  <a:cubicBezTo>
                    <a:pt x="478452" y="-5351"/>
                    <a:pt x="601068" y="39258"/>
                    <a:pt x="649001" y="142082"/>
                  </a:cubicBezTo>
                  <a:cubicBezTo>
                    <a:pt x="696934" y="244751"/>
                    <a:pt x="652326" y="367367"/>
                    <a:pt x="549579" y="41530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1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307817" y="2137662"/>
            <a:ext cx="635095" cy="438010"/>
            <a:chOff x="9824804" y="1929468"/>
            <a:chExt cx="736931" cy="508244"/>
          </a:xfrm>
          <a:solidFill>
            <a:srgbClr val="333333"/>
          </a:solidFill>
        </p:grpSpPr>
        <p:sp>
          <p:nvSpPr>
            <p:cNvPr id="213" name="Frihandsfigur: Form 212">
              <a:extLst>
                <a:ext uri="{FF2B5EF4-FFF2-40B4-BE49-F238E27FC236}">
                  <a16:creationId xmlns:a16="http://schemas.microsoft.com/office/drawing/2014/main" id="{288EDF09-498D-4C94-AE84-FCFA4514AD62}"/>
                </a:ext>
              </a:extLst>
            </p:cNvPr>
            <p:cNvSpPr/>
            <p:nvPr/>
          </p:nvSpPr>
          <p:spPr>
            <a:xfrm>
              <a:off x="9946646" y="2019458"/>
              <a:ext cx="238428" cy="181372"/>
            </a:xfrm>
            <a:custGeom>
              <a:avLst/>
              <a:gdLst>
                <a:gd name="connsiteX0" fmla="*/ 11597 w 238428"/>
                <a:gd name="connsiteY0" fmla="*/ 181372 h 181372"/>
                <a:gd name="connsiteX1" fmla="*/ 226832 w 238428"/>
                <a:gd name="connsiteY1" fmla="*/ 181372 h 181372"/>
                <a:gd name="connsiteX2" fmla="*/ 238429 w 238428"/>
                <a:gd name="connsiteY2" fmla="*/ 169776 h 181372"/>
                <a:gd name="connsiteX3" fmla="*/ 238429 w 238428"/>
                <a:gd name="connsiteY3" fmla="*/ 11597 h 181372"/>
                <a:gd name="connsiteX4" fmla="*/ 226832 w 238428"/>
                <a:gd name="connsiteY4" fmla="*/ 0 h 181372"/>
                <a:gd name="connsiteX5" fmla="*/ 11597 w 238428"/>
                <a:gd name="connsiteY5" fmla="*/ 0 h 181372"/>
                <a:gd name="connsiteX6" fmla="*/ 0 w 238428"/>
                <a:gd name="connsiteY6" fmla="*/ 11597 h 181372"/>
                <a:gd name="connsiteX7" fmla="*/ 0 w 238428"/>
                <a:gd name="connsiteY7" fmla="*/ 169776 h 181372"/>
                <a:gd name="connsiteX8" fmla="*/ 11597 w 238428"/>
                <a:gd name="connsiteY8" fmla="*/ 181372 h 181372"/>
                <a:gd name="connsiteX9" fmla="*/ 23193 w 238428"/>
                <a:gd name="connsiteY9" fmla="*/ 23116 h 181372"/>
                <a:gd name="connsiteX10" fmla="*/ 215235 w 238428"/>
                <a:gd name="connsiteY10" fmla="*/ 23116 h 181372"/>
                <a:gd name="connsiteX11" fmla="*/ 215235 w 238428"/>
                <a:gd name="connsiteY11" fmla="*/ 158102 h 181372"/>
                <a:gd name="connsiteX12" fmla="*/ 23193 w 238428"/>
                <a:gd name="connsiteY12" fmla="*/ 158102 h 181372"/>
                <a:gd name="connsiteX13" fmla="*/ 23193 w 238428"/>
                <a:gd name="connsiteY13" fmla="*/ 23116 h 181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8428" h="181372">
                  <a:moveTo>
                    <a:pt x="11597" y="181372"/>
                  </a:moveTo>
                  <a:lnTo>
                    <a:pt x="226832" y="181372"/>
                  </a:lnTo>
                  <a:cubicBezTo>
                    <a:pt x="233249" y="181372"/>
                    <a:pt x="238429" y="176193"/>
                    <a:pt x="238429" y="169776"/>
                  </a:cubicBezTo>
                  <a:lnTo>
                    <a:pt x="238429" y="11597"/>
                  </a:lnTo>
                  <a:cubicBezTo>
                    <a:pt x="238429" y="5180"/>
                    <a:pt x="233249" y="0"/>
                    <a:pt x="22683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69776"/>
                  </a:lnTo>
                  <a:cubicBezTo>
                    <a:pt x="0" y="176193"/>
                    <a:pt x="5180" y="181372"/>
                    <a:pt x="11597" y="181372"/>
                  </a:cubicBezTo>
                  <a:close/>
                  <a:moveTo>
                    <a:pt x="23193" y="23116"/>
                  </a:moveTo>
                  <a:lnTo>
                    <a:pt x="215235" y="23116"/>
                  </a:lnTo>
                  <a:lnTo>
                    <a:pt x="215235" y="158102"/>
                  </a:lnTo>
                  <a:lnTo>
                    <a:pt x="23193" y="158102"/>
                  </a:lnTo>
                  <a:lnTo>
                    <a:pt x="23193" y="2311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4" name="Frihandsfigur: Form 213">
              <a:extLst>
                <a:ext uri="{FF2B5EF4-FFF2-40B4-BE49-F238E27FC236}">
                  <a16:creationId xmlns:a16="http://schemas.microsoft.com/office/drawing/2014/main" id="{F8D1C4CB-0F24-4838-B51B-0824D6E56BC2}"/>
                </a:ext>
              </a:extLst>
            </p:cNvPr>
            <p:cNvSpPr/>
            <p:nvPr/>
          </p:nvSpPr>
          <p:spPr>
            <a:xfrm>
              <a:off x="10229064" y="2098548"/>
              <a:ext cx="212606" cy="23193"/>
            </a:xfrm>
            <a:custGeom>
              <a:avLst/>
              <a:gdLst>
                <a:gd name="connsiteX0" fmla="*/ 201010 w 212606"/>
                <a:gd name="connsiteY0" fmla="*/ 0 h 23193"/>
                <a:gd name="connsiteX1" fmla="*/ 11597 w 212606"/>
                <a:gd name="connsiteY1" fmla="*/ 0 h 23193"/>
                <a:gd name="connsiteX2" fmla="*/ 0 w 212606"/>
                <a:gd name="connsiteY2" fmla="*/ 11597 h 23193"/>
                <a:gd name="connsiteX3" fmla="*/ 11597 w 212606"/>
                <a:gd name="connsiteY3" fmla="*/ 23193 h 23193"/>
                <a:gd name="connsiteX4" fmla="*/ 201010 w 212606"/>
                <a:gd name="connsiteY4" fmla="*/ 23193 h 23193"/>
                <a:gd name="connsiteX5" fmla="*/ 212606 w 212606"/>
                <a:gd name="connsiteY5" fmla="*/ 11597 h 23193"/>
                <a:gd name="connsiteX6" fmla="*/ 201010 w 212606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06" h="23193">
                  <a:moveTo>
                    <a:pt x="20101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1010" y="23193"/>
                  </a:lnTo>
                  <a:cubicBezTo>
                    <a:pt x="207427" y="23193"/>
                    <a:pt x="212606" y="18014"/>
                    <a:pt x="212606" y="11597"/>
                  </a:cubicBezTo>
                  <a:cubicBezTo>
                    <a:pt x="212606" y="5180"/>
                    <a:pt x="207427" y="0"/>
                    <a:pt x="20101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5" name="Frihandsfigur: Form 214">
              <a:extLst>
                <a:ext uri="{FF2B5EF4-FFF2-40B4-BE49-F238E27FC236}">
                  <a16:creationId xmlns:a16="http://schemas.microsoft.com/office/drawing/2014/main" id="{0F18A38D-2FEC-4865-8C5D-31F5F6894D45}"/>
                </a:ext>
              </a:extLst>
            </p:cNvPr>
            <p:cNvSpPr/>
            <p:nvPr/>
          </p:nvSpPr>
          <p:spPr>
            <a:xfrm>
              <a:off x="10229064" y="2177638"/>
              <a:ext cx="212606" cy="23193"/>
            </a:xfrm>
            <a:custGeom>
              <a:avLst/>
              <a:gdLst>
                <a:gd name="connsiteX0" fmla="*/ 201010 w 212606"/>
                <a:gd name="connsiteY0" fmla="*/ 0 h 23193"/>
                <a:gd name="connsiteX1" fmla="*/ 11597 w 212606"/>
                <a:gd name="connsiteY1" fmla="*/ 0 h 23193"/>
                <a:gd name="connsiteX2" fmla="*/ 0 w 212606"/>
                <a:gd name="connsiteY2" fmla="*/ 11597 h 23193"/>
                <a:gd name="connsiteX3" fmla="*/ 11597 w 212606"/>
                <a:gd name="connsiteY3" fmla="*/ 23193 h 23193"/>
                <a:gd name="connsiteX4" fmla="*/ 201010 w 212606"/>
                <a:gd name="connsiteY4" fmla="*/ 23193 h 23193"/>
                <a:gd name="connsiteX5" fmla="*/ 212606 w 212606"/>
                <a:gd name="connsiteY5" fmla="*/ 11597 h 23193"/>
                <a:gd name="connsiteX6" fmla="*/ 201010 w 212606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06" h="23193">
                  <a:moveTo>
                    <a:pt x="20101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1010" y="23193"/>
                  </a:lnTo>
                  <a:cubicBezTo>
                    <a:pt x="207427" y="23193"/>
                    <a:pt x="212606" y="18014"/>
                    <a:pt x="212606" y="11597"/>
                  </a:cubicBezTo>
                  <a:cubicBezTo>
                    <a:pt x="212606" y="5180"/>
                    <a:pt x="207427" y="0"/>
                    <a:pt x="20101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6" name="Frihandsfigur: Form 215">
              <a:extLst>
                <a:ext uri="{FF2B5EF4-FFF2-40B4-BE49-F238E27FC236}">
                  <a16:creationId xmlns:a16="http://schemas.microsoft.com/office/drawing/2014/main" id="{756E3CC6-9DB5-4FEF-9D3D-5F521B63D3FC}"/>
                </a:ext>
              </a:extLst>
            </p:cNvPr>
            <p:cNvSpPr/>
            <p:nvPr/>
          </p:nvSpPr>
          <p:spPr>
            <a:xfrm>
              <a:off x="9946646" y="2256572"/>
              <a:ext cx="495024" cy="23193"/>
            </a:xfrm>
            <a:custGeom>
              <a:avLst/>
              <a:gdLst>
                <a:gd name="connsiteX0" fmla="*/ 483428 w 495024"/>
                <a:gd name="connsiteY0" fmla="*/ 0 h 23193"/>
                <a:gd name="connsiteX1" fmla="*/ 11597 w 495024"/>
                <a:gd name="connsiteY1" fmla="*/ 0 h 23193"/>
                <a:gd name="connsiteX2" fmla="*/ 0 w 495024"/>
                <a:gd name="connsiteY2" fmla="*/ 11597 h 23193"/>
                <a:gd name="connsiteX3" fmla="*/ 11597 w 495024"/>
                <a:gd name="connsiteY3" fmla="*/ 23193 h 23193"/>
                <a:gd name="connsiteX4" fmla="*/ 483428 w 495024"/>
                <a:gd name="connsiteY4" fmla="*/ 23193 h 23193"/>
                <a:gd name="connsiteX5" fmla="*/ 495025 w 495024"/>
                <a:gd name="connsiteY5" fmla="*/ 11597 h 23193"/>
                <a:gd name="connsiteX6" fmla="*/ 483428 w 495024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5024" h="23193">
                  <a:moveTo>
                    <a:pt x="483428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483428" y="23193"/>
                  </a:lnTo>
                  <a:cubicBezTo>
                    <a:pt x="489846" y="23193"/>
                    <a:pt x="495025" y="18013"/>
                    <a:pt x="495025" y="11597"/>
                  </a:cubicBezTo>
                  <a:cubicBezTo>
                    <a:pt x="495025" y="5180"/>
                    <a:pt x="489846" y="0"/>
                    <a:pt x="483428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7" name="Frihandsfigur: Form 216">
              <a:extLst>
                <a:ext uri="{FF2B5EF4-FFF2-40B4-BE49-F238E27FC236}">
                  <a16:creationId xmlns:a16="http://schemas.microsoft.com/office/drawing/2014/main" id="{3D9A4D69-8ABB-4560-981E-5725B6943520}"/>
                </a:ext>
              </a:extLst>
            </p:cNvPr>
            <p:cNvSpPr/>
            <p:nvPr/>
          </p:nvSpPr>
          <p:spPr>
            <a:xfrm>
              <a:off x="10229064" y="2019381"/>
              <a:ext cx="212606" cy="23193"/>
            </a:xfrm>
            <a:custGeom>
              <a:avLst/>
              <a:gdLst>
                <a:gd name="connsiteX0" fmla="*/ 201010 w 212606"/>
                <a:gd name="connsiteY0" fmla="*/ 0 h 23193"/>
                <a:gd name="connsiteX1" fmla="*/ 11597 w 212606"/>
                <a:gd name="connsiteY1" fmla="*/ 0 h 23193"/>
                <a:gd name="connsiteX2" fmla="*/ 0 w 212606"/>
                <a:gd name="connsiteY2" fmla="*/ 11597 h 23193"/>
                <a:gd name="connsiteX3" fmla="*/ 11597 w 212606"/>
                <a:gd name="connsiteY3" fmla="*/ 23193 h 23193"/>
                <a:gd name="connsiteX4" fmla="*/ 201010 w 212606"/>
                <a:gd name="connsiteY4" fmla="*/ 23193 h 23193"/>
                <a:gd name="connsiteX5" fmla="*/ 212606 w 212606"/>
                <a:gd name="connsiteY5" fmla="*/ 11597 h 23193"/>
                <a:gd name="connsiteX6" fmla="*/ 201010 w 212606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06" h="23193">
                  <a:moveTo>
                    <a:pt x="20101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1010" y="23193"/>
                  </a:lnTo>
                  <a:cubicBezTo>
                    <a:pt x="207427" y="23193"/>
                    <a:pt x="212606" y="18014"/>
                    <a:pt x="212606" y="11597"/>
                  </a:cubicBezTo>
                  <a:cubicBezTo>
                    <a:pt x="212606" y="5180"/>
                    <a:pt x="207427" y="0"/>
                    <a:pt x="20101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8" name="Frihandsfigur: Form 217">
              <a:extLst>
                <a:ext uri="{FF2B5EF4-FFF2-40B4-BE49-F238E27FC236}">
                  <a16:creationId xmlns:a16="http://schemas.microsoft.com/office/drawing/2014/main" id="{1FCEB46C-AF59-454E-A980-368E39C7E815}"/>
                </a:ext>
              </a:extLst>
            </p:cNvPr>
            <p:cNvSpPr/>
            <p:nvPr/>
          </p:nvSpPr>
          <p:spPr>
            <a:xfrm>
              <a:off x="9824804" y="1929468"/>
              <a:ext cx="736931" cy="508244"/>
            </a:xfrm>
            <a:custGeom>
              <a:avLst/>
              <a:gdLst>
                <a:gd name="connsiteX0" fmla="*/ 725257 w 736931"/>
                <a:gd name="connsiteY0" fmla="*/ 433330 h 508244"/>
                <a:gd name="connsiteX1" fmla="*/ 692090 w 736931"/>
                <a:gd name="connsiteY1" fmla="*/ 433330 h 508244"/>
                <a:gd name="connsiteX2" fmla="*/ 692090 w 736931"/>
                <a:gd name="connsiteY2" fmla="*/ 35331 h 508244"/>
                <a:gd name="connsiteX3" fmla="*/ 656760 w 736931"/>
                <a:gd name="connsiteY3" fmla="*/ 0 h 508244"/>
                <a:gd name="connsiteX4" fmla="*/ 80094 w 736931"/>
                <a:gd name="connsiteY4" fmla="*/ 0 h 508244"/>
                <a:gd name="connsiteX5" fmla="*/ 44763 w 736931"/>
                <a:gd name="connsiteY5" fmla="*/ 35331 h 508244"/>
                <a:gd name="connsiteX6" fmla="*/ 44763 w 736931"/>
                <a:gd name="connsiteY6" fmla="*/ 433330 h 508244"/>
                <a:gd name="connsiteX7" fmla="*/ 11597 w 736931"/>
                <a:gd name="connsiteY7" fmla="*/ 433330 h 508244"/>
                <a:gd name="connsiteX8" fmla="*/ 0 w 736931"/>
                <a:gd name="connsiteY8" fmla="*/ 444927 h 508244"/>
                <a:gd name="connsiteX9" fmla="*/ 0 w 736931"/>
                <a:gd name="connsiteY9" fmla="*/ 472836 h 508244"/>
                <a:gd name="connsiteX10" fmla="*/ 35408 w 736931"/>
                <a:gd name="connsiteY10" fmla="*/ 508245 h 508244"/>
                <a:gd name="connsiteX11" fmla="*/ 701523 w 736931"/>
                <a:gd name="connsiteY11" fmla="*/ 508245 h 508244"/>
                <a:gd name="connsiteX12" fmla="*/ 736931 w 736931"/>
                <a:gd name="connsiteY12" fmla="*/ 472836 h 508244"/>
                <a:gd name="connsiteX13" fmla="*/ 736931 w 736931"/>
                <a:gd name="connsiteY13" fmla="*/ 444927 h 508244"/>
                <a:gd name="connsiteX14" fmla="*/ 725257 w 736931"/>
                <a:gd name="connsiteY14" fmla="*/ 433330 h 508244"/>
                <a:gd name="connsiteX15" fmla="*/ 67879 w 736931"/>
                <a:gd name="connsiteY15" fmla="*/ 35331 h 508244"/>
                <a:gd name="connsiteX16" fmla="*/ 80017 w 736931"/>
                <a:gd name="connsiteY16" fmla="*/ 23193 h 508244"/>
                <a:gd name="connsiteX17" fmla="*/ 656682 w 736931"/>
                <a:gd name="connsiteY17" fmla="*/ 23193 h 508244"/>
                <a:gd name="connsiteX18" fmla="*/ 668820 w 736931"/>
                <a:gd name="connsiteY18" fmla="*/ 35331 h 508244"/>
                <a:gd name="connsiteX19" fmla="*/ 668820 w 736931"/>
                <a:gd name="connsiteY19" fmla="*/ 433330 h 508244"/>
                <a:gd name="connsiteX20" fmla="*/ 67801 w 736931"/>
                <a:gd name="connsiteY20" fmla="*/ 433330 h 508244"/>
                <a:gd name="connsiteX21" fmla="*/ 67801 w 736931"/>
                <a:gd name="connsiteY21" fmla="*/ 35331 h 508244"/>
                <a:gd name="connsiteX22" fmla="*/ 713661 w 736931"/>
                <a:gd name="connsiteY22" fmla="*/ 472836 h 508244"/>
                <a:gd name="connsiteX23" fmla="*/ 701446 w 736931"/>
                <a:gd name="connsiteY23" fmla="*/ 485051 h 508244"/>
                <a:gd name="connsiteX24" fmla="*/ 35331 w 736931"/>
                <a:gd name="connsiteY24" fmla="*/ 485051 h 508244"/>
                <a:gd name="connsiteX25" fmla="*/ 23116 w 736931"/>
                <a:gd name="connsiteY25" fmla="*/ 472836 h 508244"/>
                <a:gd name="connsiteX26" fmla="*/ 23116 w 736931"/>
                <a:gd name="connsiteY26" fmla="*/ 456524 h 508244"/>
                <a:gd name="connsiteX27" fmla="*/ 713661 w 736931"/>
                <a:gd name="connsiteY27" fmla="*/ 456524 h 508244"/>
                <a:gd name="connsiteX28" fmla="*/ 713661 w 736931"/>
                <a:gd name="connsiteY28" fmla="*/ 472836 h 50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36931" h="508244">
                  <a:moveTo>
                    <a:pt x="725257" y="433330"/>
                  </a:moveTo>
                  <a:lnTo>
                    <a:pt x="692090" y="433330"/>
                  </a:lnTo>
                  <a:lnTo>
                    <a:pt x="692090" y="35331"/>
                  </a:lnTo>
                  <a:cubicBezTo>
                    <a:pt x="692090" y="15849"/>
                    <a:pt x="676242" y="0"/>
                    <a:pt x="656760" y="0"/>
                  </a:cubicBezTo>
                  <a:lnTo>
                    <a:pt x="80094" y="0"/>
                  </a:lnTo>
                  <a:cubicBezTo>
                    <a:pt x="60612" y="0"/>
                    <a:pt x="44763" y="15849"/>
                    <a:pt x="44763" y="35331"/>
                  </a:cubicBezTo>
                  <a:lnTo>
                    <a:pt x="44763" y="433330"/>
                  </a:lnTo>
                  <a:lnTo>
                    <a:pt x="11597" y="433330"/>
                  </a:lnTo>
                  <a:cubicBezTo>
                    <a:pt x="5179" y="433330"/>
                    <a:pt x="0" y="438510"/>
                    <a:pt x="0" y="444927"/>
                  </a:cubicBezTo>
                  <a:lnTo>
                    <a:pt x="0" y="472836"/>
                  </a:lnTo>
                  <a:cubicBezTo>
                    <a:pt x="0" y="492396"/>
                    <a:pt x="15926" y="508245"/>
                    <a:pt x="35408" y="508245"/>
                  </a:cubicBezTo>
                  <a:lnTo>
                    <a:pt x="701523" y="508245"/>
                  </a:lnTo>
                  <a:cubicBezTo>
                    <a:pt x="721082" y="508245"/>
                    <a:pt x="736931" y="492319"/>
                    <a:pt x="736931" y="472836"/>
                  </a:cubicBezTo>
                  <a:lnTo>
                    <a:pt x="736931" y="444927"/>
                  </a:lnTo>
                  <a:cubicBezTo>
                    <a:pt x="736854" y="438510"/>
                    <a:pt x="731674" y="433330"/>
                    <a:pt x="725257" y="433330"/>
                  </a:cubicBezTo>
                  <a:close/>
                  <a:moveTo>
                    <a:pt x="67879" y="35331"/>
                  </a:moveTo>
                  <a:cubicBezTo>
                    <a:pt x="67879" y="28605"/>
                    <a:pt x="73368" y="23193"/>
                    <a:pt x="80017" y="23193"/>
                  </a:cubicBezTo>
                  <a:lnTo>
                    <a:pt x="656682" y="23193"/>
                  </a:lnTo>
                  <a:cubicBezTo>
                    <a:pt x="663408" y="23193"/>
                    <a:pt x="668820" y="28683"/>
                    <a:pt x="668820" y="35331"/>
                  </a:cubicBezTo>
                  <a:lnTo>
                    <a:pt x="668820" y="433330"/>
                  </a:lnTo>
                  <a:lnTo>
                    <a:pt x="67801" y="433330"/>
                  </a:lnTo>
                  <a:lnTo>
                    <a:pt x="67801" y="35331"/>
                  </a:lnTo>
                  <a:close/>
                  <a:moveTo>
                    <a:pt x="713661" y="472836"/>
                  </a:moveTo>
                  <a:cubicBezTo>
                    <a:pt x="713661" y="479562"/>
                    <a:pt x="708172" y="485051"/>
                    <a:pt x="701446" y="485051"/>
                  </a:cubicBezTo>
                  <a:lnTo>
                    <a:pt x="35331" y="485051"/>
                  </a:lnTo>
                  <a:cubicBezTo>
                    <a:pt x="28605" y="485051"/>
                    <a:pt x="23116" y="479562"/>
                    <a:pt x="23116" y="472836"/>
                  </a:cubicBezTo>
                  <a:lnTo>
                    <a:pt x="23116" y="456524"/>
                  </a:lnTo>
                  <a:lnTo>
                    <a:pt x="713661" y="456524"/>
                  </a:lnTo>
                  <a:lnTo>
                    <a:pt x="713661" y="47283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1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66261" y="2824262"/>
            <a:ext cx="452402" cy="521028"/>
            <a:chOff x="2582430" y="2726162"/>
            <a:chExt cx="524944" cy="604574"/>
          </a:xfrm>
          <a:solidFill>
            <a:srgbClr val="333333"/>
          </a:solidFill>
        </p:grpSpPr>
        <p:sp>
          <p:nvSpPr>
            <p:cNvPr id="220" name="Frihandsfigur: Form 219">
              <a:extLst>
                <a:ext uri="{FF2B5EF4-FFF2-40B4-BE49-F238E27FC236}">
                  <a16:creationId xmlns:a16="http://schemas.microsoft.com/office/drawing/2014/main" id="{16541689-8236-43C3-95E8-601170B3A51D}"/>
                </a:ext>
              </a:extLst>
            </p:cNvPr>
            <p:cNvSpPr/>
            <p:nvPr/>
          </p:nvSpPr>
          <p:spPr>
            <a:xfrm>
              <a:off x="2582430" y="2726162"/>
              <a:ext cx="524944" cy="604574"/>
            </a:xfrm>
            <a:custGeom>
              <a:avLst/>
              <a:gdLst>
                <a:gd name="connsiteX0" fmla="*/ 11520 w 524944"/>
                <a:gd name="connsiteY0" fmla="*/ 535922 h 604574"/>
                <a:gd name="connsiteX1" fmla="*/ 284584 w 524944"/>
                <a:gd name="connsiteY1" fmla="*/ 535922 h 604574"/>
                <a:gd name="connsiteX2" fmla="*/ 397536 w 524944"/>
                <a:gd name="connsiteY2" fmla="*/ 604575 h 604574"/>
                <a:gd name="connsiteX3" fmla="*/ 524945 w 524944"/>
                <a:gd name="connsiteY3" fmla="*/ 477166 h 604574"/>
                <a:gd name="connsiteX4" fmla="*/ 408978 w 524944"/>
                <a:gd name="connsiteY4" fmla="*/ 350298 h 604574"/>
                <a:gd name="connsiteX5" fmla="*/ 408978 w 524944"/>
                <a:gd name="connsiteY5" fmla="*/ 11597 h 604574"/>
                <a:gd name="connsiteX6" fmla="*/ 397381 w 524944"/>
                <a:gd name="connsiteY6" fmla="*/ 0 h 604574"/>
                <a:gd name="connsiteX7" fmla="*/ 11598 w 524944"/>
                <a:gd name="connsiteY7" fmla="*/ 0 h 604574"/>
                <a:gd name="connsiteX8" fmla="*/ 1 w 524944"/>
                <a:gd name="connsiteY8" fmla="*/ 11597 h 604574"/>
                <a:gd name="connsiteX9" fmla="*/ 1 w 524944"/>
                <a:gd name="connsiteY9" fmla="*/ 524403 h 604574"/>
                <a:gd name="connsiteX10" fmla="*/ 11520 w 524944"/>
                <a:gd name="connsiteY10" fmla="*/ 535922 h 604574"/>
                <a:gd name="connsiteX11" fmla="*/ 501751 w 524944"/>
                <a:gd name="connsiteY11" fmla="*/ 477088 h 604574"/>
                <a:gd name="connsiteX12" fmla="*/ 397536 w 524944"/>
                <a:gd name="connsiteY12" fmla="*/ 581304 h 604574"/>
                <a:gd name="connsiteX13" fmla="*/ 293320 w 524944"/>
                <a:gd name="connsiteY13" fmla="*/ 477088 h 604574"/>
                <a:gd name="connsiteX14" fmla="*/ 397536 w 524944"/>
                <a:gd name="connsiteY14" fmla="*/ 372873 h 604574"/>
                <a:gd name="connsiteX15" fmla="*/ 501751 w 524944"/>
                <a:gd name="connsiteY15" fmla="*/ 477088 h 604574"/>
                <a:gd name="connsiteX16" fmla="*/ 23117 w 524944"/>
                <a:gd name="connsiteY16" fmla="*/ 23116 h 604574"/>
                <a:gd name="connsiteX17" fmla="*/ 385707 w 524944"/>
                <a:gd name="connsiteY17" fmla="*/ 23116 h 604574"/>
                <a:gd name="connsiteX18" fmla="*/ 385707 w 524944"/>
                <a:gd name="connsiteY18" fmla="*/ 350298 h 604574"/>
                <a:gd name="connsiteX19" fmla="*/ 270049 w 524944"/>
                <a:gd name="connsiteY19" fmla="*/ 477166 h 604574"/>
                <a:gd name="connsiteX20" fmla="*/ 275229 w 524944"/>
                <a:gd name="connsiteY20" fmla="*/ 512806 h 604574"/>
                <a:gd name="connsiteX21" fmla="*/ 23117 w 524944"/>
                <a:gd name="connsiteY21" fmla="*/ 512806 h 604574"/>
                <a:gd name="connsiteX22" fmla="*/ 23117 w 524944"/>
                <a:gd name="connsiteY22" fmla="*/ 23116 h 60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4944" h="604574">
                  <a:moveTo>
                    <a:pt x="11520" y="535922"/>
                  </a:moveTo>
                  <a:lnTo>
                    <a:pt x="284584" y="535922"/>
                  </a:lnTo>
                  <a:cubicBezTo>
                    <a:pt x="305845" y="576665"/>
                    <a:pt x="348443" y="604575"/>
                    <a:pt x="397536" y="604575"/>
                  </a:cubicBezTo>
                  <a:cubicBezTo>
                    <a:pt x="467812" y="604575"/>
                    <a:pt x="524945" y="547442"/>
                    <a:pt x="524945" y="477166"/>
                  </a:cubicBezTo>
                  <a:cubicBezTo>
                    <a:pt x="524945" y="410755"/>
                    <a:pt x="473842" y="356096"/>
                    <a:pt x="408978" y="350298"/>
                  </a:cubicBezTo>
                  <a:lnTo>
                    <a:pt x="408978" y="11597"/>
                  </a:lnTo>
                  <a:cubicBezTo>
                    <a:pt x="408978" y="5180"/>
                    <a:pt x="403798" y="0"/>
                    <a:pt x="397381" y="0"/>
                  </a:cubicBezTo>
                  <a:lnTo>
                    <a:pt x="11598" y="0"/>
                  </a:lnTo>
                  <a:cubicBezTo>
                    <a:pt x="5181" y="0"/>
                    <a:pt x="1" y="5180"/>
                    <a:pt x="1" y="11597"/>
                  </a:cubicBezTo>
                  <a:lnTo>
                    <a:pt x="1" y="524403"/>
                  </a:lnTo>
                  <a:cubicBezTo>
                    <a:pt x="-77" y="530742"/>
                    <a:pt x="5103" y="535922"/>
                    <a:pt x="11520" y="535922"/>
                  </a:cubicBezTo>
                  <a:close/>
                  <a:moveTo>
                    <a:pt x="501751" y="477088"/>
                  </a:moveTo>
                  <a:cubicBezTo>
                    <a:pt x="501751" y="534531"/>
                    <a:pt x="454978" y="581304"/>
                    <a:pt x="397536" y="581304"/>
                  </a:cubicBezTo>
                  <a:cubicBezTo>
                    <a:pt x="340016" y="581304"/>
                    <a:pt x="293320" y="534531"/>
                    <a:pt x="293320" y="477088"/>
                  </a:cubicBezTo>
                  <a:cubicBezTo>
                    <a:pt x="293320" y="419569"/>
                    <a:pt x="340093" y="372873"/>
                    <a:pt x="397536" y="372873"/>
                  </a:cubicBezTo>
                  <a:cubicBezTo>
                    <a:pt x="454978" y="372873"/>
                    <a:pt x="501751" y="419646"/>
                    <a:pt x="501751" y="477088"/>
                  </a:cubicBezTo>
                  <a:close/>
                  <a:moveTo>
                    <a:pt x="23117" y="23116"/>
                  </a:moveTo>
                  <a:lnTo>
                    <a:pt x="385707" y="23116"/>
                  </a:lnTo>
                  <a:lnTo>
                    <a:pt x="385707" y="350298"/>
                  </a:lnTo>
                  <a:cubicBezTo>
                    <a:pt x="320920" y="356251"/>
                    <a:pt x="270049" y="410833"/>
                    <a:pt x="270049" y="477166"/>
                  </a:cubicBezTo>
                  <a:cubicBezTo>
                    <a:pt x="270049" y="489536"/>
                    <a:pt x="271905" y="501442"/>
                    <a:pt x="275229" y="512806"/>
                  </a:cubicBezTo>
                  <a:lnTo>
                    <a:pt x="23117" y="512806"/>
                  </a:lnTo>
                  <a:lnTo>
                    <a:pt x="23117" y="2311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1" name="Frihandsfigur: Form 220">
              <a:extLst>
                <a:ext uri="{FF2B5EF4-FFF2-40B4-BE49-F238E27FC236}">
                  <a16:creationId xmlns:a16="http://schemas.microsoft.com/office/drawing/2014/main" id="{D2A0BB94-10E4-4261-A04F-E06BB210A9C5}"/>
                </a:ext>
              </a:extLst>
            </p:cNvPr>
            <p:cNvSpPr/>
            <p:nvPr/>
          </p:nvSpPr>
          <p:spPr>
            <a:xfrm>
              <a:off x="2706670" y="3021182"/>
              <a:ext cx="203019" cy="23193"/>
            </a:xfrm>
            <a:custGeom>
              <a:avLst/>
              <a:gdLst>
                <a:gd name="connsiteX0" fmla="*/ 203019 w 203019"/>
                <a:gd name="connsiteY0" fmla="*/ 11597 h 23193"/>
                <a:gd name="connsiteX1" fmla="*/ 191423 w 203019"/>
                <a:gd name="connsiteY1" fmla="*/ 0 h 23193"/>
                <a:gd name="connsiteX2" fmla="*/ 11597 w 203019"/>
                <a:gd name="connsiteY2" fmla="*/ 0 h 23193"/>
                <a:gd name="connsiteX3" fmla="*/ 0 w 203019"/>
                <a:gd name="connsiteY3" fmla="*/ 11597 h 23193"/>
                <a:gd name="connsiteX4" fmla="*/ 11597 w 203019"/>
                <a:gd name="connsiteY4" fmla="*/ 23193 h 23193"/>
                <a:gd name="connsiteX5" fmla="*/ 191423 w 203019"/>
                <a:gd name="connsiteY5" fmla="*/ 23193 h 23193"/>
                <a:gd name="connsiteX6" fmla="*/ 203019 w 203019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019" h="23193">
                  <a:moveTo>
                    <a:pt x="203019" y="11597"/>
                  </a:moveTo>
                  <a:cubicBezTo>
                    <a:pt x="203019" y="5180"/>
                    <a:pt x="197840" y="0"/>
                    <a:pt x="191423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191423" y="23193"/>
                  </a:lnTo>
                  <a:cubicBezTo>
                    <a:pt x="197840" y="23193"/>
                    <a:pt x="203019" y="18013"/>
                    <a:pt x="203019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2" name="Frihandsfigur: Form 221">
              <a:extLst>
                <a:ext uri="{FF2B5EF4-FFF2-40B4-BE49-F238E27FC236}">
                  <a16:creationId xmlns:a16="http://schemas.microsoft.com/office/drawing/2014/main" id="{F2BFEDAA-7974-44A8-A3E1-C4A6DB7569F8}"/>
                </a:ext>
              </a:extLst>
            </p:cNvPr>
            <p:cNvSpPr/>
            <p:nvPr/>
          </p:nvSpPr>
          <p:spPr>
            <a:xfrm>
              <a:off x="2706670" y="2820404"/>
              <a:ext cx="203019" cy="23193"/>
            </a:xfrm>
            <a:custGeom>
              <a:avLst/>
              <a:gdLst>
                <a:gd name="connsiteX0" fmla="*/ 11597 w 203019"/>
                <a:gd name="connsiteY0" fmla="*/ 23193 h 23193"/>
                <a:gd name="connsiteX1" fmla="*/ 191423 w 203019"/>
                <a:gd name="connsiteY1" fmla="*/ 23193 h 23193"/>
                <a:gd name="connsiteX2" fmla="*/ 203019 w 203019"/>
                <a:gd name="connsiteY2" fmla="*/ 11597 h 23193"/>
                <a:gd name="connsiteX3" fmla="*/ 191423 w 203019"/>
                <a:gd name="connsiteY3" fmla="*/ 0 h 23193"/>
                <a:gd name="connsiteX4" fmla="*/ 11597 w 203019"/>
                <a:gd name="connsiteY4" fmla="*/ 0 h 23193"/>
                <a:gd name="connsiteX5" fmla="*/ 0 w 203019"/>
                <a:gd name="connsiteY5" fmla="*/ 11597 h 23193"/>
                <a:gd name="connsiteX6" fmla="*/ 11597 w 20301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019" h="23193">
                  <a:moveTo>
                    <a:pt x="11597" y="23193"/>
                  </a:moveTo>
                  <a:lnTo>
                    <a:pt x="191423" y="23193"/>
                  </a:lnTo>
                  <a:cubicBezTo>
                    <a:pt x="197840" y="23193"/>
                    <a:pt x="203019" y="18013"/>
                    <a:pt x="203019" y="11597"/>
                  </a:cubicBezTo>
                  <a:cubicBezTo>
                    <a:pt x="203019" y="5180"/>
                    <a:pt x="197840" y="0"/>
                    <a:pt x="191423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3" name="Frihandsfigur: Form 222">
              <a:extLst>
                <a:ext uri="{FF2B5EF4-FFF2-40B4-BE49-F238E27FC236}">
                  <a16:creationId xmlns:a16="http://schemas.microsoft.com/office/drawing/2014/main" id="{AE702836-F881-4B71-B7E8-0AE17FB870A1}"/>
                </a:ext>
              </a:extLst>
            </p:cNvPr>
            <p:cNvSpPr/>
            <p:nvPr/>
          </p:nvSpPr>
          <p:spPr>
            <a:xfrm>
              <a:off x="2706670" y="2920754"/>
              <a:ext cx="203019" cy="23193"/>
            </a:xfrm>
            <a:custGeom>
              <a:avLst/>
              <a:gdLst>
                <a:gd name="connsiteX0" fmla="*/ 11597 w 203019"/>
                <a:gd name="connsiteY0" fmla="*/ 23193 h 23193"/>
                <a:gd name="connsiteX1" fmla="*/ 191423 w 203019"/>
                <a:gd name="connsiteY1" fmla="*/ 23193 h 23193"/>
                <a:gd name="connsiteX2" fmla="*/ 203019 w 203019"/>
                <a:gd name="connsiteY2" fmla="*/ 11597 h 23193"/>
                <a:gd name="connsiteX3" fmla="*/ 191423 w 203019"/>
                <a:gd name="connsiteY3" fmla="*/ 0 h 23193"/>
                <a:gd name="connsiteX4" fmla="*/ 11597 w 203019"/>
                <a:gd name="connsiteY4" fmla="*/ 0 h 23193"/>
                <a:gd name="connsiteX5" fmla="*/ 0 w 203019"/>
                <a:gd name="connsiteY5" fmla="*/ 11597 h 23193"/>
                <a:gd name="connsiteX6" fmla="*/ 11597 w 20301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019" h="23193">
                  <a:moveTo>
                    <a:pt x="11597" y="23193"/>
                  </a:moveTo>
                  <a:lnTo>
                    <a:pt x="191423" y="23193"/>
                  </a:lnTo>
                  <a:cubicBezTo>
                    <a:pt x="197840" y="23193"/>
                    <a:pt x="203019" y="18013"/>
                    <a:pt x="203019" y="11597"/>
                  </a:cubicBezTo>
                  <a:cubicBezTo>
                    <a:pt x="203019" y="5180"/>
                    <a:pt x="197840" y="0"/>
                    <a:pt x="191423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4" name="Frihandsfigur: Form 223">
              <a:extLst>
                <a:ext uri="{FF2B5EF4-FFF2-40B4-BE49-F238E27FC236}">
                  <a16:creationId xmlns:a16="http://schemas.microsoft.com/office/drawing/2014/main" id="{50F38E8E-122B-4153-83D4-F9A591AE567F}"/>
                </a:ext>
              </a:extLst>
            </p:cNvPr>
            <p:cNvSpPr/>
            <p:nvPr/>
          </p:nvSpPr>
          <p:spPr>
            <a:xfrm>
              <a:off x="2968137" y="3130036"/>
              <a:ext cx="23193" cy="97876"/>
            </a:xfrm>
            <a:custGeom>
              <a:avLst/>
              <a:gdLst>
                <a:gd name="connsiteX0" fmla="*/ 0 w 23193"/>
                <a:gd name="connsiteY0" fmla="*/ 11597 h 97876"/>
                <a:gd name="connsiteX1" fmla="*/ 0 w 23193"/>
                <a:gd name="connsiteY1" fmla="*/ 86279 h 97876"/>
                <a:gd name="connsiteX2" fmla="*/ 11597 w 23193"/>
                <a:gd name="connsiteY2" fmla="*/ 97876 h 97876"/>
                <a:gd name="connsiteX3" fmla="*/ 23193 w 23193"/>
                <a:gd name="connsiteY3" fmla="*/ 86279 h 97876"/>
                <a:gd name="connsiteX4" fmla="*/ 23193 w 23193"/>
                <a:gd name="connsiteY4" fmla="*/ 11597 h 97876"/>
                <a:gd name="connsiteX5" fmla="*/ 11597 w 23193"/>
                <a:gd name="connsiteY5" fmla="*/ 0 h 97876"/>
                <a:gd name="connsiteX6" fmla="*/ 0 w 23193"/>
                <a:gd name="connsiteY6" fmla="*/ 11597 h 9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97876">
                  <a:moveTo>
                    <a:pt x="0" y="11597"/>
                  </a:moveTo>
                  <a:lnTo>
                    <a:pt x="0" y="86279"/>
                  </a:lnTo>
                  <a:cubicBezTo>
                    <a:pt x="0" y="92696"/>
                    <a:pt x="5180" y="97876"/>
                    <a:pt x="11597" y="97876"/>
                  </a:cubicBezTo>
                  <a:cubicBezTo>
                    <a:pt x="18013" y="97876"/>
                    <a:pt x="23193" y="92696"/>
                    <a:pt x="23193" y="86279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5" name="Frihandsfigur: Form 224">
              <a:extLst>
                <a:ext uri="{FF2B5EF4-FFF2-40B4-BE49-F238E27FC236}">
                  <a16:creationId xmlns:a16="http://schemas.microsoft.com/office/drawing/2014/main" id="{786DCAA9-2043-43C8-837C-BCF3B740B730}"/>
                </a:ext>
              </a:extLst>
            </p:cNvPr>
            <p:cNvSpPr/>
            <p:nvPr/>
          </p:nvSpPr>
          <p:spPr>
            <a:xfrm>
              <a:off x="2964967" y="3244998"/>
              <a:ext cx="29532" cy="29532"/>
            </a:xfrm>
            <a:custGeom>
              <a:avLst/>
              <a:gdLst>
                <a:gd name="connsiteX0" fmla="*/ 14766 w 29532"/>
                <a:gd name="connsiteY0" fmla="*/ 0 h 29532"/>
                <a:gd name="connsiteX1" fmla="*/ 0 w 29532"/>
                <a:gd name="connsiteY1" fmla="*/ 14766 h 29532"/>
                <a:gd name="connsiteX2" fmla="*/ 14766 w 29532"/>
                <a:gd name="connsiteY2" fmla="*/ 29533 h 29532"/>
                <a:gd name="connsiteX3" fmla="*/ 29533 w 29532"/>
                <a:gd name="connsiteY3" fmla="*/ 14766 h 29532"/>
                <a:gd name="connsiteX4" fmla="*/ 14766 w 29532"/>
                <a:gd name="connsiteY4" fmla="*/ 0 h 2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2" h="29532">
                  <a:moveTo>
                    <a:pt x="14766" y="0"/>
                  </a:moveTo>
                  <a:cubicBezTo>
                    <a:pt x="6649" y="0"/>
                    <a:pt x="0" y="6649"/>
                    <a:pt x="0" y="14766"/>
                  </a:cubicBezTo>
                  <a:cubicBezTo>
                    <a:pt x="0" y="22884"/>
                    <a:pt x="6649" y="29533"/>
                    <a:pt x="14766" y="29533"/>
                  </a:cubicBezTo>
                  <a:cubicBezTo>
                    <a:pt x="22884" y="29533"/>
                    <a:pt x="29533" y="22884"/>
                    <a:pt x="29533" y="14766"/>
                  </a:cubicBezTo>
                  <a:cubicBezTo>
                    <a:pt x="29533" y="6649"/>
                    <a:pt x="22961" y="0"/>
                    <a:pt x="14766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6" name="Frihandsfigur: Form 225">
              <a:extLst>
                <a:ext uri="{FF2B5EF4-FFF2-40B4-BE49-F238E27FC236}">
                  <a16:creationId xmlns:a16="http://schemas.microsoft.com/office/drawing/2014/main" id="{15B4F6B9-F133-492A-A06A-D02DE7DD2260}"/>
                </a:ext>
              </a:extLst>
            </p:cNvPr>
            <p:cNvSpPr/>
            <p:nvPr/>
          </p:nvSpPr>
          <p:spPr>
            <a:xfrm>
              <a:off x="2653712" y="2817157"/>
              <a:ext cx="29532" cy="29532"/>
            </a:xfrm>
            <a:custGeom>
              <a:avLst/>
              <a:gdLst>
                <a:gd name="connsiteX0" fmla="*/ 14766 w 29532"/>
                <a:gd name="connsiteY0" fmla="*/ 0 h 29532"/>
                <a:gd name="connsiteX1" fmla="*/ 0 w 29532"/>
                <a:gd name="connsiteY1" fmla="*/ 14766 h 29532"/>
                <a:gd name="connsiteX2" fmla="*/ 14766 w 29532"/>
                <a:gd name="connsiteY2" fmla="*/ 29533 h 29532"/>
                <a:gd name="connsiteX3" fmla="*/ 29533 w 29532"/>
                <a:gd name="connsiteY3" fmla="*/ 14766 h 29532"/>
                <a:gd name="connsiteX4" fmla="*/ 14766 w 29532"/>
                <a:gd name="connsiteY4" fmla="*/ 0 h 2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2" h="29532">
                  <a:moveTo>
                    <a:pt x="14766" y="0"/>
                  </a:moveTo>
                  <a:cubicBezTo>
                    <a:pt x="6649" y="0"/>
                    <a:pt x="0" y="6649"/>
                    <a:pt x="0" y="14766"/>
                  </a:cubicBezTo>
                  <a:cubicBezTo>
                    <a:pt x="0" y="22884"/>
                    <a:pt x="6649" y="29533"/>
                    <a:pt x="14766" y="29533"/>
                  </a:cubicBezTo>
                  <a:cubicBezTo>
                    <a:pt x="22884" y="29533"/>
                    <a:pt x="29533" y="22884"/>
                    <a:pt x="29533" y="14766"/>
                  </a:cubicBezTo>
                  <a:cubicBezTo>
                    <a:pt x="29533" y="6649"/>
                    <a:pt x="22884" y="0"/>
                    <a:pt x="14766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7" name="Frihandsfigur: Form 226">
              <a:extLst>
                <a:ext uri="{FF2B5EF4-FFF2-40B4-BE49-F238E27FC236}">
                  <a16:creationId xmlns:a16="http://schemas.microsoft.com/office/drawing/2014/main" id="{2F8846A5-9BA9-4C9F-B7F7-7EBF6597F77F}"/>
                </a:ext>
              </a:extLst>
            </p:cNvPr>
            <p:cNvSpPr/>
            <p:nvPr/>
          </p:nvSpPr>
          <p:spPr>
            <a:xfrm>
              <a:off x="2653712" y="2917584"/>
              <a:ext cx="29532" cy="29532"/>
            </a:xfrm>
            <a:custGeom>
              <a:avLst/>
              <a:gdLst>
                <a:gd name="connsiteX0" fmla="*/ 14766 w 29532"/>
                <a:gd name="connsiteY0" fmla="*/ 0 h 29532"/>
                <a:gd name="connsiteX1" fmla="*/ 0 w 29532"/>
                <a:gd name="connsiteY1" fmla="*/ 14766 h 29532"/>
                <a:gd name="connsiteX2" fmla="*/ 14766 w 29532"/>
                <a:gd name="connsiteY2" fmla="*/ 29533 h 29532"/>
                <a:gd name="connsiteX3" fmla="*/ 29533 w 29532"/>
                <a:gd name="connsiteY3" fmla="*/ 14766 h 29532"/>
                <a:gd name="connsiteX4" fmla="*/ 14766 w 29532"/>
                <a:gd name="connsiteY4" fmla="*/ 0 h 2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2" h="29532">
                  <a:moveTo>
                    <a:pt x="14766" y="0"/>
                  </a:moveTo>
                  <a:cubicBezTo>
                    <a:pt x="6649" y="0"/>
                    <a:pt x="0" y="6649"/>
                    <a:pt x="0" y="14766"/>
                  </a:cubicBezTo>
                  <a:cubicBezTo>
                    <a:pt x="0" y="22884"/>
                    <a:pt x="6649" y="29533"/>
                    <a:pt x="14766" y="29533"/>
                  </a:cubicBezTo>
                  <a:cubicBezTo>
                    <a:pt x="22884" y="29533"/>
                    <a:pt x="29533" y="22884"/>
                    <a:pt x="29533" y="14766"/>
                  </a:cubicBezTo>
                  <a:cubicBezTo>
                    <a:pt x="29533" y="6649"/>
                    <a:pt x="22884" y="0"/>
                    <a:pt x="14766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8" name="Frihandsfigur: Form 227">
              <a:extLst>
                <a:ext uri="{FF2B5EF4-FFF2-40B4-BE49-F238E27FC236}">
                  <a16:creationId xmlns:a16="http://schemas.microsoft.com/office/drawing/2014/main" id="{4AFF1594-3072-4691-9458-759E023288C5}"/>
                </a:ext>
              </a:extLst>
            </p:cNvPr>
            <p:cNvSpPr/>
            <p:nvPr/>
          </p:nvSpPr>
          <p:spPr>
            <a:xfrm>
              <a:off x="2653712" y="3018012"/>
              <a:ext cx="29532" cy="29532"/>
            </a:xfrm>
            <a:custGeom>
              <a:avLst/>
              <a:gdLst>
                <a:gd name="connsiteX0" fmla="*/ 14766 w 29532"/>
                <a:gd name="connsiteY0" fmla="*/ 0 h 29532"/>
                <a:gd name="connsiteX1" fmla="*/ 0 w 29532"/>
                <a:gd name="connsiteY1" fmla="*/ 14766 h 29532"/>
                <a:gd name="connsiteX2" fmla="*/ 14766 w 29532"/>
                <a:gd name="connsiteY2" fmla="*/ 29533 h 29532"/>
                <a:gd name="connsiteX3" fmla="*/ 29533 w 29532"/>
                <a:gd name="connsiteY3" fmla="*/ 14766 h 29532"/>
                <a:gd name="connsiteX4" fmla="*/ 14766 w 29532"/>
                <a:gd name="connsiteY4" fmla="*/ 0 h 2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2" h="29532">
                  <a:moveTo>
                    <a:pt x="14766" y="0"/>
                  </a:moveTo>
                  <a:cubicBezTo>
                    <a:pt x="6649" y="0"/>
                    <a:pt x="0" y="6649"/>
                    <a:pt x="0" y="14766"/>
                  </a:cubicBezTo>
                  <a:cubicBezTo>
                    <a:pt x="0" y="22884"/>
                    <a:pt x="6649" y="29533"/>
                    <a:pt x="14766" y="29533"/>
                  </a:cubicBezTo>
                  <a:cubicBezTo>
                    <a:pt x="22884" y="29533"/>
                    <a:pt x="29533" y="22884"/>
                    <a:pt x="29533" y="14766"/>
                  </a:cubicBezTo>
                  <a:cubicBezTo>
                    <a:pt x="29533" y="6649"/>
                    <a:pt x="22884" y="0"/>
                    <a:pt x="14766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2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65603" y="2772025"/>
            <a:ext cx="395569" cy="558873"/>
            <a:chOff x="1769424" y="2665549"/>
            <a:chExt cx="458997" cy="648487"/>
          </a:xfrm>
          <a:solidFill>
            <a:srgbClr val="333333"/>
          </a:solidFill>
        </p:grpSpPr>
        <p:sp>
          <p:nvSpPr>
            <p:cNvPr id="230" name="Frihandsfigur: Form 229">
              <a:extLst>
                <a:ext uri="{FF2B5EF4-FFF2-40B4-BE49-F238E27FC236}">
                  <a16:creationId xmlns:a16="http://schemas.microsoft.com/office/drawing/2014/main" id="{BB5166F9-A568-4348-9EC1-7E2ADE653819}"/>
                </a:ext>
              </a:extLst>
            </p:cNvPr>
            <p:cNvSpPr/>
            <p:nvPr/>
          </p:nvSpPr>
          <p:spPr>
            <a:xfrm>
              <a:off x="2019198" y="3146329"/>
              <a:ext cx="123350" cy="89313"/>
            </a:xfrm>
            <a:custGeom>
              <a:avLst/>
              <a:gdLst>
                <a:gd name="connsiteX0" fmla="*/ 103539 w 123350"/>
                <a:gd name="connsiteY0" fmla="*/ 3421 h 89313"/>
                <a:gd name="connsiteX1" fmla="*/ 45633 w 123350"/>
                <a:gd name="connsiteY1" fmla="*/ 61327 h 89313"/>
                <a:gd name="connsiteX2" fmla="*/ 19811 w 123350"/>
                <a:gd name="connsiteY2" fmla="*/ 35505 h 89313"/>
                <a:gd name="connsiteX3" fmla="*/ 3421 w 123350"/>
                <a:gd name="connsiteY3" fmla="*/ 35505 h 89313"/>
                <a:gd name="connsiteX4" fmla="*/ 3421 w 123350"/>
                <a:gd name="connsiteY4" fmla="*/ 51895 h 89313"/>
                <a:gd name="connsiteX5" fmla="*/ 37438 w 123350"/>
                <a:gd name="connsiteY5" fmla="*/ 85912 h 89313"/>
                <a:gd name="connsiteX6" fmla="*/ 45633 w 123350"/>
                <a:gd name="connsiteY6" fmla="*/ 89314 h 89313"/>
                <a:gd name="connsiteX7" fmla="*/ 53828 w 123350"/>
                <a:gd name="connsiteY7" fmla="*/ 85912 h 89313"/>
                <a:gd name="connsiteX8" fmla="*/ 119929 w 123350"/>
                <a:gd name="connsiteY8" fmla="*/ 19811 h 89313"/>
                <a:gd name="connsiteX9" fmla="*/ 119929 w 123350"/>
                <a:gd name="connsiteY9" fmla="*/ 3421 h 89313"/>
                <a:gd name="connsiteX10" fmla="*/ 103539 w 123350"/>
                <a:gd name="connsiteY10" fmla="*/ 3421 h 8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350" h="89313">
                  <a:moveTo>
                    <a:pt x="103539" y="3421"/>
                  </a:moveTo>
                  <a:lnTo>
                    <a:pt x="45633" y="61327"/>
                  </a:lnTo>
                  <a:lnTo>
                    <a:pt x="19811" y="35505"/>
                  </a:lnTo>
                  <a:cubicBezTo>
                    <a:pt x="15250" y="30944"/>
                    <a:pt x="7905" y="30944"/>
                    <a:pt x="3421" y="35505"/>
                  </a:cubicBezTo>
                  <a:cubicBezTo>
                    <a:pt x="-1140" y="40067"/>
                    <a:pt x="-1140" y="47411"/>
                    <a:pt x="3421" y="51895"/>
                  </a:cubicBezTo>
                  <a:lnTo>
                    <a:pt x="37438" y="85912"/>
                  </a:lnTo>
                  <a:cubicBezTo>
                    <a:pt x="39680" y="88154"/>
                    <a:pt x="42695" y="89314"/>
                    <a:pt x="45633" y="89314"/>
                  </a:cubicBezTo>
                  <a:cubicBezTo>
                    <a:pt x="48571" y="89314"/>
                    <a:pt x="51586" y="88154"/>
                    <a:pt x="53828" y="85912"/>
                  </a:cubicBezTo>
                  <a:lnTo>
                    <a:pt x="119929" y="19811"/>
                  </a:lnTo>
                  <a:cubicBezTo>
                    <a:pt x="124491" y="15250"/>
                    <a:pt x="124491" y="7905"/>
                    <a:pt x="119929" y="3421"/>
                  </a:cubicBezTo>
                  <a:cubicBezTo>
                    <a:pt x="115368" y="-1140"/>
                    <a:pt x="108023" y="-1140"/>
                    <a:pt x="103539" y="342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1" name="Frihandsfigur: Form 230">
              <a:extLst>
                <a:ext uri="{FF2B5EF4-FFF2-40B4-BE49-F238E27FC236}">
                  <a16:creationId xmlns:a16="http://schemas.microsoft.com/office/drawing/2014/main" id="{B38D519E-4620-4BC1-989B-2AFC6B155A42}"/>
                </a:ext>
              </a:extLst>
            </p:cNvPr>
            <p:cNvSpPr/>
            <p:nvPr/>
          </p:nvSpPr>
          <p:spPr>
            <a:xfrm>
              <a:off x="1769424" y="2665549"/>
              <a:ext cx="458997" cy="648487"/>
            </a:xfrm>
            <a:custGeom>
              <a:avLst/>
              <a:gdLst>
                <a:gd name="connsiteX0" fmla="*/ 271363 w 458997"/>
                <a:gd name="connsiteY0" fmla="*/ 0 h 648487"/>
                <a:gd name="connsiteX1" fmla="*/ 187712 w 458997"/>
                <a:gd name="connsiteY1" fmla="*/ 0 h 648487"/>
                <a:gd name="connsiteX2" fmla="*/ 158179 w 458997"/>
                <a:gd name="connsiteY2" fmla="*/ 29533 h 648487"/>
                <a:gd name="connsiteX3" fmla="*/ 158179 w 458997"/>
                <a:gd name="connsiteY3" fmla="*/ 30306 h 648487"/>
                <a:gd name="connsiteX4" fmla="*/ 11597 w 458997"/>
                <a:gd name="connsiteY4" fmla="*/ 30306 h 648487"/>
                <a:gd name="connsiteX5" fmla="*/ 0 w 458997"/>
                <a:gd name="connsiteY5" fmla="*/ 41903 h 648487"/>
                <a:gd name="connsiteX6" fmla="*/ 0 w 458997"/>
                <a:gd name="connsiteY6" fmla="*/ 636891 h 648487"/>
                <a:gd name="connsiteX7" fmla="*/ 11597 w 458997"/>
                <a:gd name="connsiteY7" fmla="*/ 648488 h 648487"/>
                <a:gd name="connsiteX8" fmla="*/ 447401 w 458997"/>
                <a:gd name="connsiteY8" fmla="*/ 648488 h 648487"/>
                <a:gd name="connsiteX9" fmla="*/ 458997 w 458997"/>
                <a:gd name="connsiteY9" fmla="*/ 636891 h 648487"/>
                <a:gd name="connsiteX10" fmla="*/ 458997 w 458997"/>
                <a:gd name="connsiteY10" fmla="*/ 41903 h 648487"/>
                <a:gd name="connsiteX11" fmla="*/ 447401 w 458997"/>
                <a:gd name="connsiteY11" fmla="*/ 30306 h 648487"/>
                <a:gd name="connsiteX12" fmla="*/ 300819 w 458997"/>
                <a:gd name="connsiteY12" fmla="*/ 30306 h 648487"/>
                <a:gd name="connsiteX13" fmla="*/ 300819 w 458997"/>
                <a:gd name="connsiteY13" fmla="*/ 29533 h 648487"/>
                <a:gd name="connsiteX14" fmla="*/ 271363 w 458997"/>
                <a:gd name="connsiteY14" fmla="*/ 0 h 648487"/>
                <a:gd name="connsiteX15" fmla="*/ 181372 w 458997"/>
                <a:gd name="connsiteY15" fmla="*/ 29533 h 648487"/>
                <a:gd name="connsiteX16" fmla="*/ 187712 w 458997"/>
                <a:gd name="connsiteY16" fmla="*/ 23193 h 648487"/>
                <a:gd name="connsiteX17" fmla="*/ 271363 w 458997"/>
                <a:gd name="connsiteY17" fmla="*/ 23193 h 648487"/>
                <a:gd name="connsiteX18" fmla="*/ 277702 w 458997"/>
                <a:gd name="connsiteY18" fmla="*/ 29533 h 648487"/>
                <a:gd name="connsiteX19" fmla="*/ 277702 w 458997"/>
                <a:gd name="connsiteY19" fmla="*/ 49247 h 648487"/>
                <a:gd name="connsiteX20" fmla="*/ 181372 w 458997"/>
                <a:gd name="connsiteY20" fmla="*/ 49247 h 648487"/>
                <a:gd name="connsiteX21" fmla="*/ 181372 w 458997"/>
                <a:gd name="connsiteY21" fmla="*/ 29533 h 648487"/>
                <a:gd name="connsiteX22" fmla="*/ 435881 w 458997"/>
                <a:gd name="connsiteY22" fmla="*/ 53422 h 648487"/>
                <a:gd name="connsiteX23" fmla="*/ 435881 w 458997"/>
                <a:gd name="connsiteY23" fmla="*/ 625217 h 648487"/>
                <a:gd name="connsiteX24" fmla="*/ 23271 w 458997"/>
                <a:gd name="connsiteY24" fmla="*/ 625217 h 648487"/>
                <a:gd name="connsiteX25" fmla="*/ 23271 w 458997"/>
                <a:gd name="connsiteY25" fmla="*/ 53422 h 648487"/>
                <a:gd name="connsiteX26" fmla="*/ 158256 w 458997"/>
                <a:gd name="connsiteY26" fmla="*/ 53422 h 648487"/>
                <a:gd name="connsiteX27" fmla="*/ 158256 w 458997"/>
                <a:gd name="connsiteY27" fmla="*/ 60767 h 648487"/>
                <a:gd name="connsiteX28" fmla="*/ 169853 w 458997"/>
                <a:gd name="connsiteY28" fmla="*/ 72363 h 648487"/>
                <a:gd name="connsiteX29" fmla="*/ 289376 w 458997"/>
                <a:gd name="connsiteY29" fmla="*/ 72363 h 648487"/>
                <a:gd name="connsiteX30" fmla="*/ 300973 w 458997"/>
                <a:gd name="connsiteY30" fmla="*/ 60767 h 648487"/>
                <a:gd name="connsiteX31" fmla="*/ 300973 w 458997"/>
                <a:gd name="connsiteY31" fmla="*/ 53422 h 648487"/>
                <a:gd name="connsiteX32" fmla="*/ 435881 w 458997"/>
                <a:gd name="connsiteY32" fmla="*/ 53422 h 648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58997" h="648487">
                  <a:moveTo>
                    <a:pt x="271363" y="0"/>
                  </a:moveTo>
                  <a:lnTo>
                    <a:pt x="187712" y="0"/>
                  </a:lnTo>
                  <a:cubicBezTo>
                    <a:pt x="171399" y="0"/>
                    <a:pt x="158179" y="13220"/>
                    <a:pt x="158179" y="29533"/>
                  </a:cubicBezTo>
                  <a:lnTo>
                    <a:pt x="158179" y="30306"/>
                  </a:lnTo>
                  <a:lnTo>
                    <a:pt x="11597" y="30306"/>
                  </a:lnTo>
                  <a:cubicBezTo>
                    <a:pt x="5180" y="30306"/>
                    <a:pt x="0" y="35486"/>
                    <a:pt x="0" y="41903"/>
                  </a:cubicBezTo>
                  <a:lnTo>
                    <a:pt x="0" y="636891"/>
                  </a:lnTo>
                  <a:cubicBezTo>
                    <a:pt x="0" y="643308"/>
                    <a:pt x="5180" y="648488"/>
                    <a:pt x="11597" y="648488"/>
                  </a:cubicBezTo>
                  <a:lnTo>
                    <a:pt x="447401" y="648488"/>
                  </a:lnTo>
                  <a:cubicBezTo>
                    <a:pt x="453818" y="648488"/>
                    <a:pt x="458997" y="643308"/>
                    <a:pt x="458997" y="636891"/>
                  </a:cubicBezTo>
                  <a:lnTo>
                    <a:pt x="458997" y="41903"/>
                  </a:lnTo>
                  <a:cubicBezTo>
                    <a:pt x="458997" y="35486"/>
                    <a:pt x="453818" y="30306"/>
                    <a:pt x="447401" y="30306"/>
                  </a:cubicBezTo>
                  <a:lnTo>
                    <a:pt x="300819" y="30306"/>
                  </a:lnTo>
                  <a:lnTo>
                    <a:pt x="300819" y="29533"/>
                  </a:lnTo>
                  <a:cubicBezTo>
                    <a:pt x="300896" y="13220"/>
                    <a:pt x="287675" y="0"/>
                    <a:pt x="271363" y="0"/>
                  </a:cubicBezTo>
                  <a:close/>
                  <a:moveTo>
                    <a:pt x="181372" y="29533"/>
                  </a:moveTo>
                  <a:cubicBezTo>
                    <a:pt x="181372" y="26054"/>
                    <a:pt x="184233" y="23193"/>
                    <a:pt x="187712" y="23193"/>
                  </a:cubicBezTo>
                  <a:lnTo>
                    <a:pt x="271363" y="23193"/>
                  </a:lnTo>
                  <a:cubicBezTo>
                    <a:pt x="274842" y="23193"/>
                    <a:pt x="277702" y="26054"/>
                    <a:pt x="277702" y="29533"/>
                  </a:cubicBezTo>
                  <a:lnTo>
                    <a:pt x="277702" y="49247"/>
                  </a:lnTo>
                  <a:lnTo>
                    <a:pt x="181372" y="49247"/>
                  </a:lnTo>
                  <a:lnTo>
                    <a:pt x="181372" y="29533"/>
                  </a:lnTo>
                  <a:close/>
                  <a:moveTo>
                    <a:pt x="435881" y="53422"/>
                  </a:moveTo>
                  <a:lnTo>
                    <a:pt x="435881" y="625217"/>
                  </a:lnTo>
                  <a:lnTo>
                    <a:pt x="23271" y="625217"/>
                  </a:lnTo>
                  <a:lnTo>
                    <a:pt x="23271" y="53422"/>
                  </a:lnTo>
                  <a:lnTo>
                    <a:pt x="158256" y="53422"/>
                  </a:lnTo>
                  <a:lnTo>
                    <a:pt x="158256" y="60767"/>
                  </a:lnTo>
                  <a:cubicBezTo>
                    <a:pt x="158256" y="67184"/>
                    <a:pt x="163436" y="72363"/>
                    <a:pt x="169853" y="72363"/>
                  </a:cubicBezTo>
                  <a:lnTo>
                    <a:pt x="289376" y="72363"/>
                  </a:lnTo>
                  <a:cubicBezTo>
                    <a:pt x="295793" y="72363"/>
                    <a:pt x="300973" y="67184"/>
                    <a:pt x="300973" y="60767"/>
                  </a:cubicBezTo>
                  <a:lnTo>
                    <a:pt x="300973" y="53422"/>
                  </a:lnTo>
                  <a:lnTo>
                    <a:pt x="435881" y="53422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2" name="Frihandsfigur: Form 231">
              <a:extLst>
                <a:ext uri="{FF2B5EF4-FFF2-40B4-BE49-F238E27FC236}">
                  <a16:creationId xmlns:a16="http://schemas.microsoft.com/office/drawing/2014/main" id="{0B238B48-86BE-4612-8E69-F8A03410F8DE}"/>
                </a:ext>
              </a:extLst>
            </p:cNvPr>
            <p:cNvSpPr/>
            <p:nvPr/>
          </p:nvSpPr>
          <p:spPr>
            <a:xfrm>
              <a:off x="1855395" y="2822182"/>
              <a:ext cx="287056" cy="23193"/>
            </a:xfrm>
            <a:custGeom>
              <a:avLst/>
              <a:gdLst>
                <a:gd name="connsiteX0" fmla="*/ 0 w 287056"/>
                <a:gd name="connsiteY0" fmla="*/ 11597 h 23193"/>
                <a:gd name="connsiteX1" fmla="*/ 11597 w 287056"/>
                <a:gd name="connsiteY1" fmla="*/ 23193 h 23193"/>
                <a:gd name="connsiteX2" fmla="*/ 275460 w 287056"/>
                <a:gd name="connsiteY2" fmla="*/ 23193 h 23193"/>
                <a:gd name="connsiteX3" fmla="*/ 287057 w 287056"/>
                <a:gd name="connsiteY3" fmla="*/ 11597 h 23193"/>
                <a:gd name="connsiteX4" fmla="*/ 275460 w 287056"/>
                <a:gd name="connsiteY4" fmla="*/ 0 h 23193"/>
                <a:gd name="connsiteX5" fmla="*/ 11597 w 287056"/>
                <a:gd name="connsiteY5" fmla="*/ 0 h 23193"/>
                <a:gd name="connsiteX6" fmla="*/ 0 w 287056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6" h="23193">
                  <a:moveTo>
                    <a:pt x="0" y="11597"/>
                  </a:moveTo>
                  <a:cubicBezTo>
                    <a:pt x="0" y="18013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3"/>
                    <a:pt x="287057" y="11597"/>
                  </a:cubicBezTo>
                  <a:cubicBezTo>
                    <a:pt x="287057" y="5180"/>
                    <a:pt x="281877" y="0"/>
                    <a:pt x="275460" y="0"/>
                  </a:cubicBezTo>
                  <a:lnTo>
                    <a:pt x="11597" y="0"/>
                  </a:lnTo>
                  <a:cubicBezTo>
                    <a:pt x="5257" y="0"/>
                    <a:pt x="0" y="5180"/>
                    <a:pt x="0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3" name="Frihandsfigur: Form 232">
              <a:extLst>
                <a:ext uri="{FF2B5EF4-FFF2-40B4-BE49-F238E27FC236}">
                  <a16:creationId xmlns:a16="http://schemas.microsoft.com/office/drawing/2014/main" id="{24395AF9-C6F1-4CCD-955F-8F606166FEA4}"/>
                </a:ext>
              </a:extLst>
            </p:cNvPr>
            <p:cNvSpPr/>
            <p:nvPr/>
          </p:nvSpPr>
          <p:spPr>
            <a:xfrm>
              <a:off x="1855472" y="2923228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77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4" name="Frihandsfigur: Form 233">
              <a:extLst>
                <a:ext uri="{FF2B5EF4-FFF2-40B4-BE49-F238E27FC236}">
                  <a16:creationId xmlns:a16="http://schemas.microsoft.com/office/drawing/2014/main" id="{E77454D5-E1F8-4A56-A50E-44F747E99366}"/>
                </a:ext>
              </a:extLst>
            </p:cNvPr>
            <p:cNvSpPr/>
            <p:nvPr/>
          </p:nvSpPr>
          <p:spPr>
            <a:xfrm>
              <a:off x="1855472" y="3024274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77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4481968" y="2793946"/>
            <a:ext cx="399033" cy="526159"/>
            <a:chOff x="4225142" y="2690985"/>
            <a:chExt cx="463017" cy="610527"/>
          </a:xfrm>
          <a:solidFill>
            <a:srgbClr val="333333"/>
          </a:solidFill>
        </p:grpSpPr>
        <p:sp>
          <p:nvSpPr>
            <p:cNvPr id="236" name="Frihandsfigur: Form 235">
              <a:extLst>
                <a:ext uri="{FF2B5EF4-FFF2-40B4-BE49-F238E27FC236}">
                  <a16:creationId xmlns:a16="http://schemas.microsoft.com/office/drawing/2014/main" id="{A644E793-6725-4792-A5F2-BDE362FD3EF6}"/>
                </a:ext>
              </a:extLst>
            </p:cNvPr>
            <p:cNvSpPr/>
            <p:nvPr/>
          </p:nvSpPr>
          <p:spPr>
            <a:xfrm>
              <a:off x="4335910" y="2829913"/>
              <a:ext cx="230117" cy="324630"/>
            </a:xfrm>
            <a:custGeom>
              <a:avLst/>
              <a:gdLst>
                <a:gd name="connsiteX0" fmla="*/ 210306 w 230117"/>
                <a:gd name="connsiteY0" fmla="*/ 201396 h 324630"/>
                <a:gd name="connsiteX1" fmla="*/ 126655 w 230117"/>
                <a:gd name="connsiteY1" fmla="*/ 285047 h 324630"/>
                <a:gd name="connsiteX2" fmla="*/ 126655 w 230117"/>
                <a:gd name="connsiteY2" fmla="*/ 11597 h 324630"/>
                <a:gd name="connsiteX3" fmla="*/ 115058 w 230117"/>
                <a:gd name="connsiteY3" fmla="*/ 0 h 324630"/>
                <a:gd name="connsiteX4" fmla="*/ 103462 w 230117"/>
                <a:gd name="connsiteY4" fmla="*/ 11597 h 324630"/>
                <a:gd name="connsiteX5" fmla="*/ 103462 w 230117"/>
                <a:gd name="connsiteY5" fmla="*/ 285047 h 324630"/>
                <a:gd name="connsiteX6" fmla="*/ 19811 w 230117"/>
                <a:gd name="connsiteY6" fmla="*/ 201396 h 324630"/>
                <a:gd name="connsiteX7" fmla="*/ 3421 w 230117"/>
                <a:gd name="connsiteY7" fmla="*/ 201396 h 324630"/>
                <a:gd name="connsiteX8" fmla="*/ 3421 w 230117"/>
                <a:gd name="connsiteY8" fmla="*/ 217786 h 324630"/>
                <a:gd name="connsiteX9" fmla="*/ 106863 w 230117"/>
                <a:gd name="connsiteY9" fmla="*/ 321229 h 324630"/>
                <a:gd name="connsiteX10" fmla="*/ 115058 w 230117"/>
                <a:gd name="connsiteY10" fmla="*/ 324630 h 324630"/>
                <a:gd name="connsiteX11" fmla="*/ 123254 w 230117"/>
                <a:gd name="connsiteY11" fmla="*/ 321229 h 324630"/>
                <a:gd name="connsiteX12" fmla="*/ 226696 w 230117"/>
                <a:gd name="connsiteY12" fmla="*/ 217786 h 324630"/>
                <a:gd name="connsiteX13" fmla="*/ 226696 w 230117"/>
                <a:gd name="connsiteY13" fmla="*/ 201396 h 324630"/>
                <a:gd name="connsiteX14" fmla="*/ 210306 w 230117"/>
                <a:gd name="connsiteY14" fmla="*/ 201396 h 324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0117" h="324630">
                  <a:moveTo>
                    <a:pt x="210306" y="201396"/>
                  </a:moveTo>
                  <a:lnTo>
                    <a:pt x="126655" y="285047"/>
                  </a:lnTo>
                  <a:lnTo>
                    <a:pt x="126655" y="11597"/>
                  </a:lnTo>
                  <a:cubicBezTo>
                    <a:pt x="126655" y="5180"/>
                    <a:pt x="121475" y="0"/>
                    <a:pt x="115058" y="0"/>
                  </a:cubicBezTo>
                  <a:cubicBezTo>
                    <a:pt x="108642" y="0"/>
                    <a:pt x="103462" y="5180"/>
                    <a:pt x="103462" y="11597"/>
                  </a:cubicBezTo>
                  <a:lnTo>
                    <a:pt x="103462" y="285047"/>
                  </a:lnTo>
                  <a:lnTo>
                    <a:pt x="19811" y="201396"/>
                  </a:lnTo>
                  <a:cubicBezTo>
                    <a:pt x="15250" y="196835"/>
                    <a:pt x="7905" y="196835"/>
                    <a:pt x="3421" y="201396"/>
                  </a:cubicBezTo>
                  <a:cubicBezTo>
                    <a:pt x="-1140" y="205957"/>
                    <a:pt x="-1140" y="213302"/>
                    <a:pt x="3421" y="217786"/>
                  </a:cubicBezTo>
                  <a:lnTo>
                    <a:pt x="106863" y="321229"/>
                  </a:lnTo>
                  <a:cubicBezTo>
                    <a:pt x="109028" y="323393"/>
                    <a:pt x="111966" y="324630"/>
                    <a:pt x="115058" y="324630"/>
                  </a:cubicBezTo>
                  <a:cubicBezTo>
                    <a:pt x="118151" y="324630"/>
                    <a:pt x="121089" y="323393"/>
                    <a:pt x="123254" y="321229"/>
                  </a:cubicBezTo>
                  <a:lnTo>
                    <a:pt x="226696" y="217786"/>
                  </a:lnTo>
                  <a:cubicBezTo>
                    <a:pt x="231258" y="213225"/>
                    <a:pt x="231258" y="205880"/>
                    <a:pt x="226696" y="201396"/>
                  </a:cubicBezTo>
                  <a:cubicBezTo>
                    <a:pt x="222135" y="196835"/>
                    <a:pt x="214790" y="196835"/>
                    <a:pt x="210306" y="20139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7" name="Frihandsfigur: Form 236">
              <a:extLst>
                <a:ext uri="{FF2B5EF4-FFF2-40B4-BE49-F238E27FC236}">
                  <a16:creationId xmlns:a16="http://schemas.microsoft.com/office/drawing/2014/main" id="{58D86497-6A73-447A-9916-FC78DCE17993}"/>
                </a:ext>
              </a:extLst>
            </p:cNvPr>
            <p:cNvSpPr/>
            <p:nvPr/>
          </p:nvSpPr>
          <p:spPr>
            <a:xfrm>
              <a:off x="4225142" y="2690985"/>
              <a:ext cx="463017" cy="610527"/>
            </a:xfrm>
            <a:custGeom>
              <a:avLst/>
              <a:gdLst>
                <a:gd name="connsiteX0" fmla="*/ 451421 w 463017"/>
                <a:gd name="connsiteY0" fmla="*/ 610528 h 610527"/>
                <a:gd name="connsiteX1" fmla="*/ 463018 w 463017"/>
                <a:gd name="connsiteY1" fmla="*/ 598931 h 610527"/>
                <a:gd name="connsiteX2" fmla="*/ 463018 w 463017"/>
                <a:gd name="connsiteY2" fmla="*/ 136223 h 610527"/>
                <a:gd name="connsiteX3" fmla="*/ 459616 w 463017"/>
                <a:gd name="connsiteY3" fmla="*/ 128028 h 610527"/>
                <a:gd name="connsiteX4" fmla="*/ 334990 w 463017"/>
                <a:gd name="connsiteY4" fmla="*/ 3402 h 610527"/>
                <a:gd name="connsiteX5" fmla="*/ 326795 w 463017"/>
                <a:gd name="connsiteY5" fmla="*/ 0 h 610527"/>
                <a:gd name="connsiteX6" fmla="*/ 11597 w 463017"/>
                <a:gd name="connsiteY6" fmla="*/ 0 h 610527"/>
                <a:gd name="connsiteX7" fmla="*/ 0 w 463017"/>
                <a:gd name="connsiteY7" fmla="*/ 11597 h 610527"/>
                <a:gd name="connsiteX8" fmla="*/ 0 w 463017"/>
                <a:gd name="connsiteY8" fmla="*/ 598931 h 610527"/>
                <a:gd name="connsiteX9" fmla="*/ 11597 w 463017"/>
                <a:gd name="connsiteY9" fmla="*/ 610528 h 610527"/>
                <a:gd name="connsiteX10" fmla="*/ 451421 w 463017"/>
                <a:gd name="connsiteY10" fmla="*/ 610528 h 610527"/>
                <a:gd name="connsiteX11" fmla="*/ 23193 w 463017"/>
                <a:gd name="connsiteY11" fmla="*/ 23193 h 610527"/>
                <a:gd name="connsiteX12" fmla="*/ 322002 w 463017"/>
                <a:gd name="connsiteY12" fmla="*/ 23193 h 610527"/>
                <a:gd name="connsiteX13" fmla="*/ 439824 w 463017"/>
                <a:gd name="connsiteY13" fmla="*/ 141016 h 610527"/>
                <a:gd name="connsiteX14" fmla="*/ 439824 w 463017"/>
                <a:gd name="connsiteY14" fmla="*/ 587334 h 610527"/>
                <a:gd name="connsiteX15" fmla="*/ 23193 w 463017"/>
                <a:gd name="connsiteY15" fmla="*/ 587334 h 610527"/>
                <a:gd name="connsiteX16" fmla="*/ 23193 w 463017"/>
                <a:gd name="connsiteY16" fmla="*/ 23193 h 61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3017" h="610527">
                  <a:moveTo>
                    <a:pt x="451421" y="610528"/>
                  </a:moveTo>
                  <a:cubicBezTo>
                    <a:pt x="457838" y="610528"/>
                    <a:pt x="463018" y="605348"/>
                    <a:pt x="463018" y="598931"/>
                  </a:cubicBezTo>
                  <a:lnTo>
                    <a:pt x="463018" y="136223"/>
                  </a:lnTo>
                  <a:cubicBezTo>
                    <a:pt x="463018" y="133130"/>
                    <a:pt x="461781" y="130192"/>
                    <a:pt x="459616" y="128028"/>
                  </a:cubicBezTo>
                  <a:lnTo>
                    <a:pt x="334990" y="3402"/>
                  </a:lnTo>
                  <a:cubicBezTo>
                    <a:pt x="332825" y="1237"/>
                    <a:pt x="329887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lose/>
                  <a:moveTo>
                    <a:pt x="23193" y="23193"/>
                  </a:moveTo>
                  <a:lnTo>
                    <a:pt x="322002" y="23193"/>
                  </a:lnTo>
                  <a:lnTo>
                    <a:pt x="439824" y="141016"/>
                  </a:lnTo>
                  <a:lnTo>
                    <a:pt x="439824" y="587334"/>
                  </a:lnTo>
                  <a:lnTo>
                    <a:pt x="23193" y="587334"/>
                  </a:lnTo>
                  <a:lnTo>
                    <a:pt x="23193" y="2319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719493" y="2800475"/>
            <a:ext cx="399033" cy="526159"/>
            <a:chOff x="9142144" y="2698561"/>
            <a:chExt cx="463017" cy="610527"/>
          </a:xfrm>
          <a:solidFill>
            <a:srgbClr val="333333"/>
          </a:solidFill>
        </p:grpSpPr>
        <p:sp>
          <p:nvSpPr>
            <p:cNvPr id="239" name="Frihandsfigur: Form 238">
              <a:extLst>
                <a:ext uri="{FF2B5EF4-FFF2-40B4-BE49-F238E27FC236}">
                  <a16:creationId xmlns:a16="http://schemas.microsoft.com/office/drawing/2014/main" id="{17315C90-D1A0-4936-8561-25FC704A087A}"/>
                </a:ext>
              </a:extLst>
            </p:cNvPr>
            <p:cNvSpPr/>
            <p:nvPr/>
          </p:nvSpPr>
          <p:spPr>
            <a:xfrm>
              <a:off x="9230124" y="2951988"/>
              <a:ext cx="167842" cy="23193"/>
            </a:xfrm>
            <a:custGeom>
              <a:avLst/>
              <a:gdLst>
                <a:gd name="connsiteX0" fmla="*/ 156246 w 167842"/>
                <a:gd name="connsiteY0" fmla="*/ 0 h 23193"/>
                <a:gd name="connsiteX1" fmla="*/ 11597 w 167842"/>
                <a:gd name="connsiteY1" fmla="*/ 0 h 23193"/>
                <a:gd name="connsiteX2" fmla="*/ 0 w 167842"/>
                <a:gd name="connsiteY2" fmla="*/ 11597 h 23193"/>
                <a:gd name="connsiteX3" fmla="*/ 11597 w 167842"/>
                <a:gd name="connsiteY3" fmla="*/ 23193 h 23193"/>
                <a:gd name="connsiteX4" fmla="*/ 156246 w 167842"/>
                <a:gd name="connsiteY4" fmla="*/ 23193 h 23193"/>
                <a:gd name="connsiteX5" fmla="*/ 167843 w 167842"/>
                <a:gd name="connsiteY5" fmla="*/ 11597 h 23193"/>
                <a:gd name="connsiteX6" fmla="*/ 156246 w 16784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842" h="23193">
                  <a:moveTo>
                    <a:pt x="156246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56246" y="23193"/>
                  </a:lnTo>
                  <a:cubicBezTo>
                    <a:pt x="162663" y="23193"/>
                    <a:pt x="167843" y="18014"/>
                    <a:pt x="167843" y="11597"/>
                  </a:cubicBezTo>
                  <a:cubicBezTo>
                    <a:pt x="167843" y="5180"/>
                    <a:pt x="162663" y="0"/>
                    <a:pt x="156246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0" name="Frihandsfigur: Form 239">
              <a:extLst>
                <a:ext uri="{FF2B5EF4-FFF2-40B4-BE49-F238E27FC236}">
                  <a16:creationId xmlns:a16="http://schemas.microsoft.com/office/drawing/2014/main" id="{8BDCADF3-AF76-46E5-AD57-760239C6A47D}"/>
                </a:ext>
              </a:extLst>
            </p:cNvPr>
            <p:cNvSpPr/>
            <p:nvPr/>
          </p:nvSpPr>
          <p:spPr>
            <a:xfrm>
              <a:off x="9230124" y="3053034"/>
              <a:ext cx="167842" cy="23193"/>
            </a:xfrm>
            <a:custGeom>
              <a:avLst/>
              <a:gdLst>
                <a:gd name="connsiteX0" fmla="*/ 156246 w 167842"/>
                <a:gd name="connsiteY0" fmla="*/ 0 h 23193"/>
                <a:gd name="connsiteX1" fmla="*/ 11597 w 167842"/>
                <a:gd name="connsiteY1" fmla="*/ 0 h 23193"/>
                <a:gd name="connsiteX2" fmla="*/ 0 w 167842"/>
                <a:gd name="connsiteY2" fmla="*/ 11597 h 23193"/>
                <a:gd name="connsiteX3" fmla="*/ 11597 w 167842"/>
                <a:gd name="connsiteY3" fmla="*/ 23193 h 23193"/>
                <a:gd name="connsiteX4" fmla="*/ 156246 w 167842"/>
                <a:gd name="connsiteY4" fmla="*/ 23193 h 23193"/>
                <a:gd name="connsiteX5" fmla="*/ 167843 w 167842"/>
                <a:gd name="connsiteY5" fmla="*/ 11597 h 23193"/>
                <a:gd name="connsiteX6" fmla="*/ 156246 w 16784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842" h="23193">
                  <a:moveTo>
                    <a:pt x="156246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56246" y="23193"/>
                  </a:lnTo>
                  <a:cubicBezTo>
                    <a:pt x="162663" y="23193"/>
                    <a:pt x="167843" y="18014"/>
                    <a:pt x="167843" y="11597"/>
                  </a:cubicBezTo>
                  <a:cubicBezTo>
                    <a:pt x="167843" y="5180"/>
                    <a:pt x="162663" y="0"/>
                    <a:pt x="156246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1" name="Frihandsfigur: Form 240">
              <a:extLst>
                <a:ext uri="{FF2B5EF4-FFF2-40B4-BE49-F238E27FC236}">
                  <a16:creationId xmlns:a16="http://schemas.microsoft.com/office/drawing/2014/main" id="{734B8AFF-EA80-440D-9858-389891998C63}"/>
                </a:ext>
              </a:extLst>
            </p:cNvPr>
            <p:cNvSpPr/>
            <p:nvPr/>
          </p:nvSpPr>
          <p:spPr>
            <a:xfrm>
              <a:off x="9230124" y="3154080"/>
              <a:ext cx="167842" cy="23193"/>
            </a:xfrm>
            <a:custGeom>
              <a:avLst/>
              <a:gdLst>
                <a:gd name="connsiteX0" fmla="*/ 156246 w 167842"/>
                <a:gd name="connsiteY0" fmla="*/ 0 h 23193"/>
                <a:gd name="connsiteX1" fmla="*/ 11597 w 167842"/>
                <a:gd name="connsiteY1" fmla="*/ 0 h 23193"/>
                <a:gd name="connsiteX2" fmla="*/ 0 w 167842"/>
                <a:gd name="connsiteY2" fmla="*/ 11597 h 23193"/>
                <a:gd name="connsiteX3" fmla="*/ 11597 w 167842"/>
                <a:gd name="connsiteY3" fmla="*/ 23193 h 23193"/>
                <a:gd name="connsiteX4" fmla="*/ 156246 w 167842"/>
                <a:gd name="connsiteY4" fmla="*/ 23193 h 23193"/>
                <a:gd name="connsiteX5" fmla="*/ 167843 w 167842"/>
                <a:gd name="connsiteY5" fmla="*/ 11597 h 23193"/>
                <a:gd name="connsiteX6" fmla="*/ 156246 w 16784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842" h="23193">
                  <a:moveTo>
                    <a:pt x="156246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156246" y="23193"/>
                  </a:lnTo>
                  <a:cubicBezTo>
                    <a:pt x="162663" y="23193"/>
                    <a:pt x="167843" y="18013"/>
                    <a:pt x="167843" y="11597"/>
                  </a:cubicBezTo>
                  <a:cubicBezTo>
                    <a:pt x="167843" y="5180"/>
                    <a:pt x="162663" y="0"/>
                    <a:pt x="156246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2" name="Frihandsfigur: Form 241">
              <a:extLst>
                <a:ext uri="{FF2B5EF4-FFF2-40B4-BE49-F238E27FC236}">
                  <a16:creationId xmlns:a16="http://schemas.microsoft.com/office/drawing/2014/main" id="{C520D461-0661-456C-9FAF-2AAB9F0E7CBC}"/>
                </a:ext>
              </a:extLst>
            </p:cNvPr>
            <p:cNvSpPr/>
            <p:nvPr/>
          </p:nvSpPr>
          <p:spPr>
            <a:xfrm>
              <a:off x="9142144" y="2698561"/>
              <a:ext cx="463017" cy="610527"/>
            </a:xfrm>
            <a:custGeom>
              <a:avLst/>
              <a:gdLst>
                <a:gd name="connsiteX0" fmla="*/ 462863 w 463017"/>
                <a:gd name="connsiteY0" fmla="*/ 133903 h 610527"/>
                <a:gd name="connsiteX1" fmla="*/ 461858 w 463017"/>
                <a:gd name="connsiteY1" fmla="*/ 131120 h 610527"/>
                <a:gd name="connsiteX2" fmla="*/ 461471 w 463017"/>
                <a:gd name="connsiteY2" fmla="*/ 130502 h 610527"/>
                <a:gd name="connsiteX3" fmla="*/ 459616 w 463017"/>
                <a:gd name="connsiteY3" fmla="*/ 128028 h 610527"/>
                <a:gd name="connsiteX4" fmla="*/ 334990 w 463017"/>
                <a:gd name="connsiteY4" fmla="*/ 3402 h 610527"/>
                <a:gd name="connsiteX5" fmla="*/ 332516 w 463017"/>
                <a:gd name="connsiteY5" fmla="*/ 1546 h 610527"/>
                <a:gd name="connsiteX6" fmla="*/ 331897 w 463017"/>
                <a:gd name="connsiteY6" fmla="*/ 1237 h 610527"/>
                <a:gd name="connsiteX7" fmla="*/ 326795 w 463017"/>
                <a:gd name="connsiteY7" fmla="*/ 0 h 610527"/>
                <a:gd name="connsiteX8" fmla="*/ 11597 w 463017"/>
                <a:gd name="connsiteY8" fmla="*/ 0 h 610527"/>
                <a:gd name="connsiteX9" fmla="*/ 0 w 463017"/>
                <a:gd name="connsiteY9" fmla="*/ 11597 h 610527"/>
                <a:gd name="connsiteX10" fmla="*/ 0 w 463017"/>
                <a:gd name="connsiteY10" fmla="*/ 598931 h 610527"/>
                <a:gd name="connsiteX11" fmla="*/ 11597 w 463017"/>
                <a:gd name="connsiteY11" fmla="*/ 610528 h 610527"/>
                <a:gd name="connsiteX12" fmla="*/ 451421 w 463017"/>
                <a:gd name="connsiteY12" fmla="*/ 610528 h 610527"/>
                <a:gd name="connsiteX13" fmla="*/ 463018 w 463017"/>
                <a:gd name="connsiteY13" fmla="*/ 598931 h 610527"/>
                <a:gd name="connsiteX14" fmla="*/ 463018 w 463017"/>
                <a:gd name="connsiteY14" fmla="*/ 136223 h 610527"/>
                <a:gd name="connsiteX15" fmla="*/ 462863 w 463017"/>
                <a:gd name="connsiteY15" fmla="*/ 133903 h 610527"/>
                <a:gd name="connsiteX16" fmla="*/ 462863 w 463017"/>
                <a:gd name="connsiteY16" fmla="*/ 133903 h 610527"/>
                <a:gd name="connsiteX17" fmla="*/ 338469 w 463017"/>
                <a:gd name="connsiteY17" fmla="*/ 39584 h 610527"/>
                <a:gd name="connsiteX18" fmla="*/ 380991 w 463017"/>
                <a:gd name="connsiteY18" fmla="*/ 82105 h 610527"/>
                <a:gd name="connsiteX19" fmla="*/ 423512 w 463017"/>
                <a:gd name="connsiteY19" fmla="*/ 124626 h 610527"/>
                <a:gd name="connsiteX20" fmla="*/ 338469 w 463017"/>
                <a:gd name="connsiteY20" fmla="*/ 124626 h 610527"/>
                <a:gd name="connsiteX21" fmla="*/ 338469 w 463017"/>
                <a:gd name="connsiteY21" fmla="*/ 39584 h 610527"/>
                <a:gd name="connsiteX22" fmla="*/ 23193 w 463017"/>
                <a:gd name="connsiteY22" fmla="*/ 587334 h 610527"/>
                <a:gd name="connsiteX23" fmla="*/ 23193 w 463017"/>
                <a:gd name="connsiteY23" fmla="*/ 23193 h 610527"/>
                <a:gd name="connsiteX24" fmla="*/ 315199 w 463017"/>
                <a:gd name="connsiteY24" fmla="*/ 23193 h 610527"/>
                <a:gd name="connsiteX25" fmla="*/ 315199 w 463017"/>
                <a:gd name="connsiteY25" fmla="*/ 136223 h 610527"/>
                <a:gd name="connsiteX26" fmla="*/ 326795 w 463017"/>
                <a:gd name="connsiteY26" fmla="*/ 147820 h 610527"/>
                <a:gd name="connsiteX27" fmla="*/ 439824 w 463017"/>
                <a:gd name="connsiteY27" fmla="*/ 147820 h 610527"/>
                <a:gd name="connsiteX28" fmla="*/ 439824 w 463017"/>
                <a:gd name="connsiteY28" fmla="*/ 587334 h 610527"/>
                <a:gd name="connsiteX29" fmla="*/ 23193 w 463017"/>
                <a:gd name="connsiteY29" fmla="*/ 587334 h 61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63017" h="610527">
                  <a:moveTo>
                    <a:pt x="462863" y="133903"/>
                  </a:moveTo>
                  <a:cubicBezTo>
                    <a:pt x="462631" y="132898"/>
                    <a:pt x="462322" y="131971"/>
                    <a:pt x="461858" y="131120"/>
                  </a:cubicBezTo>
                  <a:cubicBezTo>
                    <a:pt x="461781" y="130888"/>
                    <a:pt x="461626" y="130656"/>
                    <a:pt x="461471" y="130502"/>
                  </a:cubicBezTo>
                  <a:cubicBezTo>
                    <a:pt x="460930" y="129651"/>
                    <a:pt x="460389" y="128801"/>
                    <a:pt x="459616" y="128028"/>
                  </a:cubicBezTo>
                  <a:lnTo>
                    <a:pt x="334990" y="3402"/>
                  </a:lnTo>
                  <a:cubicBezTo>
                    <a:pt x="334294" y="2706"/>
                    <a:pt x="333444" y="2088"/>
                    <a:pt x="332516" y="1546"/>
                  </a:cubicBezTo>
                  <a:cubicBezTo>
                    <a:pt x="332284" y="1392"/>
                    <a:pt x="332052" y="1314"/>
                    <a:pt x="331897" y="1237"/>
                  </a:cubicBezTo>
                  <a:cubicBezTo>
                    <a:pt x="330351" y="464"/>
                    <a:pt x="328573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ubicBezTo>
                    <a:pt x="457838" y="610528"/>
                    <a:pt x="463018" y="605348"/>
                    <a:pt x="463018" y="598931"/>
                  </a:cubicBezTo>
                  <a:lnTo>
                    <a:pt x="463018" y="136223"/>
                  </a:lnTo>
                  <a:cubicBezTo>
                    <a:pt x="463018" y="135372"/>
                    <a:pt x="462940" y="134676"/>
                    <a:pt x="462863" y="133903"/>
                  </a:cubicBezTo>
                  <a:cubicBezTo>
                    <a:pt x="462863" y="133903"/>
                    <a:pt x="462863" y="133903"/>
                    <a:pt x="462863" y="133903"/>
                  </a:cubicBezTo>
                  <a:close/>
                  <a:moveTo>
                    <a:pt x="338469" y="39584"/>
                  </a:moveTo>
                  <a:lnTo>
                    <a:pt x="380991" y="82105"/>
                  </a:lnTo>
                  <a:lnTo>
                    <a:pt x="423512" y="124626"/>
                  </a:lnTo>
                  <a:lnTo>
                    <a:pt x="338469" y="124626"/>
                  </a:lnTo>
                  <a:lnTo>
                    <a:pt x="338469" y="39584"/>
                  </a:lnTo>
                  <a:close/>
                  <a:moveTo>
                    <a:pt x="23193" y="587334"/>
                  </a:moveTo>
                  <a:lnTo>
                    <a:pt x="23193" y="23193"/>
                  </a:lnTo>
                  <a:lnTo>
                    <a:pt x="315199" y="23193"/>
                  </a:lnTo>
                  <a:lnTo>
                    <a:pt x="315199" y="136223"/>
                  </a:lnTo>
                  <a:cubicBezTo>
                    <a:pt x="315199" y="142640"/>
                    <a:pt x="320378" y="147820"/>
                    <a:pt x="326795" y="147820"/>
                  </a:cubicBezTo>
                  <a:lnTo>
                    <a:pt x="439824" y="147820"/>
                  </a:lnTo>
                  <a:lnTo>
                    <a:pt x="439824" y="587334"/>
                  </a:lnTo>
                  <a:lnTo>
                    <a:pt x="23193" y="587334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3" name="Frihandsfigur: Form 242">
              <a:extLst>
                <a:ext uri="{FF2B5EF4-FFF2-40B4-BE49-F238E27FC236}">
                  <a16:creationId xmlns:a16="http://schemas.microsoft.com/office/drawing/2014/main" id="{B30BBF82-DB03-43FC-A547-85882CB196BE}"/>
                </a:ext>
              </a:extLst>
            </p:cNvPr>
            <p:cNvSpPr/>
            <p:nvPr/>
          </p:nvSpPr>
          <p:spPr>
            <a:xfrm>
              <a:off x="9436913" y="2928911"/>
              <a:ext cx="84926" cy="64361"/>
            </a:xfrm>
            <a:custGeom>
              <a:avLst/>
              <a:gdLst>
                <a:gd name="connsiteX0" fmla="*/ 65116 w 84926"/>
                <a:gd name="connsiteY0" fmla="*/ 3363 h 64361"/>
                <a:gd name="connsiteX1" fmla="*/ 32104 w 84926"/>
                <a:gd name="connsiteY1" fmla="*/ 36375 h 64361"/>
                <a:gd name="connsiteX2" fmla="*/ 19811 w 84926"/>
                <a:gd name="connsiteY2" fmla="*/ 24082 h 64361"/>
                <a:gd name="connsiteX3" fmla="*/ 3421 w 84926"/>
                <a:gd name="connsiteY3" fmla="*/ 24082 h 64361"/>
                <a:gd name="connsiteX4" fmla="*/ 3421 w 84926"/>
                <a:gd name="connsiteY4" fmla="*/ 40472 h 64361"/>
                <a:gd name="connsiteX5" fmla="*/ 23909 w 84926"/>
                <a:gd name="connsiteY5" fmla="*/ 60960 h 64361"/>
                <a:gd name="connsiteX6" fmla="*/ 32104 w 84926"/>
                <a:gd name="connsiteY6" fmla="*/ 64362 h 64361"/>
                <a:gd name="connsiteX7" fmla="*/ 40298 w 84926"/>
                <a:gd name="connsiteY7" fmla="*/ 60960 h 64361"/>
                <a:gd name="connsiteX8" fmla="*/ 81506 w 84926"/>
                <a:gd name="connsiteY8" fmla="*/ 19753 h 64361"/>
                <a:gd name="connsiteX9" fmla="*/ 81506 w 84926"/>
                <a:gd name="connsiteY9" fmla="*/ 3363 h 64361"/>
                <a:gd name="connsiteX10" fmla="*/ 65116 w 84926"/>
                <a:gd name="connsiteY10" fmla="*/ 3363 h 6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361">
                  <a:moveTo>
                    <a:pt x="65116" y="3363"/>
                  </a:moveTo>
                  <a:lnTo>
                    <a:pt x="32104" y="36375"/>
                  </a:lnTo>
                  <a:lnTo>
                    <a:pt x="19811" y="24082"/>
                  </a:lnTo>
                  <a:cubicBezTo>
                    <a:pt x="15250" y="19521"/>
                    <a:pt x="7905" y="19521"/>
                    <a:pt x="3421" y="24082"/>
                  </a:cubicBezTo>
                  <a:cubicBezTo>
                    <a:pt x="-1140" y="28644"/>
                    <a:pt x="-1140" y="35988"/>
                    <a:pt x="3421" y="40472"/>
                  </a:cubicBezTo>
                  <a:lnTo>
                    <a:pt x="23909" y="60960"/>
                  </a:lnTo>
                  <a:cubicBezTo>
                    <a:pt x="26151" y="63202"/>
                    <a:pt x="29166" y="64362"/>
                    <a:pt x="32104" y="64362"/>
                  </a:cubicBezTo>
                  <a:cubicBezTo>
                    <a:pt x="35042" y="64362"/>
                    <a:pt x="38057" y="63202"/>
                    <a:pt x="40298" y="60960"/>
                  </a:cubicBezTo>
                  <a:lnTo>
                    <a:pt x="81506" y="19753"/>
                  </a:lnTo>
                  <a:cubicBezTo>
                    <a:pt x="86067" y="15192"/>
                    <a:pt x="86067" y="7847"/>
                    <a:pt x="81506" y="3363"/>
                  </a:cubicBezTo>
                  <a:cubicBezTo>
                    <a:pt x="77021" y="-1121"/>
                    <a:pt x="69677" y="-1121"/>
                    <a:pt x="65116" y="336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4" name="Frihandsfigur: Form 243">
              <a:extLst>
                <a:ext uri="{FF2B5EF4-FFF2-40B4-BE49-F238E27FC236}">
                  <a16:creationId xmlns:a16="http://schemas.microsoft.com/office/drawing/2014/main" id="{269D19FE-0E59-4E10-99E4-BCE5AE84BC10}"/>
                </a:ext>
              </a:extLst>
            </p:cNvPr>
            <p:cNvSpPr/>
            <p:nvPr/>
          </p:nvSpPr>
          <p:spPr>
            <a:xfrm>
              <a:off x="9436913" y="3030285"/>
              <a:ext cx="84926" cy="64419"/>
            </a:xfrm>
            <a:custGeom>
              <a:avLst/>
              <a:gdLst>
                <a:gd name="connsiteX0" fmla="*/ 65116 w 84926"/>
                <a:gd name="connsiteY0" fmla="*/ 3421 h 64419"/>
                <a:gd name="connsiteX1" fmla="*/ 32104 w 84926"/>
                <a:gd name="connsiteY1" fmla="*/ 36433 h 64419"/>
                <a:gd name="connsiteX2" fmla="*/ 19811 w 84926"/>
                <a:gd name="connsiteY2" fmla="*/ 24140 h 64419"/>
                <a:gd name="connsiteX3" fmla="*/ 3421 w 84926"/>
                <a:gd name="connsiteY3" fmla="*/ 24140 h 64419"/>
                <a:gd name="connsiteX4" fmla="*/ 3421 w 84926"/>
                <a:gd name="connsiteY4" fmla="*/ 40531 h 64419"/>
                <a:gd name="connsiteX5" fmla="*/ 23909 w 84926"/>
                <a:gd name="connsiteY5" fmla="*/ 61018 h 64419"/>
                <a:gd name="connsiteX6" fmla="*/ 32104 w 84926"/>
                <a:gd name="connsiteY6" fmla="*/ 64420 h 64419"/>
                <a:gd name="connsiteX7" fmla="*/ 40298 w 84926"/>
                <a:gd name="connsiteY7" fmla="*/ 61018 h 64419"/>
                <a:gd name="connsiteX8" fmla="*/ 81506 w 84926"/>
                <a:gd name="connsiteY8" fmla="*/ 19811 h 64419"/>
                <a:gd name="connsiteX9" fmla="*/ 81506 w 84926"/>
                <a:gd name="connsiteY9" fmla="*/ 3421 h 64419"/>
                <a:gd name="connsiteX10" fmla="*/ 65116 w 84926"/>
                <a:gd name="connsiteY10" fmla="*/ 3421 h 6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419">
                  <a:moveTo>
                    <a:pt x="65116" y="3421"/>
                  </a:moveTo>
                  <a:lnTo>
                    <a:pt x="32104" y="36433"/>
                  </a:lnTo>
                  <a:lnTo>
                    <a:pt x="19811" y="24140"/>
                  </a:lnTo>
                  <a:cubicBezTo>
                    <a:pt x="15250" y="19579"/>
                    <a:pt x="7905" y="19579"/>
                    <a:pt x="3421" y="24140"/>
                  </a:cubicBezTo>
                  <a:cubicBezTo>
                    <a:pt x="-1140" y="28702"/>
                    <a:pt x="-1140" y="36046"/>
                    <a:pt x="3421" y="40531"/>
                  </a:cubicBezTo>
                  <a:lnTo>
                    <a:pt x="23909" y="61018"/>
                  </a:lnTo>
                  <a:cubicBezTo>
                    <a:pt x="26151" y="63260"/>
                    <a:pt x="29166" y="64420"/>
                    <a:pt x="32104" y="64420"/>
                  </a:cubicBezTo>
                  <a:cubicBezTo>
                    <a:pt x="35042" y="64420"/>
                    <a:pt x="38057" y="63260"/>
                    <a:pt x="40298" y="61018"/>
                  </a:cubicBezTo>
                  <a:lnTo>
                    <a:pt x="81506" y="19811"/>
                  </a:lnTo>
                  <a:cubicBezTo>
                    <a:pt x="86067" y="15250"/>
                    <a:pt x="86067" y="7905"/>
                    <a:pt x="81506" y="3421"/>
                  </a:cubicBezTo>
                  <a:cubicBezTo>
                    <a:pt x="77021" y="-1140"/>
                    <a:pt x="69677" y="-1140"/>
                    <a:pt x="65116" y="342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5" name="Frihandsfigur: Form 244">
              <a:extLst>
                <a:ext uri="{FF2B5EF4-FFF2-40B4-BE49-F238E27FC236}">
                  <a16:creationId xmlns:a16="http://schemas.microsoft.com/office/drawing/2014/main" id="{124EEE4E-C8B5-4E91-A0EE-671494624BE3}"/>
                </a:ext>
              </a:extLst>
            </p:cNvPr>
            <p:cNvSpPr/>
            <p:nvPr/>
          </p:nvSpPr>
          <p:spPr>
            <a:xfrm>
              <a:off x="9436913" y="3131698"/>
              <a:ext cx="84926" cy="64361"/>
            </a:xfrm>
            <a:custGeom>
              <a:avLst/>
              <a:gdLst>
                <a:gd name="connsiteX0" fmla="*/ 65116 w 84926"/>
                <a:gd name="connsiteY0" fmla="*/ 3363 h 64361"/>
                <a:gd name="connsiteX1" fmla="*/ 32104 w 84926"/>
                <a:gd name="connsiteY1" fmla="*/ 36375 h 64361"/>
                <a:gd name="connsiteX2" fmla="*/ 19811 w 84926"/>
                <a:gd name="connsiteY2" fmla="*/ 24083 h 64361"/>
                <a:gd name="connsiteX3" fmla="*/ 3421 w 84926"/>
                <a:gd name="connsiteY3" fmla="*/ 24083 h 64361"/>
                <a:gd name="connsiteX4" fmla="*/ 3421 w 84926"/>
                <a:gd name="connsiteY4" fmla="*/ 40472 h 64361"/>
                <a:gd name="connsiteX5" fmla="*/ 23909 w 84926"/>
                <a:gd name="connsiteY5" fmla="*/ 60960 h 64361"/>
                <a:gd name="connsiteX6" fmla="*/ 32104 w 84926"/>
                <a:gd name="connsiteY6" fmla="*/ 64362 h 64361"/>
                <a:gd name="connsiteX7" fmla="*/ 40298 w 84926"/>
                <a:gd name="connsiteY7" fmla="*/ 60960 h 64361"/>
                <a:gd name="connsiteX8" fmla="*/ 81506 w 84926"/>
                <a:gd name="connsiteY8" fmla="*/ 19753 h 64361"/>
                <a:gd name="connsiteX9" fmla="*/ 81506 w 84926"/>
                <a:gd name="connsiteY9" fmla="*/ 3363 h 64361"/>
                <a:gd name="connsiteX10" fmla="*/ 65116 w 84926"/>
                <a:gd name="connsiteY10" fmla="*/ 3363 h 6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361">
                  <a:moveTo>
                    <a:pt x="65116" y="3363"/>
                  </a:moveTo>
                  <a:lnTo>
                    <a:pt x="32104" y="36375"/>
                  </a:lnTo>
                  <a:lnTo>
                    <a:pt x="19811" y="24083"/>
                  </a:lnTo>
                  <a:cubicBezTo>
                    <a:pt x="15250" y="19521"/>
                    <a:pt x="7905" y="19521"/>
                    <a:pt x="3421" y="24083"/>
                  </a:cubicBezTo>
                  <a:cubicBezTo>
                    <a:pt x="-1140" y="28644"/>
                    <a:pt x="-1140" y="35989"/>
                    <a:pt x="3421" y="40472"/>
                  </a:cubicBezTo>
                  <a:lnTo>
                    <a:pt x="23909" y="60960"/>
                  </a:lnTo>
                  <a:cubicBezTo>
                    <a:pt x="26151" y="63202"/>
                    <a:pt x="29166" y="64362"/>
                    <a:pt x="32104" y="64362"/>
                  </a:cubicBezTo>
                  <a:cubicBezTo>
                    <a:pt x="35042" y="64362"/>
                    <a:pt x="38057" y="63202"/>
                    <a:pt x="40298" y="60960"/>
                  </a:cubicBezTo>
                  <a:lnTo>
                    <a:pt x="81506" y="19753"/>
                  </a:lnTo>
                  <a:cubicBezTo>
                    <a:pt x="86067" y="15192"/>
                    <a:pt x="86067" y="7847"/>
                    <a:pt x="81506" y="3363"/>
                  </a:cubicBezTo>
                  <a:cubicBezTo>
                    <a:pt x="77021" y="-1121"/>
                    <a:pt x="69677" y="-1121"/>
                    <a:pt x="65116" y="336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4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306918" y="2800475"/>
            <a:ext cx="399061" cy="526159"/>
            <a:chOff x="7503066" y="2698561"/>
            <a:chExt cx="463049" cy="610527"/>
          </a:xfrm>
          <a:solidFill>
            <a:srgbClr val="333333"/>
          </a:solidFill>
        </p:grpSpPr>
        <p:sp>
          <p:nvSpPr>
            <p:cNvPr id="247" name="Frihandsfigur: Form 246">
              <a:extLst>
                <a:ext uri="{FF2B5EF4-FFF2-40B4-BE49-F238E27FC236}">
                  <a16:creationId xmlns:a16="http://schemas.microsoft.com/office/drawing/2014/main" id="{8B1D74B0-9A42-4347-BB68-B67803243B8D}"/>
                </a:ext>
              </a:extLst>
            </p:cNvPr>
            <p:cNvSpPr/>
            <p:nvPr/>
          </p:nvSpPr>
          <p:spPr>
            <a:xfrm>
              <a:off x="7585171" y="2823110"/>
              <a:ext cx="172326" cy="23193"/>
            </a:xfrm>
            <a:custGeom>
              <a:avLst/>
              <a:gdLst>
                <a:gd name="connsiteX0" fmla="*/ 11597 w 172326"/>
                <a:gd name="connsiteY0" fmla="*/ 23193 h 23193"/>
                <a:gd name="connsiteX1" fmla="*/ 160730 w 172326"/>
                <a:gd name="connsiteY1" fmla="*/ 23193 h 23193"/>
                <a:gd name="connsiteX2" fmla="*/ 172327 w 172326"/>
                <a:gd name="connsiteY2" fmla="*/ 11597 h 23193"/>
                <a:gd name="connsiteX3" fmla="*/ 160730 w 172326"/>
                <a:gd name="connsiteY3" fmla="*/ 0 h 23193"/>
                <a:gd name="connsiteX4" fmla="*/ 11597 w 172326"/>
                <a:gd name="connsiteY4" fmla="*/ 0 h 23193"/>
                <a:gd name="connsiteX5" fmla="*/ 0 w 172326"/>
                <a:gd name="connsiteY5" fmla="*/ 11597 h 23193"/>
                <a:gd name="connsiteX6" fmla="*/ 11597 w 172326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326" h="23193">
                  <a:moveTo>
                    <a:pt x="11597" y="23193"/>
                  </a:moveTo>
                  <a:lnTo>
                    <a:pt x="160730" y="23193"/>
                  </a:lnTo>
                  <a:cubicBezTo>
                    <a:pt x="167147" y="23193"/>
                    <a:pt x="172327" y="18013"/>
                    <a:pt x="172327" y="11597"/>
                  </a:cubicBezTo>
                  <a:cubicBezTo>
                    <a:pt x="172327" y="5180"/>
                    <a:pt x="167147" y="0"/>
                    <a:pt x="16073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8" name="Frihandsfigur: Form 247">
              <a:extLst>
                <a:ext uri="{FF2B5EF4-FFF2-40B4-BE49-F238E27FC236}">
                  <a16:creationId xmlns:a16="http://schemas.microsoft.com/office/drawing/2014/main" id="{B1984C41-C5CF-471D-A631-E69FDE9E9CC4}"/>
                </a:ext>
              </a:extLst>
            </p:cNvPr>
            <p:cNvSpPr/>
            <p:nvPr/>
          </p:nvSpPr>
          <p:spPr>
            <a:xfrm>
              <a:off x="7585171" y="2890757"/>
              <a:ext cx="301205" cy="94242"/>
            </a:xfrm>
            <a:custGeom>
              <a:avLst/>
              <a:gdLst>
                <a:gd name="connsiteX0" fmla="*/ 289609 w 301205"/>
                <a:gd name="connsiteY0" fmla="*/ 0 h 94242"/>
                <a:gd name="connsiteX1" fmla="*/ 11597 w 301205"/>
                <a:gd name="connsiteY1" fmla="*/ 0 h 94242"/>
                <a:gd name="connsiteX2" fmla="*/ 0 w 301205"/>
                <a:gd name="connsiteY2" fmla="*/ 11597 h 94242"/>
                <a:gd name="connsiteX3" fmla="*/ 0 w 301205"/>
                <a:gd name="connsiteY3" fmla="*/ 82646 h 94242"/>
                <a:gd name="connsiteX4" fmla="*/ 11597 w 301205"/>
                <a:gd name="connsiteY4" fmla="*/ 94243 h 94242"/>
                <a:gd name="connsiteX5" fmla="*/ 289609 w 301205"/>
                <a:gd name="connsiteY5" fmla="*/ 94243 h 94242"/>
                <a:gd name="connsiteX6" fmla="*/ 301205 w 301205"/>
                <a:gd name="connsiteY6" fmla="*/ 82646 h 94242"/>
                <a:gd name="connsiteX7" fmla="*/ 301205 w 301205"/>
                <a:gd name="connsiteY7" fmla="*/ 11597 h 94242"/>
                <a:gd name="connsiteX8" fmla="*/ 289609 w 301205"/>
                <a:gd name="connsiteY8" fmla="*/ 0 h 94242"/>
                <a:gd name="connsiteX9" fmla="*/ 278012 w 301205"/>
                <a:gd name="connsiteY9" fmla="*/ 71049 h 94242"/>
                <a:gd name="connsiteX10" fmla="*/ 23193 w 301205"/>
                <a:gd name="connsiteY10" fmla="*/ 71049 h 94242"/>
                <a:gd name="connsiteX11" fmla="*/ 23193 w 301205"/>
                <a:gd name="connsiteY11" fmla="*/ 23193 h 94242"/>
                <a:gd name="connsiteX12" fmla="*/ 278012 w 301205"/>
                <a:gd name="connsiteY12" fmla="*/ 23193 h 94242"/>
                <a:gd name="connsiteX13" fmla="*/ 278012 w 301205"/>
                <a:gd name="connsiteY13" fmla="*/ 71049 h 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1205" h="94242">
                  <a:moveTo>
                    <a:pt x="289609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82646"/>
                  </a:lnTo>
                  <a:cubicBezTo>
                    <a:pt x="0" y="89063"/>
                    <a:pt x="5180" y="94243"/>
                    <a:pt x="11597" y="94243"/>
                  </a:cubicBezTo>
                  <a:lnTo>
                    <a:pt x="289609" y="94243"/>
                  </a:lnTo>
                  <a:cubicBezTo>
                    <a:pt x="296025" y="94243"/>
                    <a:pt x="301205" y="89063"/>
                    <a:pt x="301205" y="82646"/>
                  </a:cubicBezTo>
                  <a:lnTo>
                    <a:pt x="301205" y="11597"/>
                  </a:lnTo>
                  <a:cubicBezTo>
                    <a:pt x="301205" y="5180"/>
                    <a:pt x="296025" y="0"/>
                    <a:pt x="289609" y="0"/>
                  </a:cubicBezTo>
                  <a:close/>
                  <a:moveTo>
                    <a:pt x="278012" y="71049"/>
                  </a:moveTo>
                  <a:lnTo>
                    <a:pt x="23193" y="71049"/>
                  </a:lnTo>
                  <a:lnTo>
                    <a:pt x="23193" y="23193"/>
                  </a:lnTo>
                  <a:lnTo>
                    <a:pt x="278012" y="23193"/>
                  </a:lnTo>
                  <a:lnTo>
                    <a:pt x="278012" y="71049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9" name="Frihandsfigur: Form 248">
              <a:extLst>
                <a:ext uri="{FF2B5EF4-FFF2-40B4-BE49-F238E27FC236}">
                  <a16:creationId xmlns:a16="http://schemas.microsoft.com/office/drawing/2014/main" id="{F9F85CCE-6387-474F-8D1C-4E7EA64159AE}"/>
                </a:ext>
              </a:extLst>
            </p:cNvPr>
            <p:cNvSpPr/>
            <p:nvPr/>
          </p:nvSpPr>
          <p:spPr>
            <a:xfrm>
              <a:off x="7585171" y="3010590"/>
              <a:ext cx="301205" cy="94242"/>
            </a:xfrm>
            <a:custGeom>
              <a:avLst/>
              <a:gdLst>
                <a:gd name="connsiteX0" fmla="*/ 289609 w 301205"/>
                <a:gd name="connsiteY0" fmla="*/ 0 h 94242"/>
                <a:gd name="connsiteX1" fmla="*/ 11597 w 301205"/>
                <a:gd name="connsiteY1" fmla="*/ 0 h 94242"/>
                <a:gd name="connsiteX2" fmla="*/ 0 w 301205"/>
                <a:gd name="connsiteY2" fmla="*/ 11597 h 94242"/>
                <a:gd name="connsiteX3" fmla="*/ 0 w 301205"/>
                <a:gd name="connsiteY3" fmla="*/ 82646 h 94242"/>
                <a:gd name="connsiteX4" fmla="*/ 11597 w 301205"/>
                <a:gd name="connsiteY4" fmla="*/ 94243 h 94242"/>
                <a:gd name="connsiteX5" fmla="*/ 289609 w 301205"/>
                <a:gd name="connsiteY5" fmla="*/ 94243 h 94242"/>
                <a:gd name="connsiteX6" fmla="*/ 301205 w 301205"/>
                <a:gd name="connsiteY6" fmla="*/ 82646 h 94242"/>
                <a:gd name="connsiteX7" fmla="*/ 301205 w 301205"/>
                <a:gd name="connsiteY7" fmla="*/ 11597 h 94242"/>
                <a:gd name="connsiteX8" fmla="*/ 289609 w 301205"/>
                <a:gd name="connsiteY8" fmla="*/ 0 h 94242"/>
                <a:gd name="connsiteX9" fmla="*/ 278012 w 301205"/>
                <a:gd name="connsiteY9" fmla="*/ 71049 h 94242"/>
                <a:gd name="connsiteX10" fmla="*/ 23193 w 301205"/>
                <a:gd name="connsiteY10" fmla="*/ 71049 h 94242"/>
                <a:gd name="connsiteX11" fmla="*/ 23193 w 301205"/>
                <a:gd name="connsiteY11" fmla="*/ 23193 h 94242"/>
                <a:gd name="connsiteX12" fmla="*/ 278012 w 301205"/>
                <a:gd name="connsiteY12" fmla="*/ 23193 h 94242"/>
                <a:gd name="connsiteX13" fmla="*/ 278012 w 301205"/>
                <a:gd name="connsiteY13" fmla="*/ 71049 h 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1205" h="94242">
                  <a:moveTo>
                    <a:pt x="289609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82646"/>
                  </a:lnTo>
                  <a:cubicBezTo>
                    <a:pt x="0" y="89063"/>
                    <a:pt x="5180" y="94243"/>
                    <a:pt x="11597" y="94243"/>
                  </a:cubicBezTo>
                  <a:lnTo>
                    <a:pt x="289609" y="94243"/>
                  </a:lnTo>
                  <a:cubicBezTo>
                    <a:pt x="296025" y="94243"/>
                    <a:pt x="301205" y="89063"/>
                    <a:pt x="301205" y="82646"/>
                  </a:cubicBezTo>
                  <a:lnTo>
                    <a:pt x="301205" y="11597"/>
                  </a:lnTo>
                  <a:cubicBezTo>
                    <a:pt x="301205" y="5180"/>
                    <a:pt x="296025" y="0"/>
                    <a:pt x="289609" y="0"/>
                  </a:cubicBezTo>
                  <a:close/>
                  <a:moveTo>
                    <a:pt x="278012" y="71049"/>
                  </a:moveTo>
                  <a:lnTo>
                    <a:pt x="23193" y="71049"/>
                  </a:lnTo>
                  <a:lnTo>
                    <a:pt x="23193" y="23193"/>
                  </a:lnTo>
                  <a:lnTo>
                    <a:pt x="278012" y="23193"/>
                  </a:lnTo>
                  <a:lnTo>
                    <a:pt x="278012" y="71049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0" name="Frihandsfigur: Form 249">
              <a:extLst>
                <a:ext uri="{FF2B5EF4-FFF2-40B4-BE49-F238E27FC236}">
                  <a16:creationId xmlns:a16="http://schemas.microsoft.com/office/drawing/2014/main" id="{962A6D0F-C3D8-493F-9884-A217C3AFA340}"/>
                </a:ext>
              </a:extLst>
            </p:cNvPr>
            <p:cNvSpPr/>
            <p:nvPr/>
          </p:nvSpPr>
          <p:spPr>
            <a:xfrm>
              <a:off x="7585171" y="3130423"/>
              <a:ext cx="301205" cy="94242"/>
            </a:xfrm>
            <a:custGeom>
              <a:avLst/>
              <a:gdLst>
                <a:gd name="connsiteX0" fmla="*/ 289609 w 301205"/>
                <a:gd name="connsiteY0" fmla="*/ 0 h 94242"/>
                <a:gd name="connsiteX1" fmla="*/ 11597 w 301205"/>
                <a:gd name="connsiteY1" fmla="*/ 0 h 94242"/>
                <a:gd name="connsiteX2" fmla="*/ 0 w 301205"/>
                <a:gd name="connsiteY2" fmla="*/ 11597 h 94242"/>
                <a:gd name="connsiteX3" fmla="*/ 0 w 301205"/>
                <a:gd name="connsiteY3" fmla="*/ 82646 h 94242"/>
                <a:gd name="connsiteX4" fmla="*/ 11597 w 301205"/>
                <a:gd name="connsiteY4" fmla="*/ 94243 h 94242"/>
                <a:gd name="connsiteX5" fmla="*/ 289609 w 301205"/>
                <a:gd name="connsiteY5" fmla="*/ 94243 h 94242"/>
                <a:gd name="connsiteX6" fmla="*/ 301205 w 301205"/>
                <a:gd name="connsiteY6" fmla="*/ 82646 h 94242"/>
                <a:gd name="connsiteX7" fmla="*/ 301205 w 301205"/>
                <a:gd name="connsiteY7" fmla="*/ 11597 h 94242"/>
                <a:gd name="connsiteX8" fmla="*/ 289609 w 301205"/>
                <a:gd name="connsiteY8" fmla="*/ 0 h 94242"/>
                <a:gd name="connsiteX9" fmla="*/ 278012 w 301205"/>
                <a:gd name="connsiteY9" fmla="*/ 71126 h 94242"/>
                <a:gd name="connsiteX10" fmla="*/ 23193 w 301205"/>
                <a:gd name="connsiteY10" fmla="*/ 71126 h 94242"/>
                <a:gd name="connsiteX11" fmla="*/ 23193 w 301205"/>
                <a:gd name="connsiteY11" fmla="*/ 23271 h 94242"/>
                <a:gd name="connsiteX12" fmla="*/ 278012 w 301205"/>
                <a:gd name="connsiteY12" fmla="*/ 23271 h 94242"/>
                <a:gd name="connsiteX13" fmla="*/ 278012 w 301205"/>
                <a:gd name="connsiteY13" fmla="*/ 71126 h 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1205" h="94242">
                  <a:moveTo>
                    <a:pt x="289609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82646"/>
                  </a:lnTo>
                  <a:cubicBezTo>
                    <a:pt x="0" y="89063"/>
                    <a:pt x="5180" y="94243"/>
                    <a:pt x="11597" y="94243"/>
                  </a:cubicBezTo>
                  <a:lnTo>
                    <a:pt x="289609" y="94243"/>
                  </a:lnTo>
                  <a:cubicBezTo>
                    <a:pt x="296025" y="94243"/>
                    <a:pt x="301205" y="89063"/>
                    <a:pt x="301205" y="82646"/>
                  </a:cubicBezTo>
                  <a:lnTo>
                    <a:pt x="301205" y="11597"/>
                  </a:lnTo>
                  <a:cubicBezTo>
                    <a:pt x="301205" y="5180"/>
                    <a:pt x="296025" y="0"/>
                    <a:pt x="289609" y="0"/>
                  </a:cubicBezTo>
                  <a:close/>
                  <a:moveTo>
                    <a:pt x="278012" y="71126"/>
                  </a:moveTo>
                  <a:lnTo>
                    <a:pt x="23193" y="71126"/>
                  </a:lnTo>
                  <a:lnTo>
                    <a:pt x="23193" y="23271"/>
                  </a:lnTo>
                  <a:lnTo>
                    <a:pt x="278012" y="23271"/>
                  </a:lnTo>
                  <a:lnTo>
                    <a:pt x="278012" y="7112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1" name="Frihandsfigur: Form 250">
              <a:extLst>
                <a:ext uri="{FF2B5EF4-FFF2-40B4-BE49-F238E27FC236}">
                  <a16:creationId xmlns:a16="http://schemas.microsoft.com/office/drawing/2014/main" id="{23DC1366-7D20-48A9-9306-00E8F5F246A3}"/>
                </a:ext>
              </a:extLst>
            </p:cNvPr>
            <p:cNvSpPr/>
            <p:nvPr/>
          </p:nvSpPr>
          <p:spPr>
            <a:xfrm>
              <a:off x="7503066" y="2698561"/>
              <a:ext cx="463049" cy="610527"/>
            </a:xfrm>
            <a:custGeom>
              <a:avLst/>
              <a:gdLst>
                <a:gd name="connsiteX0" fmla="*/ 462940 w 463049"/>
                <a:gd name="connsiteY0" fmla="*/ 133903 h 610527"/>
                <a:gd name="connsiteX1" fmla="*/ 461935 w 463049"/>
                <a:gd name="connsiteY1" fmla="*/ 131120 h 610527"/>
                <a:gd name="connsiteX2" fmla="*/ 461548 w 463049"/>
                <a:gd name="connsiteY2" fmla="*/ 130502 h 610527"/>
                <a:gd name="connsiteX3" fmla="*/ 459693 w 463049"/>
                <a:gd name="connsiteY3" fmla="*/ 128028 h 610527"/>
                <a:gd name="connsiteX4" fmla="*/ 335068 w 463049"/>
                <a:gd name="connsiteY4" fmla="*/ 3402 h 610527"/>
                <a:gd name="connsiteX5" fmla="*/ 332594 w 463049"/>
                <a:gd name="connsiteY5" fmla="*/ 1624 h 610527"/>
                <a:gd name="connsiteX6" fmla="*/ 331898 w 463049"/>
                <a:gd name="connsiteY6" fmla="*/ 1237 h 610527"/>
                <a:gd name="connsiteX7" fmla="*/ 326795 w 463049"/>
                <a:gd name="connsiteY7" fmla="*/ 0 h 610527"/>
                <a:gd name="connsiteX8" fmla="*/ 11597 w 463049"/>
                <a:gd name="connsiteY8" fmla="*/ 0 h 610527"/>
                <a:gd name="connsiteX9" fmla="*/ 0 w 463049"/>
                <a:gd name="connsiteY9" fmla="*/ 11597 h 610527"/>
                <a:gd name="connsiteX10" fmla="*/ 0 w 463049"/>
                <a:gd name="connsiteY10" fmla="*/ 598931 h 610527"/>
                <a:gd name="connsiteX11" fmla="*/ 11597 w 463049"/>
                <a:gd name="connsiteY11" fmla="*/ 610528 h 610527"/>
                <a:gd name="connsiteX12" fmla="*/ 451421 w 463049"/>
                <a:gd name="connsiteY12" fmla="*/ 610528 h 610527"/>
                <a:gd name="connsiteX13" fmla="*/ 463018 w 463049"/>
                <a:gd name="connsiteY13" fmla="*/ 598931 h 610527"/>
                <a:gd name="connsiteX14" fmla="*/ 463018 w 463049"/>
                <a:gd name="connsiteY14" fmla="*/ 136223 h 610527"/>
                <a:gd name="connsiteX15" fmla="*/ 462940 w 463049"/>
                <a:gd name="connsiteY15" fmla="*/ 133903 h 610527"/>
                <a:gd name="connsiteX16" fmla="*/ 462940 w 463049"/>
                <a:gd name="connsiteY16" fmla="*/ 133903 h 610527"/>
                <a:gd name="connsiteX17" fmla="*/ 338546 w 463049"/>
                <a:gd name="connsiteY17" fmla="*/ 39584 h 610527"/>
                <a:gd name="connsiteX18" fmla="*/ 381067 w 463049"/>
                <a:gd name="connsiteY18" fmla="*/ 82105 h 610527"/>
                <a:gd name="connsiteX19" fmla="*/ 423589 w 463049"/>
                <a:gd name="connsiteY19" fmla="*/ 124626 h 610527"/>
                <a:gd name="connsiteX20" fmla="*/ 338546 w 463049"/>
                <a:gd name="connsiteY20" fmla="*/ 124626 h 610527"/>
                <a:gd name="connsiteX21" fmla="*/ 338546 w 463049"/>
                <a:gd name="connsiteY21" fmla="*/ 39584 h 610527"/>
                <a:gd name="connsiteX22" fmla="*/ 23271 w 463049"/>
                <a:gd name="connsiteY22" fmla="*/ 587334 h 610527"/>
                <a:gd name="connsiteX23" fmla="*/ 23271 w 463049"/>
                <a:gd name="connsiteY23" fmla="*/ 23193 h 610527"/>
                <a:gd name="connsiteX24" fmla="*/ 315276 w 463049"/>
                <a:gd name="connsiteY24" fmla="*/ 23193 h 610527"/>
                <a:gd name="connsiteX25" fmla="*/ 315276 w 463049"/>
                <a:gd name="connsiteY25" fmla="*/ 136223 h 610527"/>
                <a:gd name="connsiteX26" fmla="*/ 326873 w 463049"/>
                <a:gd name="connsiteY26" fmla="*/ 147820 h 610527"/>
                <a:gd name="connsiteX27" fmla="*/ 439902 w 463049"/>
                <a:gd name="connsiteY27" fmla="*/ 147820 h 610527"/>
                <a:gd name="connsiteX28" fmla="*/ 439902 w 463049"/>
                <a:gd name="connsiteY28" fmla="*/ 587334 h 610527"/>
                <a:gd name="connsiteX29" fmla="*/ 23271 w 463049"/>
                <a:gd name="connsiteY29" fmla="*/ 587334 h 61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63049" h="610527">
                  <a:moveTo>
                    <a:pt x="462940" y="133903"/>
                  </a:moveTo>
                  <a:cubicBezTo>
                    <a:pt x="462708" y="132898"/>
                    <a:pt x="462400" y="131971"/>
                    <a:pt x="461935" y="131120"/>
                  </a:cubicBezTo>
                  <a:cubicBezTo>
                    <a:pt x="461858" y="130888"/>
                    <a:pt x="461703" y="130656"/>
                    <a:pt x="461548" y="130502"/>
                  </a:cubicBezTo>
                  <a:cubicBezTo>
                    <a:pt x="461008" y="129651"/>
                    <a:pt x="460467" y="128801"/>
                    <a:pt x="459693" y="128028"/>
                  </a:cubicBezTo>
                  <a:lnTo>
                    <a:pt x="335068" y="3402"/>
                  </a:lnTo>
                  <a:cubicBezTo>
                    <a:pt x="334372" y="2706"/>
                    <a:pt x="333521" y="2088"/>
                    <a:pt x="332594" y="1624"/>
                  </a:cubicBezTo>
                  <a:cubicBezTo>
                    <a:pt x="332361" y="1469"/>
                    <a:pt x="332130" y="1392"/>
                    <a:pt x="331898" y="1237"/>
                  </a:cubicBezTo>
                  <a:cubicBezTo>
                    <a:pt x="330351" y="464"/>
                    <a:pt x="328573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ubicBezTo>
                    <a:pt x="457838" y="610528"/>
                    <a:pt x="463018" y="605348"/>
                    <a:pt x="463018" y="598931"/>
                  </a:cubicBezTo>
                  <a:lnTo>
                    <a:pt x="463018" y="136223"/>
                  </a:lnTo>
                  <a:cubicBezTo>
                    <a:pt x="463095" y="135372"/>
                    <a:pt x="463018" y="134676"/>
                    <a:pt x="462940" y="133903"/>
                  </a:cubicBezTo>
                  <a:cubicBezTo>
                    <a:pt x="462940" y="133903"/>
                    <a:pt x="462940" y="133903"/>
                    <a:pt x="462940" y="133903"/>
                  </a:cubicBezTo>
                  <a:close/>
                  <a:moveTo>
                    <a:pt x="338546" y="39584"/>
                  </a:moveTo>
                  <a:lnTo>
                    <a:pt x="381067" y="82105"/>
                  </a:lnTo>
                  <a:lnTo>
                    <a:pt x="423589" y="124626"/>
                  </a:lnTo>
                  <a:lnTo>
                    <a:pt x="338546" y="124626"/>
                  </a:lnTo>
                  <a:lnTo>
                    <a:pt x="338546" y="39584"/>
                  </a:lnTo>
                  <a:close/>
                  <a:moveTo>
                    <a:pt x="23271" y="587334"/>
                  </a:moveTo>
                  <a:lnTo>
                    <a:pt x="23271" y="23193"/>
                  </a:lnTo>
                  <a:lnTo>
                    <a:pt x="315276" y="23193"/>
                  </a:lnTo>
                  <a:lnTo>
                    <a:pt x="315276" y="136223"/>
                  </a:lnTo>
                  <a:cubicBezTo>
                    <a:pt x="315276" y="142640"/>
                    <a:pt x="320456" y="147820"/>
                    <a:pt x="326873" y="147820"/>
                  </a:cubicBezTo>
                  <a:lnTo>
                    <a:pt x="439902" y="147820"/>
                  </a:lnTo>
                  <a:lnTo>
                    <a:pt x="439902" y="587334"/>
                  </a:lnTo>
                  <a:lnTo>
                    <a:pt x="23271" y="587334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5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600597" y="2800409"/>
            <a:ext cx="409559" cy="550411"/>
            <a:chOff x="6683488" y="2698484"/>
            <a:chExt cx="475231" cy="638668"/>
          </a:xfrm>
          <a:solidFill>
            <a:srgbClr val="333333"/>
          </a:solidFill>
        </p:grpSpPr>
        <p:sp>
          <p:nvSpPr>
            <p:cNvPr id="253" name="Frihandsfigur: Form 252">
              <a:extLst>
                <a:ext uri="{FF2B5EF4-FFF2-40B4-BE49-F238E27FC236}">
                  <a16:creationId xmlns:a16="http://schemas.microsoft.com/office/drawing/2014/main" id="{8784411D-0FFD-4FA1-8092-B23D1F7CC25E}"/>
                </a:ext>
              </a:extLst>
            </p:cNvPr>
            <p:cNvSpPr/>
            <p:nvPr/>
          </p:nvSpPr>
          <p:spPr>
            <a:xfrm>
              <a:off x="6891772" y="3073869"/>
              <a:ext cx="266947" cy="263284"/>
            </a:xfrm>
            <a:custGeom>
              <a:avLst/>
              <a:gdLst>
                <a:gd name="connsiteX0" fmla="*/ 266795 w 266947"/>
                <a:gd name="connsiteY0" fmla="*/ 89334 h 263284"/>
                <a:gd name="connsiteX1" fmla="*/ 259064 w 266947"/>
                <a:gd name="connsiteY1" fmla="*/ 80211 h 263284"/>
                <a:gd name="connsiteX2" fmla="*/ 137994 w 266947"/>
                <a:gd name="connsiteY2" fmla="*/ 39391 h 263284"/>
                <a:gd name="connsiteX3" fmla="*/ 3395 w 266947"/>
                <a:gd name="connsiteY3" fmla="*/ 3132 h 263284"/>
                <a:gd name="connsiteX4" fmla="*/ 612 w 266947"/>
                <a:gd name="connsiteY4" fmla="*/ 15115 h 263284"/>
                <a:gd name="connsiteX5" fmla="*/ 84108 w 266947"/>
                <a:gd name="connsiteY5" fmla="*/ 255476 h 263284"/>
                <a:gd name="connsiteX6" fmla="*/ 93308 w 266947"/>
                <a:gd name="connsiteY6" fmla="*/ 263130 h 263284"/>
                <a:gd name="connsiteX7" fmla="*/ 95086 w 266947"/>
                <a:gd name="connsiteY7" fmla="*/ 263284 h 263284"/>
                <a:gd name="connsiteX8" fmla="*/ 104363 w 266947"/>
                <a:gd name="connsiteY8" fmla="*/ 258568 h 263284"/>
                <a:gd name="connsiteX9" fmla="*/ 148663 w 266947"/>
                <a:gd name="connsiteY9" fmla="*/ 198807 h 263284"/>
                <a:gd name="connsiteX10" fmla="*/ 200771 w 266947"/>
                <a:gd name="connsiteY10" fmla="*/ 250914 h 263284"/>
                <a:gd name="connsiteX11" fmla="*/ 217161 w 266947"/>
                <a:gd name="connsiteY11" fmla="*/ 250914 h 263284"/>
                <a:gd name="connsiteX12" fmla="*/ 251100 w 266947"/>
                <a:gd name="connsiteY12" fmla="*/ 216975 h 263284"/>
                <a:gd name="connsiteX13" fmla="*/ 254502 w 266947"/>
                <a:gd name="connsiteY13" fmla="*/ 208780 h 263284"/>
                <a:gd name="connsiteX14" fmla="*/ 251100 w 266947"/>
                <a:gd name="connsiteY14" fmla="*/ 200585 h 263284"/>
                <a:gd name="connsiteX15" fmla="*/ 198915 w 266947"/>
                <a:gd name="connsiteY15" fmla="*/ 148400 h 263284"/>
                <a:gd name="connsiteX16" fmla="*/ 262233 w 266947"/>
                <a:gd name="connsiteY16" fmla="*/ 100467 h 263284"/>
                <a:gd name="connsiteX17" fmla="*/ 266795 w 266947"/>
                <a:gd name="connsiteY17" fmla="*/ 89334 h 263284"/>
                <a:gd name="connsiteX18" fmla="*/ 174408 w 266947"/>
                <a:gd name="connsiteY18" fmla="*/ 137885 h 263284"/>
                <a:gd name="connsiteX19" fmla="*/ 169846 w 266947"/>
                <a:gd name="connsiteY19" fmla="*/ 146312 h 263284"/>
                <a:gd name="connsiteX20" fmla="*/ 173248 w 266947"/>
                <a:gd name="connsiteY20" fmla="*/ 155280 h 263284"/>
                <a:gd name="connsiteX21" fmla="*/ 226670 w 266947"/>
                <a:gd name="connsiteY21" fmla="*/ 208703 h 263284"/>
                <a:gd name="connsiteX22" fmla="*/ 209120 w 266947"/>
                <a:gd name="connsiteY22" fmla="*/ 226252 h 263284"/>
                <a:gd name="connsiteX23" fmla="*/ 155698 w 266947"/>
                <a:gd name="connsiteY23" fmla="*/ 172830 h 263284"/>
                <a:gd name="connsiteX24" fmla="*/ 146653 w 266947"/>
                <a:gd name="connsiteY24" fmla="*/ 169428 h 263284"/>
                <a:gd name="connsiteX25" fmla="*/ 138226 w 266947"/>
                <a:gd name="connsiteY25" fmla="*/ 174067 h 263284"/>
                <a:gd name="connsiteX26" fmla="*/ 98952 w 266947"/>
                <a:gd name="connsiteY26" fmla="*/ 226948 h 263284"/>
                <a:gd name="connsiteX27" fmla="*/ 29913 w 266947"/>
                <a:gd name="connsiteY27" fmla="*/ 28180 h 263284"/>
                <a:gd name="connsiteX28" fmla="*/ 231000 w 266947"/>
                <a:gd name="connsiteY28" fmla="*/ 94978 h 263284"/>
                <a:gd name="connsiteX29" fmla="*/ 174408 w 266947"/>
                <a:gd name="connsiteY29" fmla="*/ 137885 h 263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66947" h="263284">
                  <a:moveTo>
                    <a:pt x="266795" y="89334"/>
                  </a:moveTo>
                  <a:cubicBezTo>
                    <a:pt x="266099" y="85082"/>
                    <a:pt x="263161" y="81603"/>
                    <a:pt x="259064" y="80211"/>
                  </a:cubicBezTo>
                  <a:cubicBezTo>
                    <a:pt x="259064" y="80211"/>
                    <a:pt x="198683" y="59646"/>
                    <a:pt x="137994" y="39391"/>
                  </a:cubicBezTo>
                  <a:cubicBezTo>
                    <a:pt x="9812" y="-3362"/>
                    <a:pt x="9889" y="-3362"/>
                    <a:pt x="3395" y="3132"/>
                  </a:cubicBezTo>
                  <a:cubicBezTo>
                    <a:pt x="225" y="6301"/>
                    <a:pt x="-780" y="10940"/>
                    <a:pt x="612" y="15115"/>
                  </a:cubicBezTo>
                  <a:lnTo>
                    <a:pt x="84108" y="255476"/>
                  </a:lnTo>
                  <a:cubicBezTo>
                    <a:pt x="85499" y="259574"/>
                    <a:pt x="89056" y="262511"/>
                    <a:pt x="93308" y="263130"/>
                  </a:cubicBezTo>
                  <a:cubicBezTo>
                    <a:pt x="93927" y="263207"/>
                    <a:pt x="94468" y="263284"/>
                    <a:pt x="95086" y="263284"/>
                  </a:cubicBezTo>
                  <a:cubicBezTo>
                    <a:pt x="98720" y="263284"/>
                    <a:pt x="102199" y="261583"/>
                    <a:pt x="104363" y="258568"/>
                  </a:cubicBezTo>
                  <a:lnTo>
                    <a:pt x="148663" y="198807"/>
                  </a:lnTo>
                  <a:lnTo>
                    <a:pt x="200771" y="250914"/>
                  </a:lnTo>
                  <a:cubicBezTo>
                    <a:pt x="205332" y="255476"/>
                    <a:pt x="212677" y="255476"/>
                    <a:pt x="217161" y="250914"/>
                  </a:cubicBezTo>
                  <a:lnTo>
                    <a:pt x="251100" y="216975"/>
                  </a:lnTo>
                  <a:cubicBezTo>
                    <a:pt x="253265" y="214810"/>
                    <a:pt x="254502" y="211872"/>
                    <a:pt x="254502" y="208780"/>
                  </a:cubicBezTo>
                  <a:cubicBezTo>
                    <a:pt x="254502" y="205688"/>
                    <a:pt x="253265" y="202750"/>
                    <a:pt x="251100" y="200585"/>
                  </a:cubicBezTo>
                  <a:lnTo>
                    <a:pt x="198915" y="148400"/>
                  </a:lnTo>
                  <a:lnTo>
                    <a:pt x="262233" y="100467"/>
                  </a:lnTo>
                  <a:cubicBezTo>
                    <a:pt x="265790" y="97838"/>
                    <a:pt x="267491" y="93586"/>
                    <a:pt x="266795" y="89334"/>
                  </a:cubicBezTo>
                  <a:close/>
                  <a:moveTo>
                    <a:pt x="174408" y="137885"/>
                  </a:moveTo>
                  <a:cubicBezTo>
                    <a:pt x="171702" y="139895"/>
                    <a:pt x="170078" y="142988"/>
                    <a:pt x="169846" y="146312"/>
                  </a:cubicBezTo>
                  <a:cubicBezTo>
                    <a:pt x="169614" y="149637"/>
                    <a:pt x="170852" y="152961"/>
                    <a:pt x="173248" y="155280"/>
                  </a:cubicBezTo>
                  <a:lnTo>
                    <a:pt x="226670" y="208703"/>
                  </a:lnTo>
                  <a:lnTo>
                    <a:pt x="209120" y="226252"/>
                  </a:lnTo>
                  <a:lnTo>
                    <a:pt x="155698" y="172830"/>
                  </a:lnTo>
                  <a:cubicBezTo>
                    <a:pt x="153302" y="170433"/>
                    <a:pt x="150055" y="169197"/>
                    <a:pt x="146653" y="169428"/>
                  </a:cubicBezTo>
                  <a:cubicBezTo>
                    <a:pt x="143328" y="169660"/>
                    <a:pt x="140236" y="171361"/>
                    <a:pt x="138226" y="174067"/>
                  </a:cubicBezTo>
                  <a:lnTo>
                    <a:pt x="98952" y="226948"/>
                  </a:lnTo>
                  <a:lnTo>
                    <a:pt x="29913" y="28180"/>
                  </a:lnTo>
                  <a:cubicBezTo>
                    <a:pt x="69806" y="40705"/>
                    <a:pt x="161574" y="71398"/>
                    <a:pt x="231000" y="94978"/>
                  </a:cubicBezTo>
                  <a:lnTo>
                    <a:pt x="174408" y="137885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4" name="Frihandsfigur: Form 253">
              <a:extLst>
                <a:ext uri="{FF2B5EF4-FFF2-40B4-BE49-F238E27FC236}">
                  <a16:creationId xmlns:a16="http://schemas.microsoft.com/office/drawing/2014/main" id="{90C2B3C9-78F7-4476-A980-15C6271B333E}"/>
                </a:ext>
              </a:extLst>
            </p:cNvPr>
            <p:cNvSpPr/>
            <p:nvPr/>
          </p:nvSpPr>
          <p:spPr>
            <a:xfrm>
              <a:off x="6683488" y="2698484"/>
              <a:ext cx="463021" cy="610450"/>
            </a:xfrm>
            <a:custGeom>
              <a:avLst/>
              <a:gdLst>
                <a:gd name="connsiteX0" fmla="*/ 451576 w 463021"/>
                <a:gd name="connsiteY0" fmla="*/ 0 h 610450"/>
                <a:gd name="connsiteX1" fmla="*/ 136377 w 463021"/>
                <a:gd name="connsiteY1" fmla="*/ 0 h 610450"/>
                <a:gd name="connsiteX2" fmla="*/ 134135 w 463021"/>
                <a:gd name="connsiteY2" fmla="*/ 232 h 610450"/>
                <a:gd name="connsiteX3" fmla="*/ 134058 w 463021"/>
                <a:gd name="connsiteY3" fmla="*/ 232 h 610450"/>
                <a:gd name="connsiteX4" fmla="*/ 131275 w 463021"/>
                <a:gd name="connsiteY4" fmla="*/ 1237 h 610450"/>
                <a:gd name="connsiteX5" fmla="*/ 130579 w 463021"/>
                <a:gd name="connsiteY5" fmla="*/ 1623 h 610450"/>
                <a:gd name="connsiteX6" fmla="*/ 128105 w 463021"/>
                <a:gd name="connsiteY6" fmla="*/ 3402 h 610450"/>
                <a:gd name="connsiteX7" fmla="*/ 3479 w 463021"/>
                <a:gd name="connsiteY7" fmla="*/ 128028 h 610450"/>
                <a:gd name="connsiteX8" fmla="*/ 1624 w 463021"/>
                <a:gd name="connsiteY8" fmla="*/ 130502 h 610450"/>
                <a:gd name="connsiteX9" fmla="*/ 1237 w 463021"/>
                <a:gd name="connsiteY9" fmla="*/ 131120 h 610450"/>
                <a:gd name="connsiteX10" fmla="*/ 232 w 463021"/>
                <a:gd name="connsiteY10" fmla="*/ 133903 h 610450"/>
                <a:gd name="connsiteX11" fmla="*/ 232 w 463021"/>
                <a:gd name="connsiteY11" fmla="*/ 133903 h 610450"/>
                <a:gd name="connsiteX12" fmla="*/ 0 w 463021"/>
                <a:gd name="connsiteY12" fmla="*/ 136145 h 610450"/>
                <a:gd name="connsiteX13" fmla="*/ 0 w 463021"/>
                <a:gd name="connsiteY13" fmla="*/ 598854 h 610450"/>
                <a:gd name="connsiteX14" fmla="*/ 11597 w 463021"/>
                <a:gd name="connsiteY14" fmla="*/ 610450 h 610450"/>
                <a:gd name="connsiteX15" fmla="*/ 200237 w 463021"/>
                <a:gd name="connsiteY15" fmla="*/ 610450 h 610450"/>
                <a:gd name="connsiteX16" fmla="*/ 211833 w 463021"/>
                <a:gd name="connsiteY16" fmla="*/ 598854 h 610450"/>
                <a:gd name="connsiteX17" fmla="*/ 200237 w 463021"/>
                <a:gd name="connsiteY17" fmla="*/ 587257 h 610450"/>
                <a:gd name="connsiteX18" fmla="*/ 23193 w 463021"/>
                <a:gd name="connsiteY18" fmla="*/ 587257 h 610450"/>
                <a:gd name="connsiteX19" fmla="*/ 23193 w 463021"/>
                <a:gd name="connsiteY19" fmla="*/ 147742 h 610450"/>
                <a:gd name="connsiteX20" fmla="*/ 136223 w 463021"/>
                <a:gd name="connsiteY20" fmla="*/ 147742 h 610450"/>
                <a:gd name="connsiteX21" fmla="*/ 147819 w 463021"/>
                <a:gd name="connsiteY21" fmla="*/ 136145 h 610450"/>
                <a:gd name="connsiteX22" fmla="*/ 147819 w 463021"/>
                <a:gd name="connsiteY22" fmla="*/ 23116 h 610450"/>
                <a:gd name="connsiteX23" fmla="*/ 439824 w 463021"/>
                <a:gd name="connsiteY23" fmla="*/ 23116 h 610450"/>
                <a:gd name="connsiteX24" fmla="*/ 439824 w 463021"/>
                <a:gd name="connsiteY24" fmla="*/ 376042 h 610450"/>
                <a:gd name="connsiteX25" fmla="*/ 451421 w 463021"/>
                <a:gd name="connsiteY25" fmla="*/ 387639 h 610450"/>
                <a:gd name="connsiteX26" fmla="*/ 463018 w 463021"/>
                <a:gd name="connsiteY26" fmla="*/ 376042 h 610450"/>
                <a:gd name="connsiteX27" fmla="*/ 463018 w 463021"/>
                <a:gd name="connsiteY27" fmla="*/ 11519 h 610450"/>
                <a:gd name="connsiteX28" fmla="*/ 451576 w 463021"/>
                <a:gd name="connsiteY28" fmla="*/ 0 h 610450"/>
                <a:gd name="connsiteX29" fmla="*/ 124781 w 463021"/>
                <a:gd name="connsiteY29" fmla="*/ 124626 h 610450"/>
                <a:gd name="connsiteX30" fmla="*/ 39738 w 463021"/>
                <a:gd name="connsiteY30" fmla="*/ 124626 h 610450"/>
                <a:gd name="connsiteX31" fmla="*/ 82259 w 463021"/>
                <a:gd name="connsiteY31" fmla="*/ 82105 h 610450"/>
                <a:gd name="connsiteX32" fmla="*/ 124781 w 463021"/>
                <a:gd name="connsiteY32" fmla="*/ 39583 h 610450"/>
                <a:gd name="connsiteX33" fmla="*/ 124781 w 463021"/>
                <a:gd name="connsiteY33" fmla="*/ 124626 h 610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3021" h="610450">
                  <a:moveTo>
                    <a:pt x="451576" y="0"/>
                  </a:moveTo>
                  <a:lnTo>
                    <a:pt x="136377" y="0"/>
                  </a:lnTo>
                  <a:cubicBezTo>
                    <a:pt x="135604" y="0"/>
                    <a:pt x="134908" y="77"/>
                    <a:pt x="134135" y="232"/>
                  </a:cubicBezTo>
                  <a:cubicBezTo>
                    <a:pt x="134135" y="232"/>
                    <a:pt x="134135" y="232"/>
                    <a:pt x="134058" y="232"/>
                  </a:cubicBezTo>
                  <a:cubicBezTo>
                    <a:pt x="133053" y="464"/>
                    <a:pt x="132125" y="773"/>
                    <a:pt x="131275" y="1237"/>
                  </a:cubicBezTo>
                  <a:cubicBezTo>
                    <a:pt x="131043" y="1314"/>
                    <a:pt x="130811" y="1469"/>
                    <a:pt x="130579" y="1623"/>
                  </a:cubicBezTo>
                  <a:cubicBezTo>
                    <a:pt x="129729" y="2165"/>
                    <a:pt x="128878" y="2706"/>
                    <a:pt x="128105" y="3402"/>
                  </a:cubicBezTo>
                  <a:lnTo>
                    <a:pt x="3479" y="128028"/>
                  </a:lnTo>
                  <a:cubicBezTo>
                    <a:pt x="2783" y="128723"/>
                    <a:pt x="2165" y="129574"/>
                    <a:pt x="1624" y="130502"/>
                  </a:cubicBezTo>
                  <a:cubicBezTo>
                    <a:pt x="1469" y="130734"/>
                    <a:pt x="1392" y="130965"/>
                    <a:pt x="1237" y="131120"/>
                  </a:cubicBezTo>
                  <a:cubicBezTo>
                    <a:pt x="773" y="132048"/>
                    <a:pt x="464" y="132975"/>
                    <a:pt x="232" y="133903"/>
                  </a:cubicBezTo>
                  <a:cubicBezTo>
                    <a:pt x="232" y="133903"/>
                    <a:pt x="232" y="133903"/>
                    <a:pt x="232" y="133903"/>
                  </a:cubicBezTo>
                  <a:cubicBezTo>
                    <a:pt x="77" y="134676"/>
                    <a:pt x="0" y="135372"/>
                    <a:pt x="0" y="136145"/>
                  </a:cubicBezTo>
                  <a:lnTo>
                    <a:pt x="0" y="598854"/>
                  </a:lnTo>
                  <a:cubicBezTo>
                    <a:pt x="0" y="605270"/>
                    <a:pt x="5180" y="610450"/>
                    <a:pt x="11597" y="610450"/>
                  </a:cubicBezTo>
                  <a:lnTo>
                    <a:pt x="200237" y="610450"/>
                  </a:lnTo>
                  <a:cubicBezTo>
                    <a:pt x="206653" y="610450"/>
                    <a:pt x="211833" y="605270"/>
                    <a:pt x="211833" y="598854"/>
                  </a:cubicBezTo>
                  <a:cubicBezTo>
                    <a:pt x="211833" y="592437"/>
                    <a:pt x="206653" y="587257"/>
                    <a:pt x="200237" y="587257"/>
                  </a:cubicBezTo>
                  <a:lnTo>
                    <a:pt x="23193" y="587257"/>
                  </a:lnTo>
                  <a:lnTo>
                    <a:pt x="23193" y="147742"/>
                  </a:lnTo>
                  <a:lnTo>
                    <a:pt x="136223" y="147742"/>
                  </a:lnTo>
                  <a:cubicBezTo>
                    <a:pt x="142640" y="147742"/>
                    <a:pt x="147819" y="142562"/>
                    <a:pt x="147819" y="136145"/>
                  </a:cubicBezTo>
                  <a:lnTo>
                    <a:pt x="147819" y="23116"/>
                  </a:lnTo>
                  <a:lnTo>
                    <a:pt x="439824" y="23116"/>
                  </a:lnTo>
                  <a:lnTo>
                    <a:pt x="439824" y="376042"/>
                  </a:lnTo>
                  <a:cubicBezTo>
                    <a:pt x="439824" y="382459"/>
                    <a:pt x="445004" y="387639"/>
                    <a:pt x="451421" y="387639"/>
                  </a:cubicBezTo>
                  <a:cubicBezTo>
                    <a:pt x="457838" y="387639"/>
                    <a:pt x="463018" y="382459"/>
                    <a:pt x="463018" y="376042"/>
                  </a:cubicBezTo>
                  <a:lnTo>
                    <a:pt x="463018" y="11519"/>
                  </a:lnTo>
                  <a:cubicBezTo>
                    <a:pt x="463173" y="5257"/>
                    <a:pt x="457992" y="0"/>
                    <a:pt x="451576" y="0"/>
                  </a:cubicBezTo>
                  <a:close/>
                  <a:moveTo>
                    <a:pt x="124781" y="124626"/>
                  </a:moveTo>
                  <a:lnTo>
                    <a:pt x="39738" y="124626"/>
                  </a:lnTo>
                  <a:lnTo>
                    <a:pt x="82259" y="82105"/>
                  </a:lnTo>
                  <a:lnTo>
                    <a:pt x="124781" y="39583"/>
                  </a:lnTo>
                  <a:lnTo>
                    <a:pt x="124781" y="12462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5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188222" y="2800409"/>
            <a:ext cx="399033" cy="526225"/>
            <a:chOff x="5044643" y="2698484"/>
            <a:chExt cx="463017" cy="610604"/>
          </a:xfrm>
          <a:solidFill>
            <a:srgbClr val="333333"/>
          </a:solidFill>
        </p:grpSpPr>
        <p:sp>
          <p:nvSpPr>
            <p:cNvPr id="256" name="Frihandsfigur: Form 255">
              <a:extLst>
                <a:ext uri="{FF2B5EF4-FFF2-40B4-BE49-F238E27FC236}">
                  <a16:creationId xmlns:a16="http://schemas.microsoft.com/office/drawing/2014/main" id="{5911A26B-47F9-47F2-8DE1-4D6C1FEAC1AA}"/>
                </a:ext>
              </a:extLst>
            </p:cNvPr>
            <p:cNvSpPr/>
            <p:nvPr/>
          </p:nvSpPr>
          <p:spPr>
            <a:xfrm>
              <a:off x="5174139" y="2769379"/>
              <a:ext cx="94629" cy="94629"/>
            </a:xfrm>
            <a:custGeom>
              <a:avLst/>
              <a:gdLst>
                <a:gd name="connsiteX0" fmla="*/ 47315 w 94629"/>
                <a:gd name="connsiteY0" fmla="*/ 94629 h 94629"/>
                <a:gd name="connsiteX1" fmla="*/ 94629 w 94629"/>
                <a:gd name="connsiteY1" fmla="*/ 47315 h 94629"/>
                <a:gd name="connsiteX2" fmla="*/ 47315 w 94629"/>
                <a:gd name="connsiteY2" fmla="*/ 0 h 94629"/>
                <a:gd name="connsiteX3" fmla="*/ 0 w 94629"/>
                <a:gd name="connsiteY3" fmla="*/ 47315 h 94629"/>
                <a:gd name="connsiteX4" fmla="*/ 47315 w 94629"/>
                <a:gd name="connsiteY4" fmla="*/ 94629 h 94629"/>
                <a:gd name="connsiteX5" fmla="*/ 47315 w 94629"/>
                <a:gd name="connsiteY5" fmla="*/ 23271 h 94629"/>
                <a:gd name="connsiteX6" fmla="*/ 71436 w 94629"/>
                <a:gd name="connsiteY6" fmla="*/ 47392 h 94629"/>
                <a:gd name="connsiteX7" fmla="*/ 47315 w 94629"/>
                <a:gd name="connsiteY7" fmla="*/ 71513 h 94629"/>
                <a:gd name="connsiteX8" fmla="*/ 23193 w 94629"/>
                <a:gd name="connsiteY8" fmla="*/ 47392 h 94629"/>
                <a:gd name="connsiteX9" fmla="*/ 47315 w 94629"/>
                <a:gd name="connsiteY9" fmla="*/ 23271 h 9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629" h="94629">
                  <a:moveTo>
                    <a:pt x="47315" y="94629"/>
                  </a:moveTo>
                  <a:cubicBezTo>
                    <a:pt x="73368" y="94629"/>
                    <a:pt x="94629" y="73446"/>
                    <a:pt x="94629" y="47315"/>
                  </a:cubicBezTo>
                  <a:cubicBezTo>
                    <a:pt x="94629" y="21183"/>
                    <a:pt x="73446" y="0"/>
                    <a:pt x="47315" y="0"/>
                  </a:cubicBezTo>
                  <a:cubicBezTo>
                    <a:pt x="21183" y="0"/>
                    <a:pt x="0" y="21183"/>
                    <a:pt x="0" y="47315"/>
                  </a:cubicBezTo>
                  <a:cubicBezTo>
                    <a:pt x="0" y="73446"/>
                    <a:pt x="21261" y="94629"/>
                    <a:pt x="47315" y="94629"/>
                  </a:cubicBezTo>
                  <a:close/>
                  <a:moveTo>
                    <a:pt x="47315" y="23271"/>
                  </a:moveTo>
                  <a:cubicBezTo>
                    <a:pt x="60612" y="23271"/>
                    <a:pt x="71436" y="34094"/>
                    <a:pt x="71436" y="47392"/>
                  </a:cubicBezTo>
                  <a:cubicBezTo>
                    <a:pt x="71436" y="60689"/>
                    <a:pt x="60612" y="71513"/>
                    <a:pt x="47315" y="71513"/>
                  </a:cubicBezTo>
                  <a:cubicBezTo>
                    <a:pt x="34017" y="71513"/>
                    <a:pt x="23193" y="60689"/>
                    <a:pt x="23193" y="47392"/>
                  </a:cubicBezTo>
                  <a:cubicBezTo>
                    <a:pt x="23193" y="34094"/>
                    <a:pt x="34017" y="23271"/>
                    <a:pt x="47315" y="2327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7" name="Frihandsfigur: Form 256">
              <a:extLst>
                <a:ext uri="{FF2B5EF4-FFF2-40B4-BE49-F238E27FC236}">
                  <a16:creationId xmlns:a16="http://schemas.microsoft.com/office/drawing/2014/main" id="{E550871D-DF56-4495-970D-B590664B900B}"/>
                </a:ext>
              </a:extLst>
            </p:cNvPr>
            <p:cNvSpPr/>
            <p:nvPr/>
          </p:nvSpPr>
          <p:spPr>
            <a:xfrm>
              <a:off x="5132615" y="2877073"/>
              <a:ext cx="177528" cy="66101"/>
            </a:xfrm>
            <a:custGeom>
              <a:avLst/>
              <a:gdLst>
                <a:gd name="connsiteX0" fmla="*/ 11063 w 177528"/>
                <a:gd name="connsiteY0" fmla="*/ 66024 h 66101"/>
                <a:gd name="connsiteX1" fmla="*/ 23201 w 177528"/>
                <a:gd name="connsiteY1" fmla="*/ 55046 h 66101"/>
                <a:gd name="connsiteX2" fmla="*/ 56677 w 177528"/>
                <a:gd name="connsiteY2" fmla="*/ 23116 h 66101"/>
                <a:gd name="connsiteX3" fmla="*/ 120846 w 177528"/>
                <a:gd name="connsiteY3" fmla="*/ 23116 h 66101"/>
                <a:gd name="connsiteX4" fmla="*/ 154321 w 177528"/>
                <a:gd name="connsiteY4" fmla="*/ 55046 h 66101"/>
                <a:gd name="connsiteX5" fmla="*/ 165918 w 177528"/>
                <a:gd name="connsiteY5" fmla="*/ 66101 h 66101"/>
                <a:gd name="connsiteX6" fmla="*/ 166536 w 177528"/>
                <a:gd name="connsiteY6" fmla="*/ 66101 h 66101"/>
                <a:gd name="connsiteX7" fmla="*/ 177514 w 177528"/>
                <a:gd name="connsiteY7" fmla="*/ 53963 h 66101"/>
                <a:gd name="connsiteX8" fmla="*/ 120846 w 177528"/>
                <a:gd name="connsiteY8" fmla="*/ 0 h 66101"/>
                <a:gd name="connsiteX9" fmla="*/ 56677 w 177528"/>
                <a:gd name="connsiteY9" fmla="*/ 0 h 66101"/>
                <a:gd name="connsiteX10" fmla="*/ 8 w 177528"/>
                <a:gd name="connsiteY10" fmla="*/ 53963 h 66101"/>
                <a:gd name="connsiteX11" fmla="*/ 11063 w 177528"/>
                <a:gd name="connsiteY11" fmla="*/ 66024 h 66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528" h="66101">
                  <a:moveTo>
                    <a:pt x="11063" y="66024"/>
                  </a:moveTo>
                  <a:cubicBezTo>
                    <a:pt x="17480" y="66488"/>
                    <a:pt x="22892" y="61385"/>
                    <a:pt x="23201" y="55046"/>
                  </a:cubicBezTo>
                  <a:cubicBezTo>
                    <a:pt x="24052" y="37187"/>
                    <a:pt x="38818" y="23116"/>
                    <a:pt x="56677" y="23116"/>
                  </a:cubicBezTo>
                  <a:lnTo>
                    <a:pt x="120846" y="23116"/>
                  </a:lnTo>
                  <a:cubicBezTo>
                    <a:pt x="138782" y="23116"/>
                    <a:pt x="153471" y="37110"/>
                    <a:pt x="154321" y="55046"/>
                  </a:cubicBezTo>
                  <a:cubicBezTo>
                    <a:pt x="154631" y="61231"/>
                    <a:pt x="159733" y="66101"/>
                    <a:pt x="165918" y="66101"/>
                  </a:cubicBezTo>
                  <a:cubicBezTo>
                    <a:pt x="166150" y="66101"/>
                    <a:pt x="166305" y="66101"/>
                    <a:pt x="166536" y="66101"/>
                  </a:cubicBezTo>
                  <a:cubicBezTo>
                    <a:pt x="172953" y="65792"/>
                    <a:pt x="177824" y="60303"/>
                    <a:pt x="177514" y="53963"/>
                  </a:cubicBezTo>
                  <a:cubicBezTo>
                    <a:pt x="176045" y="23735"/>
                    <a:pt x="151151" y="0"/>
                    <a:pt x="120846" y="0"/>
                  </a:cubicBezTo>
                  <a:lnTo>
                    <a:pt x="56677" y="0"/>
                  </a:lnTo>
                  <a:cubicBezTo>
                    <a:pt x="26371" y="0"/>
                    <a:pt x="1477" y="23657"/>
                    <a:pt x="8" y="53963"/>
                  </a:cubicBezTo>
                  <a:cubicBezTo>
                    <a:pt x="-224" y="60226"/>
                    <a:pt x="4724" y="65715"/>
                    <a:pt x="11063" y="6602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8" name="Frihandsfigur: Form 257">
              <a:extLst>
                <a:ext uri="{FF2B5EF4-FFF2-40B4-BE49-F238E27FC236}">
                  <a16:creationId xmlns:a16="http://schemas.microsoft.com/office/drawing/2014/main" id="{29138E0F-2C4E-4B5B-80B5-895D72CC7639}"/>
                </a:ext>
              </a:extLst>
            </p:cNvPr>
            <p:cNvSpPr/>
            <p:nvPr/>
          </p:nvSpPr>
          <p:spPr>
            <a:xfrm>
              <a:off x="5044643" y="2698484"/>
              <a:ext cx="463017" cy="610604"/>
            </a:xfrm>
            <a:custGeom>
              <a:avLst/>
              <a:gdLst>
                <a:gd name="connsiteX0" fmla="*/ 451421 w 463017"/>
                <a:gd name="connsiteY0" fmla="*/ 610605 h 610604"/>
                <a:gd name="connsiteX1" fmla="*/ 463018 w 463017"/>
                <a:gd name="connsiteY1" fmla="*/ 599008 h 610604"/>
                <a:gd name="connsiteX2" fmla="*/ 463018 w 463017"/>
                <a:gd name="connsiteY2" fmla="*/ 136300 h 610604"/>
                <a:gd name="connsiteX3" fmla="*/ 462786 w 463017"/>
                <a:gd name="connsiteY3" fmla="*/ 134058 h 610604"/>
                <a:gd name="connsiteX4" fmla="*/ 462786 w 463017"/>
                <a:gd name="connsiteY4" fmla="*/ 133980 h 610604"/>
                <a:gd name="connsiteX5" fmla="*/ 461781 w 463017"/>
                <a:gd name="connsiteY5" fmla="*/ 131197 h 610604"/>
                <a:gd name="connsiteX6" fmla="*/ 461394 w 463017"/>
                <a:gd name="connsiteY6" fmla="*/ 130502 h 610604"/>
                <a:gd name="connsiteX7" fmla="*/ 459616 w 463017"/>
                <a:gd name="connsiteY7" fmla="*/ 128028 h 610604"/>
                <a:gd name="connsiteX8" fmla="*/ 334990 w 463017"/>
                <a:gd name="connsiteY8" fmla="*/ 3402 h 610604"/>
                <a:gd name="connsiteX9" fmla="*/ 332516 w 463017"/>
                <a:gd name="connsiteY9" fmla="*/ 1623 h 610604"/>
                <a:gd name="connsiteX10" fmla="*/ 331820 w 463017"/>
                <a:gd name="connsiteY10" fmla="*/ 1237 h 610604"/>
                <a:gd name="connsiteX11" fmla="*/ 329037 w 463017"/>
                <a:gd name="connsiteY11" fmla="*/ 232 h 610604"/>
                <a:gd name="connsiteX12" fmla="*/ 328960 w 463017"/>
                <a:gd name="connsiteY12" fmla="*/ 232 h 610604"/>
                <a:gd name="connsiteX13" fmla="*/ 326795 w 463017"/>
                <a:gd name="connsiteY13" fmla="*/ 0 h 610604"/>
                <a:gd name="connsiteX14" fmla="*/ 11597 w 463017"/>
                <a:gd name="connsiteY14" fmla="*/ 0 h 610604"/>
                <a:gd name="connsiteX15" fmla="*/ 0 w 463017"/>
                <a:gd name="connsiteY15" fmla="*/ 11597 h 610604"/>
                <a:gd name="connsiteX16" fmla="*/ 0 w 463017"/>
                <a:gd name="connsiteY16" fmla="*/ 598931 h 610604"/>
                <a:gd name="connsiteX17" fmla="*/ 11597 w 463017"/>
                <a:gd name="connsiteY17" fmla="*/ 610528 h 610604"/>
                <a:gd name="connsiteX18" fmla="*/ 451421 w 463017"/>
                <a:gd name="connsiteY18" fmla="*/ 610528 h 610604"/>
                <a:gd name="connsiteX19" fmla="*/ 423434 w 463017"/>
                <a:gd name="connsiteY19" fmla="*/ 124626 h 610604"/>
                <a:gd name="connsiteX20" fmla="*/ 338392 w 463017"/>
                <a:gd name="connsiteY20" fmla="*/ 124626 h 610604"/>
                <a:gd name="connsiteX21" fmla="*/ 338392 w 463017"/>
                <a:gd name="connsiteY21" fmla="*/ 39583 h 610604"/>
                <a:gd name="connsiteX22" fmla="*/ 423434 w 463017"/>
                <a:gd name="connsiteY22" fmla="*/ 124626 h 610604"/>
                <a:gd name="connsiteX23" fmla="*/ 23193 w 463017"/>
                <a:gd name="connsiteY23" fmla="*/ 23193 h 610604"/>
                <a:gd name="connsiteX24" fmla="*/ 315199 w 463017"/>
                <a:gd name="connsiteY24" fmla="*/ 23193 h 610604"/>
                <a:gd name="connsiteX25" fmla="*/ 315199 w 463017"/>
                <a:gd name="connsiteY25" fmla="*/ 136223 h 610604"/>
                <a:gd name="connsiteX26" fmla="*/ 326795 w 463017"/>
                <a:gd name="connsiteY26" fmla="*/ 147819 h 610604"/>
                <a:gd name="connsiteX27" fmla="*/ 439824 w 463017"/>
                <a:gd name="connsiteY27" fmla="*/ 147819 h 610604"/>
                <a:gd name="connsiteX28" fmla="*/ 439824 w 463017"/>
                <a:gd name="connsiteY28" fmla="*/ 587334 h 610604"/>
                <a:gd name="connsiteX29" fmla="*/ 23193 w 463017"/>
                <a:gd name="connsiteY29" fmla="*/ 587334 h 610604"/>
                <a:gd name="connsiteX30" fmla="*/ 23193 w 463017"/>
                <a:gd name="connsiteY30" fmla="*/ 23193 h 610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63017" h="610604">
                  <a:moveTo>
                    <a:pt x="451421" y="610605"/>
                  </a:moveTo>
                  <a:cubicBezTo>
                    <a:pt x="457838" y="610605"/>
                    <a:pt x="463018" y="605425"/>
                    <a:pt x="463018" y="599008"/>
                  </a:cubicBezTo>
                  <a:lnTo>
                    <a:pt x="463018" y="136300"/>
                  </a:lnTo>
                  <a:cubicBezTo>
                    <a:pt x="463018" y="135527"/>
                    <a:pt x="462940" y="134831"/>
                    <a:pt x="462786" y="134058"/>
                  </a:cubicBezTo>
                  <a:cubicBezTo>
                    <a:pt x="462786" y="134058"/>
                    <a:pt x="462786" y="134058"/>
                    <a:pt x="462786" y="133980"/>
                  </a:cubicBezTo>
                  <a:cubicBezTo>
                    <a:pt x="462554" y="132975"/>
                    <a:pt x="462244" y="132048"/>
                    <a:pt x="461781" y="131197"/>
                  </a:cubicBezTo>
                  <a:cubicBezTo>
                    <a:pt x="461703" y="130965"/>
                    <a:pt x="461549" y="130734"/>
                    <a:pt x="461394" y="130502"/>
                  </a:cubicBezTo>
                  <a:cubicBezTo>
                    <a:pt x="460853" y="129651"/>
                    <a:pt x="460312" y="128801"/>
                    <a:pt x="459616" y="128028"/>
                  </a:cubicBezTo>
                  <a:lnTo>
                    <a:pt x="334990" y="3402"/>
                  </a:lnTo>
                  <a:cubicBezTo>
                    <a:pt x="334294" y="2706"/>
                    <a:pt x="333444" y="2087"/>
                    <a:pt x="332516" y="1623"/>
                  </a:cubicBezTo>
                  <a:cubicBezTo>
                    <a:pt x="332284" y="1469"/>
                    <a:pt x="332052" y="1392"/>
                    <a:pt x="331820" y="1237"/>
                  </a:cubicBezTo>
                  <a:cubicBezTo>
                    <a:pt x="330970" y="773"/>
                    <a:pt x="330042" y="464"/>
                    <a:pt x="329037" y="232"/>
                  </a:cubicBezTo>
                  <a:cubicBezTo>
                    <a:pt x="329037" y="232"/>
                    <a:pt x="328960" y="232"/>
                    <a:pt x="328960" y="232"/>
                  </a:cubicBezTo>
                  <a:cubicBezTo>
                    <a:pt x="328264" y="77"/>
                    <a:pt x="327491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lose/>
                  <a:moveTo>
                    <a:pt x="423434" y="124626"/>
                  </a:moveTo>
                  <a:lnTo>
                    <a:pt x="338392" y="124626"/>
                  </a:lnTo>
                  <a:lnTo>
                    <a:pt x="338392" y="39583"/>
                  </a:lnTo>
                  <a:lnTo>
                    <a:pt x="423434" y="124626"/>
                  </a:lnTo>
                  <a:close/>
                  <a:moveTo>
                    <a:pt x="23193" y="23193"/>
                  </a:moveTo>
                  <a:lnTo>
                    <a:pt x="315199" y="23193"/>
                  </a:lnTo>
                  <a:lnTo>
                    <a:pt x="315199" y="136223"/>
                  </a:lnTo>
                  <a:cubicBezTo>
                    <a:pt x="315199" y="142639"/>
                    <a:pt x="320378" y="147819"/>
                    <a:pt x="326795" y="147819"/>
                  </a:cubicBezTo>
                  <a:lnTo>
                    <a:pt x="439824" y="147819"/>
                  </a:lnTo>
                  <a:lnTo>
                    <a:pt x="439824" y="587334"/>
                  </a:lnTo>
                  <a:lnTo>
                    <a:pt x="23193" y="587334"/>
                  </a:lnTo>
                  <a:lnTo>
                    <a:pt x="23193" y="2319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9" name="Frihandsfigur: Form 258">
              <a:extLst>
                <a:ext uri="{FF2B5EF4-FFF2-40B4-BE49-F238E27FC236}">
                  <a16:creationId xmlns:a16="http://schemas.microsoft.com/office/drawing/2014/main" id="{3137F2D5-B993-4C4B-A1A6-AA41010E1ED7}"/>
                </a:ext>
              </a:extLst>
            </p:cNvPr>
            <p:cNvSpPr/>
            <p:nvPr/>
          </p:nvSpPr>
          <p:spPr>
            <a:xfrm>
              <a:off x="5132700" y="2996829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3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0" name="Frihandsfigur: Form 259">
              <a:extLst>
                <a:ext uri="{FF2B5EF4-FFF2-40B4-BE49-F238E27FC236}">
                  <a16:creationId xmlns:a16="http://schemas.microsoft.com/office/drawing/2014/main" id="{72C6EC77-BF49-4476-B830-8623C6B4B507}"/>
                </a:ext>
              </a:extLst>
            </p:cNvPr>
            <p:cNvSpPr/>
            <p:nvPr/>
          </p:nvSpPr>
          <p:spPr>
            <a:xfrm>
              <a:off x="5132700" y="3097875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3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1" name="Frihandsfigur: Form 260">
              <a:extLst>
                <a:ext uri="{FF2B5EF4-FFF2-40B4-BE49-F238E27FC236}">
                  <a16:creationId xmlns:a16="http://schemas.microsoft.com/office/drawing/2014/main" id="{6E5E68DE-CACF-400B-B488-EFDC738B3F0C}"/>
                </a:ext>
              </a:extLst>
            </p:cNvPr>
            <p:cNvSpPr/>
            <p:nvPr/>
          </p:nvSpPr>
          <p:spPr>
            <a:xfrm>
              <a:off x="5132700" y="3198920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6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63205" y="4212917"/>
            <a:ext cx="399033" cy="526160"/>
            <a:chOff x="1766641" y="4337485"/>
            <a:chExt cx="463017" cy="610528"/>
          </a:xfrm>
          <a:solidFill>
            <a:srgbClr val="333333"/>
          </a:solidFill>
        </p:grpSpPr>
        <p:sp>
          <p:nvSpPr>
            <p:cNvPr id="263" name="Frihandsfigur: Form 262">
              <a:extLst>
                <a:ext uri="{FF2B5EF4-FFF2-40B4-BE49-F238E27FC236}">
                  <a16:creationId xmlns:a16="http://schemas.microsoft.com/office/drawing/2014/main" id="{105DCD37-F25F-42C1-82F6-9A2CE73803A8}"/>
                </a:ext>
              </a:extLst>
            </p:cNvPr>
            <p:cNvSpPr/>
            <p:nvPr/>
          </p:nvSpPr>
          <p:spPr>
            <a:xfrm>
              <a:off x="1897065" y="4460333"/>
              <a:ext cx="87207" cy="87206"/>
            </a:xfrm>
            <a:custGeom>
              <a:avLst/>
              <a:gdLst>
                <a:gd name="connsiteX0" fmla="*/ 10978 w 87207"/>
                <a:gd name="connsiteY0" fmla="*/ 54582 h 87206"/>
                <a:gd name="connsiteX1" fmla="*/ 32625 w 87207"/>
                <a:gd name="connsiteY1" fmla="*/ 54582 h 87206"/>
                <a:gd name="connsiteX2" fmla="*/ 32625 w 87207"/>
                <a:gd name="connsiteY2" fmla="*/ 76229 h 87206"/>
                <a:gd name="connsiteX3" fmla="*/ 43604 w 87207"/>
                <a:gd name="connsiteY3" fmla="*/ 87207 h 87206"/>
                <a:gd name="connsiteX4" fmla="*/ 54582 w 87207"/>
                <a:gd name="connsiteY4" fmla="*/ 76229 h 87206"/>
                <a:gd name="connsiteX5" fmla="*/ 54582 w 87207"/>
                <a:gd name="connsiteY5" fmla="*/ 54582 h 87206"/>
                <a:gd name="connsiteX6" fmla="*/ 76229 w 87207"/>
                <a:gd name="connsiteY6" fmla="*/ 54582 h 87206"/>
                <a:gd name="connsiteX7" fmla="*/ 87207 w 87207"/>
                <a:gd name="connsiteY7" fmla="*/ 43603 h 87206"/>
                <a:gd name="connsiteX8" fmla="*/ 76229 w 87207"/>
                <a:gd name="connsiteY8" fmla="*/ 32625 h 87206"/>
                <a:gd name="connsiteX9" fmla="*/ 54582 w 87207"/>
                <a:gd name="connsiteY9" fmla="*/ 32625 h 87206"/>
                <a:gd name="connsiteX10" fmla="*/ 54582 w 87207"/>
                <a:gd name="connsiteY10" fmla="*/ 10978 h 87206"/>
                <a:gd name="connsiteX11" fmla="*/ 43604 w 87207"/>
                <a:gd name="connsiteY11" fmla="*/ 0 h 87206"/>
                <a:gd name="connsiteX12" fmla="*/ 32625 w 87207"/>
                <a:gd name="connsiteY12" fmla="*/ 10978 h 87206"/>
                <a:gd name="connsiteX13" fmla="*/ 32625 w 87207"/>
                <a:gd name="connsiteY13" fmla="*/ 32625 h 87206"/>
                <a:gd name="connsiteX14" fmla="*/ 10978 w 87207"/>
                <a:gd name="connsiteY14" fmla="*/ 32625 h 87206"/>
                <a:gd name="connsiteX15" fmla="*/ 0 w 87207"/>
                <a:gd name="connsiteY15" fmla="*/ 43603 h 87206"/>
                <a:gd name="connsiteX16" fmla="*/ 10978 w 87207"/>
                <a:gd name="connsiteY16" fmla="*/ 54582 h 87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7207" h="87206">
                  <a:moveTo>
                    <a:pt x="10978" y="54582"/>
                  </a:moveTo>
                  <a:lnTo>
                    <a:pt x="32625" y="54582"/>
                  </a:lnTo>
                  <a:lnTo>
                    <a:pt x="32625" y="76229"/>
                  </a:lnTo>
                  <a:cubicBezTo>
                    <a:pt x="32625" y="82259"/>
                    <a:pt x="37496" y="87207"/>
                    <a:pt x="43604" y="87207"/>
                  </a:cubicBezTo>
                  <a:cubicBezTo>
                    <a:pt x="49711" y="87207"/>
                    <a:pt x="54582" y="82336"/>
                    <a:pt x="54582" y="76229"/>
                  </a:cubicBezTo>
                  <a:lnTo>
                    <a:pt x="54582" y="54582"/>
                  </a:lnTo>
                  <a:lnTo>
                    <a:pt x="76229" y="54582"/>
                  </a:lnTo>
                  <a:cubicBezTo>
                    <a:pt x="82259" y="54582"/>
                    <a:pt x="87207" y="49711"/>
                    <a:pt x="87207" y="43603"/>
                  </a:cubicBezTo>
                  <a:cubicBezTo>
                    <a:pt x="87207" y="37496"/>
                    <a:pt x="82337" y="32625"/>
                    <a:pt x="76229" y="32625"/>
                  </a:cubicBezTo>
                  <a:lnTo>
                    <a:pt x="54582" y="32625"/>
                  </a:lnTo>
                  <a:lnTo>
                    <a:pt x="54582" y="10978"/>
                  </a:lnTo>
                  <a:cubicBezTo>
                    <a:pt x="54582" y="4948"/>
                    <a:pt x="49711" y="0"/>
                    <a:pt x="43604" y="0"/>
                  </a:cubicBezTo>
                  <a:cubicBezTo>
                    <a:pt x="37496" y="0"/>
                    <a:pt x="32625" y="4871"/>
                    <a:pt x="32625" y="10978"/>
                  </a:cubicBezTo>
                  <a:lnTo>
                    <a:pt x="32625" y="32625"/>
                  </a:lnTo>
                  <a:lnTo>
                    <a:pt x="10978" y="32625"/>
                  </a:lnTo>
                  <a:cubicBezTo>
                    <a:pt x="4948" y="32625"/>
                    <a:pt x="0" y="37496"/>
                    <a:pt x="0" y="43603"/>
                  </a:cubicBezTo>
                  <a:cubicBezTo>
                    <a:pt x="0" y="49711"/>
                    <a:pt x="4948" y="54582"/>
                    <a:pt x="10978" y="5458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4" name="Frihandsfigur: Form 263">
              <a:extLst>
                <a:ext uri="{FF2B5EF4-FFF2-40B4-BE49-F238E27FC236}">
                  <a16:creationId xmlns:a16="http://schemas.microsoft.com/office/drawing/2014/main" id="{F85355C1-1E60-4C40-BD77-98D81D72FAE9}"/>
                </a:ext>
              </a:extLst>
            </p:cNvPr>
            <p:cNvSpPr/>
            <p:nvPr/>
          </p:nvSpPr>
          <p:spPr>
            <a:xfrm>
              <a:off x="1851684" y="4415028"/>
              <a:ext cx="177970" cy="177893"/>
            </a:xfrm>
            <a:custGeom>
              <a:avLst/>
              <a:gdLst>
                <a:gd name="connsiteX0" fmla="*/ 88985 w 177970"/>
                <a:gd name="connsiteY0" fmla="*/ 177893 h 177893"/>
                <a:gd name="connsiteX1" fmla="*/ 177971 w 177970"/>
                <a:gd name="connsiteY1" fmla="*/ 88908 h 177893"/>
                <a:gd name="connsiteX2" fmla="*/ 88985 w 177970"/>
                <a:gd name="connsiteY2" fmla="*/ 0 h 177893"/>
                <a:gd name="connsiteX3" fmla="*/ 0 w 177970"/>
                <a:gd name="connsiteY3" fmla="*/ 88908 h 177893"/>
                <a:gd name="connsiteX4" fmla="*/ 88985 w 177970"/>
                <a:gd name="connsiteY4" fmla="*/ 177893 h 177893"/>
                <a:gd name="connsiteX5" fmla="*/ 88985 w 177970"/>
                <a:gd name="connsiteY5" fmla="*/ 23193 h 177893"/>
                <a:gd name="connsiteX6" fmla="*/ 154777 w 177970"/>
                <a:gd name="connsiteY6" fmla="*/ 88908 h 177893"/>
                <a:gd name="connsiteX7" fmla="*/ 88985 w 177970"/>
                <a:gd name="connsiteY7" fmla="*/ 154700 h 177893"/>
                <a:gd name="connsiteX8" fmla="*/ 23193 w 177970"/>
                <a:gd name="connsiteY8" fmla="*/ 88908 h 177893"/>
                <a:gd name="connsiteX9" fmla="*/ 88985 w 177970"/>
                <a:gd name="connsiteY9" fmla="*/ 23193 h 17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7970" h="177893">
                  <a:moveTo>
                    <a:pt x="88985" y="177893"/>
                  </a:moveTo>
                  <a:cubicBezTo>
                    <a:pt x="138001" y="177893"/>
                    <a:pt x="177971" y="138001"/>
                    <a:pt x="177971" y="88908"/>
                  </a:cubicBezTo>
                  <a:cubicBezTo>
                    <a:pt x="177971" y="39893"/>
                    <a:pt x="138078" y="0"/>
                    <a:pt x="88985" y="0"/>
                  </a:cubicBezTo>
                  <a:cubicBezTo>
                    <a:pt x="39970" y="0"/>
                    <a:pt x="0" y="39893"/>
                    <a:pt x="0" y="88908"/>
                  </a:cubicBezTo>
                  <a:cubicBezTo>
                    <a:pt x="0" y="138001"/>
                    <a:pt x="39893" y="177893"/>
                    <a:pt x="88985" y="177893"/>
                  </a:cubicBezTo>
                  <a:close/>
                  <a:moveTo>
                    <a:pt x="88985" y="23193"/>
                  </a:moveTo>
                  <a:cubicBezTo>
                    <a:pt x="125244" y="23193"/>
                    <a:pt x="154777" y="52726"/>
                    <a:pt x="154777" y="88908"/>
                  </a:cubicBezTo>
                  <a:cubicBezTo>
                    <a:pt x="154777" y="125167"/>
                    <a:pt x="125244" y="154700"/>
                    <a:pt x="88985" y="154700"/>
                  </a:cubicBezTo>
                  <a:cubicBezTo>
                    <a:pt x="52726" y="154700"/>
                    <a:pt x="23193" y="125167"/>
                    <a:pt x="23193" y="88908"/>
                  </a:cubicBezTo>
                  <a:cubicBezTo>
                    <a:pt x="23193" y="52726"/>
                    <a:pt x="52726" y="23193"/>
                    <a:pt x="88985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5" name="Frihandsfigur: Form 264">
              <a:extLst>
                <a:ext uri="{FF2B5EF4-FFF2-40B4-BE49-F238E27FC236}">
                  <a16:creationId xmlns:a16="http://schemas.microsoft.com/office/drawing/2014/main" id="{2815D3D5-6214-48A7-B45F-3F3CBE9178AB}"/>
                </a:ext>
              </a:extLst>
            </p:cNvPr>
            <p:cNvSpPr/>
            <p:nvPr/>
          </p:nvSpPr>
          <p:spPr>
            <a:xfrm>
              <a:off x="1766641" y="4337485"/>
              <a:ext cx="463017" cy="610528"/>
            </a:xfrm>
            <a:custGeom>
              <a:avLst/>
              <a:gdLst>
                <a:gd name="connsiteX0" fmla="*/ 463018 w 463017"/>
                <a:gd name="connsiteY0" fmla="*/ 599008 h 610528"/>
                <a:gd name="connsiteX1" fmla="*/ 463018 w 463017"/>
                <a:gd name="connsiteY1" fmla="*/ 136300 h 610528"/>
                <a:gd name="connsiteX2" fmla="*/ 462786 w 463017"/>
                <a:gd name="connsiteY2" fmla="*/ 134058 h 610528"/>
                <a:gd name="connsiteX3" fmla="*/ 462786 w 463017"/>
                <a:gd name="connsiteY3" fmla="*/ 133981 h 610528"/>
                <a:gd name="connsiteX4" fmla="*/ 461781 w 463017"/>
                <a:gd name="connsiteY4" fmla="*/ 131197 h 610528"/>
                <a:gd name="connsiteX5" fmla="*/ 461394 w 463017"/>
                <a:gd name="connsiteY5" fmla="*/ 130502 h 610528"/>
                <a:gd name="connsiteX6" fmla="*/ 459616 w 463017"/>
                <a:gd name="connsiteY6" fmla="*/ 128028 h 610528"/>
                <a:gd name="connsiteX7" fmla="*/ 334990 w 463017"/>
                <a:gd name="connsiteY7" fmla="*/ 3402 h 610528"/>
                <a:gd name="connsiteX8" fmla="*/ 332593 w 463017"/>
                <a:gd name="connsiteY8" fmla="*/ 1623 h 610528"/>
                <a:gd name="connsiteX9" fmla="*/ 331898 w 463017"/>
                <a:gd name="connsiteY9" fmla="*/ 1237 h 610528"/>
                <a:gd name="connsiteX10" fmla="*/ 329192 w 463017"/>
                <a:gd name="connsiteY10" fmla="*/ 309 h 610528"/>
                <a:gd name="connsiteX11" fmla="*/ 328960 w 463017"/>
                <a:gd name="connsiteY11" fmla="*/ 232 h 610528"/>
                <a:gd name="connsiteX12" fmla="*/ 326795 w 463017"/>
                <a:gd name="connsiteY12" fmla="*/ 0 h 610528"/>
                <a:gd name="connsiteX13" fmla="*/ 11597 w 463017"/>
                <a:gd name="connsiteY13" fmla="*/ 0 h 610528"/>
                <a:gd name="connsiteX14" fmla="*/ 0 w 463017"/>
                <a:gd name="connsiteY14" fmla="*/ 11597 h 610528"/>
                <a:gd name="connsiteX15" fmla="*/ 0 w 463017"/>
                <a:gd name="connsiteY15" fmla="*/ 598931 h 610528"/>
                <a:gd name="connsiteX16" fmla="*/ 11597 w 463017"/>
                <a:gd name="connsiteY16" fmla="*/ 610528 h 610528"/>
                <a:gd name="connsiteX17" fmla="*/ 451421 w 463017"/>
                <a:gd name="connsiteY17" fmla="*/ 610528 h 610528"/>
                <a:gd name="connsiteX18" fmla="*/ 463018 w 463017"/>
                <a:gd name="connsiteY18" fmla="*/ 599008 h 610528"/>
                <a:gd name="connsiteX19" fmla="*/ 423434 w 463017"/>
                <a:gd name="connsiteY19" fmla="*/ 124626 h 610528"/>
                <a:gd name="connsiteX20" fmla="*/ 338392 w 463017"/>
                <a:gd name="connsiteY20" fmla="*/ 124626 h 610528"/>
                <a:gd name="connsiteX21" fmla="*/ 338392 w 463017"/>
                <a:gd name="connsiteY21" fmla="*/ 39583 h 610528"/>
                <a:gd name="connsiteX22" fmla="*/ 423434 w 463017"/>
                <a:gd name="connsiteY22" fmla="*/ 124626 h 610528"/>
                <a:gd name="connsiteX23" fmla="*/ 23193 w 463017"/>
                <a:gd name="connsiteY23" fmla="*/ 587411 h 610528"/>
                <a:gd name="connsiteX24" fmla="*/ 23193 w 463017"/>
                <a:gd name="connsiteY24" fmla="*/ 23271 h 610528"/>
                <a:gd name="connsiteX25" fmla="*/ 315198 w 463017"/>
                <a:gd name="connsiteY25" fmla="*/ 23271 h 610528"/>
                <a:gd name="connsiteX26" fmla="*/ 315198 w 463017"/>
                <a:gd name="connsiteY26" fmla="*/ 136300 h 610528"/>
                <a:gd name="connsiteX27" fmla="*/ 326795 w 463017"/>
                <a:gd name="connsiteY27" fmla="*/ 147897 h 610528"/>
                <a:gd name="connsiteX28" fmla="*/ 439824 w 463017"/>
                <a:gd name="connsiteY28" fmla="*/ 147897 h 610528"/>
                <a:gd name="connsiteX29" fmla="*/ 439824 w 463017"/>
                <a:gd name="connsiteY29" fmla="*/ 587411 h 610528"/>
                <a:gd name="connsiteX30" fmla="*/ 23193 w 463017"/>
                <a:gd name="connsiteY30" fmla="*/ 587411 h 610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63017" h="610528">
                  <a:moveTo>
                    <a:pt x="463018" y="599008"/>
                  </a:moveTo>
                  <a:lnTo>
                    <a:pt x="463018" y="136300"/>
                  </a:lnTo>
                  <a:cubicBezTo>
                    <a:pt x="463018" y="135527"/>
                    <a:pt x="462941" y="134831"/>
                    <a:pt x="462786" y="134058"/>
                  </a:cubicBezTo>
                  <a:cubicBezTo>
                    <a:pt x="462786" y="134058"/>
                    <a:pt x="462786" y="134058"/>
                    <a:pt x="462786" y="133981"/>
                  </a:cubicBezTo>
                  <a:cubicBezTo>
                    <a:pt x="462554" y="132976"/>
                    <a:pt x="462245" y="132048"/>
                    <a:pt x="461781" y="131197"/>
                  </a:cubicBezTo>
                  <a:cubicBezTo>
                    <a:pt x="461704" y="130965"/>
                    <a:pt x="461549" y="130733"/>
                    <a:pt x="461394" y="130502"/>
                  </a:cubicBezTo>
                  <a:cubicBezTo>
                    <a:pt x="460853" y="129651"/>
                    <a:pt x="460312" y="128801"/>
                    <a:pt x="459616" y="128028"/>
                  </a:cubicBezTo>
                  <a:lnTo>
                    <a:pt x="334990" y="3402"/>
                  </a:lnTo>
                  <a:cubicBezTo>
                    <a:pt x="334294" y="2706"/>
                    <a:pt x="333444" y="2088"/>
                    <a:pt x="332593" y="1623"/>
                  </a:cubicBezTo>
                  <a:cubicBezTo>
                    <a:pt x="332362" y="1469"/>
                    <a:pt x="332130" y="1392"/>
                    <a:pt x="331898" y="1237"/>
                  </a:cubicBezTo>
                  <a:cubicBezTo>
                    <a:pt x="331047" y="850"/>
                    <a:pt x="330197" y="464"/>
                    <a:pt x="329192" y="309"/>
                  </a:cubicBezTo>
                  <a:cubicBezTo>
                    <a:pt x="329114" y="309"/>
                    <a:pt x="329037" y="309"/>
                    <a:pt x="328960" y="232"/>
                  </a:cubicBezTo>
                  <a:cubicBezTo>
                    <a:pt x="328264" y="77"/>
                    <a:pt x="327568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ubicBezTo>
                    <a:pt x="457838" y="610605"/>
                    <a:pt x="463018" y="605348"/>
                    <a:pt x="463018" y="599008"/>
                  </a:cubicBezTo>
                  <a:close/>
                  <a:moveTo>
                    <a:pt x="423434" y="124626"/>
                  </a:moveTo>
                  <a:lnTo>
                    <a:pt x="338392" y="124626"/>
                  </a:lnTo>
                  <a:lnTo>
                    <a:pt x="338392" y="39583"/>
                  </a:lnTo>
                  <a:lnTo>
                    <a:pt x="423434" y="124626"/>
                  </a:lnTo>
                  <a:close/>
                  <a:moveTo>
                    <a:pt x="23193" y="587411"/>
                  </a:moveTo>
                  <a:lnTo>
                    <a:pt x="23193" y="23271"/>
                  </a:lnTo>
                  <a:lnTo>
                    <a:pt x="315198" y="23271"/>
                  </a:lnTo>
                  <a:lnTo>
                    <a:pt x="315198" y="136300"/>
                  </a:lnTo>
                  <a:cubicBezTo>
                    <a:pt x="315198" y="142716"/>
                    <a:pt x="320378" y="147897"/>
                    <a:pt x="326795" y="147897"/>
                  </a:cubicBezTo>
                  <a:lnTo>
                    <a:pt x="439824" y="147897"/>
                  </a:lnTo>
                  <a:lnTo>
                    <a:pt x="439824" y="587411"/>
                  </a:lnTo>
                  <a:lnTo>
                    <a:pt x="23193" y="587411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6" name="Frihandsfigur: Form 265">
              <a:extLst>
                <a:ext uri="{FF2B5EF4-FFF2-40B4-BE49-F238E27FC236}">
                  <a16:creationId xmlns:a16="http://schemas.microsoft.com/office/drawing/2014/main" id="{4D9FE4F6-4D9C-447A-A37D-DD2F5C019399}"/>
                </a:ext>
              </a:extLst>
            </p:cNvPr>
            <p:cNvSpPr/>
            <p:nvPr/>
          </p:nvSpPr>
          <p:spPr>
            <a:xfrm>
              <a:off x="1854699" y="4635829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7" name="Frihandsfigur: Form 266">
              <a:extLst>
                <a:ext uri="{FF2B5EF4-FFF2-40B4-BE49-F238E27FC236}">
                  <a16:creationId xmlns:a16="http://schemas.microsoft.com/office/drawing/2014/main" id="{99405F17-7B8F-4627-AAC3-897012B26BBA}"/>
                </a:ext>
              </a:extLst>
            </p:cNvPr>
            <p:cNvSpPr/>
            <p:nvPr/>
          </p:nvSpPr>
          <p:spPr>
            <a:xfrm>
              <a:off x="1854699" y="4736875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8" name="Frihandsfigur: Form 267">
              <a:extLst>
                <a:ext uri="{FF2B5EF4-FFF2-40B4-BE49-F238E27FC236}">
                  <a16:creationId xmlns:a16="http://schemas.microsoft.com/office/drawing/2014/main" id="{ABAE6056-1CFD-4A52-8DEF-B0957B18846F}"/>
                </a:ext>
              </a:extLst>
            </p:cNvPr>
            <p:cNvSpPr/>
            <p:nvPr/>
          </p:nvSpPr>
          <p:spPr>
            <a:xfrm>
              <a:off x="1854699" y="4837921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6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04156" y="684894"/>
            <a:ext cx="519463" cy="519712"/>
            <a:chOff x="1698124" y="243752"/>
            <a:chExt cx="602758" cy="603047"/>
          </a:xfrm>
          <a:solidFill>
            <a:srgbClr val="333333"/>
          </a:solidFill>
        </p:grpSpPr>
        <p:sp>
          <p:nvSpPr>
            <p:cNvPr id="270" name="Frihandsfigur: Form 269">
              <a:extLst>
                <a:ext uri="{FF2B5EF4-FFF2-40B4-BE49-F238E27FC236}">
                  <a16:creationId xmlns:a16="http://schemas.microsoft.com/office/drawing/2014/main" id="{3E6EC3D7-25C3-4B61-BE70-0A49BD66BAA4}"/>
                </a:ext>
              </a:extLst>
            </p:cNvPr>
            <p:cNvSpPr/>
            <p:nvPr/>
          </p:nvSpPr>
          <p:spPr>
            <a:xfrm>
              <a:off x="1698124" y="515134"/>
              <a:ext cx="246172" cy="273604"/>
            </a:xfrm>
            <a:custGeom>
              <a:avLst/>
              <a:gdLst>
                <a:gd name="connsiteX0" fmla="*/ 19811 w 246172"/>
                <a:gd name="connsiteY0" fmla="*/ 68266 h 273604"/>
                <a:gd name="connsiteX1" fmla="*/ 48880 w 246172"/>
                <a:gd name="connsiteY1" fmla="*/ 39197 h 273604"/>
                <a:gd name="connsiteX2" fmla="*/ 231335 w 246172"/>
                <a:gd name="connsiteY2" fmla="*/ 273141 h 273604"/>
                <a:gd name="connsiteX3" fmla="*/ 234582 w 246172"/>
                <a:gd name="connsiteY3" fmla="*/ 273605 h 273604"/>
                <a:gd name="connsiteX4" fmla="*/ 245715 w 246172"/>
                <a:gd name="connsiteY4" fmla="*/ 265255 h 273604"/>
                <a:gd name="connsiteX5" fmla="*/ 237752 w 246172"/>
                <a:gd name="connsiteY5" fmla="*/ 250875 h 273604"/>
                <a:gd name="connsiteX6" fmla="*/ 72228 w 246172"/>
                <a:gd name="connsiteY6" fmla="*/ 39815 h 273604"/>
                <a:gd name="connsiteX7" fmla="*/ 100679 w 246172"/>
                <a:gd name="connsiteY7" fmla="*/ 68266 h 273604"/>
                <a:gd name="connsiteX8" fmla="*/ 108874 w 246172"/>
                <a:gd name="connsiteY8" fmla="*/ 71668 h 273604"/>
                <a:gd name="connsiteX9" fmla="*/ 117069 w 246172"/>
                <a:gd name="connsiteY9" fmla="*/ 68266 h 273604"/>
                <a:gd name="connsiteX10" fmla="*/ 117069 w 246172"/>
                <a:gd name="connsiteY10" fmla="*/ 51876 h 273604"/>
                <a:gd name="connsiteX11" fmla="*/ 68440 w 246172"/>
                <a:gd name="connsiteY11" fmla="*/ 3247 h 273604"/>
                <a:gd name="connsiteX12" fmla="*/ 52050 w 246172"/>
                <a:gd name="connsiteY12" fmla="*/ 3247 h 273604"/>
                <a:gd name="connsiteX13" fmla="*/ 3421 w 246172"/>
                <a:gd name="connsiteY13" fmla="*/ 51876 h 273604"/>
                <a:gd name="connsiteX14" fmla="*/ 3421 w 246172"/>
                <a:gd name="connsiteY14" fmla="*/ 68266 h 273604"/>
                <a:gd name="connsiteX15" fmla="*/ 19811 w 246172"/>
                <a:gd name="connsiteY15" fmla="*/ 68266 h 273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6172" h="273604">
                  <a:moveTo>
                    <a:pt x="19811" y="68266"/>
                  </a:moveTo>
                  <a:lnTo>
                    <a:pt x="48880" y="39197"/>
                  </a:lnTo>
                  <a:cubicBezTo>
                    <a:pt x="52823" y="147510"/>
                    <a:pt x="126733" y="242912"/>
                    <a:pt x="231335" y="273141"/>
                  </a:cubicBezTo>
                  <a:cubicBezTo>
                    <a:pt x="232417" y="273450"/>
                    <a:pt x="233500" y="273605"/>
                    <a:pt x="234582" y="273605"/>
                  </a:cubicBezTo>
                  <a:cubicBezTo>
                    <a:pt x="239607" y="273605"/>
                    <a:pt x="244246" y="270280"/>
                    <a:pt x="245715" y="265255"/>
                  </a:cubicBezTo>
                  <a:cubicBezTo>
                    <a:pt x="247493" y="259070"/>
                    <a:pt x="243937" y="252653"/>
                    <a:pt x="237752" y="250875"/>
                  </a:cubicBezTo>
                  <a:cubicBezTo>
                    <a:pt x="143200" y="223584"/>
                    <a:pt x="76403" y="137614"/>
                    <a:pt x="72228" y="39815"/>
                  </a:cubicBezTo>
                  <a:lnTo>
                    <a:pt x="100679" y="68266"/>
                  </a:lnTo>
                  <a:cubicBezTo>
                    <a:pt x="102921" y="70508"/>
                    <a:pt x="105936" y="71668"/>
                    <a:pt x="108874" y="71668"/>
                  </a:cubicBezTo>
                  <a:cubicBezTo>
                    <a:pt x="111812" y="71668"/>
                    <a:pt x="114827" y="70508"/>
                    <a:pt x="117069" y="68266"/>
                  </a:cubicBezTo>
                  <a:cubicBezTo>
                    <a:pt x="121630" y="63705"/>
                    <a:pt x="121630" y="56360"/>
                    <a:pt x="117069" y="51876"/>
                  </a:cubicBezTo>
                  <a:lnTo>
                    <a:pt x="68440" y="3247"/>
                  </a:lnTo>
                  <a:cubicBezTo>
                    <a:pt x="64110" y="-1082"/>
                    <a:pt x="56379" y="-1082"/>
                    <a:pt x="52050" y="3247"/>
                  </a:cubicBezTo>
                  <a:lnTo>
                    <a:pt x="3421" y="51876"/>
                  </a:lnTo>
                  <a:cubicBezTo>
                    <a:pt x="-1140" y="56437"/>
                    <a:pt x="-1140" y="63782"/>
                    <a:pt x="3421" y="68266"/>
                  </a:cubicBezTo>
                  <a:cubicBezTo>
                    <a:pt x="7982" y="72750"/>
                    <a:pt x="15327" y="72750"/>
                    <a:pt x="19811" y="6826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1" name="Frihandsfigur: Form 270">
              <a:extLst>
                <a:ext uri="{FF2B5EF4-FFF2-40B4-BE49-F238E27FC236}">
                  <a16:creationId xmlns:a16="http://schemas.microsoft.com/office/drawing/2014/main" id="{B8063992-72F9-418B-81EC-1277508D7A68}"/>
                </a:ext>
              </a:extLst>
            </p:cNvPr>
            <p:cNvSpPr/>
            <p:nvPr/>
          </p:nvSpPr>
          <p:spPr>
            <a:xfrm>
              <a:off x="2052274" y="301027"/>
              <a:ext cx="248607" cy="271163"/>
            </a:xfrm>
            <a:custGeom>
              <a:avLst/>
              <a:gdLst>
                <a:gd name="connsiteX0" fmla="*/ 8536 w 248607"/>
                <a:gd name="connsiteY0" fmla="*/ 22839 h 271163"/>
                <a:gd name="connsiteX1" fmla="*/ 176457 w 248607"/>
                <a:gd name="connsiteY1" fmla="*/ 231270 h 271163"/>
                <a:gd name="connsiteX2" fmla="*/ 147929 w 248607"/>
                <a:gd name="connsiteY2" fmla="*/ 202743 h 271163"/>
                <a:gd name="connsiteX3" fmla="*/ 131539 w 248607"/>
                <a:gd name="connsiteY3" fmla="*/ 202743 h 271163"/>
                <a:gd name="connsiteX4" fmla="*/ 131539 w 248607"/>
                <a:gd name="connsiteY4" fmla="*/ 219133 h 271163"/>
                <a:gd name="connsiteX5" fmla="*/ 180168 w 248607"/>
                <a:gd name="connsiteY5" fmla="*/ 267761 h 271163"/>
                <a:gd name="connsiteX6" fmla="*/ 188363 w 248607"/>
                <a:gd name="connsiteY6" fmla="*/ 271163 h 271163"/>
                <a:gd name="connsiteX7" fmla="*/ 196558 w 248607"/>
                <a:gd name="connsiteY7" fmla="*/ 267761 h 271163"/>
                <a:gd name="connsiteX8" fmla="*/ 245187 w 248607"/>
                <a:gd name="connsiteY8" fmla="*/ 219133 h 271163"/>
                <a:gd name="connsiteX9" fmla="*/ 245187 w 248607"/>
                <a:gd name="connsiteY9" fmla="*/ 202743 h 271163"/>
                <a:gd name="connsiteX10" fmla="*/ 228796 w 248607"/>
                <a:gd name="connsiteY10" fmla="*/ 202743 h 271163"/>
                <a:gd name="connsiteX11" fmla="*/ 199805 w 248607"/>
                <a:gd name="connsiteY11" fmla="*/ 231734 h 271163"/>
                <a:gd name="connsiteX12" fmla="*/ 14644 w 248607"/>
                <a:gd name="connsiteY12" fmla="*/ 419 h 271163"/>
                <a:gd name="connsiteX13" fmla="*/ 419 w 248607"/>
                <a:gd name="connsiteY13" fmla="*/ 8536 h 271163"/>
                <a:gd name="connsiteX14" fmla="*/ 8536 w 248607"/>
                <a:gd name="connsiteY14" fmla="*/ 22839 h 27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8607" h="271163">
                  <a:moveTo>
                    <a:pt x="8536" y="22839"/>
                  </a:moveTo>
                  <a:cubicBezTo>
                    <a:pt x="103552" y="49048"/>
                    <a:pt x="170968" y="133704"/>
                    <a:pt x="176457" y="231270"/>
                  </a:cubicBezTo>
                  <a:lnTo>
                    <a:pt x="147929" y="202743"/>
                  </a:lnTo>
                  <a:cubicBezTo>
                    <a:pt x="143367" y="198181"/>
                    <a:pt x="136023" y="198181"/>
                    <a:pt x="131539" y="202743"/>
                  </a:cubicBezTo>
                  <a:cubicBezTo>
                    <a:pt x="127055" y="207304"/>
                    <a:pt x="126977" y="214649"/>
                    <a:pt x="131539" y="219133"/>
                  </a:cubicBezTo>
                  <a:lnTo>
                    <a:pt x="180168" y="267761"/>
                  </a:lnTo>
                  <a:cubicBezTo>
                    <a:pt x="182410" y="270003"/>
                    <a:pt x="185425" y="271163"/>
                    <a:pt x="188363" y="271163"/>
                  </a:cubicBezTo>
                  <a:cubicBezTo>
                    <a:pt x="191301" y="271163"/>
                    <a:pt x="194316" y="270003"/>
                    <a:pt x="196558" y="267761"/>
                  </a:cubicBezTo>
                  <a:lnTo>
                    <a:pt x="245187" y="219133"/>
                  </a:lnTo>
                  <a:cubicBezTo>
                    <a:pt x="249748" y="214571"/>
                    <a:pt x="249748" y="207227"/>
                    <a:pt x="245187" y="202743"/>
                  </a:cubicBezTo>
                  <a:cubicBezTo>
                    <a:pt x="240625" y="198181"/>
                    <a:pt x="233281" y="198181"/>
                    <a:pt x="228796" y="202743"/>
                  </a:cubicBezTo>
                  <a:lnTo>
                    <a:pt x="199805" y="231734"/>
                  </a:lnTo>
                  <a:cubicBezTo>
                    <a:pt x="194470" y="123498"/>
                    <a:pt x="119865" y="29411"/>
                    <a:pt x="14644" y="419"/>
                  </a:cubicBezTo>
                  <a:cubicBezTo>
                    <a:pt x="8459" y="-1282"/>
                    <a:pt x="2120" y="2352"/>
                    <a:pt x="419" y="8536"/>
                  </a:cubicBezTo>
                  <a:cubicBezTo>
                    <a:pt x="-1282" y="14721"/>
                    <a:pt x="2352" y="21138"/>
                    <a:pt x="8536" y="2283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2" name="Frihandsfigur: Form 271">
              <a:extLst>
                <a:ext uri="{FF2B5EF4-FFF2-40B4-BE49-F238E27FC236}">
                  <a16:creationId xmlns:a16="http://schemas.microsoft.com/office/drawing/2014/main" id="{557FE36C-EED7-4A94-A6BF-BBD59223C6AC}"/>
                </a:ext>
              </a:extLst>
            </p:cNvPr>
            <p:cNvSpPr/>
            <p:nvPr/>
          </p:nvSpPr>
          <p:spPr>
            <a:xfrm>
              <a:off x="1757209" y="243752"/>
              <a:ext cx="268753" cy="243086"/>
            </a:xfrm>
            <a:custGeom>
              <a:avLst/>
              <a:gdLst>
                <a:gd name="connsiteX0" fmla="*/ 8195 w 268753"/>
                <a:gd name="connsiteY0" fmla="*/ 242622 h 243086"/>
                <a:gd name="connsiteX1" fmla="*/ 11597 w 268753"/>
                <a:gd name="connsiteY1" fmla="*/ 243086 h 243086"/>
                <a:gd name="connsiteX2" fmla="*/ 22730 w 268753"/>
                <a:gd name="connsiteY2" fmla="*/ 234814 h 243086"/>
                <a:gd name="connsiteX3" fmla="*/ 228610 w 268753"/>
                <a:gd name="connsiteY3" fmla="*/ 72383 h 243086"/>
                <a:gd name="connsiteX4" fmla="*/ 200314 w 268753"/>
                <a:gd name="connsiteY4" fmla="*/ 100679 h 243086"/>
                <a:gd name="connsiteX5" fmla="*/ 200314 w 268753"/>
                <a:gd name="connsiteY5" fmla="*/ 117069 h 243086"/>
                <a:gd name="connsiteX6" fmla="*/ 208509 w 268753"/>
                <a:gd name="connsiteY6" fmla="*/ 120470 h 243086"/>
                <a:gd name="connsiteX7" fmla="*/ 216704 w 268753"/>
                <a:gd name="connsiteY7" fmla="*/ 117069 h 243086"/>
                <a:gd name="connsiteX8" fmla="*/ 265333 w 268753"/>
                <a:gd name="connsiteY8" fmla="*/ 68440 h 243086"/>
                <a:gd name="connsiteX9" fmla="*/ 265333 w 268753"/>
                <a:gd name="connsiteY9" fmla="*/ 52050 h 243086"/>
                <a:gd name="connsiteX10" fmla="*/ 216704 w 268753"/>
                <a:gd name="connsiteY10" fmla="*/ 3421 h 243086"/>
                <a:gd name="connsiteX11" fmla="*/ 200314 w 268753"/>
                <a:gd name="connsiteY11" fmla="*/ 3421 h 243086"/>
                <a:gd name="connsiteX12" fmla="*/ 200314 w 268753"/>
                <a:gd name="connsiteY12" fmla="*/ 19811 h 243086"/>
                <a:gd name="connsiteX13" fmla="*/ 229692 w 268753"/>
                <a:gd name="connsiteY13" fmla="*/ 49189 h 243086"/>
                <a:gd name="connsiteX14" fmla="*/ 541 w 268753"/>
                <a:gd name="connsiteY14" fmla="*/ 228088 h 243086"/>
                <a:gd name="connsiteX15" fmla="*/ 8195 w 268753"/>
                <a:gd name="connsiteY15" fmla="*/ 242622 h 24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8753" h="243086">
                  <a:moveTo>
                    <a:pt x="8195" y="242622"/>
                  </a:moveTo>
                  <a:cubicBezTo>
                    <a:pt x="9355" y="242932"/>
                    <a:pt x="10437" y="243086"/>
                    <a:pt x="11597" y="243086"/>
                  </a:cubicBezTo>
                  <a:cubicBezTo>
                    <a:pt x="16545" y="243086"/>
                    <a:pt x="21184" y="239839"/>
                    <a:pt x="22730" y="234814"/>
                  </a:cubicBezTo>
                  <a:cubicBezTo>
                    <a:pt x="50407" y="143355"/>
                    <a:pt x="133904" y="78258"/>
                    <a:pt x="228610" y="72383"/>
                  </a:cubicBezTo>
                  <a:lnTo>
                    <a:pt x="200314" y="100679"/>
                  </a:lnTo>
                  <a:cubicBezTo>
                    <a:pt x="195753" y="105240"/>
                    <a:pt x="195753" y="112585"/>
                    <a:pt x="200314" y="117069"/>
                  </a:cubicBezTo>
                  <a:cubicBezTo>
                    <a:pt x="202556" y="119311"/>
                    <a:pt x="205571" y="120470"/>
                    <a:pt x="208509" y="120470"/>
                  </a:cubicBezTo>
                  <a:cubicBezTo>
                    <a:pt x="211447" y="120470"/>
                    <a:pt x="214462" y="119311"/>
                    <a:pt x="216704" y="117069"/>
                  </a:cubicBezTo>
                  <a:lnTo>
                    <a:pt x="265333" y="68440"/>
                  </a:lnTo>
                  <a:cubicBezTo>
                    <a:pt x="269894" y="63879"/>
                    <a:pt x="269894" y="56534"/>
                    <a:pt x="265333" y="52050"/>
                  </a:cubicBezTo>
                  <a:lnTo>
                    <a:pt x="216704" y="3421"/>
                  </a:lnTo>
                  <a:cubicBezTo>
                    <a:pt x="212143" y="-1140"/>
                    <a:pt x="204798" y="-1140"/>
                    <a:pt x="200314" y="3421"/>
                  </a:cubicBezTo>
                  <a:cubicBezTo>
                    <a:pt x="195753" y="7982"/>
                    <a:pt x="195753" y="15327"/>
                    <a:pt x="200314" y="19811"/>
                  </a:cubicBezTo>
                  <a:lnTo>
                    <a:pt x="229692" y="49189"/>
                  </a:lnTo>
                  <a:cubicBezTo>
                    <a:pt x="122925" y="54447"/>
                    <a:pt x="31775" y="124954"/>
                    <a:pt x="541" y="228088"/>
                  </a:cubicBezTo>
                  <a:cubicBezTo>
                    <a:pt x="-1391" y="234273"/>
                    <a:pt x="2010" y="240767"/>
                    <a:pt x="8195" y="24262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3" name="Frihandsfigur: Form 272">
              <a:extLst>
                <a:ext uri="{FF2B5EF4-FFF2-40B4-BE49-F238E27FC236}">
                  <a16:creationId xmlns:a16="http://schemas.microsoft.com/office/drawing/2014/main" id="{9C5DA5D9-E08F-48D3-AC48-4E93A06BF450}"/>
                </a:ext>
              </a:extLst>
            </p:cNvPr>
            <p:cNvSpPr/>
            <p:nvPr/>
          </p:nvSpPr>
          <p:spPr>
            <a:xfrm>
              <a:off x="1974067" y="603002"/>
              <a:ext cx="268305" cy="243797"/>
            </a:xfrm>
            <a:custGeom>
              <a:avLst/>
              <a:gdLst>
                <a:gd name="connsiteX0" fmla="*/ 0 w 268305"/>
                <a:gd name="connsiteY0" fmla="*/ 183572 h 243797"/>
                <a:gd name="connsiteX1" fmla="*/ 3402 w 268305"/>
                <a:gd name="connsiteY1" fmla="*/ 191767 h 243797"/>
                <a:gd name="connsiteX2" fmla="*/ 52031 w 268305"/>
                <a:gd name="connsiteY2" fmla="*/ 240396 h 243797"/>
                <a:gd name="connsiteX3" fmla="*/ 60226 w 268305"/>
                <a:gd name="connsiteY3" fmla="*/ 243798 h 243797"/>
                <a:gd name="connsiteX4" fmla="*/ 68421 w 268305"/>
                <a:gd name="connsiteY4" fmla="*/ 240396 h 243797"/>
                <a:gd name="connsiteX5" fmla="*/ 68421 w 268305"/>
                <a:gd name="connsiteY5" fmla="*/ 224006 h 243797"/>
                <a:gd name="connsiteX6" fmla="*/ 38965 w 268305"/>
                <a:gd name="connsiteY6" fmla="*/ 194550 h 243797"/>
                <a:gd name="connsiteX7" fmla="*/ 267807 w 268305"/>
                <a:gd name="connsiteY7" fmla="*/ 14956 h 243797"/>
                <a:gd name="connsiteX8" fmla="*/ 259998 w 268305"/>
                <a:gd name="connsiteY8" fmla="*/ 499 h 243797"/>
                <a:gd name="connsiteX9" fmla="*/ 245541 w 268305"/>
                <a:gd name="connsiteY9" fmla="*/ 8307 h 243797"/>
                <a:gd name="connsiteX10" fmla="*/ 40125 w 268305"/>
                <a:gd name="connsiteY10" fmla="*/ 171357 h 243797"/>
                <a:gd name="connsiteX11" fmla="*/ 68421 w 268305"/>
                <a:gd name="connsiteY11" fmla="*/ 143061 h 243797"/>
                <a:gd name="connsiteX12" fmla="*/ 68421 w 268305"/>
                <a:gd name="connsiteY12" fmla="*/ 126671 h 243797"/>
                <a:gd name="connsiteX13" fmla="*/ 52031 w 268305"/>
                <a:gd name="connsiteY13" fmla="*/ 126671 h 243797"/>
                <a:gd name="connsiteX14" fmla="*/ 3402 w 268305"/>
                <a:gd name="connsiteY14" fmla="*/ 175300 h 243797"/>
                <a:gd name="connsiteX15" fmla="*/ 0 w 268305"/>
                <a:gd name="connsiteY15" fmla="*/ 183572 h 2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8305" h="243797">
                  <a:moveTo>
                    <a:pt x="0" y="183572"/>
                  </a:moveTo>
                  <a:cubicBezTo>
                    <a:pt x="0" y="186665"/>
                    <a:pt x="1237" y="189602"/>
                    <a:pt x="3402" y="191767"/>
                  </a:cubicBezTo>
                  <a:lnTo>
                    <a:pt x="52031" y="240396"/>
                  </a:lnTo>
                  <a:cubicBezTo>
                    <a:pt x="54272" y="242638"/>
                    <a:pt x="57288" y="243798"/>
                    <a:pt x="60226" y="243798"/>
                  </a:cubicBezTo>
                  <a:cubicBezTo>
                    <a:pt x="63163" y="243798"/>
                    <a:pt x="66179" y="242638"/>
                    <a:pt x="68421" y="240396"/>
                  </a:cubicBezTo>
                  <a:cubicBezTo>
                    <a:pt x="72982" y="235835"/>
                    <a:pt x="72982" y="228490"/>
                    <a:pt x="68421" y="224006"/>
                  </a:cubicBezTo>
                  <a:lnTo>
                    <a:pt x="38965" y="194550"/>
                  </a:lnTo>
                  <a:cubicBezTo>
                    <a:pt x="144340" y="188829"/>
                    <a:pt x="237269" y="116698"/>
                    <a:pt x="267807" y="14956"/>
                  </a:cubicBezTo>
                  <a:cubicBezTo>
                    <a:pt x="269662" y="8848"/>
                    <a:pt x="266183" y="2354"/>
                    <a:pt x="259998" y="499"/>
                  </a:cubicBezTo>
                  <a:cubicBezTo>
                    <a:pt x="253890" y="-1357"/>
                    <a:pt x="247396" y="2122"/>
                    <a:pt x="245541" y="8307"/>
                  </a:cubicBezTo>
                  <a:cubicBezTo>
                    <a:pt x="218095" y="99999"/>
                    <a:pt x="134831" y="165249"/>
                    <a:pt x="40125" y="171357"/>
                  </a:cubicBezTo>
                  <a:lnTo>
                    <a:pt x="68421" y="143061"/>
                  </a:lnTo>
                  <a:cubicBezTo>
                    <a:pt x="72982" y="138500"/>
                    <a:pt x="72982" y="131155"/>
                    <a:pt x="68421" y="126671"/>
                  </a:cubicBezTo>
                  <a:cubicBezTo>
                    <a:pt x="63859" y="122110"/>
                    <a:pt x="56515" y="122110"/>
                    <a:pt x="52031" y="126671"/>
                  </a:cubicBezTo>
                  <a:lnTo>
                    <a:pt x="3402" y="175300"/>
                  </a:lnTo>
                  <a:cubicBezTo>
                    <a:pt x="1237" y="177542"/>
                    <a:pt x="0" y="180480"/>
                    <a:pt x="0" y="18357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7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629101" y="4229507"/>
            <a:ext cx="507937" cy="506171"/>
            <a:chOff x="914825" y="4356735"/>
            <a:chExt cx="589383" cy="587334"/>
          </a:xfrm>
          <a:solidFill>
            <a:srgbClr val="333333"/>
          </a:solidFill>
        </p:grpSpPr>
        <p:sp>
          <p:nvSpPr>
            <p:cNvPr id="275" name="Frihandsfigur: Form 274">
              <a:extLst>
                <a:ext uri="{FF2B5EF4-FFF2-40B4-BE49-F238E27FC236}">
                  <a16:creationId xmlns:a16="http://schemas.microsoft.com/office/drawing/2014/main" id="{5B08B159-ED34-4BE8-B42A-A096E7583FA0}"/>
                </a:ext>
              </a:extLst>
            </p:cNvPr>
            <p:cNvSpPr/>
            <p:nvPr/>
          </p:nvSpPr>
          <p:spPr>
            <a:xfrm>
              <a:off x="1039566" y="4356735"/>
              <a:ext cx="339939" cy="324351"/>
            </a:xfrm>
            <a:custGeom>
              <a:avLst/>
              <a:gdLst>
                <a:gd name="connsiteX0" fmla="*/ 339359 w 339939"/>
                <a:gd name="connsiteY0" fmla="*/ 123002 h 324351"/>
                <a:gd name="connsiteX1" fmla="*/ 330004 w 339939"/>
                <a:gd name="connsiteY1" fmla="*/ 115117 h 324351"/>
                <a:gd name="connsiteX2" fmla="*/ 226639 w 339939"/>
                <a:gd name="connsiteY2" fmla="*/ 100118 h 324351"/>
                <a:gd name="connsiteX3" fmla="*/ 180407 w 339939"/>
                <a:gd name="connsiteY3" fmla="*/ 6494 h 324351"/>
                <a:gd name="connsiteX4" fmla="*/ 169970 w 339939"/>
                <a:gd name="connsiteY4" fmla="*/ 0 h 324351"/>
                <a:gd name="connsiteX5" fmla="*/ 159533 w 339939"/>
                <a:gd name="connsiteY5" fmla="*/ 6494 h 324351"/>
                <a:gd name="connsiteX6" fmla="*/ 113301 w 339939"/>
                <a:gd name="connsiteY6" fmla="*/ 100118 h 324351"/>
                <a:gd name="connsiteX7" fmla="*/ 9935 w 339939"/>
                <a:gd name="connsiteY7" fmla="*/ 115117 h 324351"/>
                <a:gd name="connsiteX8" fmla="*/ 581 w 339939"/>
                <a:gd name="connsiteY8" fmla="*/ 123002 h 324351"/>
                <a:gd name="connsiteX9" fmla="*/ 3519 w 339939"/>
                <a:gd name="connsiteY9" fmla="*/ 134908 h 324351"/>
                <a:gd name="connsiteX10" fmla="*/ 78279 w 339939"/>
                <a:gd name="connsiteY10" fmla="*/ 207813 h 324351"/>
                <a:gd name="connsiteX11" fmla="*/ 60652 w 339939"/>
                <a:gd name="connsiteY11" fmla="*/ 310792 h 324351"/>
                <a:gd name="connsiteX12" fmla="*/ 65290 w 339939"/>
                <a:gd name="connsiteY12" fmla="*/ 322156 h 324351"/>
                <a:gd name="connsiteX13" fmla="*/ 77506 w 339939"/>
                <a:gd name="connsiteY13" fmla="*/ 323007 h 324351"/>
                <a:gd name="connsiteX14" fmla="*/ 169970 w 339939"/>
                <a:gd name="connsiteY14" fmla="*/ 274378 h 324351"/>
                <a:gd name="connsiteX15" fmla="*/ 262434 w 339939"/>
                <a:gd name="connsiteY15" fmla="*/ 323007 h 324351"/>
                <a:gd name="connsiteX16" fmla="*/ 267846 w 339939"/>
                <a:gd name="connsiteY16" fmla="*/ 324321 h 324351"/>
                <a:gd name="connsiteX17" fmla="*/ 274650 w 339939"/>
                <a:gd name="connsiteY17" fmla="*/ 322079 h 324351"/>
                <a:gd name="connsiteX18" fmla="*/ 279288 w 339939"/>
                <a:gd name="connsiteY18" fmla="*/ 310714 h 324351"/>
                <a:gd name="connsiteX19" fmla="*/ 261661 w 339939"/>
                <a:gd name="connsiteY19" fmla="*/ 207736 h 324351"/>
                <a:gd name="connsiteX20" fmla="*/ 336421 w 339939"/>
                <a:gd name="connsiteY20" fmla="*/ 134831 h 324351"/>
                <a:gd name="connsiteX21" fmla="*/ 339359 w 339939"/>
                <a:gd name="connsiteY21" fmla="*/ 123002 h 324351"/>
                <a:gd name="connsiteX22" fmla="*/ 241096 w 339939"/>
                <a:gd name="connsiteY22" fmla="*/ 195443 h 324351"/>
                <a:gd name="connsiteX23" fmla="*/ 237772 w 339939"/>
                <a:gd name="connsiteY23" fmla="*/ 205725 h 324351"/>
                <a:gd name="connsiteX24" fmla="*/ 252461 w 339939"/>
                <a:gd name="connsiteY24" fmla="*/ 291541 h 324351"/>
                <a:gd name="connsiteX25" fmla="*/ 175382 w 339939"/>
                <a:gd name="connsiteY25" fmla="*/ 251030 h 324351"/>
                <a:gd name="connsiteX26" fmla="*/ 169970 w 339939"/>
                <a:gd name="connsiteY26" fmla="*/ 249716 h 324351"/>
                <a:gd name="connsiteX27" fmla="*/ 164558 w 339939"/>
                <a:gd name="connsiteY27" fmla="*/ 251030 h 324351"/>
                <a:gd name="connsiteX28" fmla="*/ 87479 w 339939"/>
                <a:gd name="connsiteY28" fmla="*/ 291541 h 324351"/>
                <a:gd name="connsiteX29" fmla="*/ 102168 w 339939"/>
                <a:gd name="connsiteY29" fmla="*/ 205725 h 324351"/>
                <a:gd name="connsiteX30" fmla="*/ 98844 w 339939"/>
                <a:gd name="connsiteY30" fmla="*/ 195443 h 324351"/>
                <a:gd name="connsiteX31" fmla="*/ 36531 w 339939"/>
                <a:gd name="connsiteY31" fmla="*/ 134676 h 324351"/>
                <a:gd name="connsiteX32" fmla="*/ 122655 w 339939"/>
                <a:gd name="connsiteY32" fmla="*/ 122152 h 324351"/>
                <a:gd name="connsiteX33" fmla="*/ 131392 w 339939"/>
                <a:gd name="connsiteY33" fmla="*/ 115812 h 324351"/>
                <a:gd name="connsiteX34" fmla="*/ 169893 w 339939"/>
                <a:gd name="connsiteY34" fmla="*/ 37728 h 324351"/>
                <a:gd name="connsiteX35" fmla="*/ 208394 w 339939"/>
                <a:gd name="connsiteY35" fmla="*/ 115812 h 324351"/>
                <a:gd name="connsiteX36" fmla="*/ 217130 w 339939"/>
                <a:gd name="connsiteY36" fmla="*/ 122152 h 324351"/>
                <a:gd name="connsiteX37" fmla="*/ 303255 w 339939"/>
                <a:gd name="connsiteY37" fmla="*/ 134676 h 324351"/>
                <a:gd name="connsiteX38" fmla="*/ 241096 w 339939"/>
                <a:gd name="connsiteY38" fmla="*/ 195443 h 324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9939" h="324351">
                  <a:moveTo>
                    <a:pt x="339359" y="123002"/>
                  </a:moveTo>
                  <a:cubicBezTo>
                    <a:pt x="337967" y="118828"/>
                    <a:pt x="334334" y="115735"/>
                    <a:pt x="330004" y="115117"/>
                  </a:cubicBezTo>
                  <a:lnTo>
                    <a:pt x="226639" y="100118"/>
                  </a:lnTo>
                  <a:lnTo>
                    <a:pt x="180407" y="6494"/>
                  </a:lnTo>
                  <a:cubicBezTo>
                    <a:pt x="178474" y="2551"/>
                    <a:pt x="174454" y="0"/>
                    <a:pt x="169970" y="0"/>
                  </a:cubicBezTo>
                  <a:cubicBezTo>
                    <a:pt x="165486" y="0"/>
                    <a:pt x="161543" y="2474"/>
                    <a:pt x="159533" y="6494"/>
                  </a:cubicBezTo>
                  <a:lnTo>
                    <a:pt x="113301" y="100118"/>
                  </a:lnTo>
                  <a:lnTo>
                    <a:pt x="9935" y="115117"/>
                  </a:lnTo>
                  <a:cubicBezTo>
                    <a:pt x="5606" y="115735"/>
                    <a:pt x="1972" y="118828"/>
                    <a:pt x="581" y="123002"/>
                  </a:cubicBezTo>
                  <a:cubicBezTo>
                    <a:pt x="-811" y="127177"/>
                    <a:pt x="349" y="131816"/>
                    <a:pt x="3519" y="134908"/>
                  </a:cubicBezTo>
                  <a:lnTo>
                    <a:pt x="78279" y="207813"/>
                  </a:lnTo>
                  <a:lnTo>
                    <a:pt x="60652" y="310792"/>
                  </a:lnTo>
                  <a:cubicBezTo>
                    <a:pt x="59879" y="315121"/>
                    <a:pt x="61657" y="319528"/>
                    <a:pt x="65290" y="322156"/>
                  </a:cubicBezTo>
                  <a:cubicBezTo>
                    <a:pt x="68847" y="324708"/>
                    <a:pt x="73640" y="325094"/>
                    <a:pt x="77506" y="323007"/>
                  </a:cubicBezTo>
                  <a:lnTo>
                    <a:pt x="169970" y="274378"/>
                  </a:lnTo>
                  <a:lnTo>
                    <a:pt x="262434" y="323007"/>
                  </a:lnTo>
                  <a:cubicBezTo>
                    <a:pt x="264135" y="323935"/>
                    <a:pt x="265991" y="324321"/>
                    <a:pt x="267846" y="324321"/>
                  </a:cubicBezTo>
                  <a:cubicBezTo>
                    <a:pt x="270243" y="324321"/>
                    <a:pt x="272639" y="323548"/>
                    <a:pt x="274650" y="322079"/>
                  </a:cubicBezTo>
                  <a:cubicBezTo>
                    <a:pt x="278206" y="319451"/>
                    <a:pt x="279984" y="315121"/>
                    <a:pt x="279288" y="310714"/>
                  </a:cubicBezTo>
                  <a:lnTo>
                    <a:pt x="261661" y="207736"/>
                  </a:lnTo>
                  <a:lnTo>
                    <a:pt x="336421" y="134831"/>
                  </a:lnTo>
                  <a:cubicBezTo>
                    <a:pt x="339591" y="131816"/>
                    <a:pt x="340751" y="127177"/>
                    <a:pt x="339359" y="123002"/>
                  </a:cubicBezTo>
                  <a:close/>
                  <a:moveTo>
                    <a:pt x="241096" y="195443"/>
                  </a:moveTo>
                  <a:cubicBezTo>
                    <a:pt x="238391" y="198072"/>
                    <a:pt x="237076" y="201937"/>
                    <a:pt x="237772" y="205725"/>
                  </a:cubicBezTo>
                  <a:lnTo>
                    <a:pt x="252461" y="291541"/>
                  </a:lnTo>
                  <a:lnTo>
                    <a:pt x="175382" y="251030"/>
                  </a:lnTo>
                  <a:cubicBezTo>
                    <a:pt x="173681" y="250179"/>
                    <a:pt x="171825" y="249716"/>
                    <a:pt x="169970" y="249716"/>
                  </a:cubicBezTo>
                  <a:cubicBezTo>
                    <a:pt x="168115" y="249716"/>
                    <a:pt x="166259" y="250179"/>
                    <a:pt x="164558" y="251030"/>
                  </a:cubicBezTo>
                  <a:lnTo>
                    <a:pt x="87479" y="291541"/>
                  </a:lnTo>
                  <a:lnTo>
                    <a:pt x="102168" y="205725"/>
                  </a:lnTo>
                  <a:cubicBezTo>
                    <a:pt x="102786" y="201937"/>
                    <a:pt x="101549" y="198149"/>
                    <a:pt x="98844" y="195443"/>
                  </a:cubicBezTo>
                  <a:lnTo>
                    <a:pt x="36531" y="134676"/>
                  </a:lnTo>
                  <a:lnTo>
                    <a:pt x="122655" y="122152"/>
                  </a:lnTo>
                  <a:cubicBezTo>
                    <a:pt x="126444" y="121611"/>
                    <a:pt x="129691" y="119214"/>
                    <a:pt x="131392" y="115812"/>
                  </a:cubicBezTo>
                  <a:lnTo>
                    <a:pt x="169893" y="37728"/>
                  </a:lnTo>
                  <a:lnTo>
                    <a:pt x="208394" y="115812"/>
                  </a:lnTo>
                  <a:cubicBezTo>
                    <a:pt x="210095" y="119214"/>
                    <a:pt x="213342" y="121611"/>
                    <a:pt x="217130" y="122152"/>
                  </a:cubicBezTo>
                  <a:lnTo>
                    <a:pt x="303255" y="134676"/>
                  </a:lnTo>
                  <a:lnTo>
                    <a:pt x="241096" y="19544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6" name="Frihandsfigur: Form 275">
              <a:extLst>
                <a:ext uri="{FF2B5EF4-FFF2-40B4-BE49-F238E27FC236}">
                  <a16:creationId xmlns:a16="http://schemas.microsoft.com/office/drawing/2014/main" id="{0A528B8F-63E9-4EDC-8E27-B55FEACC5812}"/>
                </a:ext>
              </a:extLst>
            </p:cNvPr>
            <p:cNvSpPr/>
            <p:nvPr/>
          </p:nvSpPr>
          <p:spPr>
            <a:xfrm>
              <a:off x="914825" y="4720949"/>
              <a:ext cx="589383" cy="223120"/>
            </a:xfrm>
            <a:custGeom>
              <a:avLst/>
              <a:gdLst>
                <a:gd name="connsiteX0" fmla="*/ 538242 w 589383"/>
                <a:gd name="connsiteY0" fmla="*/ 0 h 223120"/>
                <a:gd name="connsiteX1" fmla="*/ 501983 w 589383"/>
                <a:gd name="connsiteY1" fmla="*/ 14998 h 223120"/>
                <a:gd name="connsiteX2" fmla="*/ 443381 w 589383"/>
                <a:gd name="connsiteY2" fmla="*/ 73601 h 223120"/>
                <a:gd name="connsiteX3" fmla="*/ 409364 w 589383"/>
                <a:gd name="connsiteY3" fmla="*/ 87671 h 223120"/>
                <a:gd name="connsiteX4" fmla="*/ 368543 w 589383"/>
                <a:gd name="connsiteY4" fmla="*/ 87671 h 223120"/>
                <a:gd name="connsiteX5" fmla="*/ 374573 w 589383"/>
                <a:gd name="connsiteY5" fmla="*/ 64942 h 223120"/>
                <a:gd name="connsiteX6" fmla="*/ 328651 w 589383"/>
                <a:gd name="connsiteY6" fmla="*/ 19019 h 223120"/>
                <a:gd name="connsiteX7" fmla="*/ 173100 w 589383"/>
                <a:gd name="connsiteY7" fmla="*/ 19019 h 223120"/>
                <a:gd name="connsiteX8" fmla="*/ 77234 w 589383"/>
                <a:gd name="connsiteY8" fmla="*/ 60303 h 223120"/>
                <a:gd name="connsiteX9" fmla="*/ 51953 w 589383"/>
                <a:gd name="connsiteY9" fmla="*/ 86975 h 223120"/>
                <a:gd name="connsiteX10" fmla="*/ 11597 w 589383"/>
                <a:gd name="connsiteY10" fmla="*/ 86975 h 223120"/>
                <a:gd name="connsiteX11" fmla="*/ 0 w 589383"/>
                <a:gd name="connsiteY11" fmla="*/ 98572 h 223120"/>
                <a:gd name="connsiteX12" fmla="*/ 0 w 589383"/>
                <a:gd name="connsiteY12" fmla="*/ 211524 h 223120"/>
                <a:gd name="connsiteX13" fmla="*/ 11597 w 589383"/>
                <a:gd name="connsiteY13" fmla="*/ 223120 h 223120"/>
                <a:gd name="connsiteX14" fmla="*/ 384624 w 589383"/>
                <a:gd name="connsiteY14" fmla="*/ 223120 h 223120"/>
                <a:gd name="connsiteX15" fmla="*/ 477166 w 589383"/>
                <a:gd name="connsiteY15" fmla="*/ 184774 h 223120"/>
                <a:gd name="connsiteX16" fmla="*/ 574423 w 589383"/>
                <a:gd name="connsiteY16" fmla="*/ 87517 h 223120"/>
                <a:gd name="connsiteX17" fmla="*/ 574423 w 589383"/>
                <a:gd name="connsiteY17" fmla="*/ 14998 h 223120"/>
                <a:gd name="connsiteX18" fmla="*/ 538242 w 589383"/>
                <a:gd name="connsiteY18" fmla="*/ 0 h 223120"/>
                <a:gd name="connsiteX19" fmla="*/ 558111 w 589383"/>
                <a:gd name="connsiteY19" fmla="*/ 71127 h 223120"/>
                <a:gd name="connsiteX20" fmla="*/ 460853 w 589383"/>
                <a:gd name="connsiteY20" fmla="*/ 168384 h 223120"/>
                <a:gd name="connsiteX21" fmla="*/ 384701 w 589383"/>
                <a:gd name="connsiteY21" fmla="*/ 199927 h 223120"/>
                <a:gd name="connsiteX22" fmla="*/ 23271 w 589383"/>
                <a:gd name="connsiteY22" fmla="*/ 199927 h 223120"/>
                <a:gd name="connsiteX23" fmla="*/ 23271 w 589383"/>
                <a:gd name="connsiteY23" fmla="*/ 110169 h 223120"/>
                <a:gd name="connsiteX24" fmla="*/ 57056 w 589383"/>
                <a:gd name="connsiteY24" fmla="*/ 110169 h 223120"/>
                <a:gd name="connsiteX25" fmla="*/ 65483 w 589383"/>
                <a:gd name="connsiteY25" fmla="*/ 106535 h 223120"/>
                <a:gd name="connsiteX26" fmla="*/ 94243 w 589383"/>
                <a:gd name="connsiteY26" fmla="*/ 76229 h 223120"/>
                <a:gd name="connsiteX27" fmla="*/ 173255 w 589383"/>
                <a:gd name="connsiteY27" fmla="*/ 42212 h 223120"/>
                <a:gd name="connsiteX28" fmla="*/ 328805 w 589383"/>
                <a:gd name="connsiteY28" fmla="*/ 42212 h 223120"/>
                <a:gd name="connsiteX29" fmla="*/ 351535 w 589383"/>
                <a:gd name="connsiteY29" fmla="*/ 65019 h 223120"/>
                <a:gd name="connsiteX30" fmla="*/ 330506 w 589383"/>
                <a:gd name="connsiteY30" fmla="*/ 87671 h 223120"/>
                <a:gd name="connsiteX31" fmla="*/ 262008 w 589383"/>
                <a:gd name="connsiteY31" fmla="*/ 87671 h 223120"/>
                <a:gd name="connsiteX32" fmla="*/ 250411 w 589383"/>
                <a:gd name="connsiteY32" fmla="*/ 99268 h 223120"/>
                <a:gd name="connsiteX33" fmla="*/ 250411 w 589383"/>
                <a:gd name="connsiteY33" fmla="*/ 99345 h 223120"/>
                <a:gd name="connsiteX34" fmla="*/ 250411 w 589383"/>
                <a:gd name="connsiteY34" fmla="*/ 99422 h 223120"/>
                <a:gd name="connsiteX35" fmla="*/ 262008 w 589383"/>
                <a:gd name="connsiteY35" fmla="*/ 111019 h 223120"/>
                <a:gd name="connsiteX36" fmla="*/ 262008 w 589383"/>
                <a:gd name="connsiteY36" fmla="*/ 111019 h 223120"/>
                <a:gd name="connsiteX37" fmla="*/ 328882 w 589383"/>
                <a:gd name="connsiteY37" fmla="*/ 110942 h 223120"/>
                <a:gd name="connsiteX38" fmla="*/ 331202 w 589383"/>
                <a:gd name="connsiteY38" fmla="*/ 110865 h 223120"/>
                <a:gd name="connsiteX39" fmla="*/ 409596 w 589383"/>
                <a:gd name="connsiteY39" fmla="*/ 110865 h 223120"/>
                <a:gd name="connsiteX40" fmla="*/ 460003 w 589383"/>
                <a:gd name="connsiteY40" fmla="*/ 89991 h 223120"/>
                <a:gd name="connsiteX41" fmla="*/ 518605 w 589383"/>
                <a:gd name="connsiteY41" fmla="*/ 31388 h 223120"/>
                <a:gd name="connsiteX42" fmla="*/ 558265 w 589383"/>
                <a:gd name="connsiteY42" fmla="*/ 31388 h 223120"/>
                <a:gd name="connsiteX43" fmla="*/ 558111 w 589383"/>
                <a:gd name="connsiteY43" fmla="*/ 71127 h 22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89383" h="223120">
                  <a:moveTo>
                    <a:pt x="538242" y="0"/>
                  </a:moveTo>
                  <a:cubicBezTo>
                    <a:pt x="524557" y="0"/>
                    <a:pt x="511646" y="5335"/>
                    <a:pt x="501983" y="14998"/>
                  </a:cubicBezTo>
                  <a:lnTo>
                    <a:pt x="443381" y="73601"/>
                  </a:lnTo>
                  <a:cubicBezTo>
                    <a:pt x="434335" y="82646"/>
                    <a:pt x="422197" y="87671"/>
                    <a:pt x="409364" y="87671"/>
                  </a:cubicBezTo>
                  <a:lnTo>
                    <a:pt x="368543" y="87671"/>
                  </a:lnTo>
                  <a:cubicBezTo>
                    <a:pt x="372409" y="80945"/>
                    <a:pt x="374573" y="73214"/>
                    <a:pt x="374573" y="64942"/>
                  </a:cubicBezTo>
                  <a:cubicBezTo>
                    <a:pt x="374573" y="39583"/>
                    <a:pt x="354009" y="19019"/>
                    <a:pt x="328651" y="19019"/>
                  </a:cubicBezTo>
                  <a:lnTo>
                    <a:pt x="173100" y="19019"/>
                  </a:lnTo>
                  <a:cubicBezTo>
                    <a:pt x="136996" y="19019"/>
                    <a:pt x="102051" y="34095"/>
                    <a:pt x="77234" y="60303"/>
                  </a:cubicBezTo>
                  <a:lnTo>
                    <a:pt x="51953" y="86975"/>
                  </a:lnTo>
                  <a:lnTo>
                    <a:pt x="11597" y="86975"/>
                  </a:lnTo>
                  <a:cubicBezTo>
                    <a:pt x="5180" y="86975"/>
                    <a:pt x="0" y="92155"/>
                    <a:pt x="0" y="98572"/>
                  </a:cubicBezTo>
                  <a:lnTo>
                    <a:pt x="0" y="211524"/>
                  </a:lnTo>
                  <a:cubicBezTo>
                    <a:pt x="0" y="217941"/>
                    <a:pt x="5180" y="223120"/>
                    <a:pt x="11597" y="223120"/>
                  </a:cubicBezTo>
                  <a:lnTo>
                    <a:pt x="384624" y="223120"/>
                  </a:lnTo>
                  <a:cubicBezTo>
                    <a:pt x="419569" y="223120"/>
                    <a:pt x="452503" y="209514"/>
                    <a:pt x="477166" y="184774"/>
                  </a:cubicBezTo>
                  <a:lnTo>
                    <a:pt x="574423" y="87517"/>
                  </a:lnTo>
                  <a:cubicBezTo>
                    <a:pt x="594370" y="67570"/>
                    <a:pt x="594370" y="35022"/>
                    <a:pt x="574423" y="14998"/>
                  </a:cubicBezTo>
                  <a:cubicBezTo>
                    <a:pt x="564837" y="5335"/>
                    <a:pt x="551926" y="0"/>
                    <a:pt x="538242" y="0"/>
                  </a:cubicBezTo>
                  <a:close/>
                  <a:moveTo>
                    <a:pt x="558111" y="71127"/>
                  </a:moveTo>
                  <a:lnTo>
                    <a:pt x="460853" y="168384"/>
                  </a:lnTo>
                  <a:cubicBezTo>
                    <a:pt x="440520" y="188717"/>
                    <a:pt x="413461" y="199927"/>
                    <a:pt x="384701" y="199927"/>
                  </a:cubicBezTo>
                  <a:lnTo>
                    <a:pt x="23271" y="199927"/>
                  </a:lnTo>
                  <a:lnTo>
                    <a:pt x="23271" y="110169"/>
                  </a:lnTo>
                  <a:lnTo>
                    <a:pt x="57056" y="110169"/>
                  </a:lnTo>
                  <a:cubicBezTo>
                    <a:pt x="60226" y="110169"/>
                    <a:pt x="63318" y="108855"/>
                    <a:pt x="65483" y="106535"/>
                  </a:cubicBezTo>
                  <a:lnTo>
                    <a:pt x="94243" y="76229"/>
                  </a:lnTo>
                  <a:cubicBezTo>
                    <a:pt x="114730" y="54582"/>
                    <a:pt x="143490" y="42212"/>
                    <a:pt x="173255" y="42212"/>
                  </a:cubicBezTo>
                  <a:lnTo>
                    <a:pt x="328805" y="42212"/>
                  </a:lnTo>
                  <a:cubicBezTo>
                    <a:pt x="341330" y="42212"/>
                    <a:pt x="351535" y="52417"/>
                    <a:pt x="351535" y="65019"/>
                  </a:cubicBezTo>
                  <a:cubicBezTo>
                    <a:pt x="351535" y="77002"/>
                    <a:pt x="342257" y="86821"/>
                    <a:pt x="330506" y="87671"/>
                  </a:cubicBezTo>
                  <a:lnTo>
                    <a:pt x="262008" y="87671"/>
                  </a:lnTo>
                  <a:cubicBezTo>
                    <a:pt x="255591" y="87671"/>
                    <a:pt x="250411" y="92851"/>
                    <a:pt x="250411" y="99268"/>
                  </a:cubicBezTo>
                  <a:cubicBezTo>
                    <a:pt x="250411" y="99268"/>
                    <a:pt x="250411" y="99345"/>
                    <a:pt x="250411" y="99345"/>
                  </a:cubicBezTo>
                  <a:cubicBezTo>
                    <a:pt x="250411" y="99345"/>
                    <a:pt x="250411" y="99422"/>
                    <a:pt x="250411" y="99422"/>
                  </a:cubicBezTo>
                  <a:cubicBezTo>
                    <a:pt x="250411" y="105839"/>
                    <a:pt x="255591" y="111019"/>
                    <a:pt x="262008" y="111019"/>
                  </a:cubicBezTo>
                  <a:cubicBezTo>
                    <a:pt x="262008" y="111019"/>
                    <a:pt x="262008" y="111019"/>
                    <a:pt x="262008" y="111019"/>
                  </a:cubicBezTo>
                  <a:lnTo>
                    <a:pt x="328882" y="110942"/>
                  </a:lnTo>
                  <a:cubicBezTo>
                    <a:pt x="329656" y="110942"/>
                    <a:pt x="330429" y="110942"/>
                    <a:pt x="331202" y="110865"/>
                  </a:cubicBezTo>
                  <a:lnTo>
                    <a:pt x="409596" y="110865"/>
                  </a:lnTo>
                  <a:cubicBezTo>
                    <a:pt x="428614" y="110865"/>
                    <a:pt x="446550" y="103443"/>
                    <a:pt x="460003" y="89991"/>
                  </a:cubicBezTo>
                  <a:lnTo>
                    <a:pt x="518605" y="31388"/>
                  </a:lnTo>
                  <a:cubicBezTo>
                    <a:pt x="529196" y="20797"/>
                    <a:pt x="547674" y="20797"/>
                    <a:pt x="558265" y="31388"/>
                  </a:cubicBezTo>
                  <a:cubicBezTo>
                    <a:pt x="569012" y="42367"/>
                    <a:pt x="569012" y="60148"/>
                    <a:pt x="558111" y="7112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277" name="Frihandsfigur: Form 276">
            <a:extLst>
              <a:ext uri="{FF2B5EF4-FFF2-40B4-BE49-F238E27FC236}">
                <a16:creationId xmlns:a16="http://schemas.microsoft.com/office/drawing/2014/main" id="{CB283521-AB6F-48C5-9F2E-0C9F36B3BC5E}"/>
              </a:ext>
            </a:extLst>
          </p:cNvPr>
          <p:cNvSpPr/>
          <p:nvPr/>
        </p:nvSpPr>
        <p:spPr>
          <a:xfrm>
            <a:off x="1569868" y="2168111"/>
            <a:ext cx="592237" cy="389172"/>
          </a:xfrm>
          <a:custGeom>
            <a:avLst/>
            <a:gdLst>
              <a:gd name="connsiteX0" fmla="*/ 588107 w 687201"/>
              <a:gd name="connsiteY0" fmla="*/ 211060 h 451575"/>
              <a:gd name="connsiteX1" fmla="*/ 560585 w 687201"/>
              <a:gd name="connsiteY1" fmla="*/ 238583 h 451575"/>
              <a:gd name="connsiteX2" fmla="*/ 560353 w 687201"/>
              <a:gd name="connsiteY2" fmla="*/ 11674 h 451575"/>
              <a:gd name="connsiteX3" fmla="*/ 560353 w 687201"/>
              <a:gd name="connsiteY3" fmla="*/ 11519 h 451575"/>
              <a:gd name="connsiteX4" fmla="*/ 560353 w 687201"/>
              <a:gd name="connsiteY4" fmla="*/ 11210 h 451575"/>
              <a:gd name="connsiteX5" fmla="*/ 559812 w 687201"/>
              <a:gd name="connsiteY5" fmla="*/ 8272 h 451575"/>
              <a:gd name="connsiteX6" fmla="*/ 559734 w 687201"/>
              <a:gd name="connsiteY6" fmla="*/ 7886 h 451575"/>
              <a:gd name="connsiteX7" fmla="*/ 559580 w 687201"/>
              <a:gd name="connsiteY7" fmla="*/ 7654 h 451575"/>
              <a:gd name="connsiteX8" fmla="*/ 558111 w 687201"/>
              <a:gd name="connsiteY8" fmla="*/ 4871 h 451575"/>
              <a:gd name="connsiteX9" fmla="*/ 557724 w 687201"/>
              <a:gd name="connsiteY9" fmla="*/ 4407 h 451575"/>
              <a:gd name="connsiteX10" fmla="*/ 556951 w 687201"/>
              <a:gd name="connsiteY10" fmla="*/ 3479 h 451575"/>
              <a:gd name="connsiteX11" fmla="*/ 555714 w 687201"/>
              <a:gd name="connsiteY11" fmla="*/ 2474 h 451575"/>
              <a:gd name="connsiteX12" fmla="*/ 555327 w 687201"/>
              <a:gd name="connsiteY12" fmla="*/ 2165 h 451575"/>
              <a:gd name="connsiteX13" fmla="*/ 552544 w 687201"/>
              <a:gd name="connsiteY13" fmla="*/ 773 h 451575"/>
              <a:gd name="connsiteX14" fmla="*/ 551848 w 687201"/>
              <a:gd name="connsiteY14" fmla="*/ 541 h 451575"/>
              <a:gd name="connsiteX15" fmla="*/ 548679 w 687201"/>
              <a:gd name="connsiteY15" fmla="*/ 0 h 451575"/>
              <a:gd name="connsiteX16" fmla="*/ 548679 w 687201"/>
              <a:gd name="connsiteY16" fmla="*/ 0 h 451575"/>
              <a:gd name="connsiteX17" fmla="*/ 113802 w 687201"/>
              <a:gd name="connsiteY17" fmla="*/ 541 h 451575"/>
              <a:gd name="connsiteX18" fmla="*/ 110555 w 687201"/>
              <a:gd name="connsiteY18" fmla="*/ 1082 h 451575"/>
              <a:gd name="connsiteX19" fmla="*/ 109937 w 687201"/>
              <a:gd name="connsiteY19" fmla="*/ 1314 h 451575"/>
              <a:gd name="connsiteX20" fmla="*/ 107154 w 687201"/>
              <a:gd name="connsiteY20" fmla="*/ 2706 h 451575"/>
              <a:gd name="connsiteX21" fmla="*/ 106844 w 687201"/>
              <a:gd name="connsiteY21" fmla="*/ 2938 h 451575"/>
              <a:gd name="connsiteX22" fmla="*/ 104834 w 687201"/>
              <a:gd name="connsiteY22" fmla="*/ 4948 h 451575"/>
              <a:gd name="connsiteX23" fmla="*/ 104448 w 687201"/>
              <a:gd name="connsiteY23" fmla="*/ 5412 h 451575"/>
              <a:gd name="connsiteX24" fmla="*/ 102979 w 687201"/>
              <a:gd name="connsiteY24" fmla="*/ 8195 h 451575"/>
              <a:gd name="connsiteX25" fmla="*/ 102824 w 687201"/>
              <a:gd name="connsiteY25" fmla="*/ 8427 h 451575"/>
              <a:gd name="connsiteX26" fmla="*/ 102747 w 687201"/>
              <a:gd name="connsiteY26" fmla="*/ 8813 h 451575"/>
              <a:gd name="connsiteX27" fmla="*/ 102206 w 687201"/>
              <a:gd name="connsiteY27" fmla="*/ 11751 h 451575"/>
              <a:gd name="connsiteX28" fmla="*/ 102206 w 687201"/>
              <a:gd name="connsiteY28" fmla="*/ 12061 h 451575"/>
              <a:gd name="connsiteX29" fmla="*/ 102206 w 687201"/>
              <a:gd name="connsiteY29" fmla="*/ 12215 h 451575"/>
              <a:gd name="connsiteX30" fmla="*/ 102438 w 687201"/>
              <a:gd name="connsiteY30" fmla="*/ 252344 h 451575"/>
              <a:gd name="connsiteX31" fmla="*/ 89990 w 687201"/>
              <a:gd name="connsiteY31" fmla="*/ 264018 h 451575"/>
              <a:gd name="connsiteX32" fmla="*/ 59762 w 687201"/>
              <a:gd name="connsiteY32" fmla="*/ 295948 h 451575"/>
              <a:gd name="connsiteX33" fmla="*/ 11597 w 687201"/>
              <a:gd name="connsiteY33" fmla="*/ 295948 h 451575"/>
              <a:gd name="connsiteX34" fmla="*/ 0 w 687201"/>
              <a:gd name="connsiteY34" fmla="*/ 307545 h 451575"/>
              <a:gd name="connsiteX35" fmla="*/ 0 w 687201"/>
              <a:gd name="connsiteY35" fmla="*/ 439979 h 451575"/>
              <a:gd name="connsiteX36" fmla="*/ 11597 w 687201"/>
              <a:gd name="connsiteY36" fmla="*/ 451576 h 451575"/>
              <a:gd name="connsiteX37" fmla="*/ 449024 w 687201"/>
              <a:gd name="connsiteY37" fmla="*/ 451576 h 451575"/>
              <a:gd name="connsiteX38" fmla="*/ 556178 w 687201"/>
              <a:gd name="connsiteY38" fmla="*/ 407199 h 451575"/>
              <a:gd name="connsiteX39" fmla="*/ 670212 w 687201"/>
              <a:gd name="connsiteY39" fmla="*/ 293165 h 451575"/>
              <a:gd name="connsiteX40" fmla="*/ 670212 w 687201"/>
              <a:gd name="connsiteY40" fmla="*/ 210983 h 451575"/>
              <a:gd name="connsiteX41" fmla="*/ 588107 w 687201"/>
              <a:gd name="connsiteY41" fmla="*/ 211060 h 451575"/>
              <a:gd name="connsiteX42" fmla="*/ 383542 w 687201"/>
              <a:gd name="connsiteY42" fmla="*/ 216317 h 451575"/>
              <a:gd name="connsiteX43" fmla="*/ 212529 w 687201"/>
              <a:gd name="connsiteY43" fmla="*/ 216317 h 451575"/>
              <a:gd name="connsiteX44" fmla="*/ 280718 w 687201"/>
              <a:gd name="connsiteY44" fmla="*/ 156555 h 451575"/>
              <a:gd name="connsiteX45" fmla="*/ 324476 w 687201"/>
              <a:gd name="connsiteY45" fmla="*/ 190572 h 451575"/>
              <a:gd name="connsiteX46" fmla="*/ 331588 w 687201"/>
              <a:gd name="connsiteY46" fmla="*/ 193046 h 451575"/>
              <a:gd name="connsiteX47" fmla="*/ 338701 w 687201"/>
              <a:gd name="connsiteY47" fmla="*/ 190572 h 451575"/>
              <a:gd name="connsiteX48" fmla="*/ 382382 w 687201"/>
              <a:gd name="connsiteY48" fmla="*/ 156401 h 451575"/>
              <a:gd name="connsiteX49" fmla="*/ 521388 w 687201"/>
              <a:gd name="connsiteY49" fmla="*/ 277702 h 451575"/>
              <a:gd name="connsiteX50" fmla="*/ 519378 w 687201"/>
              <a:gd name="connsiteY50" fmla="*/ 279713 h 451575"/>
              <a:gd name="connsiteX51" fmla="*/ 478093 w 687201"/>
              <a:gd name="connsiteY51" fmla="*/ 296798 h 451575"/>
              <a:gd name="connsiteX52" fmla="*/ 426604 w 687201"/>
              <a:gd name="connsiteY52" fmla="*/ 296798 h 451575"/>
              <a:gd name="connsiteX53" fmla="*/ 435263 w 687201"/>
              <a:gd name="connsiteY53" fmla="*/ 268116 h 451575"/>
              <a:gd name="connsiteX54" fmla="*/ 383542 w 687201"/>
              <a:gd name="connsiteY54" fmla="*/ 216317 h 451575"/>
              <a:gd name="connsiteX55" fmla="*/ 515126 w 687201"/>
              <a:gd name="connsiteY55" fmla="*/ 23348 h 451575"/>
              <a:gd name="connsiteX56" fmla="*/ 375888 w 687201"/>
              <a:gd name="connsiteY56" fmla="*/ 132202 h 451575"/>
              <a:gd name="connsiteX57" fmla="*/ 375888 w 687201"/>
              <a:gd name="connsiteY57" fmla="*/ 132202 h 451575"/>
              <a:gd name="connsiteX58" fmla="*/ 331666 w 687201"/>
              <a:gd name="connsiteY58" fmla="*/ 166761 h 451575"/>
              <a:gd name="connsiteX59" fmla="*/ 287366 w 687201"/>
              <a:gd name="connsiteY59" fmla="*/ 132280 h 451575"/>
              <a:gd name="connsiteX60" fmla="*/ 287366 w 687201"/>
              <a:gd name="connsiteY60" fmla="*/ 132280 h 451575"/>
              <a:gd name="connsiteX61" fmla="*/ 147819 w 687201"/>
              <a:gd name="connsiteY61" fmla="*/ 23812 h 451575"/>
              <a:gd name="connsiteX62" fmla="*/ 330738 w 687201"/>
              <a:gd name="connsiteY62" fmla="*/ 23580 h 451575"/>
              <a:gd name="connsiteX63" fmla="*/ 515126 w 687201"/>
              <a:gd name="connsiteY63" fmla="*/ 23348 h 451575"/>
              <a:gd name="connsiteX64" fmla="*/ 401091 w 687201"/>
              <a:gd name="connsiteY64" fmla="*/ 141944 h 451575"/>
              <a:gd name="connsiteX65" fmla="*/ 537314 w 687201"/>
              <a:gd name="connsiteY65" fmla="*/ 35486 h 451575"/>
              <a:gd name="connsiteX66" fmla="*/ 537546 w 687201"/>
              <a:gd name="connsiteY66" fmla="*/ 260926 h 451575"/>
              <a:gd name="connsiteX67" fmla="*/ 401091 w 687201"/>
              <a:gd name="connsiteY67" fmla="*/ 141944 h 451575"/>
              <a:gd name="connsiteX68" fmla="*/ 125554 w 687201"/>
              <a:gd name="connsiteY68" fmla="*/ 36027 h 451575"/>
              <a:gd name="connsiteX69" fmla="*/ 262085 w 687201"/>
              <a:gd name="connsiteY69" fmla="*/ 142098 h 451575"/>
              <a:gd name="connsiteX70" fmla="*/ 174414 w 687201"/>
              <a:gd name="connsiteY70" fmla="*/ 218868 h 451575"/>
              <a:gd name="connsiteX71" fmla="*/ 125786 w 687201"/>
              <a:gd name="connsiteY71" fmla="*/ 236341 h 451575"/>
              <a:gd name="connsiteX72" fmla="*/ 125554 w 687201"/>
              <a:gd name="connsiteY72" fmla="*/ 36027 h 451575"/>
              <a:gd name="connsiteX73" fmla="*/ 653899 w 687201"/>
              <a:gd name="connsiteY73" fmla="*/ 276852 h 451575"/>
              <a:gd name="connsiteX74" fmla="*/ 539865 w 687201"/>
              <a:gd name="connsiteY74" fmla="*/ 390886 h 451575"/>
              <a:gd name="connsiteX75" fmla="*/ 449102 w 687201"/>
              <a:gd name="connsiteY75" fmla="*/ 428459 h 451575"/>
              <a:gd name="connsiteX76" fmla="*/ 23271 w 687201"/>
              <a:gd name="connsiteY76" fmla="*/ 428459 h 451575"/>
              <a:gd name="connsiteX77" fmla="*/ 23271 w 687201"/>
              <a:gd name="connsiteY77" fmla="*/ 319219 h 451575"/>
              <a:gd name="connsiteX78" fmla="*/ 64864 w 687201"/>
              <a:gd name="connsiteY78" fmla="*/ 319219 h 451575"/>
              <a:gd name="connsiteX79" fmla="*/ 73291 w 687201"/>
              <a:gd name="connsiteY79" fmla="*/ 315585 h 451575"/>
              <a:gd name="connsiteX80" fmla="*/ 106999 w 687201"/>
              <a:gd name="connsiteY80" fmla="*/ 280022 h 451575"/>
              <a:gd name="connsiteX81" fmla="*/ 201164 w 687201"/>
              <a:gd name="connsiteY81" fmla="*/ 239511 h 451575"/>
              <a:gd name="connsiteX82" fmla="*/ 383542 w 687201"/>
              <a:gd name="connsiteY82" fmla="*/ 239511 h 451575"/>
              <a:gd name="connsiteX83" fmla="*/ 412224 w 687201"/>
              <a:gd name="connsiteY83" fmla="*/ 268270 h 451575"/>
              <a:gd name="connsiteX84" fmla="*/ 385474 w 687201"/>
              <a:gd name="connsiteY84" fmla="*/ 296876 h 451575"/>
              <a:gd name="connsiteX85" fmla="*/ 305148 w 687201"/>
              <a:gd name="connsiteY85" fmla="*/ 296876 h 451575"/>
              <a:gd name="connsiteX86" fmla="*/ 293551 w 687201"/>
              <a:gd name="connsiteY86" fmla="*/ 308472 h 451575"/>
              <a:gd name="connsiteX87" fmla="*/ 293551 w 687201"/>
              <a:gd name="connsiteY87" fmla="*/ 308550 h 451575"/>
              <a:gd name="connsiteX88" fmla="*/ 293551 w 687201"/>
              <a:gd name="connsiteY88" fmla="*/ 308627 h 451575"/>
              <a:gd name="connsiteX89" fmla="*/ 305148 w 687201"/>
              <a:gd name="connsiteY89" fmla="*/ 320224 h 451575"/>
              <a:gd name="connsiteX90" fmla="*/ 305148 w 687201"/>
              <a:gd name="connsiteY90" fmla="*/ 320224 h 451575"/>
              <a:gd name="connsiteX91" fmla="*/ 383619 w 687201"/>
              <a:gd name="connsiteY91" fmla="*/ 320069 h 451575"/>
              <a:gd name="connsiteX92" fmla="*/ 386093 w 687201"/>
              <a:gd name="connsiteY92" fmla="*/ 319992 h 451575"/>
              <a:gd name="connsiteX93" fmla="*/ 478171 w 687201"/>
              <a:gd name="connsiteY93" fmla="*/ 319992 h 451575"/>
              <a:gd name="connsiteX94" fmla="*/ 535845 w 687201"/>
              <a:gd name="connsiteY94" fmla="*/ 296102 h 451575"/>
              <a:gd name="connsiteX95" fmla="*/ 604498 w 687201"/>
              <a:gd name="connsiteY95" fmla="*/ 227450 h 451575"/>
              <a:gd name="connsiteX96" fmla="*/ 653899 w 687201"/>
              <a:gd name="connsiteY96" fmla="*/ 227450 h 451575"/>
              <a:gd name="connsiteX97" fmla="*/ 664104 w 687201"/>
              <a:gd name="connsiteY97" fmla="*/ 252112 h 451575"/>
              <a:gd name="connsiteX98" fmla="*/ 653899 w 687201"/>
              <a:gd name="connsiteY98" fmla="*/ 276852 h 45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87201" h="451575">
                <a:moveTo>
                  <a:pt x="588107" y="211060"/>
                </a:moveTo>
                <a:lnTo>
                  <a:pt x="560585" y="238583"/>
                </a:lnTo>
                <a:lnTo>
                  <a:pt x="560353" y="11674"/>
                </a:lnTo>
                <a:cubicBezTo>
                  <a:pt x="560353" y="11597"/>
                  <a:pt x="560353" y="11597"/>
                  <a:pt x="560353" y="11519"/>
                </a:cubicBezTo>
                <a:cubicBezTo>
                  <a:pt x="560353" y="11442"/>
                  <a:pt x="560353" y="11288"/>
                  <a:pt x="560353" y="11210"/>
                </a:cubicBezTo>
                <a:cubicBezTo>
                  <a:pt x="560275" y="10205"/>
                  <a:pt x="560121" y="9200"/>
                  <a:pt x="559812" y="8272"/>
                </a:cubicBezTo>
                <a:cubicBezTo>
                  <a:pt x="559734" y="8118"/>
                  <a:pt x="559812" y="8040"/>
                  <a:pt x="559734" y="7886"/>
                </a:cubicBezTo>
                <a:cubicBezTo>
                  <a:pt x="559734" y="7808"/>
                  <a:pt x="559657" y="7731"/>
                  <a:pt x="559580" y="7654"/>
                </a:cubicBezTo>
                <a:cubicBezTo>
                  <a:pt x="559193" y="6649"/>
                  <a:pt x="558729" y="5721"/>
                  <a:pt x="558111" y="4871"/>
                </a:cubicBezTo>
                <a:cubicBezTo>
                  <a:pt x="557956" y="4716"/>
                  <a:pt x="557879" y="4561"/>
                  <a:pt x="557724" y="4407"/>
                </a:cubicBezTo>
                <a:cubicBezTo>
                  <a:pt x="557492" y="4097"/>
                  <a:pt x="557260" y="3711"/>
                  <a:pt x="556951" y="3479"/>
                </a:cubicBezTo>
                <a:cubicBezTo>
                  <a:pt x="556564" y="3092"/>
                  <a:pt x="556178" y="2783"/>
                  <a:pt x="555714" y="2474"/>
                </a:cubicBezTo>
                <a:cubicBezTo>
                  <a:pt x="555559" y="2397"/>
                  <a:pt x="555482" y="2242"/>
                  <a:pt x="555327" y="2165"/>
                </a:cubicBezTo>
                <a:cubicBezTo>
                  <a:pt x="554477" y="1546"/>
                  <a:pt x="553549" y="1082"/>
                  <a:pt x="552544" y="773"/>
                </a:cubicBezTo>
                <a:cubicBezTo>
                  <a:pt x="552312" y="696"/>
                  <a:pt x="552080" y="619"/>
                  <a:pt x="551848" y="541"/>
                </a:cubicBezTo>
                <a:cubicBezTo>
                  <a:pt x="550843" y="232"/>
                  <a:pt x="549761" y="0"/>
                  <a:pt x="548679" y="0"/>
                </a:cubicBezTo>
                <a:cubicBezTo>
                  <a:pt x="548679" y="0"/>
                  <a:pt x="548679" y="0"/>
                  <a:pt x="548679" y="0"/>
                </a:cubicBezTo>
                <a:lnTo>
                  <a:pt x="113802" y="541"/>
                </a:lnTo>
                <a:cubicBezTo>
                  <a:pt x="112643" y="541"/>
                  <a:pt x="111638" y="773"/>
                  <a:pt x="110555" y="1082"/>
                </a:cubicBezTo>
                <a:cubicBezTo>
                  <a:pt x="110323" y="1160"/>
                  <a:pt x="110091" y="1237"/>
                  <a:pt x="109937" y="1314"/>
                </a:cubicBezTo>
                <a:cubicBezTo>
                  <a:pt x="108932" y="1701"/>
                  <a:pt x="108004" y="2087"/>
                  <a:pt x="107154" y="2706"/>
                </a:cubicBezTo>
                <a:cubicBezTo>
                  <a:pt x="107076" y="2783"/>
                  <a:pt x="106922" y="2860"/>
                  <a:pt x="106844" y="2938"/>
                </a:cubicBezTo>
                <a:cubicBezTo>
                  <a:pt x="106071" y="3479"/>
                  <a:pt x="105375" y="4175"/>
                  <a:pt x="104834" y="4948"/>
                </a:cubicBezTo>
                <a:cubicBezTo>
                  <a:pt x="104680" y="5103"/>
                  <a:pt x="104602" y="5257"/>
                  <a:pt x="104448" y="5412"/>
                </a:cubicBezTo>
                <a:cubicBezTo>
                  <a:pt x="103829" y="6262"/>
                  <a:pt x="103365" y="7190"/>
                  <a:pt x="102979" y="8195"/>
                </a:cubicBezTo>
                <a:cubicBezTo>
                  <a:pt x="102979" y="8272"/>
                  <a:pt x="102901" y="8350"/>
                  <a:pt x="102824" y="8427"/>
                </a:cubicBezTo>
                <a:cubicBezTo>
                  <a:pt x="102747" y="8582"/>
                  <a:pt x="102824" y="8659"/>
                  <a:pt x="102747" y="8813"/>
                </a:cubicBezTo>
                <a:cubicBezTo>
                  <a:pt x="102438" y="9741"/>
                  <a:pt x="102283" y="10746"/>
                  <a:pt x="102206" y="11751"/>
                </a:cubicBezTo>
                <a:cubicBezTo>
                  <a:pt x="102206" y="11829"/>
                  <a:pt x="102206" y="11983"/>
                  <a:pt x="102206" y="12061"/>
                </a:cubicBezTo>
                <a:cubicBezTo>
                  <a:pt x="102206" y="12138"/>
                  <a:pt x="102206" y="12138"/>
                  <a:pt x="102206" y="12215"/>
                </a:cubicBezTo>
                <a:lnTo>
                  <a:pt x="102438" y="252344"/>
                </a:lnTo>
                <a:cubicBezTo>
                  <a:pt x="98108" y="255978"/>
                  <a:pt x="93933" y="259843"/>
                  <a:pt x="89990" y="264018"/>
                </a:cubicBezTo>
                <a:lnTo>
                  <a:pt x="59762" y="295948"/>
                </a:lnTo>
                <a:lnTo>
                  <a:pt x="11597" y="295948"/>
                </a:lnTo>
                <a:cubicBezTo>
                  <a:pt x="5180" y="295948"/>
                  <a:pt x="0" y="301128"/>
                  <a:pt x="0" y="307545"/>
                </a:cubicBezTo>
                <a:lnTo>
                  <a:pt x="0" y="439979"/>
                </a:lnTo>
                <a:cubicBezTo>
                  <a:pt x="0" y="446396"/>
                  <a:pt x="5180" y="451576"/>
                  <a:pt x="11597" y="451576"/>
                </a:cubicBezTo>
                <a:lnTo>
                  <a:pt x="449024" y="451576"/>
                </a:lnTo>
                <a:cubicBezTo>
                  <a:pt x="489458" y="451576"/>
                  <a:pt x="527573" y="435804"/>
                  <a:pt x="556178" y="407199"/>
                </a:cubicBezTo>
                <a:lnTo>
                  <a:pt x="670212" y="293165"/>
                </a:lnTo>
                <a:cubicBezTo>
                  <a:pt x="692864" y="270512"/>
                  <a:pt x="692864" y="233635"/>
                  <a:pt x="670212" y="210983"/>
                </a:cubicBezTo>
                <a:cubicBezTo>
                  <a:pt x="647637" y="188408"/>
                  <a:pt x="610837" y="188408"/>
                  <a:pt x="588107" y="211060"/>
                </a:cubicBezTo>
                <a:close/>
                <a:moveTo>
                  <a:pt x="383542" y="216317"/>
                </a:moveTo>
                <a:lnTo>
                  <a:pt x="212529" y="216317"/>
                </a:lnTo>
                <a:lnTo>
                  <a:pt x="280718" y="156555"/>
                </a:lnTo>
                <a:lnTo>
                  <a:pt x="324476" y="190572"/>
                </a:lnTo>
                <a:cubicBezTo>
                  <a:pt x="326563" y="192196"/>
                  <a:pt x="329114" y="193046"/>
                  <a:pt x="331588" y="193046"/>
                </a:cubicBezTo>
                <a:cubicBezTo>
                  <a:pt x="334140" y="193046"/>
                  <a:pt x="336614" y="192196"/>
                  <a:pt x="338701" y="190572"/>
                </a:cubicBezTo>
                <a:lnTo>
                  <a:pt x="382382" y="156401"/>
                </a:lnTo>
                <a:lnTo>
                  <a:pt x="521388" y="277702"/>
                </a:lnTo>
                <a:lnTo>
                  <a:pt x="519378" y="279713"/>
                </a:lnTo>
                <a:cubicBezTo>
                  <a:pt x="508322" y="290768"/>
                  <a:pt x="493710" y="296798"/>
                  <a:pt x="478093" y="296798"/>
                </a:cubicBezTo>
                <a:lnTo>
                  <a:pt x="426604" y="296798"/>
                </a:lnTo>
                <a:cubicBezTo>
                  <a:pt x="432093" y="288603"/>
                  <a:pt x="435263" y="278707"/>
                  <a:pt x="435263" y="268116"/>
                </a:cubicBezTo>
                <a:cubicBezTo>
                  <a:pt x="435340" y="239588"/>
                  <a:pt x="412070" y="216317"/>
                  <a:pt x="383542" y="216317"/>
                </a:cubicBezTo>
                <a:close/>
                <a:moveTo>
                  <a:pt x="515126" y="23348"/>
                </a:moveTo>
                <a:lnTo>
                  <a:pt x="375888" y="132202"/>
                </a:lnTo>
                <a:cubicBezTo>
                  <a:pt x="375888" y="132202"/>
                  <a:pt x="375888" y="132202"/>
                  <a:pt x="375888" y="132202"/>
                </a:cubicBezTo>
                <a:lnTo>
                  <a:pt x="331666" y="166761"/>
                </a:lnTo>
                <a:lnTo>
                  <a:pt x="287366" y="132280"/>
                </a:lnTo>
                <a:cubicBezTo>
                  <a:pt x="287366" y="132280"/>
                  <a:pt x="287366" y="132280"/>
                  <a:pt x="287366" y="132280"/>
                </a:cubicBezTo>
                <a:lnTo>
                  <a:pt x="147819" y="23812"/>
                </a:lnTo>
                <a:lnTo>
                  <a:pt x="330738" y="23580"/>
                </a:lnTo>
                <a:lnTo>
                  <a:pt x="515126" y="23348"/>
                </a:lnTo>
                <a:close/>
                <a:moveTo>
                  <a:pt x="401091" y="141944"/>
                </a:moveTo>
                <a:lnTo>
                  <a:pt x="537314" y="35486"/>
                </a:lnTo>
                <a:lnTo>
                  <a:pt x="537546" y="260926"/>
                </a:lnTo>
                <a:lnTo>
                  <a:pt x="401091" y="141944"/>
                </a:lnTo>
                <a:close/>
                <a:moveTo>
                  <a:pt x="125554" y="36027"/>
                </a:moveTo>
                <a:lnTo>
                  <a:pt x="262085" y="142098"/>
                </a:lnTo>
                <a:lnTo>
                  <a:pt x="174414" y="218868"/>
                </a:lnTo>
                <a:cubicBezTo>
                  <a:pt x="157329" y="221961"/>
                  <a:pt x="140861" y="227759"/>
                  <a:pt x="125786" y="236341"/>
                </a:cubicBezTo>
                <a:lnTo>
                  <a:pt x="125554" y="36027"/>
                </a:lnTo>
                <a:close/>
                <a:moveTo>
                  <a:pt x="653899" y="276852"/>
                </a:moveTo>
                <a:lnTo>
                  <a:pt x="539865" y="390886"/>
                </a:lnTo>
                <a:cubicBezTo>
                  <a:pt x="515667" y="415085"/>
                  <a:pt x="483428" y="428459"/>
                  <a:pt x="449102" y="428459"/>
                </a:cubicBezTo>
                <a:lnTo>
                  <a:pt x="23271" y="428459"/>
                </a:lnTo>
                <a:lnTo>
                  <a:pt x="23271" y="319219"/>
                </a:lnTo>
                <a:lnTo>
                  <a:pt x="64864" y="319219"/>
                </a:lnTo>
                <a:cubicBezTo>
                  <a:pt x="68034" y="319219"/>
                  <a:pt x="71126" y="317904"/>
                  <a:pt x="73291" y="315585"/>
                </a:cubicBezTo>
                <a:lnTo>
                  <a:pt x="106999" y="280022"/>
                </a:lnTo>
                <a:cubicBezTo>
                  <a:pt x="131352" y="254277"/>
                  <a:pt x="165678" y="239511"/>
                  <a:pt x="201164" y="239511"/>
                </a:cubicBezTo>
                <a:lnTo>
                  <a:pt x="383542" y="239511"/>
                </a:lnTo>
                <a:cubicBezTo>
                  <a:pt x="399313" y="239511"/>
                  <a:pt x="412224" y="252344"/>
                  <a:pt x="412224" y="268270"/>
                </a:cubicBezTo>
                <a:cubicBezTo>
                  <a:pt x="412224" y="283423"/>
                  <a:pt x="400395" y="295871"/>
                  <a:pt x="385474" y="296876"/>
                </a:cubicBezTo>
                <a:lnTo>
                  <a:pt x="305148" y="296876"/>
                </a:lnTo>
                <a:cubicBezTo>
                  <a:pt x="298731" y="296876"/>
                  <a:pt x="293551" y="302055"/>
                  <a:pt x="293551" y="308472"/>
                </a:cubicBezTo>
                <a:cubicBezTo>
                  <a:pt x="293551" y="308472"/>
                  <a:pt x="293551" y="308550"/>
                  <a:pt x="293551" y="308550"/>
                </a:cubicBezTo>
                <a:cubicBezTo>
                  <a:pt x="293551" y="308550"/>
                  <a:pt x="293551" y="308627"/>
                  <a:pt x="293551" y="308627"/>
                </a:cubicBezTo>
                <a:cubicBezTo>
                  <a:pt x="293551" y="315044"/>
                  <a:pt x="298731" y="320224"/>
                  <a:pt x="305148" y="320224"/>
                </a:cubicBezTo>
                <a:cubicBezTo>
                  <a:pt x="305148" y="320224"/>
                  <a:pt x="305148" y="320224"/>
                  <a:pt x="305148" y="320224"/>
                </a:cubicBezTo>
                <a:lnTo>
                  <a:pt x="383619" y="320069"/>
                </a:lnTo>
                <a:cubicBezTo>
                  <a:pt x="384469" y="320069"/>
                  <a:pt x="385320" y="320069"/>
                  <a:pt x="386093" y="319992"/>
                </a:cubicBezTo>
                <a:lnTo>
                  <a:pt x="478171" y="319992"/>
                </a:lnTo>
                <a:cubicBezTo>
                  <a:pt x="499973" y="319992"/>
                  <a:pt x="520460" y="311487"/>
                  <a:pt x="535845" y="296102"/>
                </a:cubicBezTo>
                <a:lnTo>
                  <a:pt x="604498" y="227450"/>
                </a:lnTo>
                <a:cubicBezTo>
                  <a:pt x="618104" y="213843"/>
                  <a:pt x="640293" y="213843"/>
                  <a:pt x="653899" y="227450"/>
                </a:cubicBezTo>
                <a:cubicBezTo>
                  <a:pt x="660471" y="234021"/>
                  <a:pt x="664104" y="242835"/>
                  <a:pt x="664104" y="252112"/>
                </a:cubicBezTo>
                <a:cubicBezTo>
                  <a:pt x="664182" y="261467"/>
                  <a:pt x="660548" y="270281"/>
                  <a:pt x="653899" y="276852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27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41609" y="4257276"/>
            <a:ext cx="507937" cy="478401"/>
            <a:chOff x="2553825" y="4388957"/>
            <a:chExt cx="589383" cy="555111"/>
          </a:xfrm>
          <a:solidFill>
            <a:srgbClr val="333333"/>
          </a:solidFill>
        </p:grpSpPr>
        <p:sp>
          <p:nvSpPr>
            <p:cNvPr id="279" name="Frihandsfigur: Form 278">
              <a:extLst>
                <a:ext uri="{FF2B5EF4-FFF2-40B4-BE49-F238E27FC236}">
                  <a16:creationId xmlns:a16="http://schemas.microsoft.com/office/drawing/2014/main" id="{873DAFB0-D79D-49DD-8669-5B100CDE9E72}"/>
                </a:ext>
              </a:extLst>
            </p:cNvPr>
            <p:cNvSpPr/>
            <p:nvPr/>
          </p:nvSpPr>
          <p:spPr>
            <a:xfrm>
              <a:off x="2687729" y="4388957"/>
              <a:ext cx="306307" cy="296350"/>
            </a:xfrm>
            <a:custGeom>
              <a:avLst/>
              <a:gdLst>
                <a:gd name="connsiteX0" fmla="*/ 220337 w 306307"/>
                <a:gd name="connsiteY0" fmla="*/ 171 h 296350"/>
                <a:gd name="connsiteX1" fmla="*/ 153154 w 306307"/>
                <a:gd name="connsiteY1" fmla="*/ 44316 h 296350"/>
                <a:gd name="connsiteX2" fmla="*/ 85970 w 306307"/>
                <a:gd name="connsiteY2" fmla="*/ 171 h 296350"/>
                <a:gd name="connsiteX3" fmla="*/ 26054 w 306307"/>
                <a:gd name="connsiteY3" fmla="*/ 20736 h 296350"/>
                <a:gd name="connsiteX4" fmla="*/ 0 w 306307"/>
                <a:gd name="connsiteY4" fmla="*/ 85523 h 296350"/>
                <a:gd name="connsiteX5" fmla="*/ 13993 w 306307"/>
                <a:gd name="connsiteY5" fmla="*/ 132219 h 296350"/>
                <a:gd name="connsiteX6" fmla="*/ 144727 w 306307"/>
                <a:gd name="connsiteY6" fmla="*/ 292718 h 296350"/>
                <a:gd name="connsiteX7" fmla="*/ 153154 w 306307"/>
                <a:gd name="connsiteY7" fmla="*/ 296351 h 296350"/>
                <a:gd name="connsiteX8" fmla="*/ 161581 w 306307"/>
                <a:gd name="connsiteY8" fmla="*/ 292718 h 296350"/>
                <a:gd name="connsiteX9" fmla="*/ 292314 w 306307"/>
                <a:gd name="connsiteY9" fmla="*/ 132219 h 296350"/>
                <a:gd name="connsiteX10" fmla="*/ 306308 w 306307"/>
                <a:gd name="connsiteY10" fmla="*/ 85523 h 296350"/>
                <a:gd name="connsiteX11" fmla="*/ 280254 w 306307"/>
                <a:gd name="connsiteY11" fmla="*/ 20736 h 296350"/>
                <a:gd name="connsiteX12" fmla="*/ 220337 w 306307"/>
                <a:gd name="connsiteY12" fmla="*/ 171 h 296350"/>
                <a:gd name="connsiteX13" fmla="*/ 283192 w 306307"/>
                <a:gd name="connsiteY13" fmla="*/ 85445 h 296350"/>
                <a:gd name="connsiteX14" fmla="*/ 272677 w 306307"/>
                <a:gd name="connsiteY14" fmla="*/ 120004 h 296350"/>
                <a:gd name="connsiteX15" fmla="*/ 153231 w 306307"/>
                <a:gd name="connsiteY15" fmla="*/ 267668 h 296350"/>
                <a:gd name="connsiteX16" fmla="*/ 33785 w 306307"/>
                <a:gd name="connsiteY16" fmla="*/ 120004 h 296350"/>
                <a:gd name="connsiteX17" fmla="*/ 23271 w 306307"/>
                <a:gd name="connsiteY17" fmla="*/ 85445 h 296350"/>
                <a:gd name="connsiteX18" fmla="*/ 42057 w 306307"/>
                <a:gd name="connsiteY18" fmla="*/ 37513 h 296350"/>
                <a:gd name="connsiteX19" fmla="*/ 80559 w 306307"/>
                <a:gd name="connsiteY19" fmla="*/ 23132 h 296350"/>
                <a:gd name="connsiteX20" fmla="*/ 84733 w 306307"/>
                <a:gd name="connsiteY20" fmla="*/ 23287 h 296350"/>
                <a:gd name="connsiteX21" fmla="*/ 142562 w 306307"/>
                <a:gd name="connsiteY21" fmla="*/ 74854 h 296350"/>
                <a:gd name="connsiteX22" fmla="*/ 153231 w 306307"/>
                <a:gd name="connsiteY22" fmla="*/ 81889 h 296350"/>
                <a:gd name="connsiteX23" fmla="*/ 163900 w 306307"/>
                <a:gd name="connsiteY23" fmla="*/ 74854 h 296350"/>
                <a:gd name="connsiteX24" fmla="*/ 221729 w 306307"/>
                <a:gd name="connsiteY24" fmla="*/ 23287 h 296350"/>
                <a:gd name="connsiteX25" fmla="*/ 264405 w 306307"/>
                <a:gd name="connsiteY25" fmla="*/ 37513 h 296350"/>
                <a:gd name="connsiteX26" fmla="*/ 283192 w 306307"/>
                <a:gd name="connsiteY26" fmla="*/ 85445 h 29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06307" h="296350">
                  <a:moveTo>
                    <a:pt x="220337" y="171"/>
                  </a:moveTo>
                  <a:cubicBezTo>
                    <a:pt x="185161" y="2181"/>
                    <a:pt x="164596" y="25143"/>
                    <a:pt x="153154" y="44316"/>
                  </a:cubicBezTo>
                  <a:cubicBezTo>
                    <a:pt x="141634" y="25143"/>
                    <a:pt x="121147" y="2181"/>
                    <a:pt x="85970" y="171"/>
                  </a:cubicBezTo>
                  <a:cubicBezTo>
                    <a:pt x="62390" y="-1143"/>
                    <a:pt x="41671" y="5970"/>
                    <a:pt x="26054" y="20736"/>
                  </a:cubicBezTo>
                  <a:cubicBezTo>
                    <a:pt x="9509" y="36430"/>
                    <a:pt x="0" y="60010"/>
                    <a:pt x="0" y="85523"/>
                  </a:cubicBezTo>
                  <a:cubicBezTo>
                    <a:pt x="0" y="107866"/>
                    <a:pt x="10746" y="126962"/>
                    <a:pt x="13993" y="132219"/>
                  </a:cubicBezTo>
                  <a:cubicBezTo>
                    <a:pt x="51489" y="192908"/>
                    <a:pt x="140939" y="288697"/>
                    <a:pt x="144727" y="292718"/>
                  </a:cubicBezTo>
                  <a:cubicBezTo>
                    <a:pt x="146892" y="295037"/>
                    <a:pt x="149984" y="296351"/>
                    <a:pt x="153154" y="296351"/>
                  </a:cubicBezTo>
                  <a:cubicBezTo>
                    <a:pt x="156324" y="296351"/>
                    <a:pt x="159416" y="295037"/>
                    <a:pt x="161581" y="292718"/>
                  </a:cubicBezTo>
                  <a:cubicBezTo>
                    <a:pt x="165369" y="288697"/>
                    <a:pt x="254818" y="192986"/>
                    <a:pt x="292314" y="132219"/>
                  </a:cubicBezTo>
                  <a:cubicBezTo>
                    <a:pt x="295561" y="126885"/>
                    <a:pt x="306308" y="107788"/>
                    <a:pt x="306308" y="85523"/>
                  </a:cubicBezTo>
                  <a:cubicBezTo>
                    <a:pt x="306308" y="60010"/>
                    <a:pt x="296798" y="36353"/>
                    <a:pt x="280254" y="20736"/>
                  </a:cubicBezTo>
                  <a:cubicBezTo>
                    <a:pt x="264637" y="5892"/>
                    <a:pt x="243995" y="-1220"/>
                    <a:pt x="220337" y="171"/>
                  </a:cubicBezTo>
                  <a:close/>
                  <a:moveTo>
                    <a:pt x="283192" y="85445"/>
                  </a:moveTo>
                  <a:cubicBezTo>
                    <a:pt x="283192" y="98357"/>
                    <a:pt x="277780" y="111731"/>
                    <a:pt x="272677" y="120004"/>
                  </a:cubicBezTo>
                  <a:cubicBezTo>
                    <a:pt x="242990" y="168091"/>
                    <a:pt x="176734" y="242001"/>
                    <a:pt x="153231" y="267668"/>
                  </a:cubicBezTo>
                  <a:cubicBezTo>
                    <a:pt x="129728" y="242001"/>
                    <a:pt x="63473" y="168169"/>
                    <a:pt x="33785" y="120004"/>
                  </a:cubicBezTo>
                  <a:cubicBezTo>
                    <a:pt x="28682" y="111731"/>
                    <a:pt x="23271" y="98357"/>
                    <a:pt x="23271" y="85445"/>
                  </a:cubicBezTo>
                  <a:cubicBezTo>
                    <a:pt x="23271" y="66272"/>
                    <a:pt x="30151" y="48800"/>
                    <a:pt x="42057" y="37513"/>
                  </a:cubicBezTo>
                  <a:cubicBezTo>
                    <a:pt x="52031" y="28080"/>
                    <a:pt x="65251" y="23132"/>
                    <a:pt x="80559" y="23132"/>
                  </a:cubicBezTo>
                  <a:cubicBezTo>
                    <a:pt x="81950" y="23132"/>
                    <a:pt x="83342" y="23132"/>
                    <a:pt x="84733" y="23287"/>
                  </a:cubicBezTo>
                  <a:cubicBezTo>
                    <a:pt x="109859" y="24679"/>
                    <a:pt x="128260" y="41069"/>
                    <a:pt x="142562" y="74854"/>
                  </a:cubicBezTo>
                  <a:cubicBezTo>
                    <a:pt x="144418" y="79106"/>
                    <a:pt x="148592" y="81889"/>
                    <a:pt x="153231" y="81889"/>
                  </a:cubicBezTo>
                  <a:cubicBezTo>
                    <a:pt x="157870" y="81889"/>
                    <a:pt x="162045" y="79106"/>
                    <a:pt x="163900" y="74854"/>
                  </a:cubicBezTo>
                  <a:cubicBezTo>
                    <a:pt x="178280" y="41146"/>
                    <a:pt x="196680" y="24756"/>
                    <a:pt x="221729" y="23287"/>
                  </a:cubicBezTo>
                  <a:cubicBezTo>
                    <a:pt x="238815" y="22282"/>
                    <a:pt x="253504" y="27230"/>
                    <a:pt x="264405" y="37513"/>
                  </a:cubicBezTo>
                  <a:cubicBezTo>
                    <a:pt x="276311" y="48800"/>
                    <a:pt x="283192" y="66272"/>
                    <a:pt x="283192" y="8544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0" name="Frihandsfigur: Form 279">
              <a:extLst>
                <a:ext uri="{FF2B5EF4-FFF2-40B4-BE49-F238E27FC236}">
                  <a16:creationId xmlns:a16="http://schemas.microsoft.com/office/drawing/2014/main" id="{0EDFCDD7-3F85-4555-8A7E-F57A80C9066F}"/>
                </a:ext>
              </a:extLst>
            </p:cNvPr>
            <p:cNvSpPr/>
            <p:nvPr/>
          </p:nvSpPr>
          <p:spPr>
            <a:xfrm>
              <a:off x="2553825" y="4720949"/>
              <a:ext cx="589383" cy="223120"/>
            </a:xfrm>
            <a:custGeom>
              <a:avLst/>
              <a:gdLst>
                <a:gd name="connsiteX0" fmla="*/ 538242 w 589383"/>
                <a:gd name="connsiteY0" fmla="*/ 0 h 223120"/>
                <a:gd name="connsiteX1" fmla="*/ 501983 w 589383"/>
                <a:gd name="connsiteY1" fmla="*/ 14998 h 223120"/>
                <a:gd name="connsiteX2" fmla="*/ 443381 w 589383"/>
                <a:gd name="connsiteY2" fmla="*/ 73601 h 223120"/>
                <a:gd name="connsiteX3" fmla="*/ 409364 w 589383"/>
                <a:gd name="connsiteY3" fmla="*/ 87671 h 223120"/>
                <a:gd name="connsiteX4" fmla="*/ 368543 w 589383"/>
                <a:gd name="connsiteY4" fmla="*/ 87671 h 223120"/>
                <a:gd name="connsiteX5" fmla="*/ 374574 w 589383"/>
                <a:gd name="connsiteY5" fmla="*/ 64942 h 223120"/>
                <a:gd name="connsiteX6" fmla="*/ 328651 w 589383"/>
                <a:gd name="connsiteY6" fmla="*/ 19019 h 223120"/>
                <a:gd name="connsiteX7" fmla="*/ 173100 w 589383"/>
                <a:gd name="connsiteY7" fmla="*/ 19019 h 223120"/>
                <a:gd name="connsiteX8" fmla="*/ 77234 w 589383"/>
                <a:gd name="connsiteY8" fmla="*/ 60303 h 223120"/>
                <a:gd name="connsiteX9" fmla="*/ 51953 w 589383"/>
                <a:gd name="connsiteY9" fmla="*/ 86975 h 223120"/>
                <a:gd name="connsiteX10" fmla="*/ 11597 w 589383"/>
                <a:gd name="connsiteY10" fmla="*/ 86975 h 223120"/>
                <a:gd name="connsiteX11" fmla="*/ 0 w 589383"/>
                <a:gd name="connsiteY11" fmla="*/ 98572 h 223120"/>
                <a:gd name="connsiteX12" fmla="*/ 0 w 589383"/>
                <a:gd name="connsiteY12" fmla="*/ 211524 h 223120"/>
                <a:gd name="connsiteX13" fmla="*/ 11597 w 589383"/>
                <a:gd name="connsiteY13" fmla="*/ 223120 h 223120"/>
                <a:gd name="connsiteX14" fmla="*/ 384624 w 589383"/>
                <a:gd name="connsiteY14" fmla="*/ 223120 h 223120"/>
                <a:gd name="connsiteX15" fmla="*/ 477166 w 589383"/>
                <a:gd name="connsiteY15" fmla="*/ 184774 h 223120"/>
                <a:gd name="connsiteX16" fmla="*/ 574424 w 589383"/>
                <a:gd name="connsiteY16" fmla="*/ 87517 h 223120"/>
                <a:gd name="connsiteX17" fmla="*/ 574424 w 589383"/>
                <a:gd name="connsiteY17" fmla="*/ 14998 h 223120"/>
                <a:gd name="connsiteX18" fmla="*/ 538242 w 589383"/>
                <a:gd name="connsiteY18" fmla="*/ 0 h 223120"/>
                <a:gd name="connsiteX19" fmla="*/ 558111 w 589383"/>
                <a:gd name="connsiteY19" fmla="*/ 71127 h 223120"/>
                <a:gd name="connsiteX20" fmla="*/ 460853 w 589383"/>
                <a:gd name="connsiteY20" fmla="*/ 168384 h 223120"/>
                <a:gd name="connsiteX21" fmla="*/ 384701 w 589383"/>
                <a:gd name="connsiteY21" fmla="*/ 199927 h 223120"/>
                <a:gd name="connsiteX22" fmla="*/ 23271 w 589383"/>
                <a:gd name="connsiteY22" fmla="*/ 199927 h 223120"/>
                <a:gd name="connsiteX23" fmla="*/ 23271 w 589383"/>
                <a:gd name="connsiteY23" fmla="*/ 110169 h 223120"/>
                <a:gd name="connsiteX24" fmla="*/ 57056 w 589383"/>
                <a:gd name="connsiteY24" fmla="*/ 110169 h 223120"/>
                <a:gd name="connsiteX25" fmla="*/ 65483 w 589383"/>
                <a:gd name="connsiteY25" fmla="*/ 106535 h 223120"/>
                <a:gd name="connsiteX26" fmla="*/ 94243 w 589383"/>
                <a:gd name="connsiteY26" fmla="*/ 76229 h 223120"/>
                <a:gd name="connsiteX27" fmla="*/ 173255 w 589383"/>
                <a:gd name="connsiteY27" fmla="*/ 42212 h 223120"/>
                <a:gd name="connsiteX28" fmla="*/ 328805 w 589383"/>
                <a:gd name="connsiteY28" fmla="*/ 42212 h 223120"/>
                <a:gd name="connsiteX29" fmla="*/ 351535 w 589383"/>
                <a:gd name="connsiteY29" fmla="*/ 65019 h 223120"/>
                <a:gd name="connsiteX30" fmla="*/ 330506 w 589383"/>
                <a:gd name="connsiteY30" fmla="*/ 87671 h 223120"/>
                <a:gd name="connsiteX31" fmla="*/ 262008 w 589383"/>
                <a:gd name="connsiteY31" fmla="*/ 87671 h 223120"/>
                <a:gd name="connsiteX32" fmla="*/ 250412 w 589383"/>
                <a:gd name="connsiteY32" fmla="*/ 99268 h 223120"/>
                <a:gd name="connsiteX33" fmla="*/ 250412 w 589383"/>
                <a:gd name="connsiteY33" fmla="*/ 99345 h 223120"/>
                <a:gd name="connsiteX34" fmla="*/ 250412 w 589383"/>
                <a:gd name="connsiteY34" fmla="*/ 99422 h 223120"/>
                <a:gd name="connsiteX35" fmla="*/ 262008 w 589383"/>
                <a:gd name="connsiteY35" fmla="*/ 111019 h 223120"/>
                <a:gd name="connsiteX36" fmla="*/ 262008 w 589383"/>
                <a:gd name="connsiteY36" fmla="*/ 111019 h 223120"/>
                <a:gd name="connsiteX37" fmla="*/ 328883 w 589383"/>
                <a:gd name="connsiteY37" fmla="*/ 110942 h 223120"/>
                <a:gd name="connsiteX38" fmla="*/ 331202 w 589383"/>
                <a:gd name="connsiteY38" fmla="*/ 110865 h 223120"/>
                <a:gd name="connsiteX39" fmla="*/ 409596 w 589383"/>
                <a:gd name="connsiteY39" fmla="*/ 110865 h 223120"/>
                <a:gd name="connsiteX40" fmla="*/ 460003 w 589383"/>
                <a:gd name="connsiteY40" fmla="*/ 89991 h 223120"/>
                <a:gd name="connsiteX41" fmla="*/ 518605 w 589383"/>
                <a:gd name="connsiteY41" fmla="*/ 31388 h 223120"/>
                <a:gd name="connsiteX42" fmla="*/ 558265 w 589383"/>
                <a:gd name="connsiteY42" fmla="*/ 31388 h 223120"/>
                <a:gd name="connsiteX43" fmla="*/ 558111 w 589383"/>
                <a:gd name="connsiteY43" fmla="*/ 71127 h 22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89383" h="223120">
                  <a:moveTo>
                    <a:pt x="538242" y="0"/>
                  </a:moveTo>
                  <a:cubicBezTo>
                    <a:pt x="524558" y="0"/>
                    <a:pt x="511647" y="5335"/>
                    <a:pt x="501983" y="14998"/>
                  </a:cubicBezTo>
                  <a:lnTo>
                    <a:pt x="443381" y="73601"/>
                  </a:lnTo>
                  <a:cubicBezTo>
                    <a:pt x="434335" y="82646"/>
                    <a:pt x="422197" y="87671"/>
                    <a:pt x="409364" y="87671"/>
                  </a:cubicBezTo>
                  <a:lnTo>
                    <a:pt x="368543" y="87671"/>
                  </a:lnTo>
                  <a:cubicBezTo>
                    <a:pt x="372409" y="80945"/>
                    <a:pt x="374574" y="73214"/>
                    <a:pt x="374574" y="64942"/>
                  </a:cubicBezTo>
                  <a:cubicBezTo>
                    <a:pt x="374574" y="39583"/>
                    <a:pt x="354009" y="19019"/>
                    <a:pt x="328651" y="19019"/>
                  </a:cubicBezTo>
                  <a:lnTo>
                    <a:pt x="173100" y="19019"/>
                  </a:lnTo>
                  <a:cubicBezTo>
                    <a:pt x="136996" y="19019"/>
                    <a:pt x="102051" y="34095"/>
                    <a:pt x="77234" y="60303"/>
                  </a:cubicBezTo>
                  <a:lnTo>
                    <a:pt x="51953" y="86975"/>
                  </a:lnTo>
                  <a:lnTo>
                    <a:pt x="11597" y="86975"/>
                  </a:lnTo>
                  <a:cubicBezTo>
                    <a:pt x="5180" y="86975"/>
                    <a:pt x="0" y="92155"/>
                    <a:pt x="0" y="98572"/>
                  </a:cubicBezTo>
                  <a:lnTo>
                    <a:pt x="0" y="211524"/>
                  </a:lnTo>
                  <a:cubicBezTo>
                    <a:pt x="0" y="217941"/>
                    <a:pt x="5180" y="223120"/>
                    <a:pt x="11597" y="223120"/>
                  </a:cubicBezTo>
                  <a:lnTo>
                    <a:pt x="384624" y="223120"/>
                  </a:lnTo>
                  <a:cubicBezTo>
                    <a:pt x="419569" y="223120"/>
                    <a:pt x="452503" y="209514"/>
                    <a:pt x="477166" y="184774"/>
                  </a:cubicBezTo>
                  <a:lnTo>
                    <a:pt x="574424" y="87517"/>
                  </a:lnTo>
                  <a:cubicBezTo>
                    <a:pt x="594370" y="67570"/>
                    <a:pt x="594370" y="35022"/>
                    <a:pt x="574424" y="14998"/>
                  </a:cubicBezTo>
                  <a:cubicBezTo>
                    <a:pt x="564837" y="5335"/>
                    <a:pt x="551926" y="0"/>
                    <a:pt x="538242" y="0"/>
                  </a:cubicBezTo>
                  <a:close/>
                  <a:moveTo>
                    <a:pt x="558111" y="71127"/>
                  </a:moveTo>
                  <a:lnTo>
                    <a:pt x="460853" y="168384"/>
                  </a:lnTo>
                  <a:cubicBezTo>
                    <a:pt x="440520" y="188717"/>
                    <a:pt x="413461" y="199927"/>
                    <a:pt x="384701" y="199927"/>
                  </a:cubicBezTo>
                  <a:lnTo>
                    <a:pt x="23271" y="199927"/>
                  </a:lnTo>
                  <a:lnTo>
                    <a:pt x="23271" y="110169"/>
                  </a:lnTo>
                  <a:lnTo>
                    <a:pt x="57056" y="110169"/>
                  </a:lnTo>
                  <a:cubicBezTo>
                    <a:pt x="60226" y="110169"/>
                    <a:pt x="63318" y="108855"/>
                    <a:pt x="65483" y="106535"/>
                  </a:cubicBezTo>
                  <a:lnTo>
                    <a:pt x="94243" y="76229"/>
                  </a:lnTo>
                  <a:cubicBezTo>
                    <a:pt x="114730" y="54582"/>
                    <a:pt x="143490" y="42212"/>
                    <a:pt x="173255" y="42212"/>
                  </a:cubicBezTo>
                  <a:lnTo>
                    <a:pt x="328805" y="42212"/>
                  </a:lnTo>
                  <a:cubicBezTo>
                    <a:pt x="341330" y="42212"/>
                    <a:pt x="351535" y="52417"/>
                    <a:pt x="351535" y="65019"/>
                  </a:cubicBezTo>
                  <a:cubicBezTo>
                    <a:pt x="351535" y="77002"/>
                    <a:pt x="342258" y="86821"/>
                    <a:pt x="330506" y="87671"/>
                  </a:cubicBezTo>
                  <a:lnTo>
                    <a:pt x="262008" y="87671"/>
                  </a:lnTo>
                  <a:cubicBezTo>
                    <a:pt x="255592" y="87671"/>
                    <a:pt x="250412" y="92851"/>
                    <a:pt x="250412" y="99268"/>
                  </a:cubicBezTo>
                  <a:cubicBezTo>
                    <a:pt x="250412" y="99268"/>
                    <a:pt x="250412" y="99345"/>
                    <a:pt x="250412" y="99345"/>
                  </a:cubicBezTo>
                  <a:cubicBezTo>
                    <a:pt x="250412" y="99345"/>
                    <a:pt x="250412" y="99422"/>
                    <a:pt x="250412" y="99422"/>
                  </a:cubicBezTo>
                  <a:cubicBezTo>
                    <a:pt x="250412" y="105839"/>
                    <a:pt x="255592" y="111019"/>
                    <a:pt x="262008" y="111019"/>
                  </a:cubicBezTo>
                  <a:cubicBezTo>
                    <a:pt x="262008" y="111019"/>
                    <a:pt x="262008" y="111019"/>
                    <a:pt x="262008" y="111019"/>
                  </a:cubicBezTo>
                  <a:lnTo>
                    <a:pt x="328883" y="110942"/>
                  </a:lnTo>
                  <a:cubicBezTo>
                    <a:pt x="329656" y="110942"/>
                    <a:pt x="330429" y="110942"/>
                    <a:pt x="331202" y="110865"/>
                  </a:cubicBezTo>
                  <a:lnTo>
                    <a:pt x="409596" y="110865"/>
                  </a:lnTo>
                  <a:cubicBezTo>
                    <a:pt x="428614" y="110865"/>
                    <a:pt x="446550" y="103443"/>
                    <a:pt x="460003" y="89991"/>
                  </a:cubicBezTo>
                  <a:lnTo>
                    <a:pt x="518605" y="31388"/>
                  </a:lnTo>
                  <a:cubicBezTo>
                    <a:pt x="529196" y="20797"/>
                    <a:pt x="547674" y="20797"/>
                    <a:pt x="558265" y="31388"/>
                  </a:cubicBezTo>
                  <a:cubicBezTo>
                    <a:pt x="569012" y="42367"/>
                    <a:pt x="569012" y="60148"/>
                    <a:pt x="558111" y="7112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8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25660" y="4249962"/>
            <a:ext cx="499200" cy="444740"/>
            <a:chOff x="3347562" y="4380470"/>
            <a:chExt cx="579245" cy="516053"/>
          </a:xfrm>
          <a:solidFill>
            <a:srgbClr val="333333"/>
          </a:solidFill>
        </p:grpSpPr>
        <p:sp>
          <p:nvSpPr>
            <p:cNvPr id="282" name="Frihandsfigur: Form 281">
              <a:extLst>
                <a:ext uri="{FF2B5EF4-FFF2-40B4-BE49-F238E27FC236}">
                  <a16:creationId xmlns:a16="http://schemas.microsoft.com/office/drawing/2014/main" id="{A58BDC11-CE34-41B7-8996-9CB8939A8627}"/>
                </a:ext>
              </a:extLst>
            </p:cNvPr>
            <p:cNvSpPr/>
            <p:nvPr/>
          </p:nvSpPr>
          <p:spPr>
            <a:xfrm>
              <a:off x="3347562" y="4380470"/>
              <a:ext cx="579245" cy="516053"/>
            </a:xfrm>
            <a:custGeom>
              <a:avLst/>
              <a:gdLst>
                <a:gd name="connsiteX0" fmla="*/ 571891 w 579245"/>
                <a:gd name="connsiteY0" fmla="*/ 434412 h 516053"/>
                <a:gd name="connsiteX1" fmla="*/ 336788 w 579245"/>
                <a:gd name="connsiteY1" fmla="*/ 27214 h 516053"/>
                <a:gd name="connsiteX2" fmla="*/ 289628 w 579245"/>
                <a:gd name="connsiteY2" fmla="*/ 0 h 516053"/>
                <a:gd name="connsiteX3" fmla="*/ 242468 w 579245"/>
                <a:gd name="connsiteY3" fmla="*/ 27214 h 516053"/>
                <a:gd name="connsiteX4" fmla="*/ 7364 w 579245"/>
                <a:gd name="connsiteY4" fmla="*/ 434412 h 516053"/>
                <a:gd name="connsiteX5" fmla="*/ 7364 w 579245"/>
                <a:gd name="connsiteY5" fmla="*/ 488840 h 516053"/>
                <a:gd name="connsiteX6" fmla="*/ 54524 w 579245"/>
                <a:gd name="connsiteY6" fmla="*/ 516053 h 516053"/>
                <a:gd name="connsiteX7" fmla="*/ 524654 w 579245"/>
                <a:gd name="connsiteY7" fmla="*/ 516053 h 516053"/>
                <a:gd name="connsiteX8" fmla="*/ 571814 w 579245"/>
                <a:gd name="connsiteY8" fmla="*/ 488840 h 516053"/>
                <a:gd name="connsiteX9" fmla="*/ 571891 w 579245"/>
                <a:gd name="connsiteY9" fmla="*/ 434412 h 516053"/>
                <a:gd name="connsiteX10" fmla="*/ 551790 w 579245"/>
                <a:gd name="connsiteY10" fmla="*/ 477243 h 516053"/>
                <a:gd name="connsiteX11" fmla="*/ 524731 w 579245"/>
                <a:gd name="connsiteY11" fmla="*/ 492860 h 516053"/>
                <a:gd name="connsiteX12" fmla="*/ 54601 w 579245"/>
                <a:gd name="connsiteY12" fmla="*/ 492860 h 516053"/>
                <a:gd name="connsiteX13" fmla="*/ 27542 w 579245"/>
                <a:gd name="connsiteY13" fmla="*/ 477243 h 516053"/>
                <a:gd name="connsiteX14" fmla="*/ 27542 w 579245"/>
                <a:gd name="connsiteY14" fmla="*/ 446009 h 516053"/>
                <a:gd name="connsiteX15" fmla="*/ 262646 w 579245"/>
                <a:gd name="connsiteY15" fmla="*/ 38810 h 516053"/>
                <a:gd name="connsiteX16" fmla="*/ 289705 w 579245"/>
                <a:gd name="connsiteY16" fmla="*/ 23193 h 516053"/>
                <a:gd name="connsiteX17" fmla="*/ 316764 w 579245"/>
                <a:gd name="connsiteY17" fmla="*/ 38810 h 516053"/>
                <a:gd name="connsiteX18" fmla="*/ 551868 w 579245"/>
                <a:gd name="connsiteY18" fmla="*/ 446009 h 516053"/>
                <a:gd name="connsiteX19" fmla="*/ 551790 w 579245"/>
                <a:gd name="connsiteY19" fmla="*/ 477243 h 51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9245" h="516053">
                  <a:moveTo>
                    <a:pt x="571891" y="434412"/>
                  </a:moveTo>
                  <a:lnTo>
                    <a:pt x="336788" y="27214"/>
                  </a:lnTo>
                  <a:cubicBezTo>
                    <a:pt x="326969" y="10128"/>
                    <a:pt x="309342" y="0"/>
                    <a:pt x="289628" y="0"/>
                  </a:cubicBezTo>
                  <a:cubicBezTo>
                    <a:pt x="269913" y="0"/>
                    <a:pt x="252286" y="10205"/>
                    <a:pt x="242468" y="27214"/>
                  </a:cubicBezTo>
                  <a:lnTo>
                    <a:pt x="7364" y="434412"/>
                  </a:lnTo>
                  <a:cubicBezTo>
                    <a:pt x="-2455" y="451498"/>
                    <a:pt x="-2455" y="471831"/>
                    <a:pt x="7364" y="488840"/>
                  </a:cubicBezTo>
                  <a:cubicBezTo>
                    <a:pt x="17182" y="505925"/>
                    <a:pt x="34809" y="516053"/>
                    <a:pt x="54524" y="516053"/>
                  </a:cubicBezTo>
                  <a:lnTo>
                    <a:pt x="524654" y="516053"/>
                  </a:lnTo>
                  <a:cubicBezTo>
                    <a:pt x="544369" y="516053"/>
                    <a:pt x="561996" y="505848"/>
                    <a:pt x="571814" y="488840"/>
                  </a:cubicBezTo>
                  <a:cubicBezTo>
                    <a:pt x="581710" y="471754"/>
                    <a:pt x="581710" y="451421"/>
                    <a:pt x="571891" y="434412"/>
                  </a:cubicBezTo>
                  <a:close/>
                  <a:moveTo>
                    <a:pt x="551790" y="477243"/>
                  </a:moveTo>
                  <a:cubicBezTo>
                    <a:pt x="546147" y="487062"/>
                    <a:pt x="536019" y="492860"/>
                    <a:pt x="524731" y="492860"/>
                  </a:cubicBezTo>
                  <a:lnTo>
                    <a:pt x="54601" y="492860"/>
                  </a:lnTo>
                  <a:cubicBezTo>
                    <a:pt x="43314" y="492860"/>
                    <a:pt x="33186" y="486984"/>
                    <a:pt x="27542" y="477243"/>
                  </a:cubicBezTo>
                  <a:cubicBezTo>
                    <a:pt x="21898" y="467425"/>
                    <a:pt x="21898" y="455751"/>
                    <a:pt x="27542" y="446009"/>
                  </a:cubicBezTo>
                  <a:lnTo>
                    <a:pt x="262646" y="38810"/>
                  </a:lnTo>
                  <a:cubicBezTo>
                    <a:pt x="268290" y="28992"/>
                    <a:pt x="278418" y="23193"/>
                    <a:pt x="289705" y="23193"/>
                  </a:cubicBezTo>
                  <a:cubicBezTo>
                    <a:pt x="300992" y="23193"/>
                    <a:pt x="311120" y="29069"/>
                    <a:pt x="316764" y="38810"/>
                  </a:cubicBezTo>
                  <a:lnTo>
                    <a:pt x="551868" y="446009"/>
                  </a:lnTo>
                  <a:cubicBezTo>
                    <a:pt x="557434" y="455751"/>
                    <a:pt x="557434" y="467425"/>
                    <a:pt x="551790" y="47724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3" name="Frihandsfigur: Form 282">
              <a:extLst>
                <a:ext uri="{FF2B5EF4-FFF2-40B4-BE49-F238E27FC236}">
                  <a16:creationId xmlns:a16="http://schemas.microsoft.com/office/drawing/2014/main" id="{267F76BD-EDBE-4C0B-B28A-1C0A3B284867}"/>
                </a:ext>
              </a:extLst>
            </p:cNvPr>
            <p:cNvSpPr/>
            <p:nvPr/>
          </p:nvSpPr>
          <p:spPr>
            <a:xfrm>
              <a:off x="3621495" y="4765729"/>
              <a:ext cx="30924" cy="30908"/>
            </a:xfrm>
            <a:custGeom>
              <a:avLst/>
              <a:gdLst>
                <a:gd name="connsiteX0" fmla="*/ 12447 w 30924"/>
                <a:gd name="connsiteY0" fmla="*/ 293 h 30908"/>
                <a:gd name="connsiteX1" fmla="*/ 9587 w 30924"/>
                <a:gd name="connsiteY1" fmla="*/ 1143 h 30908"/>
                <a:gd name="connsiteX2" fmla="*/ 6881 w 30924"/>
                <a:gd name="connsiteY2" fmla="*/ 2612 h 30908"/>
                <a:gd name="connsiteX3" fmla="*/ 4484 w 30924"/>
                <a:gd name="connsiteY3" fmla="*/ 4545 h 30908"/>
                <a:gd name="connsiteX4" fmla="*/ 2629 w 30924"/>
                <a:gd name="connsiteY4" fmla="*/ 6864 h 30908"/>
                <a:gd name="connsiteX5" fmla="*/ 1160 w 30924"/>
                <a:gd name="connsiteY5" fmla="*/ 9570 h 30908"/>
                <a:gd name="connsiteX6" fmla="*/ 309 w 30924"/>
                <a:gd name="connsiteY6" fmla="*/ 12431 h 30908"/>
                <a:gd name="connsiteX7" fmla="*/ 0 w 30924"/>
                <a:gd name="connsiteY7" fmla="*/ 15446 h 30908"/>
                <a:gd name="connsiteX8" fmla="*/ 4484 w 30924"/>
                <a:gd name="connsiteY8" fmla="*/ 26347 h 30908"/>
                <a:gd name="connsiteX9" fmla="*/ 9509 w 30924"/>
                <a:gd name="connsiteY9" fmla="*/ 29748 h 30908"/>
                <a:gd name="connsiteX10" fmla="*/ 15462 w 30924"/>
                <a:gd name="connsiteY10" fmla="*/ 30908 h 30908"/>
                <a:gd name="connsiteX11" fmla="*/ 26441 w 30924"/>
                <a:gd name="connsiteY11" fmla="*/ 26347 h 30908"/>
                <a:gd name="connsiteX12" fmla="*/ 28373 w 30924"/>
                <a:gd name="connsiteY12" fmla="*/ 24027 h 30908"/>
                <a:gd name="connsiteX13" fmla="*/ 29765 w 30924"/>
                <a:gd name="connsiteY13" fmla="*/ 21399 h 30908"/>
                <a:gd name="connsiteX14" fmla="*/ 30615 w 30924"/>
                <a:gd name="connsiteY14" fmla="*/ 18461 h 30908"/>
                <a:gd name="connsiteX15" fmla="*/ 30925 w 30924"/>
                <a:gd name="connsiteY15" fmla="*/ 15446 h 30908"/>
                <a:gd name="connsiteX16" fmla="*/ 26441 w 30924"/>
                <a:gd name="connsiteY16" fmla="*/ 4545 h 30908"/>
                <a:gd name="connsiteX17" fmla="*/ 12447 w 30924"/>
                <a:gd name="connsiteY17" fmla="*/ 293 h 3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924" h="30908">
                  <a:moveTo>
                    <a:pt x="12447" y="293"/>
                  </a:moveTo>
                  <a:cubicBezTo>
                    <a:pt x="11442" y="524"/>
                    <a:pt x="10514" y="757"/>
                    <a:pt x="9587" y="1143"/>
                  </a:cubicBezTo>
                  <a:cubicBezTo>
                    <a:pt x="8582" y="1529"/>
                    <a:pt x="7731" y="2071"/>
                    <a:pt x="6881" y="2612"/>
                  </a:cubicBezTo>
                  <a:cubicBezTo>
                    <a:pt x="6030" y="3153"/>
                    <a:pt x="5257" y="3772"/>
                    <a:pt x="4484" y="4545"/>
                  </a:cubicBezTo>
                  <a:cubicBezTo>
                    <a:pt x="3788" y="5241"/>
                    <a:pt x="3170" y="6014"/>
                    <a:pt x="2629" y="6864"/>
                  </a:cubicBezTo>
                  <a:cubicBezTo>
                    <a:pt x="2010" y="7715"/>
                    <a:pt x="1546" y="8642"/>
                    <a:pt x="1160" y="9570"/>
                  </a:cubicBezTo>
                  <a:cubicBezTo>
                    <a:pt x="773" y="10498"/>
                    <a:pt x="541" y="11426"/>
                    <a:pt x="309" y="12431"/>
                  </a:cubicBezTo>
                  <a:cubicBezTo>
                    <a:pt x="77" y="13436"/>
                    <a:pt x="0" y="14441"/>
                    <a:pt x="0" y="15446"/>
                  </a:cubicBezTo>
                  <a:cubicBezTo>
                    <a:pt x="0" y="19543"/>
                    <a:pt x="1624" y="23486"/>
                    <a:pt x="4484" y="26347"/>
                  </a:cubicBezTo>
                  <a:cubicBezTo>
                    <a:pt x="5953" y="27816"/>
                    <a:pt x="7654" y="28975"/>
                    <a:pt x="9509" y="29748"/>
                  </a:cubicBezTo>
                  <a:cubicBezTo>
                    <a:pt x="11442" y="30521"/>
                    <a:pt x="13375" y="30908"/>
                    <a:pt x="15462" y="30908"/>
                  </a:cubicBezTo>
                  <a:cubicBezTo>
                    <a:pt x="19560" y="30908"/>
                    <a:pt x="23503" y="29284"/>
                    <a:pt x="26441" y="26347"/>
                  </a:cubicBezTo>
                  <a:cubicBezTo>
                    <a:pt x="27136" y="25651"/>
                    <a:pt x="27755" y="24878"/>
                    <a:pt x="28373" y="24027"/>
                  </a:cubicBezTo>
                  <a:cubicBezTo>
                    <a:pt x="28915" y="23177"/>
                    <a:pt x="29378" y="22326"/>
                    <a:pt x="29765" y="21399"/>
                  </a:cubicBezTo>
                  <a:cubicBezTo>
                    <a:pt x="30151" y="20471"/>
                    <a:pt x="30461" y="19466"/>
                    <a:pt x="30615" y="18461"/>
                  </a:cubicBezTo>
                  <a:cubicBezTo>
                    <a:pt x="30847" y="17533"/>
                    <a:pt x="30925" y="16451"/>
                    <a:pt x="30925" y="15446"/>
                  </a:cubicBezTo>
                  <a:cubicBezTo>
                    <a:pt x="30925" y="11348"/>
                    <a:pt x="29301" y="7405"/>
                    <a:pt x="26441" y="4545"/>
                  </a:cubicBezTo>
                  <a:cubicBezTo>
                    <a:pt x="22807" y="911"/>
                    <a:pt x="17472" y="-712"/>
                    <a:pt x="12447" y="2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4" name="Frihandsfigur: Form 283">
              <a:extLst>
                <a:ext uri="{FF2B5EF4-FFF2-40B4-BE49-F238E27FC236}">
                  <a16:creationId xmlns:a16="http://schemas.microsoft.com/office/drawing/2014/main" id="{2E4EBD37-A9A1-4655-8C0D-CF63FFF6EAAF}"/>
                </a:ext>
              </a:extLst>
            </p:cNvPr>
            <p:cNvSpPr/>
            <p:nvPr/>
          </p:nvSpPr>
          <p:spPr>
            <a:xfrm>
              <a:off x="3625361" y="4547849"/>
              <a:ext cx="23193" cy="190881"/>
            </a:xfrm>
            <a:custGeom>
              <a:avLst/>
              <a:gdLst>
                <a:gd name="connsiteX0" fmla="*/ 11597 w 23193"/>
                <a:gd name="connsiteY0" fmla="*/ 190882 h 190881"/>
                <a:gd name="connsiteX1" fmla="*/ 23193 w 23193"/>
                <a:gd name="connsiteY1" fmla="*/ 179285 h 190881"/>
                <a:gd name="connsiteX2" fmla="*/ 23193 w 23193"/>
                <a:gd name="connsiteY2" fmla="*/ 11597 h 190881"/>
                <a:gd name="connsiteX3" fmla="*/ 11597 w 23193"/>
                <a:gd name="connsiteY3" fmla="*/ 0 h 190881"/>
                <a:gd name="connsiteX4" fmla="*/ 0 w 23193"/>
                <a:gd name="connsiteY4" fmla="*/ 11597 h 190881"/>
                <a:gd name="connsiteX5" fmla="*/ 0 w 23193"/>
                <a:gd name="connsiteY5" fmla="*/ 179285 h 190881"/>
                <a:gd name="connsiteX6" fmla="*/ 11597 w 23193"/>
                <a:gd name="connsiteY6" fmla="*/ 190882 h 190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90881">
                  <a:moveTo>
                    <a:pt x="11597" y="190882"/>
                  </a:moveTo>
                  <a:cubicBezTo>
                    <a:pt x="18014" y="190882"/>
                    <a:pt x="23193" y="185702"/>
                    <a:pt x="23193" y="179285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179285"/>
                  </a:lnTo>
                  <a:cubicBezTo>
                    <a:pt x="0" y="185625"/>
                    <a:pt x="5180" y="190882"/>
                    <a:pt x="11597" y="19088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8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609445" y="1403958"/>
            <a:ext cx="494111" cy="494111"/>
            <a:chOff x="892018" y="1078116"/>
            <a:chExt cx="573340" cy="573340"/>
          </a:xfrm>
          <a:solidFill>
            <a:srgbClr val="333333"/>
          </a:solidFill>
        </p:grpSpPr>
        <p:sp>
          <p:nvSpPr>
            <p:cNvPr id="286" name="Frihandsfigur: Form 285">
              <a:extLst>
                <a:ext uri="{FF2B5EF4-FFF2-40B4-BE49-F238E27FC236}">
                  <a16:creationId xmlns:a16="http://schemas.microsoft.com/office/drawing/2014/main" id="{C11AF6C9-3D0C-47A3-A984-0B11340B2B7A}"/>
                </a:ext>
              </a:extLst>
            </p:cNvPr>
            <p:cNvSpPr/>
            <p:nvPr/>
          </p:nvSpPr>
          <p:spPr>
            <a:xfrm>
              <a:off x="989353" y="1168261"/>
              <a:ext cx="372640" cy="345581"/>
            </a:xfrm>
            <a:custGeom>
              <a:avLst/>
              <a:gdLst>
                <a:gd name="connsiteX0" fmla="*/ 122770 w 372640"/>
                <a:gd name="connsiteY0" fmla="*/ 66410 h 345581"/>
                <a:gd name="connsiteX1" fmla="*/ 176038 w 372640"/>
                <a:gd name="connsiteY1" fmla="*/ 131429 h 345581"/>
                <a:gd name="connsiteX2" fmla="*/ 176038 w 372640"/>
                <a:gd name="connsiteY2" fmla="*/ 197144 h 345581"/>
                <a:gd name="connsiteX3" fmla="*/ 113802 w 372640"/>
                <a:gd name="connsiteY3" fmla="*/ 233094 h 345581"/>
                <a:gd name="connsiteX4" fmla="*/ 66333 w 372640"/>
                <a:gd name="connsiteY4" fmla="*/ 212915 h 345581"/>
                <a:gd name="connsiteX5" fmla="*/ 0 w 372640"/>
                <a:gd name="connsiteY5" fmla="*/ 279249 h 345581"/>
                <a:gd name="connsiteX6" fmla="*/ 66333 w 372640"/>
                <a:gd name="connsiteY6" fmla="*/ 345582 h 345581"/>
                <a:gd name="connsiteX7" fmla="*/ 132666 w 372640"/>
                <a:gd name="connsiteY7" fmla="*/ 279249 h 345581"/>
                <a:gd name="connsiteX8" fmla="*/ 126868 w 372640"/>
                <a:gd name="connsiteY8" fmla="*/ 252344 h 345581"/>
                <a:gd name="connsiteX9" fmla="*/ 187635 w 372640"/>
                <a:gd name="connsiteY9" fmla="*/ 217245 h 345581"/>
                <a:gd name="connsiteX10" fmla="*/ 246314 w 372640"/>
                <a:gd name="connsiteY10" fmla="*/ 251107 h 345581"/>
                <a:gd name="connsiteX11" fmla="*/ 239974 w 372640"/>
                <a:gd name="connsiteY11" fmla="*/ 279249 h 345581"/>
                <a:gd name="connsiteX12" fmla="*/ 306308 w 372640"/>
                <a:gd name="connsiteY12" fmla="*/ 345582 h 345581"/>
                <a:gd name="connsiteX13" fmla="*/ 372641 w 372640"/>
                <a:gd name="connsiteY13" fmla="*/ 279249 h 345581"/>
                <a:gd name="connsiteX14" fmla="*/ 306308 w 372640"/>
                <a:gd name="connsiteY14" fmla="*/ 212915 h 345581"/>
                <a:gd name="connsiteX15" fmla="*/ 259766 w 372640"/>
                <a:gd name="connsiteY15" fmla="*/ 232089 h 345581"/>
                <a:gd name="connsiteX16" fmla="*/ 199231 w 372640"/>
                <a:gd name="connsiteY16" fmla="*/ 197144 h 345581"/>
                <a:gd name="connsiteX17" fmla="*/ 199231 w 372640"/>
                <a:gd name="connsiteY17" fmla="*/ 131816 h 345581"/>
                <a:gd name="connsiteX18" fmla="*/ 255359 w 372640"/>
                <a:gd name="connsiteY18" fmla="*/ 66333 h 345581"/>
                <a:gd name="connsiteX19" fmla="*/ 189026 w 372640"/>
                <a:gd name="connsiteY19" fmla="*/ 0 h 345581"/>
                <a:gd name="connsiteX20" fmla="*/ 122770 w 372640"/>
                <a:gd name="connsiteY20" fmla="*/ 66410 h 345581"/>
                <a:gd name="connsiteX21" fmla="*/ 66333 w 372640"/>
                <a:gd name="connsiteY21" fmla="*/ 322388 h 345581"/>
                <a:gd name="connsiteX22" fmla="*/ 23193 w 372640"/>
                <a:gd name="connsiteY22" fmla="*/ 279249 h 345581"/>
                <a:gd name="connsiteX23" fmla="*/ 66333 w 372640"/>
                <a:gd name="connsiteY23" fmla="*/ 236109 h 345581"/>
                <a:gd name="connsiteX24" fmla="*/ 109473 w 372640"/>
                <a:gd name="connsiteY24" fmla="*/ 279249 h 345581"/>
                <a:gd name="connsiteX25" fmla="*/ 66333 w 372640"/>
                <a:gd name="connsiteY25" fmla="*/ 322388 h 345581"/>
                <a:gd name="connsiteX26" fmla="*/ 306308 w 372640"/>
                <a:gd name="connsiteY26" fmla="*/ 236109 h 345581"/>
                <a:gd name="connsiteX27" fmla="*/ 349447 w 372640"/>
                <a:gd name="connsiteY27" fmla="*/ 279249 h 345581"/>
                <a:gd name="connsiteX28" fmla="*/ 306308 w 372640"/>
                <a:gd name="connsiteY28" fmla="*/ 322388 h 345581"/>
                <a:gd name="connsiteX29" fmla="*/ 263168 w 372640"/>
                <a:gd name="connsiteY29" fmla="*/ 279249 h 345581"/>
                <a:gd name="connsiteX30" fmla="*/ 306308 w 372640"/>
                <a:gd name="connsiteY30" fmla="*/ 236109 h 345581"/>
                <a:gd name="connsiteX31" fmla="*/ 232166 w 372640"/>
                <a:gd name="connsiteY31" fmla="*/ 66410 h 345581"/>
                <a:gd name="connsiteX32" fmla="*/ 189026 w 372640"/>
                <a:gd name="connsiteY32" fmla="*/ 109550 h 345581"/>
                <a:gd name="connsiteX33" fmla="*/ 145886 w 372640"/>
                <a:gd name="connsiteY33" fmla="*/ 66410 h 345581"/>
                <a:gd name="connsiteX34" fmla="*/ 189026 w 372640"/>
                <a:gd name="connsiteY34" fmla="*/ 23271 h 345581"/>
                <a:gd name="connsiteX35" fmla="*/ 232166 w 372640"/>
                <a:gd name="connsiteY35" fmla="*/ 66410 h 34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72640" h="345581">
                  <a:moveTo>
                    <a:pt x="122770" y="66410"/>
                  </a:moveTo>
                  <a:cubicBezTo>
                    <a:pt x="122770" y="98495"/>
                    <a:pt x="145732" y="125322"/>
                    <a:pt x="176038" y="131429"/>
                  </a:cubicBezTo>
                  <a:lnTo>
                    <a:pt x="176038" y="197144"/>
                  </a:lnTo>
                  <a:lnTo>
                    <a:pt x="113802" y="233094"/>
                  </a:lnTo>
                  <a:cubicBezTo>
                    <a:pt x="101742" y="220724"/>
                    <a:pt x="84888" y="212915"/>
                    <a:pt x="66333" y="212915"/>
                  </a:cubicBezTo>
                  <a:cubicBezTo>
                    <a:pt x="29765" y="212915"/>
                    <a:pt x="0" y="242680"/>
                    <a:pt x="0" y="279249"/>
                  </a:cubicBezTo>
                  <a:cubicBezTo>
                    <a:pt x="0" y="315817"/>
                    <a:pt x="29765" y="345582"/>
                    <a:pt x="66333" y="345582"/>
                  </a:cubicBezTo>
                  <a:cubicBezTo>
                    <a:pt x="102901" y="345582"/>
                    <a:pt x="132666" y="315817"/>
                    <a:pt x="132666" y="279249"/>
                  </a:cubicBezTo>
                  <a:cubicBezTo>
                    <a:pt x="132666" y="269662"/>
                    <a:pt x="130579" y="260539"/>
                    <a:pt x="126868" y="252344"/>
                  </a:cubicBezTo>
                  <a:lnTo>
                    <a:pt x="187635" y="217245"/>
                  </a:lnTo>
                  <a:lnTo>
                    <a:pt x="246314" y="251107"/>
                  </a:lnTo>
                  <a:cubicBezTo>
                    <a:pt x="242294" y="259689"/>
                    <a:pt x="239974" y="269198"/>
                    <a:pt x="239974" y="279249"/>
                  </a:cubicBezTo>
                  <a:cubicBezTo>
                    <a:pt x="239974" y="315817"/>
                    <a:pt x="269739" y="345582"/>
                    <a:pt x="306308" y="345582"/>
                  </a:cubicBezTo>
                  <a:cubicBezTo>
                    <a:pt x="342876" y="345582"/>
                    <a:pt x="372641" y="315817"/>
                    <a:pt x="372641" y="279249"/>
                  </a:cubicBezTo>
                  <a:cubicBezTo>
                    <a:pt x="372641" y="242680"/>
                    <a:pt x="342876" y="212915"/>
                    <a:pt x="306308" y="212915"/>
                  </a:cubicBezTo>
                  <a:cubicBezTo>
                    <a:pt x="288217" y="212915"/>
                    <a:pt x="271749" y="220260"/>
                    <a:pt x="259766" y="232089"/>
                  </a:cubicBezTo>
                  <a:lnTo>
                    <a:pt x="199231" y="197144"/>
                  </a:lnTo>
                  <a:lnTo>
                    <a:pt x="199231" y="131816"/>
                  </a:lnTo>
                  <a:cubicBezTo>
                    <a:pt x="231006" y="126868"/>
                    <a:pt x="255359" y="99500"/>
                    <a:pt x="255359" y="66333"/>
                  </a:cubicBezTo>
                  <a:cubicBezTo>
                    <a:pt x="255359" y="29765"/>
                    <a:pt x="225594" y="0"/>
                    <a:pt x="189026" y="0"/>
                  </a:cubicBezTo>
                  <a:cubicBezTo>
                    <a:pt x="152458" y="0"/>
                    <a:pt x="122770" y="29842"/>
                    <a:pt x="122770" y="66410"/>
                  </a:cubicBezTo>
                  <a:close/>
                  <a:moveTo>
                    <a:pt x="66333" y="322388"/>
                  </a:moveTo>
                  <a:cubicBezTo>
                    <a:pt x="42521" y="322388"/>
                    <a:pt x="23193" y="303060"/>
                    <a:pt x="23193" y="279249"/>
                  </a:cubicBezTo>
                  <a:cubicBezTo>
                    <a:pt x="23193" y="255437"/>
                    <a:pt x="42521" y="236109"/>
                    <a:pt x="66333" y="236109"/>
                  </a:cubicBezTo>
                  <a:cubicBezTo>
                    <a:pt x="90145" y="236109"/>
                    <a:pt x="109473" y="255437"/>
                    <a:pt x="109473" y="279249"/>
                  </a:cubicBezTo>
                  <a:cubicBezTo>
                    <a:pt x="109473" y="303060"/>
                    <a:pt x="90068" y="322388"/>
                    <a:pt x="66333" y="322388"/>
                  </a:cubicBezTo>
                  <a:close/>
                  <a:moveTo>
                    <a:pt x="306308" y="236109"/>
                  </a:moveTo>
                  <a:cubicBezTo>
                    <a:pt x="330119" y="236109"/>
                    <a:pt x="349447" y="255437"/>
                    <a:pt x="349447" y="279249"/>
                  </a:cubicBezTo>
                  <a:cubicBezTo>
                    <a:pt x="349447" y="303060"/>
                    <a:pt x="330119" y="322388"/>
                    <a:pt x="306308" y="322388"/>
                  </a:cubicBezTo>
                  <a:cubicBezTo>
                    <a:pt x="282496" y="322388"/>
                    <a:pt x="263168" y="303060"/>
                    <a:pt x="263168" y="279249"/>
                  </a:cubicBezTo>
                  <a:cubicBezTo>
                    <a:pt x="263168" y="255437"/>
                    <a:pt x="282496" y="236109"/>
                    <a:pt x="306308" y="236109"/>
                  </a:cubicBezTo>
                  <a:close/>
                  <a:moveTo>
                    <a:pt x="232166" y="66410"/>
                  </a:moveTo>
                  <a:cubicBezTo>
                    <a:pt x="232166" y="90222"/>
                    <a:pt x="212838" y="109550"/>
                    <a:pt x="189026" y="109550"/>
                  </a:cubicBezTo>
                  <a:cubicBezTo>
                    <a:pt x="165214" y="109550"/>
                    <a:pt x="145886" y="90222"/>
                    <a:pt x="145886" y="66410"/>
                  </a:cubicBezTo>
                  <a:cubicBezTo>
                    <a:pt x="145886" y="42599"/>
                    <a:pt x="165214" y="23271"/>
                    <a:pt x="189026" y="23271"/>
                  </a:cubicBezTo>
                  <a:cubicBezTo>
                    <a:pt x="212838" y="23271"/>
                    <a:pt x="232166" y="42599"/>
                    <a:pt x="232166" y="6641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7" name="Frihandsfigur: Form 286">
              <a:extLst>
                <a:ext uri="{FF2B5EF4-FFF2-40B4-BE49-F238E27FC236}">
                  <a16:creationId xmlns:a16="http://schemas.microsoft.com/office/drawing/2014/main" id="{97B7F874-1000-419D-8773-E9556EA5C0DB}"/>
                </a:ext>
              </a:extLst>
            </p:cNvPr>
            <p:cNvSpPr/>
            <p:nvPr/>
          </p:nvSpPr>
          <p:spPr>
            <a:xfrm>
              <a:off x="892018" y="1078116"/>
              <a:ext cx="573340" cy="573340"/>
            </a:xfrm>
            <a:custGeom>
              <a:avLst/>
              <a:gdLst>
                <a:gd name="connsiteX0" fmla="*/ 0 w 573340"/>
                <a:gd name="connsiteY0" fmla="*/ 286671 h 573340"/>
                <a:gd name="connsiteX1" fmla="*/ 286671 w 573340"/>
                <a:gd name="connsiteY1" fmla="*/ 573341 h 573340"/>
                <a:gd name="connsiteX2" fmla="*/ 573341 w 573340"/>
                <a:gd name="connsiteY2" fmla="*/ 286671 h 573340"/>
                <a:gd name="connsiteX3" fmla="*/ 286671 w 573340"/>
                <a:gd name="connsiteY3" fmla="*/ 0 h 573340"/>
                <a:gd name="connsiteX4" fmla="*/ 0 w 573340"/>
                <a:gd name="connsiteY4" fmla="*/ 286671 h 573340"/>
                <a:gd name="connsiteX5" fmla="*/ 550148 w 573340"/>
                <a:gd name="connsiteY5" fmla="*/ 286671 h 573340"/>
                <a:gd name="connsiteX6" fmla="*/ 286671 w 573340"/>
                <a:gd name="connsiteY6" fmla="*/ 550148 h 573340"/>
                <a:gd name="connsiteX7" fmla="*/ 23193 w 573340"/>
                <a:gd name="connsiteY7" fmla="*/ 286671 h 573340"/>
                <a:gd name="connsiteX8" fmla="*/ 286671 w 573340"/>
                <a:gd name="connsiteY8" fmla="*/ 23193 h 573340"/>
                <a:gd name="connsiteX9" fmla="*/ 550148 w 573340"/>
                <a:gd name="connsiteY9" fmla="*/ 286671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0" y="286671"/>
                  </a:moveTo>
                  <a:cubicBezTo>
                    <a:pt x="0" y="444772"/>
                    <a:pt x="128646" y="573341"/>
                    <a:pt x="286671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695" y="0"/>
                    <a:pt x="286671" y="0"/>
                  </a:cubicBezTo>
                  <a:cubicBezTo>
                    <a:pt x="128646" y="0"/>
                    <a:pt x="0" y="128569"/>
                    <a:pt x="0" y="286671"/>
                  </a:cubicBezTo>
                  <a:close/>
                  <a:moveTo>
                    <a:pt x="550148" y="286671"/>
                  </a:moveTo>
                  <a:cubicBezTo>
                    <a:pt x="550148" y="431938"/>
                    <a:pt x="431939" y="550148"/>
                    <a:pt x="286671" y="550148"/>
                  </a:cubicBezTo>
                  <a:cubicBezTo>
                    <a:pt x="141402" y="550148"/>
                    <a:pt x="23193" y="431938"/>
                    <a:pt x="23193" y="286671"/>
                  </a:cubicBezTo>
                  <a:cubicBezTo>
                    <a:pt x="23193" y="141402"/>
                    <a:pt x="141402" y="23193"/>
                    <a:pt x="286671" y="23193"/>
                  </a:cubicBezTo>
                  <a:cubicBezTo>
                    <a:pt x="431939" y="23193"/>
                    <a:pt x="550148" y="141402"/>
                    <a:pt x="550148" y="28667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8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84496" y="1403958"/>
            <a:ext cx="494111" cy="494111"/>
            <a:chOff x="10726022" y="1078116"/>
            <a:chExt cx="573341" cy="573340"/>
          </a:xfrm>
          <a:solidFill>
            <a:srgbClr val="333333"/>
          </a:solidFill>
        </p:grpSpPr>
        <p:sp>
          <p:nvSpPr>
            <p:cNvPr id="289" name="Frihandsfigur: Form 288">
              <a:extLst>
                <a:ext uri="{FF2B5EF4-FFF2-40B4-BE49-F238E27FC236}">
                  <a16:creationId xmlns:a16="http://schemas.microsoft.com/office/drawing/2014/main" id="{3824D2FB-72EF-4285-9821-D60C77835A99}"/>
                </a:ext>
              </a:extLst>
            </p:cNvPr>
            <p:cNvSpPr/>
            <p:nvPr/>
          </p:nvSpPr>
          <p:spPr>
            <a:xfrm>
              <a:off x="10843625" y="1200507"/>
              <a:ext cx="333598" cy="333590"/>
            </a:xfrm>
            <a:custGeom>
              <a:avLst/>
              <a:gdLst>
                <a:gd name="connsiteX0" fmla="*/ 20320 w 333598"/>
                <a:gd name="connsiteY0" fmla="*/ 172396 h 333590"/>
                <a:gd name="connsiteX1" fmla="*/ 161258 w 333598"/>
                <a:gd name="connsiteY1" fmla="*/ 313335 h 333590"/>
                <a:gd name="connsiteX2" fmla="*/ 163965 w 333598"/>
                <a:gd name="connsiteY2" fmla="*/ 315036 h 333590"/>
                <a:gd name="connsiteX3" fmla="*/ 226895 w 333598"/>
                <a:gd name="connsiteY3" fmla="*/ 333591 h 333590"/>
                <a:gd name="connsiteX4" fmla="*/ 255965 w 333598"/>
                <a:gd name="connsiteY4" fmla="*/ 329957 h 333590"/>
                <a:gd name="connsiteX5" fmla="*/ 329952 w 333598"/>
                <a:gd name="connsiteY5" fmla="*/ 273210 h 333590"/>
                <a:gd name="connsiteX6" fmla="*/ 321602 w 333598"/>
                <a:gd name="connsiteY6" fmla="*/ 235560 h 333590"/>
                <a:gd name="connsiteX7" fmla="*/ 243672 w 333598"/>
                <a:gd name="connsiteY7" fmla="*/ 178891 h 333590"/>
                <a:gd name="connsiteX8" fmla="*/ 228674 w 333598"/>
                <a:gd name="connsiteY8" fmla="*/ 180050 h 333590"/>
                <a:gd name="connsiteX9" fmla="*/ 196745 w 333598"/>
                <a:gd name="connsiteY9" fmla="*/ 211980 h 333590"/>
                <a:gd name="connsiteX10" fmla="*/ 121597 w 333598"/>
                <a:gd name="connsiteY10" fmla="*/ 136833 h 333590"/>
                <a:gd name="connsiteX11" fmla="*/ 153527 w 333598"/>
                <a:gd name="connsiteY11" fmla="*/ 104904 h 333590"/>
                <a:gd name="connsiteX12" fmla="*/ 154687 w 333598"/>
                <a:gd name="connsiteY12" fmla="*/ 89905 h 333590"/>
                <a:gd name="connsiteX13" fmla="*/ 98018 w 333598"/>
                <a:gd name="connsiteY13" fmla="*/ 11975 h 333590"/>
                <a:gd name="connsiteX14" fmla="*/ 60367 w 333598"/>
                <a:gd name="connsiteY14" fmla="*/ 3703 h 333590"/>
                <a:gd name="connsiteX15" fmla="*/ 3621 w 333598"/>
                <a:gd name="connsiteY15" fmla="*/ 77613 h 333590"/>
                <a:gd name="connsiteX16" fmla="*/ 18542 w 333598"/>
                <a:gd name="connsiteY16" fmla="*/ 169613 h 333590"/>
                <a:gd name="connsiteX17" fmla="*/ 20320 w 333598"/>
                <a:gd name="connsiteY17" fmla="*/ 172396 h 333590"/>
                <a:gd name="connsiteX18" fmla="*/ 26195 w 333598"/>
                <a:gd name="connsiteY18" fmla="*/ 83334 h 333590"/>
                <a:gd name="connsiteX19" fmla="*/ 71732 w 333598"/>
                <a:gd name="connsiteY19" fmla="*/ 23959 h 333590"/>
                <a:gd name="connsiteX20" fmla="*/ 74592 w 333598"/>
                <a:gd name="connsiteY20" fmla="*/ 23186 h 333590"/>
                <a:gd name="connsiteX21" fmla="*/ 79386 w 333598"/>
                <a:gd name="connsiteY21" fmla="*/ 25582 h 333590"/>
                <a:gd name="connsiteX22" fmla="*/ 130180 w 333598"/>
                <a:gd name="connsiteY22" fmla="*/ 95549 h 333590"/>
                <a:gd name="connsiteX23" fmla="*/ 98018 w 333598"/>
                <a:gd name="connsiteY23" fmla="*/ 127710 h 333590"/>
                <a:gd name="connsiteX24" fmla="*/ 97013 w 333598"/>
                <a:gd name="connsiteY24" fmla="*/ 142941 h 333590"/>
                <a:gd name="connsiteX25" fmla="*/ 190714 w 333598"/>
                <a:gd name="connsiteY25" fmla="*/ 236642 h 333590"/>
                <a:gd name="connsiteX26" fmla="*/ 205944 w 333598"/>
                <a:gd name="connsiteY26" fmla="*/ 235637 h 333590"/>
                <a:gd name="connsiteX27" fmla="*/ 238106 w 333598"/>
                <a:gd name="connsiteY27" fmla="*/ 203476 h 333590"/>
                <a:gd name="connsiteX28" fmla="*/ 307996 w 333598"/>
                <a:gd name="connsiteY28" fmla="*/ 254269 h 333590"/>
                <a:gd name="connsiteX29" fmla="*/ 309697 w 333598"/>
                <a:gd name="connsiteY29" fmla="*/ 261923 h 333590"/>
                <a:gd name="connsiteX30" fmla="*/ 250321 w 333598"/>
                <a:gd name="connsiteY30" fmla="*/ 307459 h 333590"/>
                <a:gd name="connsiteX31" fmla="*/ 176489 w 333598"/>
                <a:gd name="connsiteY31" fmla="*/ 295476 h 333590"/>
                <a:gd name="connsiteX32" fmla="*/ 173783 w 333598"/>
                <a:gd name="connsiteY32" fmla="*/ 293775 h 333590"/>
                <a:gd name="connsiteX33" fmla="*/ 39880 w 333598"/>
                <a:gd name="connsiteY33" fmla="*/ 159872 h 333590"/>
                <a:gd name="connsiteX34" fmla="*/ 38102 w 333598"/>
                <a:gd name="connsiteY34" fmla="*/ 157166 h 333590"/>
                <a:gd name="connsiteX35" fmla="*/ 26195 w 333598"/>
                <a:gd name="connsiteY35" fmla="*/ 83334 h 33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3598" h="333590">
                  <a:moveTo>
                    <a:pt x="20320" y="172396"/>
                  </a:moveTo>
                  <a:cubicBezTo>
                    <a:pt x="56270" y="228679"/>
                    <a:pt x="104976" y="277385"/>
                    <a:pt x="161258" y="313335"/>
                  </a:cubicBezTo>
                  <a:lnTo>
                    <a:pt x="163965" y="315036"/>
                  </a:lnTo>
                  <a:cubicBezTo>
                    <a:pt x="183138" y="327328"/>
                    <a:pt x="204785" y="333591"/>
                    <a:pt x="226895" y="333591"/>
                  </a:cubicBezTo>
                  <a:cubicBezTo>
                    <a:pt x="236559" y="333591"/>
                    <a:pt x="246301" y="332354"/>
                    <a:pt x="255965" y="329957"/>
                  </a:cubicBezTo>
                  <a:cubicBezTo>
                    <a:pt x="287740" y="321994"/>
                    <a:pt x="313948" y="301816"/>
                    <a:pt x="329952" y="273210"/>
                  </a:cubicBezTo>
                  <a:cubicBezTo>
                    <a:pt x="337064" y="260377"/>
                    <a:pt x="333508" y="244141"/>
                    <a:pt x="321602" y="235560"/>
                  </a:cubicBezTo>
                  <a:lnTo>
                    <a:pt x="243672" y="178891"/>
                  </a:lnTo>
                  <a:cubicBezTo>
                    <a:pt x="239034" y="175566"/>
                    <a:pt x="232694" y="176030"/>
                    <a:pt x="228674" y="180050"/>
                  </a:cubicBezTo>
                  <a:lnTo>
                    <a:pt x="196745" y="211980"/>
                  </a:lnTo>
                  <a:cubicBezTo>
                    <a:pt x="168989" y="189869"/>
                    <a:pt x="143709" y="164665"/>
                    <a:pt x="121597" y="136833"/>
                  </a:cubicBezTo>
                  <a:lnTo>
                    <a:pt x="153527" y="104904"/>
                  </a:lnTo>
                  <a:cubicBezTo>
                    <a:pt x="157547" y="100883"/>
                    <a:pt x="158089" y="94467"/>
                    <a:pt x="154687" y="89905"/>
                  </a:cubicBezTo>
                  <a:lnTo>
                    <a:pt x="98018" y="11975"/>
                  </a:lnTo>
                  <a:cubicBezTo>
                    <a:pt x="89359" y="69"/>
                    <a:pt x="73201" y="-3487"/>
                    <a:pt x="60367" y="3703"/>
                  </a:cubicBezTo>
                  <a:cubicBezTo>
                    <a:pt x="31762" y="19629"/>
                    <a:pt x="11661" y="45915"/>
                    <a:pt x="3621" y="77613"/>
                  </a:cubicBezTo>
                  <a:cubicBezTo>
                    <a:pt x="-4342" y="109388"/>
                    <a:pt x="915" y="142013"/>
                    <a:pt x="18542" y="169613"/>
                  </a:cubicBezTo>
                  <a:lnTo>
                    <a:pt x="20320" y="172396"/>
                  </a:lnTo>
                  <a:close/>
                  <a:moveTo>
                    <a:pt x="26195" y="83334"/>
                  </a:moveTo>
                  <a:cubicBezTo>
                    <a:pt x="32613" y="57821"/>
                    <a:pt x="48771" y="36792"/>
                    <a:pt x="71732" y="23959"/>
                  </a:cubicBezTo>
                  <a:cubicBezTo>
                    <a:pt x="72660" y="23495"/>
                    <a:pt x="73587" y="23186"/>
                    <a:pt x="74592" y="23186"/>
                  </a:cubicBezTo>
                  <a:cubicBezTo>
                    <a:pt x="76448" y="23186"/>
                    <a:pt x="78226" y="24036"/>
                    <a:pt x="79386" y="25582"/>
                  </a:cubicBezTo>
                  <a:lnTo>
                    <a:pt x="130180" y="95549"/>
                  </a:lnTo>
                  <a:lnTo>
                    <a:pt x="98018" y="127710"/>
                  </a:lnTo>
                  <a:cubicBezTo>
                    <a:pt x="93920" y="131808"/>
                    <a:pt x="93457" y="138302"/>
                    <a:pt x="97013" y="142941"/>
                  </a:cubicBezTo>
                  <a:cubicBezTo>
                    <a:pt x="123917" y="178195"/>
                    <a:pt x="155460" y="209738"/>
                    <a:pt x="190714" y="236642"/>
                  </a:cubicBezTo>
                  <a:cubicBezTo>
                    <a:pt x="195353" y="240121"/>
                    <a:pt x="201847" y="239735"/>
                    <a:pt x="205944" y="235637"/>
                  </a:cubicBezTo>
                  <a:lnTo>
                    <a:pt x="238106" y="203476"/>
                  </a:lnTo>
                  <a:lnTo>
                    <a:pt x="307996" y="254269"/>
                  </a:lnTo>
                  <a:cubicBezTo>
                    <a:pt x="310392" y="256047"/>
                    <a:pt x="311165" y="259294"/>
                    <a:pt x="309697" y="261923"/>
                  </a:cubicBezTo>
                  <a:cubicBezTo>
                    <a:pt x="296940" y="284884"/>
                    <a:pt x="275834" y="301043"/>
                    <a:pt x="250321" y="307459"/>
                  </a:cubicBezTo>
                  <a:cubicBezTo>
                    <a:pt x="224809" y="313876"/>
                    <a:pt x="198600" y="309624"/>
                    <a:pt x="176489" y="295476"/>
                  </a:cubicBezTo>
                  <a:lnTo>
                    <a:pt x="173783" y="293775"/>
                  </a:lnTo>
                  <a:cubicBezTo>
                    <a:pt x="120361" y="259604"/>
                    <a:pt x="74052" y="213371"/>
                    <a:pt x="39880" y="159872"/>
                  </a:cubicBezTo>
                  <a:lnTo>
                    <a:pt x="38102" y="157166"/>
                  </a:lnTo>
                  <a:cubicBezTo>
                    <a:pt x="24031" y="135055"/>
                    <a:pt x="19779" y="108846"/>
                    <a:pt x="26195" y="8333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0" name="Frihandsfigur: Form 289">
              <a:extLst>
                <a:ext uri="{FF2B5EF4-FFF2-40B4-BE49-F238E27FC236}">
                  <a16:creationId xmlns:a16="http://schemas.microsoft.com/office/drawing/2014/main" id="{23485B86-0311-43A6-8CB1-6059B3B741FE}"/>
                </a:ext>
              </a:extLst>
            </p:cNvPr>
            <p:cNvSpPr/>
            <p:nvPr/>
          </p:nvSpPr>
          <p:spPr>
            <a:xfrm>
              <a:off x="10726022" y="1078116"/>
              <a:ext cx="573341" cy="573340"/>
            </a:xfrm>
            <a:custGeom>
              <a:avLst/>
              <a:gdLst>
                <a:gd name="connsiteX0" fmla="*/ 0 w 573341"/>
                <a:gd name="connsiteY0" fmla="*/ 286671 h 573340"/>
                <a:gd name="connsiteX1" fmla="*/ 286670 w 573341"/>
                <a:gd name="connsiteY1" fmla="*/ 573341 h 573340"/>
                <a:gd name="connsiteX2" fmla="*/ 573341 w 573341"/>
                <a:gd name="connsiteY2" fmla="*/ 286671 h 573340"/>
                <a:gd name="connsiteX3" fmla="*/ 286670 w 573341"/>
                <a:gd name="connsiteY3" fmla="*/ 0 h 573340"/>
                <a:gd name="connsiteX4" fmla="*/ 0 w 573341"/>
                <a:gd name="connsiteY4" fmla="*/ 286671 h 573340"/>
                <a:gd name="connsiteX5" fmla="*/ 286670 w 573341"/>
                <a:gd name="connsiteY5" fmla="*/ 23193 h 573340"/>
                <a:gd name="connsiteX6" fmla="*/ 550148 w 573341"/>
                <a:gd name="connsiteY6" fmla="*/ 286671 h 573340"/>
                <a:gd name="connsiteX7" fmla="*/ 286670 w 573341"/>
                <a:gd name="connsiteY7" fmla="*/ 550148 h 573340"/>
                <a:gd name="connsiteX8" fmla="*/ 23193 w 573341"/>
                <a:gd name="connsiteY8" fmla="*/ 286671 h 573340"/>
                <a:gd name="connsiteX9" fmla="*/ 286670 w 573341"/>
                <a:gd name="connsiteY9" fmla="*/ 23193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1" h="573340">
                  <a:moveTo>
                    <a:pt x="0" y="286671"/>
                  </a:moveTo>
                  <a:cubicBezTo>
                    <a:pt x="0" y="444772"/>
                    <a:pt x="128646" y="573341"/>
                    <a:pt x="286670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695" y="0"/>
                    <a:pt x="286670" y="0"/>
                  </a:cubicBezTo>
                  <a:cubicBezTo>
                    <a:pt x="128646" y="0"/>
                    <a:pt x="0" y="128569"/>
                    <a:pt x="0" y="286671"/>
                  </a:cubicBezTo>
                  <a:close/>
                  <a:moveTo>
                    <a:pt x="286670" y="23193"/>
                  </a:moveTo>
                  <a:cubicBezTo>
                    <a:pt x="431938" y="23193"/>
                    <a:pt x="550148" y="141402"/>
                    <a:pt x="550148" y="286671"/>
                  </a:cubicBezTo>
                  <a:cubicBezTo>
                    <a:pt x="550148" y="431938"/>
                    <a:pt x="431938" y="550148"/>
                    <a:pt x="286670" y="550148"/>
                  </a:cubicBezTo>
                  <a:cubicBezTo>
                    <a:pt x="141403" y="550148"/>
                    <a:pt x="23193" y="431938"/>
                    <a:pt x="23193" y="286671"/>
                  </a:cubicBezTo>
                  <a:cubicBezTo>
                    <a:pt x="23193" y="141402"/>
                    <a:pt x="141403" y="23193"/>
                    <a:pt x="286670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9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03191" y="3522720"/>
            <a:ext cx="494111" cy="494111"/>
            <a:chOff x="72518" y="3536616"/>
            <a:chExt cx="573340" cy="573340"/>
          </a:xfrm>
          <a:solidFill>
            <a:srgbClr val="333333"/>
          </a:solidFill>
        </p:grpSpPr>
        <p:sp>
          <p:nvSpPr>
            <p:cNvPr id="292" name="Frihandsfigur: Form 291">
              <a:extLst>
                <a:ext uri="{FF2B5EF4-FFF2-40B4-BE49-F238E27FC236}">
                  <a16:creationId xmlns:a16="http://schemas.microsoft.com/office/drawing/2014/main" id="{81653BC4-C9AC-4337-BD2F-A5BE144AEE98}"/>
                </a:ext>
              </a:extLst>
            </p:cNvPr>
            <p:cNvSpPr/>
            <p:nvPr/>
          </p:nvSpPr>
          <p:spPr>
            <a:xfrm>
              <a:off x="214307" y="3707397"/>
              <a:ext cx="289762" cy="231856"/>
            </a:xfrm>
            <a:custGeom>
              <a:avLst/>
              <a:gdLst>
                <a:gd name="connsiteX0" fmla="*/ 281723 w 289762"/>
                <a:gd name="connsiteY0" fmla="*/ 4252 h 231856"/>
                <a:gd name="connsiteX1" fmla="*/ 243995 w 289762"/>
                <a:gd name="connsiteY1" fmla="*/ 18477 h 231856"/>
                <a:gd name="connsiteX2" fmla="*/ 200623 w 289762"/>
                <a:gd name="connsiteY2" fmla="*/ 0 h 231856"/>
                <a:gd name="connsiteX3" fmla="*/ 141171 w 289762"/>
                <a:gd name="connsiteY3" fmla="*/ 58525 h 231856"/>
                <a:gd name="connsiteX4" fmla="*/ 142717 w 289762"/>
                <a:gd name="connsiteY4" fmla="*/ 71899 h 231856"/>
                <a:gd name="connsiteX5" fmla="*/ 20178 w 289762"/>
                <a:gd name="connsiteY5" fmla="*/ 10746 h 231856"/>
                <a:gd name="connsiteX6" fmla="*/ 12138 w 289762"/>
                <a:gd name="connsiteY6" fmla="*/ 40125 h 231856"/>
                <a:gd name="connsiteX7" fmla="*/ 38578 w 289762"/>
                <a:gd name="connsiteY7" fmla="*/ 88831 h 231856"/>
                <a:gd name="connsiteX8" fmla="*/ 11674 w 289762"/>
                <a:gd name="connsiteY8" fmla="*/ 81486 h 231856"/>
                <a:gd name="connsiteX9" fmla="*/ 11674 w 289762"/>
                <a:gd name="connsiteY9" fmla="*/ 82259 h 231856"/>
                <a:gd name="connsiteX10" fmla="*/ 59375 w 289762"/>
                <a:gd name="connsiteY10" fmla="*/ 139624 h 231856"/>
                <a:gd name="connsiteX11" fmla="*/ 43681 w 289762"/>
                <a:gd name="connsiteY11" fmla="*/ 141712 h 231856"/>
                <a:gd name="connsiteX12" fmla="*/ 32471 w 289762"/>
                <a:gd name="connsiteY12" fmla="*/ 140629 h 231856"/>
                <a:gd name="connsiteX13" fmla="*/ 87980 w 289762"/>
                <a:gd name="connsiteY13" fmla="*/ 181295 h 231856"/>
                <a:gd name="connsiteX14" fmla="*/ 14148 w 289762"/>
                <a:gd name="connsiteY14" fmla="*/ 206344 h 231856"/>
                <a:gd name="connsiteX15" fmla="*/ 0 w 289762"/>
                <a:gd name="connsiteY15" fmla="*/ 205571 h 231856"/>
                <a:gd name="connsiteX16" fmla="*/ 91150 w 289762"/>
                <a:gd name="connsiteY16" fmla="*/ 231857 h 231856"/>
                <a:gd name="connsiteX17" fmla="*/ 260230 w 289762"/>
                <a:gd name="connsiteY17" fmla="*/ 65405 h 231856"/>
                <a:gd name="connsiteX18" fmla="*/ 260075 w 289762"/>
                <a:gd name="connsiteY18" fmla="*/ 57829 h 231856"/>
                <a:gd name="connsiteX19" fmla="*/ 289763 w 289762"/>
                <a:gd name="connsiteY19" fmla="*/ 27523 h 231856"/>
                <a:gd name="connsiteX20" fmla="*/ 255591 w 289762"/>
                <a:gd name="connsiteY20" fmla="*/ 36723 h 231856"/>
                <a:gd name="connsiteX21" fmla="*/ 281723 w 289762"/>
                <a:gd name="connsiteY21" fmla="*/ 4252 h 23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9762" h="231856">
                  <a:moveTo>
                    <a:pt x="281723" y="4252"/>
                  </a:moveTo>
                  <a:cubicBezTo>
                    <a:pt x="270203" y="10978"/>
                    <a:pt x="257524" y="15849"/>
                    <a:pt x="243995" y="18477"/>
                  </a:cubicBezTo>
                  <a:cubicBezTo>
                    <a:pt x="233171" y="7113"/>
                    <a:pt x="217709" y="0"/>
                    <a:pt x="200623" y="0"/>
                  </a:cubicBezTo>
                  <a:cubicBezTo>
                    <a:pt x="167766" y="0"/>
                    <a:pt x="141171" y="26208"/>
                    <a:pt x="141171" y="58525"/>
                  </a:cubicBezTo>
                  <a:cubicBezTo>
                    <a:pt x="141171" y="63086"/>
                    <a:pt x="141712" y="67570"/>
                    <a:pt x="142717" y="71899"/>
                  </a:cubicBezTo>
                  <a:cubicBezTo>
                    <a:pt x="93315" y="69425"/>
                    <a:pt x="49479" y="46155"/>
                    <a:pt x="20178" y="10746"/>
                  </a:cubicBezTo>
                  <a:cubicBezTo>
                    <a:pt x="15076" y="19405"/>
                    <a:pt x="12138" y="29456"/>
                    <a:pt x="12138" y="40125"/>
                  </a:cubicBezTo>
                  <a:cubicBezTo>
                    <a:pt x="12138" y="60457"/>
                    <a:pt x="22652" y="78316"/>
                    <a:pt x="38578" y="88831"/>
                  </a:cubicBezTo>
                  <a:cubicBezTo>
                    <a:pt x="28837" y="88521"/>
                    <a:pt x="19637" y="85893"/>
                    <a:pt x="11674" y="81486"/>
                  </a:cubicBezTo>
                  <a:cubicBezTo>
                    <a:pt x="11674" y="81718"/>
                    <a:pt x="11674" y="81950"/>
                    <a:pt x="11674" y="82259"/>
                  </a:cubicBezTo>
                  <a:cubicBezTo>
                    <a:pt x="11674" y="110633"/>
                    <a:pt x="32162" y="134290"/>
                    <a:pt x="59375" y="139624"/>
                  </a:cubicBezTo>
                  <a:cubicBezTo>
                    <a:pt x="54350" y="140938"/>
                    <a:pt x="49093" y="141712"/>
                    <a:pt x="43681" y="141712"/>
                  </a:cubicBezTo>
                  <a:cubicBezTo>
                    <a:pt x="39815" y="141712"/>
                    <a:pt x="36104" y="141325"/>
                    <a:pt x="32471" y="140629"/>
                  </a:cubicBezTo>
                  <a:cubicBezTo>
                    <a:pt x="40047" y="163900"/>
                    <a:pt x="62004" y="180754"/>
                    <a:pt x="87980" y="181295"/>
                  </a:cubicBezTo>
                  <a:cubicBezTo>
                    <a:pt x="67647" y="196989"/>
                    <a:pt x="41980" y="206344"/>
                    <a:pt x="14148" y="206344"/>
                  </a:cubicBezTo>
                  <a:cubicBezTo>
                    <a:pt x="9355" y="206344"/>
                    <a:pt x="4639" y="206112"/>
                    <a:pt x="0" y="205571"/>
                  </a:cubicBezTo>
                  <a:cubicBezTo>
                    <a:pt x="26286" y="222193"/>
                    <a:pt x="57520" y="231857"/>
                    <a:pt x="91150" y="231857"/>
                  </a:cubicBezTo>
                  <a:cubicBezTo>
                    <a:pt x="200468" y="231857"/>
                    <a:pt x="260230" y="142717"/>
                    <a:pt x="260230" y="65405"/>
                  </a:cubicBezTo>
                  <a:cubicBezTo>
                    <a:pt x="260230" y="62854"/>
                    <a:pt x="260153" y="60380"/>
                    <a:pt x="260075" y="57829"/>
                  </a:cubicBezTo>
                  <a:cubicBezTo>
                    <a:pt x="271672" y="49557"/>
                    <a:pt x="281800" y="39274"/>
                    <a:pt x="289763" y="27523"/>
                  </a:cubicBezTo>
                  <a:cubicBezTo>
                    <a:pt x="279094" y="32162"/>
                    <a:pt x="267652" y="35331"/>
                    <a:pt x="255591" y="36723"/>
                  </a:cubicBezTo>
                  <a:cubicBezTo>
                    <a:pt x="267884" y="29378"/>
                    <a:pt x="277316" y="17936"/>
                    <a:pt x="281723" y="425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3" name="Frihandsfigur: Form 292">
              <a:extLst>
                <a:ext uri="{FF2B5EF4-FFF2-40B4-BE49-F238E27FC236}">
                  <a16:creationId xmlns:a16="http://schemas.microsoft.com/office/drawing/2014/main" id="{732020BA-D89A-43DA-8209-A0449491E2D8}"/>
                </a:ext>
              </a:extLst>
            </p:cNvPr>
            <p:cNvSpPr/>
            <p:nvPr/>
          </p:nvSpPr>
          <p:spPr>
            <a:xfrm>
              <a:off x="72518" y="3536616"/>
              <a:ext cx="573340" cy="573340"/>
            </a:xfrm>
            <a:custGeom>
              <a:avLst/>
              <a:gdLst>
                <a:gd name="connsiteX0" fmla="*/ 286670 w 573340"/>
                <a:gd name="connsiteY0" fmla="*/ 0 h 573340"/>
                <a:gd name="connsiteX1" fmla="*/ 0 w 573340"/>
                <a:gd name="connsiteY1" fmla="*/ 286670 h 573340"/>
                <a:gd name="connsiteX2" fmla="*/ 286670 w 573340"/>
                <a:gd name="connsiteY2" fmla="*/ 573341 h 573340"/>
                <a:gd name="connsiteX3" fmla="*/ 573341 w 573340"/>
                <a:gd name="connsiteY3" fmla="*/ 286670 h 573340"/>
                <a:gd name="connsiteX4" fmla="*/ 286670 w 573340"/>
                <a:gd name="connsiteY4" fmla="*/ 0 h 573340"/>
                <a:gd name="connsiteX5" fmla="*/ 286670 w 573340"/>
                <a:gd name="connsiteY5" fmla="*/ 550147 h 573340"/>
                <a:gd name="connsiteX6" fmla="*/ 23193 w 573340"/>
                <a:gd name="connsiteY6" fmla="*/ 286670 h 573340"/>
                <a:gd name="connsiteX7" fmla="*/ 286670 w 573340"/>
                <a:gd name="connsiteY7" fmla="*/ 23193 h 573340"/>
                <a:gd name="connsiteX8" fmla="*/ 550148 w 573340"/>
                <a:gd name="connsiteY8" fmla="*/ 286670 h 573340"/>
                <a:gd name="connsiteX9" fmla="*/ 286670 w 573340"/>
                <a:gd name="connsiteY9" fmla="*/ 550147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0" y="0"/>
                  </a:moveTo>
                  <a:cubicBezTo>
                    <a:pt x="128569" y="0"/>
                    <a:pt x="0" y="128646"/>
                    <a:pt x="0" y="286670"/>
                  </a:cubicBezTo>
                  <a:cubicBezTo>
                    <a:pt x="0" y="444695"/>
                    <a:pt x="128646" y="573341"/>
                    <a:pt x="286670" y="573341"/>
                  </a:cubicBezTo>
                  <a:cubicBezTo>
                    <a:pt x="444695" y="573341"/>
                    <a:pt x="573341" y="444772"/>
                    <a:pt x="573341" y="286670"/>
                  </a:cubicBezTo>
                  <a:cubicBezTo>
                    <a:pt x="573341" y="128569"/>
                    <a:pt x="444772" y="0"/>
                    <a:pt x="286670" y="0"/>
                  </a:cubicBezTo>
                  <a:close/>
                  <a:moveTo>
                    <a:pt x="286670" y="550147"/>
                  </a:moveTo>
                  <a:cubicBezTo>
                    <a:pt x="141402" y="550147"/>
                    <a:pt x="23193" y="431938"/>
                    <a:pt x="23193" y="286670"/>
                  </a:cubicBezTo>
                  <a:cubicBezTo>
                    <a:pt x="23193" y="141402"/>
                    <a:pt x="141402" y="23193"/>
                    <a:pt x="286670" y="23193"/>
                  </a:cubicBezTo>
                  <a:cubicBezTo>
                    <a:pt x="431939" y="23193"/>
                    <a:pt x="550148" y="141402"/>
                    <a:pt x="550148" y="286670"/>
                  </a:cubicBezTo>
                  <a:cubicBezTo>
                    <a:pt x="550148" y="431938"/>
                    <a:pt x="431939" y="550147"/>
                    <a:pt x="286670" y="55014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9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15699" y="3522720"/>
            <a:ext cx="494111" cy="494111"/>
            <a:chOff x="1711518" y="3536616"/>
            <a:chExt cx="573341" cy="573340"/>
          </a:xfrm>
          <a:solidFill>
            <a:srgbClr val="333333"/>
          </a:solidFill>
        </p:grpSpPr>
        <p:sp>
          <p:nvSpPr>
            <p:cNvPr id="295" name="Frihandsfigur: Form 294">
              <a:extLst>
                <a:ext uri="{FF2B5EF4-FFF2-40B4-BE49-F238E27FC236}">
                  <a16:creationId xmlns:a16="http://schemas.microsoft.com/office/drawing/2014/main" id="{FEE8E2FF-126B-4547-B05D-1F6C90D37EE4}"/>
                </a:ext>
              </a:extLst>
            </p:cNvPr>
            <p:cNvSpPr/>
            <p:nvPr/>
          </p:nvSpPr>
          <p:spPr>
            <a:xfrm>
              <a:off x="1882299" y="3765381"/>
              <a:ext cx="57906" cy="173795"/>
            </a:xfrm>
            <a:custGeom>
              <a:avLst/>
              <a:gdLst>
                <a:gd name="connsiteX0" fmla="*/ 0 w 57906"/>
                <a:gd name="connsiteY0" fmla="*/ 0 h 173795"/>
                <a:gd name="connsiteX1" fmla="*/ 57906 w 57906"/>
                <a:gd name="connsiteY1" fmla="*/ 0 h 173795"/>
                <a:gd name="connsiteX2" fmla="*/ 57906 w 57906"/>
                <a:gd name="connsiteY2" fmla="*/ 173796 h 173795"/>
                <a:gd name="connsiteX3" fmla="*/ 0 w 57906"/>
                <a:gd name="connsiteY3" fmla="*/ 173796 h 17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906" h="173795">
                  <a:moveTo>
                    <a:pt x="0" y="0"/>
                  </a:moveTo>
                  <a:lnTo>
                    <a:pt x="57906" y="0"/>
                  </a:lnTo>
                  <a:lnTo>
                    <a:pt x="57906" y="173796"/>
                  </a:lnTo>
                  <a:lnTo>
                    <a:pt x="0" y="17379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6" name="Frihandsfigur: Form 295">
              <a:extLst>
                <a:ext uri="{FF2B5EF4-FFF2-40B4-BE49-F238E27FC236}">
                  <a16:creationId xmlns:a16="http://schemas.microsoft.com/office/drawing/2014/main" id="{68E0A67D-7027-4C12-971E-436A3E43E2A0}"/>
                </a:ext>
              </a:extLst>
            </p:cNvPr>
            <p:cNvSpPr/>
            <p:nvPr/>
          </p:nvSpPr>
          <p:spPr>
            <a:xfrm>
              <a:off x="1882299" y="3678405"/>
              <a:ext cx="57983" cy="57983"/>
            </a:xfrm>
            <a:custGeom>
              <a:avLst/>
              <a:gdLst>
                <a:gd name="connsiteX0" fmla="*/ 28992 w 57983"/>
                <a:gd name="connsiteY0" fmla="*/ 0 h 57983"/>
                <a:gd name="connsiteX1" fmla="*/ 0 w 57983"/>
                <a:gd name="connsiteY1" fmla="*/ 28992 h 57983"/>
                <a:gd name="connsiteX2" fmla="*/ 28992 w 57983"/>
                <a:gd name="connsiteY2" fmla="*/ 57984 h 57983"/>
                <a:gd name="connsiteX3" fmla="*/ 57984 w 57983"/>
                <a:gd name="connsiteY3" fmla="*/ 28992 h 57983"/>
                <a:gd name="connsiteX4" fmla="*/ 28992 w 57983"/>
                <a:gd name="connsiteY4" fmla="*/ 0 h 57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83" h="57983">
                  <a:moveTo>
                    <a:pt x="28992" y="0"/>
                  </a:moveTo>
                  <a:cubicBezTo>
                    <a:pt x="12988" y="0"/>
                    <a:pt x="0" y="12988"/>
                    <a:pt x="0" y="28992"/>
                  </a:cubicBezTo>
                  <a:cubicBezTo>
                    <a:pt x="0" y="44995"/>
                    <a:pt x="12988" y="57984"/>
                    <a:pt x="28992" y="57984"/>
                  </a:cubicBezTo>
                  <a:cubicBezTo>
                    <a:pt x="44995" y="57984"/>
                    <a:pt x="57984" y="44995"/>
                    <a:pt x="57984" y="28992"/>
                  </a:cubicBezTo>
                  <a:cubicBezTo>
                    <a:pt x="57906" y="12988"/>
                    <a:pt x="44918" y="0"/>
                    <a:pt x="28992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7" name="Frihandsfigur: Form 296">
              <a:extLst>
                <a:ext uri="{FF2B5EF4-FFF2-40B4-BE49-F238E27FC236}">
                  <a16:creationId xmlns:a16="http://schemas.microsoft.com/office/drawing/2014/main" id="{00C41E18-E1A2-4965-883D-D93C0D07EB37}"/>
                </a:ext>
              </a:extLst>
            </p:cNvPr>
            <p:cNvSpPr/>
            <p:nvPr/>
          </p:nvSpPr>
          <p:spPr>
            <a:xfrm>
              <a:off x="1969274" y="3765381"/>
              <a:ext cx="173796" cy="173795"/>
            </a:xfrm>
            <a:custGeom>
              <a:avLst/>
              <a:gdLst>
                <a:gd name="connsiteX0" fmla="*/ 106921 w 173796"/>
                <a:gd name="connsiteY0" fmla="*/ 0 h 173795"/>
                <a:gd name="connsiteX1" fmla="*/ 57906 w 173796"/>
                <a:gd name="connsiteY1" fmla="*/ 27368 h 173795"/>
                <a:gd name="connsiteX2" fmla="*/ 57906 w 173796"/>
                <a:gd name="connsiteY2" fmla="*/ 0 h 173795"/>
                <a:gd name="connsiteX3" fmla="*/ 0 w 173796"/>
                <a:gd name="connsiteY3" fmla="*/ 0 h 173795"/>
                <a:gd name="connsiteX4" fmla="*/ 0 w 173796"/>
                <a:gd name="connsiteY4" fmla="*/ 173796 h 173795"/>
                <a:gd name="connsiteX5" fmla="*/ 57906 w 173796"/>
                <a:gd name="connsiteY5" fmla="*/ 173796 h 173795"/>
                <a:gd name="connsiteX6" fmla="*/ 57906 w 173796"/>
                <a:gd name="connsiteY6" fmla="*/ 86898 h 173795"/>
                <a:gd name="connsiteX7" fmla="*/ 89140 w 173796"/>
                <a:gd name="connsiteY7" fmla="*/ 46387 h 173795"/>
                <a:gd name="connsiteX8" fmla="*/ 115890 w 173796"/>
                <a:gd name="connsiteY8" fmla="*/ 86898 h 173795"/>
                <a:gd name="connsiteX9" fmla="*/ 115890 w 173796"/>
                <a:gd name="connsiteY9" fmla="*/ 173796 h 173795"/>
                <a:gd name="connsiteX10" fmla="*/ 173796 w 173796"/>
                <a:gd name="connsiteY10" fmla="*/ 173796 h 173795"/>
                <a:gd name="connsiteX11" fmla="*/ 173796 w 173796"/>
                <a:gd name="connsiteY11" fmla="*/ 80790 h 173795"/>
                <a:gd name="connsiteX12" fmla="*/ 106921 w 173796"/>
                <a:gd name="connsiteY12" fmla="*/ 0 h 17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3796" h="173795">
                  <a:moveTo>
                    <a:pt x="106921" y="0"/>
                  </a:moveTo>
                  <a:cubicBezTo>
                    <a:pt x="79785" y="0"/>
                    <a:pt x="65328" y="14070"/>
                    <a:pt x="57906" y="27368"/>
                  </a:cubicBezTo>
                  <a:lnTo>
                    <a:pt x="57906" y="0"/>
                  </a:lnTo>
                  <a:lnTo>
                    <a:pt x="0" y="0"/>
                  </a:lnTo>
                  <a:lnTo>
                    <a:pt x="0" y="173796"/>
                  </a:lnTo>
                  <a:lnTo>
                    <a:pt x="57906" y="173796"/>
                  </a:lnTo>
                  <a:lnTo>
                    <a:pt x="57906" y="86898"/>
                  </a:lnTo>
                  <a:cubicBezTo>
                    <a:pt x="57906" y="64787"/>
                    <a:pt x="60071" y="46387"/>
                    <a:pt x="89140" y="46387"/>
                  </a:cubicBezTo>
                  <a:cubicBezTo>
                    <a:pt x="117745" y="46387"/>
                    <a:pt x="115890" y="67261"/>
                    <a:pt x="115890" y="86898"/>
                  </a:cubicBezTo>
                  <a:lnTo>
                    <a:pt x="115890" y="173796"/>
                  </a:lnTo>
                  <a:lnTo>
                    <a:pt x="173796" y="173796"/>
                  </a:lnTo>
                  <a:lnTo>
                    <a:pt x="173796" y="80790"/>
                  </a:lnTo>
                  <a:cubicBezTo>
                    <a:pt x="173796" y="35099"/>
                    <a:pt x="163359" y="0"/>
                    <a:pt x="106921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8" name="Frihandsfigur: Form 297">
              <a:extLst>
                <a:ext uri="{FF2B5EF4-FFF2-40B4-BE49-F238E27FC236}">
                  <a16:creationId xmlns:a16="http://schemas.microsoft.com/office/drawing/2014/main" id="{79E0DB6E-646B-4777-A440-78F0157BE1C6}"/>
                </a:ext>
              </a:extLst>
            </p:cNvPr>
            <p:cNvSpPr/>
            <p:nvPr/>
          </p:nvSpPr>
          <p:spPr>
            <a:xfrm>
              <a:off x="1711518" y="3536616"/>
              <a:ext cx="573341" cy="573340"/>
            </a:xfrm>
            <a:custGeom>
              <a:avLst/>
              <a:gdLst>
                <a:gd name="connsiteX0" fmla="*/ 286670 w 573341"/>
                <a:gd name="connsiteY0" fmla="*/ 0 h 573340"/>
                <a:gd name="connsiteX1" fmla="*/ 0 w 573341"/>
                <a:gd name="connsiteY1" fmla="*/ 286670 h 573340"/>
                <a:gd name="connsiteX2" fmla="*/ 286670 w 573341"/>
                <a:gd name="connsiteY2" fmla="*/ 573341 h 573340"/>
                <a:gd name="connsiteX3" fmla="*/ 573341 w 573341"/>
                <a:gd name="connsiteY3" fmla="*/ 286670 h 573340"/>
                <a:gd name="connsiteX4" fmla="*/ 286670 w 573341"/>
                <a:gd name="connsiteY4" fmla="*/ 0 h 573340"/>
                <a:gd name="connsiteX5" fmla="*/ 286670 w 573341"/>
                <a:gd name="connsiteY5" fmla="*/ 550147 h 573340"/>
                <a:gd name="connsiteX6" fmla="*/ 23193 w 573341"/>
                <a:gd name="connsiteY6" fmla="*/ 286670 h 573340"/>
                <a:gd name="connsiteX7" fmla="*/ 286670 w 573341"/>
                <a:gd name="connsiteY7" fmla="*/ 23193 h 573340"/>
                <a:gd name="connsiteX8" fmla="*/ 550148 w 573341"/>
                <a:gd name="connsiteY8" fmla="*/ 286670 h 573340"/>
                <a:gd name="connsiteX9" fmla="*/ 286670 w 573341"/>
                <a:gd name="connsiteY9" fmla="*/ 550147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1" h="573340">
                  <a:moveTo>
                    <a:pt x="286670" y="0"/>
                  </a:moveTo>
                  <a:cubicBezTo>
                    <a:pt x="128569" y="0"/>
                    <a:pt x="0" y="128646"/>
                    <a:pt x="0" y="286670"/>
                  </a:cubicBezTo>
                  <a:cubicBezTo>
                    <a:pt x="0" y="444695"/>
                    <a:pt x="128646" y="573341"/>
                    <a:pt x="286670" y="573341"/>
                  </a:cubicBezTo>
                  <a:cubicBezTo>
                    <a:pt x="444695" y="573341"/>
                    <a:pt x="573341" y="444695"/>
                    <a:pt x="573341" y="286670"/>
                  </a:cubicBezTo>
                  <a:cubicBezTo>
                    <a:pt x="573341" y="128646"/>
                    <a:pt x="444772" y="0"/>
                    <a:pt x="286670" y="0"/>
                  </a:cubicBezTo>
                  <a:close/>
                  <a:moveTo>
                    <a:pt x="286670" y="550147"/>
                  </a:moveTo>
                  <a:cubicBezTo>
                    <a:pt x="141402" y="550147"/>
                    <a:pt x="23193" y="431938"/>
                    <a:pt x="23193" y="286670"/>
                  </a:cubicBezTo>
                  <a:cubicBezTo>
                    <a:pt x="23193" y="141402"/>
                    <a:pt x="141402" y="23193"/>
                    <a:pt x="286670" y="23193"/>
                  </a:cubicBezTo>
                  <a:cubicBezTo>
                    <a:pt x="431938" y="23193"/>
                    <a:pt x="550148" y="141402"/>
                    <a:pt x="550148" y="286670"/>
                  </a:cubicBezTo>
                  <a:cubicBezTo>
                    <a:pt x="550148" y="431938"/>
                    <a:pt x="431938" y="550147"/>
                    <a:pt x="286670" y="55014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9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63176" y="4249962"/>
            <a:ext cx="499150" cy="444740"/>
            <a:chOff x="8264554" y="4380470"/>
            <a:chExt cx="579187" cy="516053"/>
          </a:xfrm>
          <a:solidFill>
            <a:srgbClr val="333333"/>
          </a:solidFill>
        </p:grpSpPr>
        <p:sp>
          <p:nvSpPr>
            <p:cNvPr id="300" name="Frihandsfigur: Form 299">
              <a:extLst>
                <a:ext uri="{FF2B5EF4-FFF2-40B4-BE49-F238E27FC236}">
                  <a16:creationId xmlns:a16="http://schemas.microsoft.com/office/drawing/2014/main" id="{BE60EE9D-3007-44DA-AB5C-07D7DB0C52F1}"/>
                </a:ext>
              </a:extLst>
            </p:cNvPr>
            <p:cNvSpPr/>
            <p:nvPr/>
          </p:nvSpPr>
          <p:spPr>
            <a:xfrm>
              <a:off x="8456894" y="4620773"/>
              <a:ext cx="194766" cy="194573"/>
            </a:xfrm>
            <a:custGeom>
              <a:avLst/>
              <a:gdLst>
                <a:gd name="connsiteX0" fmla="*/ 3518 w 194766"/>
                <a:gd name="connsiteY0" fmla="*/ 191094 h 194573"/>
                <a:gd name="connsiteX1" fmla="*/ 12023 w 194766"/>
                <a:gd name="connsiteY1" fmla="*/ 194573 h 194573"/>
                <a:gd name="connsiteX2" fmla="*/ 20527 w 194766"/>
                <a:gd name="connsiteY2" fmla="*/ 191094 h 194573"/>
                <a:gd name="connsiteX3" fmla="*/ 97374 w 194766"/>
                <a:gd name="connsiteY3" fmla="*/ 114247 h 194573"/>
                <a:gd name="connsiteX4" fmla="*/ 174222 w 194766"/>
                <a:gd name="connsiteY4" fmla="*/ 191094 h 194573"/>
                <a:gd name="connsiteX5" fmla="*/ 182726 w 194766"/>
                <a:gd name="connsiteY5" fmla="*/ 194573 h 194573"/>
                <a:gd name="connsiteX6" fmla="*/ 191230 w 194766"/>
                <a:gd name="connsiteY6" fmla="*/ 191094 h 194573"/>
                <a:gd name="connsiteX7" fmla="*/ 191230 w 194766"/>
                <a:gd name="connsiteY7" fmla="*/ 174163 h 194573"/>
                <a:gd name="connsiteX8" fmla="*/ 114383 w 194766"/>
                <a:gd name="connsiteY8" fmla="*/ 97316 h 194573"/>
                <a:gd name="connsiteX9" fmla="*/ 191230 w 194766"/>
                <a:gd name="connsiteY9" fmla="*/ 20468 h 194573"/>
                <a:gd name="connsiteX10" fmla="*/ 191230 w 194766"/>
                <a:gd name="connsiteY10" fmla="*/ 3537 h 194573"/>
                <a:gd name="connsiteX11" fmla="*/ 174299 w 194766"/>
                <a:gd name="connsiteY11" fmla="*/ 3537 h 194573"/>
                <a:gd name="connsiteX12" fmla="*/ 97451 w 194766"/>
                <a:gd name="connsiteY12" fmla="*/ 80384 h 194573"/>
                <a:gd name="connsiteX13" fmla="*/ 20604 w 194766"/>
                <a:gd name="connsiteY13" fmla="*/ 3537 h 194573"/>
                <a:gd name="connsiteX14" fmla="*/ 3673 w 194766"/>
                <a:gd name="connsiteY14" fmla="*/ 3537 h 194573"/>
                <a:gd name="connsiteX15" fmla="*/ 3673 w 194766"/>
                <a:gd name="connsiteY15" fmla="*/ 20468 h 194573"/>
                <a:gd name="connsiteX16" fmla="*/ 80521 w 194766"/>
                <a:gd name="connsiteY16" fmla="*/ 97316 h 194573"/>
                <a:gd name="connsiteX17" fmla="*/ 3673 w 194766"/>
                <a:gd name="connsiteY17" fmla="*/ 174163 h 194573"/>
                <a:gd name="connsiteX18" fmla="*/ 3518 w 194766"/>
                <a:gd name="connsiteY18" fmla="*/ 191094 h 194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766" h="194573">
                  <a:moveTo>
                    <a:pt x="3518" y="191094"/>
                  </a:moveTo>
                  <a:cubicBezTo>
                    <a:pt x="5838" y="193414"/>
                    <a:pt x="8930" y="194573"/>
                    <a:pt x="12023" y="194573"/>
                  </a:cubicBezTo>
                  <a:cubicBezTo>
                    <a:pt x="15115" y="194573"/>
                    <a:pt x="18130" y="193414"/>
                    <a:pt x="20527" y="191094"/>
                  </a:cubicBezTo>
                  <a:lnTo>
                    <a:pt x="97374" y="114247"/>
                  </a:lnTo>
                  <a:lnTo>
                    <a:pt x="174222" y="191094"/>
                  </a:lnTo>
                  <a:cubicBezTo>
                    <a:pt x="176541" y="193414"/>
                    <a:pt x="179633" y="194573"/>
                    <a:pt x="182726" y="194573"/>
                  </a:cubicBezTo>
                  <a:cubicBezTo>
                    <a:pt x="185819" y="194573"/>
                    <a:pt x="188834" y="193414"/>
                    <a:pt x="191230" y="191094"/>
                  </a:cubicBezTo>
                  <a:cubicBezTo>
                    <a:pt x="195946" y="186378"/>
                    <a:pt x="195946" y="178802"/>
                    <a:pt x="191230" y="174163"/>
                  </a:cubicBezTo>
                  <a:lnTo>
                    <a:pt x="114383" y="97316"/>
                  </a:lnTo>
                  <a:lnTo>
                    <a:pt x="191230" y="20468"/>
                  </a:lnTo>
                  <a:cubicBezTo>
                    <a:pt x="195946" y="15752"/>
                    <a:pt x="195946" y="8176"/>
                    <a:pt x="191230" y="3537"/>
                  </a:cubicBezTo>
                  <a:cubicBezTo>
                    <a:pt x="186514" y="-1102"/>
                    <a:pt x="178938" y="-1179"/>
                    <a:pt x="174299" y="3537"/>
                  </a:cubicBezTo>
                  <a:lnTo>
                    <a:pt x="97451" y="80384"/>
                  </a:lnTo>
                  <a:lnTo>
                    <a:pt x="20604" y="3537"/>
                  </a:lnTo>
                  <a:cubicBezTo>
                    <a:pt x="15888" y="-1179"/>
                    <a:pt x="8311" y="-1179"/>
                    <a:pt x="3673" y="3537"/>
                  </a:cubicBezTo>
                  <a:cubicBezTo>
                    <a:pt x="-966" y="8253"/>
                    <a:pt x="-1043" y="15830"/>
                    <a:pt x="3673" y="20468"/>
                  </a:cubicBezTo>
                  <a:lnTo>
                    <a:pt x="80521" y="97316"/>
                  </a:lnTo>
                  <a:lnTo>
                    <a:pt x="3673" y="174163"/>
                  </a:lnTo>
                  <a:cubicBezTo>
                    <a:pt x="-1198" y="178879"/>
                    <a:pt x="-1198" y="186456"/>
                    <a:pt x="3518" y="19109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1" name="Frihandsfigur: Form 300">
              <a:extLst>
                <a:ext uri="{FF2B5EF4-FFF2-40B4-BE49-F238E27FC236}">
                  <a16:creationId xmlns:a16="http://schemas.microsoft.com/office/drawing/2014/main" id="{EA4A67B6-BF5A-4D25-BB71-4D515A967759}"/>
                </a:ext>
              </a:extLst>
            </p:cNvPr>
            <p:cNvSpPr/>
            <p:nvPr/>
          </p:nvSpPr>
          <p:spPr>
            <a:xfrm>
              <a:off x="8264554" y="4380470"/>
              <a:ext cx="579187" cy="516053"/>
            </a:xfrm>
            <a:custGeom>
              <a:avLst/>
              <a:gdLst>
                <a:gd name="connsiteX0" fmla="*/ 7373 w 579187"/>
                <a:gd name="connsiteY0" fmla="*/ 488840 h 516053"/>
                <a:gd name="connsiteX1" fmla="*/ 54534 w 579187"/>
                <a:gd name="connsiteY1" fmla="*/ 516053 h 516053"/>
                <a:gd name="connsiteX2" fmla="*/ 524664 w 579187"/>
                <a:gd name="connsiteY2" fmla="*/ 516053 h 516053"/>
                <a:gd name="connsiteX3" fmla="*/ 571823 w 579187"/>
                <a:gd name="connsiteY3" fmla="*/ 488840 h 516053"/>
                <a:gd name="connsiteX4" fmla="*/ 571823 w 579187"/>
                <a:gd name="connsiteY4" fmla="*/ 434412 h 516053"/>
                <a:gd name="connsiteX5" fmla="*/ 336720 w 579187"/>
                <a:gd name="connsiteY5" fmla="*/ 27214 h 516053"/>
                <a:gd name="connsiteX6" fmla="*/ 289559 w 579187"/>
                <a:gd name="connsiteY6" fmla="*/ 0 h 516053"/>
                <a:gd name="connsiteX7" fmla="*/ 242400 w 579187"/>
                <a:gd name="connsiteY7" fmla="*/ 27214 h 516053"/>
                <a:gd name="connsiteX8" fmla="*/ 7296 w 579187"/>
                <a:gd name="connsiteY8" fmla="*/ 434412 h 516053"/>
                <a:gd name="connsiteX9" fmla="*/ 7373 w 579187"/>
                <a:gd name="connsiteY9" fmla="*/ 488840 h 516053"/>
                <a:gd name="connsiteX10" fmla="*/ 27475 w 579187"/>
                <a:gd name="connsiteY10" fmla="*/ 446009 h 516053"/>
                <a:gd name="connsiteX11" fmla="*/ 262578 w 579187"/>
                <a:gd name="connsiteY11" fmla="*/ 38810 h 516053"/>
                <a:gd name="connsiteX12" fmla="*/ 289637 w 579187"/>
                <a:gd name="connsiteY12" fmla="*/ 23193 h 516053"/>
                <a:gd name="connsiteX13" fmla="*/ 316696 w 579187"/>
                <a:gd name="connsiteY13" fmla="*/ 38810 h 516053"/>
                <a:gd name="connsiteX14" fmla="*/ 551800 w 579187"/>
                <a:gd name="connsiteY14" fmla="*/ 446009 h 516053"/>
                <a:gd name="connsiteX15" fmla="*/ 551800 w 579187"/>
                <a:gd name="connsiteY15" fmla="*/ 477243 h 516053"/>
                <a:gd name="connsiteX16" fmla="*/ 524741 w 579187"/>
                <a:gd name="connsiteY16" fmla="*/ 492860 h 516053"/>
                <a:gd name="connsiteX17" fmla="*/ 54611 w 579187"/>
                <a:gd name="connsiteY17" fmla="*/ 492860 h 516053"/>
                <a:gd name="connsiteX18" fmla="*/ 27552 w 579187"/>
                <a:gd name="connsiteY18" fmla="*/ 477243 h 516053"/>
                <a:gd name="connsiteX19" fmla="*/ 27475 w 579187"/>
                <a:gd name="connsiteY19" fmla="*/ 446009 h 51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9187" h="516053">
                  <a:moveTo>
                    <a:pt x="7373" y="488840"/>
                  </a:moveTo>
                  <a:cubicBezTo>
                    <a:pt x="17192" y="505925"/>
                    <a:pt x="34819" y="516053"/>
                    <a:pt x="54534" y="516053"/>
                  </a:cubicBezTo>
                  <a:lnTo>
                    <a:pt x="524664" y="516053"/>
                  </a:lnTo>
                  <a:cubicBezTo>
                    <a:pt x="544378" y="516053"/>
                    <a:pt x="562005" y="505848"/>
                    <a:pt x="571823" y="488840"/>
                  </a:cubicBezTo>
                  <a:cubicBezTo>
                    <a:pt x="581642" y="471754"/>
                    <a:pt x="581642" y="451421"/>
                    <a:pt x="571823" y="434412"/>
                  </a:cubicBezTo>
                  <a:lnTo>
                    <a:pt x="336720" y="27214"/>
                  </a:lnTo>
                  <a:cubicBezTo>
                    <a:pt x="326901" y="10128"/>
                    <a:pt x="309274" y="0"/>
                    <a:pt x="289559" y="0"/>
                  </a:cubicBezTo>
                  <a:cubicBezTo>
                    <a:pt x="269846" y="0"/>
                    <a:pt x="252218" y="10205"/>
                    <a:pt x="242400" y="27214"/>
                  </a:cubicBezTo>
                  <a:lnTo>
                    <a:pt x="7296" y="434412"/>
                  </a:lnTo>
                  <a:cubicBezTo>
                    <a:pt x="-2445" y="451421"/>
                    <a:pt x="-2445" y="471754"/>
                    <a:pt x="7373" y="488840"/>
                  </a:cubicBezTo>
                  <a:close/>
                  <a:moveTo>
                    <a:pt x="27475" y="446009"/>
                  </a:moveTo>
                  <a:lnTo>
                    <a:pt x="262578" y="38810"/>
                  </a:lnTo>
                  <a:cubicBezTo>
                    <a:pt x="268221" y="28992"/>
                    <a:pt x="278350" y="23193"/>
                    <a:pt x="289637" y="23193"/>
                  </a:cubicBezTo>
                  <a:cubicBezTo>
                    <a:pt x="300925" y="23193"/>
                    <a:pt x="311052" y="29069"/>
                    <a:pt x="316696" y="38810"/>
                  </a:cubicBezTo>
                  <a:lnTo>
                    <a:pt x="551800" y="446009"/>
                  </a:lnTo>
                  <a:cubicBezTo>
                    <a:pt x="557443" y="455828"/>
                    <a:pt x="557443" y="467502"/>
                    <a:pt x="551800" y="477243"/>
                  </a:cubicBezTo>
                  <a:cubicBezTo>
                    <a:pt x="546156" y="487062"/>
                    <a:pt x="536028" y="492860"/>
                    <a:pt x="524741" y="492860"/>
                  </a:cubicBezTo>
                  <a:lnTo>
                    <a:pt x="54611" y="492860"/>
                  </a:lnTo>
                  <a:cubicBezTo>
                    <a:pt x="43323" y="492860"/>
                    <a:pt x="33196" y="486984"/>
                    <a:pt x="27552" y="477243"/>
                  </a:cubicBezTo>
                  <a:cubicBezTo>
                    <a:pt x="21830" y="467425"/>
                    <a:pt x="21830" y="455751"/>
                    <a:pt x="27475" y="44600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0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12031" y="2855443"/>
            <a:ext cx="605847" cy="418156"/>
            <a:chOff x="8205207" y="2762343"/>
            <a:chExt cx="702993" cy="485206"/>
          </a:xfrm>
          <a:solidFill>
            <a:srgbClr val="333333"/>
          </a:solidFill>
        </p:grpSpPr>
        <p:sp>
          <p:nvSpPr>
            <p:cNvPr id="303" name="Frihandsfigur: Form 302">
              <a:extLst>
                <a:ext uri="{FF2B5EF4-FFF2-40B4-BE49-F238E27FC236}">
                  <a16:creationId xmlns:a16="http://schemas.microsoft.com/office/drawing/2014/main" id="{A8743838-B2F0-4D03-9C00-DB99AB7C91E1}"/>
                </a:ext>
              </a:extLst>
            </p:cNvPr>
            <p:cNvSpPr/>
            <p:nvPr/>
          </p:nvSpPr>
          <p:spPr>
            <a:xfrm>
              <a:off x="8205207" y="2762343"/>
              <a:ext cx="702993" cy="485206"/>
            </a:xfrm>
            <a:custGeom>
              <a:avLst/>
              <a:gdLst>
                <a:gd name="connsiteX0" fmla="*/ 691473 w 702993"/>
                <a:gd name="connsiteY0" fmla="*/ 412688 h 485206"/>
                <a:gd name="connsiteX1" fmla="*/ 660394 w 702993"/>
                <a:gd name="connsiteY1" fmla="*/ 412688 h 485206"/>
                <a:gd name="connsiteX2" fmla="*/ 660394 w 702993"/>
                <a:gd name="connsiteY2" fmla="*/ 34249 h 485206"/>
                <a:gd name="connsiteX3" fmla="*/ 626146 w 702993"/>
                <a:gd name="connsiteY3" fmla="*/ 0 h 485206"/>
                <a:gd name="connsiteX4" fmla="*/ 76925 w 702993"/>
                <a:gd name="connsiteY4" fmla="*/ 0 h 485206"/>
                <a:gd name="connsiteX5" fmla="*/ 42676 w 702993"/>
                <a:gd name="connsiteY5" fmla="*/ 34249 h 485206"/>
                <a:gd name="connsiteX6" fmla="*/ 42676 w 702993"/>
                <a:gd name="connsiteY6" fmla="*/ 412688 h 485206"/>
                <a:gd name="connsiteX7" fmla="*/ 11597 w 702993"/>
                <a:gd name="connsiteY7" fmla="*/ 412688 h 485206"/>
                <a:gd name="connsiteX8" fmla="*/ 0 w 702993"/>
                <a:gd name="connsiteY8" fmla="*/ 424285 h 485206"/>
                <a:gd name="connsiteX9" fmla="*/ 0 w 702993"/>
                <a:gd name="connsiteY9" fmla="*/ 450880 h 485206"/>
                <a:gd name="connsiteX10" fmla="*/ 34249 w 702993"/>
                <a:gd name="connsiteY10" fmla="*/ 485206 h 485206"/>
                <a:gd name="connsiteX11" fmla="*/ 668667 w 702993"/>
                <a:gd name="connsiteY11" fmla="*/ 485206 h 485206"/>
                <a:gd name="connsiteX12" fmla="*/ 702993 w 702993"/>
                <a:gd name="connsiteY12" fmla="*/ 450880 h 485206"/>
                <a:gd name="connsiteX13" fmla="*/ 702993 w 702993"/>
                <a:gd name="connsiteY13" fmla="*/ 424285 h 485206"/>
                <a:gd name="connsiteX14" fmla="*/ 691473 w 702993"/>
                <a:gd name="connsiteY14" fmla="*/ 412688 h 485206"/>
                <a:gd name="connsiteX15" fmla="*/ 65947 w 702993"/>
                <a:gd name="connsiteY15" fmla="*/ 34172 h 485206"/>
                <a:gd name="connsiteX16" fmla="*/ 77003 w 702993"/>
                <a:gd name="connsiteY16" fmla="*/ 23116 h 485206"/>
                <a:gd name="connsiteX17" fmla="*/ 626222 w 702993"/>
                <a:gd name="connsiteY17" fmla="*/ 23116 h 485206"/>
                <a:gd name="connsiteX18" fmla="*/ 637278 w 702993"/>
                <a:gd name="connsiteY18" fmla="*/ 34172 h 485206"/>
                <a:gd name="connsiteX19" fmla="*/ 637278 w 702993"/>
                <a:gd name="connsiteY19" fmla="*/ 412611 h 485206"/>
                <a:gd name="connsiteX20" fmla="*/ 65947 w 702993"/>
                <a:gd name="connsiteY20" fmla="*/ 412611 h 485206"/>
                <a:gd name="connsiteX21" fmla="*/ 65947 w 702993"/>
                <a:gd name="connsiteY21" fmla="*/ 34172 h 485206"/>
                <a:gd name="connsiteX22" fmla="*/ 679877 w 702993"/>
                <a:gd name="connsiteY22" fmla="*/ 450880 h 485206"/>
                <a:gd name="connsiteX23" fmla="*/ 668743 w 702993"/>
                <a:gd name="connsiteY23" fmla="*/ 462013 h 485206"/>
                <a:gd name="connsiteX24" fmla="*/ 34327 w 702993"/>
                <a:gd name="connsiteY24" fmla="*/ 462013 h 485206"/>
                <a:gd name="connsiteX25" fmla="*/ 23271 w 702993"/>
                <a:gd name="connsiteY25" fmla="*/ 450880 h 485206"/>
                <a:gd name="connsiteX26" fmla="*/ 23271 w 702993"/>
                <a:gd name="connsiteY26" fmla="*/ 435881 h 485206"/>
                <a:gd name="connsiteX27" fmla="*/ 679877 w 702993"/>
                <a:gd name="connsiteY27" fmla="*/ 435881 h 485206"/>
                <a:gd name="connsiteX28" fmla="*/ 679877 w 702993"/>
                <a:gd name="connsiteY28" fmla="*/ 450880 h 485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02993" h="485206">
                  <a:moveTo>
                    <a:pt x="691473" y="412688"/>
                  </a:moveTo>
                  <a:lnTo>
                    <a:pt x="660394" y="412688"/>
                  </a:lnTo>
                  <a:lnTo>
                    <a:pt x="660394" y="34249"/>
                  </a:lnTo>
                  <a:cubicBezTo>
                    <a:pt x="660394" y="15385"/>
                    <a:pt x="645009" y="0"/>
                    <a:pt x="626146" y="0"/>
                  </a:cubicBezTo>
                  <a:lnTo>
                    <a:pt x="76925" y="0"/>
                  </a:lnTo>
                  <a:cubicBezTo>
                    <a:pt x="58061" y="0"/>
                    <a:pt x="42676" y="15385"/>
                    <a:pt x="42676" y="34249"/>
                  </a:cubicBezTo>
                  <a:lnTo>
                    <a:pt x="42676" y="412688"/>
                  </a:lnTo>
                  <a:lnTo>
                    <a:pt x="11597" y="412688"/>
                  </a:lnTo>
                  <a:cubicBezTo>
                    <a:pt x="5180" y="412688"/>
                    <a:pt x="0" y="417868"/>
                    <a:pt x="0" y="424285"/>
                  </a:cubicBezTo>
                  <a:lnTo>
                    <a:pt x="0" y="450880"/>
                  </a:lnTo>
                  <a:cubicBezTo>
                    <a:pt x="0" y="469821"/>
                    <a:pt x="15386" y="485206"/>
                    <a:pt x="34249" y="485206"/>
                  </a:cubicBezTo>
                  <a:lnTo>
                    <a:pt x="668667" y="485206"/>
                  </a:lnTo>
                  <a:cubicBezTo>
                    <a:pt x="687608" y="485206"/>
                    <a:pt x="702993" y="469821"/>
                    <a:pt x="702993" y="450880"/>
                  </a:cubicBezTo>
                  <a:lnTo>
                    <a:pt x="702993" y="424285"/>
                  </a:lnTo>
                  <a:cubicBezTo>
                    <a:pt x="703070" y="417868"/>
                    <a:pt x="697890" y="412688"/>
                    <a:pt x="691473" y="412688"/>
                  </a:cubicBezTo>
                  <a:close/>
                  <a:moveTo>
                    <a:pt x="65947" y="34172"/>
                  </a:moveTo>
                  <a:cubicBezTo>
                    <a:pt x="65947" y="28064"/>
                    <a:pt x="70895" y="23116"/>
                    <a:pt x="77003" y="23116"/>
                  </a:cubicBezTo>
                  <a:lnTo>
                    <a:pt x="626222" y="23116"/>
                  </a:lnTo>
                  <a:cubicBezTo>
                    <a:pt x="632330" y="23116"/>
                    <a:pt x="637278" y="28064"/>
                    <a:pt x="637278" y="34172"/>
                  </a:cubicBezTo>
                  <a:lnTo>
                    <a:pt x="637278" y="412611"/>
                  </a:lnTo>
                  <a:lnTo>
                    <a:pt x="65947" y="412611"/>
                  </a:lnTo>
                  <a:lnTo>
                    <a:pt x="65947" y="34172"/>
                  </a:lnTo>
                  <a:close/>
                  <a:moveTo>
                    <a:pt x="679877" y="450880"/>
                  </a:moveTo>
                  <a:cubicBezTo>
                    <a:pt x="679877" y="456988"/>
                    <a:pt x="674929" y="462013"/>
                    <a:pt x="668743" y="462013"/>
                  </a:cubicBezTo>
                  <a:lnTo>
                    <a:pt x="34327" y="462013"/>
                  </a:lnTo>
                  <a:cubicBezTo>
                    <a:pt x="28219" y="462013"/>
                    <a:pt x="23271" y="457065"/>
                    <a:pt x="23271" y="450880"/>
                  </a:cubicBezTo>
                  <a:lnTo>
                    <a:pt x="23271" y="435881"/>
                  </a:lnTo>
                  <a:lnTo>
                    <a:pt x="679877" y="435881"/>
                  </a:lnTo>
                  <a:lnTo>
                    <a:pt x="679877" y="450880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4" name="Frihandsfigur: Form 303">
              <a:extLst>
                <a:ext uri="{FF2B5EF4-FFF2-40B4-BE49-F238E27FC236}">
                  <a16:creationId xmlns:a16="http://schemas.microsoft.com/office/drawing/2014/main" id="{F5010CB3-8B6E-40EC-9A2B-21E85627979E}"/>
                </a:ext>
              </a:extLst>
            </p:cNvPr>
            <p:cNvSpPr/>
            <p:nvPr/>
          </p:nvSpPr>
          <p:spPr>
            <a:xfrm>
              <a:off x="8351713" y="2842515"/>
              <a:ext cx="179748" cy="23193"/>
            </a:xfrm>
            <a:custGeom>
              <a:avLst/>
              <a:gdLst>
                <a:gd name="connsiteX0" fmla="*/ 11597 w 179748"/>
                <a:gd name="connsiteY0" fmla="*/ 23193 h 23193"/>
                <a:gd name="connsiteX1" fmla="*/ 168152 w 179748"/>
                <a:gd name="connsiteY1" fmla="*/ 23193 h 23193"/>
                <a:gd name="connsiteX2" fmla="*/ 179749 w 179748"/>
                <a:gd name="connsiteY2" fmla="*/ 11597 h 23193"/>
                <a:gd name="connsiteX3" fmla="*/ 168152 w 179748"/>
                <a:gd name="connsiteY3" fmla="*/ 0 h 23193"/>
                <a:gd name="connsiteX4" fmla="*/ 11597 w 179748"/>
                <a:gd name="connsiteY4" fmla="*/ 0 h 23193"/>
                <a:gd name="connsiteX5" fmla="*/ 0 w 179748"/>
                <a:gd name="connsiteY5" fmla="*/ 11597 h 23193"/>
                <a:gd name="connsiteX6" fmla="*/ 11597 w 179748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748" h="23193">
                  <a:moveTo>
                    <a:pt x="11597" y="23193"/>
                  </a:moveTo>
                  <a:lnTo>
                    <a:pt x="168152" y="23193"/>
                  </a:lnTo>
                  <a:cubicBezTo>
                    <a:pt x="174569" y="23193"/>
                    <a:pt x="179749" y="18013"/>
                    <a:pt x="179749" y="11597"/>
                  </a:cubicBezTo>
                  <a:cubicBezTo>
                    <a:pt x="179749" y="5180"/>
                    <a:pt x="174569" y="0"/>
                    <a:pt x="168152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3"/>
                    <a:pt x="5179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5" name="Frihandsfigur: Form 304">
              <a:extLst>
                <a:ext uri="{FF2B5EF4-FFF2-40B4-BE49-F238E27FC236}">
                  <a16:creationId xmlns:a16="http://schemas.microsoft.com/office/drawing/2014/main" id="{5FD46440-3C31-4BAF-86CB-8A1EF15F053D}"/>
                </a:ext>
              </a:extLst>
            </p:cNvPr>
            <p:cNvSpPr/>
            <p:nvPr/>
          </p:nvSpPr>
          <p:spPr>
            <a:xfrm>
              <a:off x="8351713" y="2902122"/>
              <a:ext cx="315043" cy="97798"/>
            </a:xfrm>
            <a:custGeom>
              <a:avLst/>
              <a:gdLst>
                <a:gd name="connsiteX0" fmla="*/ 303447 w 315043"/>
                <a:gd name="connsiteY0" fmla="*/ 0 h 97798"/>
                <a:gd name="connsiteX1" fmla="*/ 11597 w 315043"/>
                <a:gd name="connsiteY1" fmla="*/ 0 h 97798"/>
                <a:gd name="connsiteX2" fmla="*/ 0 w 315043"/>
                <a:gd name="connsiteY2" fmla="*/ 11597 h 97798"/>
                <a:gd name="connsiteX3" fmla="*/ 0 w 315043"/>
                <a:gd name="connsiteY3" fmla="*/ 86202 h 97798"/>
                <a:gd name="connsiteX4" fmla="*/ 11597 w 315043"/>
                <a:gd name="connsiteY4" fmla="*/ 97799 h 97798"/>
                <a:gd name="connsiteX5" fmla="*/ 303447 w 315043"/>
                <a:gd name="connsiteY5" fmla="*/ 97799 h 97798"/>
                <a:gd name="connsiteX6" fmla="*/ 315044 w 315043"/>
                <a:gd name="connsiteY6" fmla="*/ 86202 h 97798"/>
                <a:gd name="connsiteX7" fmla="*/ 315044 w 315043"/>
                <a:gd name="connsiteY7" fmla="*/ 11597 h 97798"/>
                <a:gd name="connsiteX8" fmla="*/ 303447 w 315043"/>
                <a:gd name="connsiteY8" fmla="*/ 0 h 97798"/>
                <a:gd name="connsiteX9" fmla="*/ 291850 w 315043"/>
                <a:gd name="connsiteY9" fmla="*/ 74605 h 97798"/>
                <a:gd name="connsiteX10" fmla="*/ 23193 w 315043"/>
                <a:gd name="connsiteY10" fmla="*/ 74605 h 97798"/>
                <a:gd name="connsiteX11" fmla="*/ 23193 w 315043"/>
                <a:gd name="connsiteY11" fmla="*/ 23193 h 97798"/>
                <a:gd name="connsiteX12" fmla="*/ 291850 w 315043"/>
                <a:gd name="connsiteY12" fmla="*/ 23193 h 97798"/>
                <a:gd name="connsiteX13" fmla="*/ 291850 w 315043"/>
                <a:gd name="connsiteY13" fmla="*/ 74605 h 9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043" h="97798">
                  <a:moveTo>
                    <a:pt x="303447" y="0"/>
                  </a:move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lnTo>
                    <a:pt x="0" y="86202"/>
                  </a:lnTo>
                  <a:cubicBezTo>
                    <a:pt x="0" y="92619"/>
                    <a:pt x="5179" y="97799"/>
                    <a:pt x="11597" y="97799"/>
                  </a:cubicBezTo>
                  <a:lnTo>
                    <a:pt x="303447" y="97799"/>
                  </a:lnTo>
                  <a:cubicBezTo>
                    <a:pt x="309864" y="97799"/>
                    <a:pt x="315044" y="92619"/>
                    <a:pt x="315044" y="86202"/>
                  </a:cubicBezTo>
                  <a:lnTo>
                    <a:pt x="315044" y="11597"/>
                  </a:lnTo>
                  <a:cubicBezTo>
                    <a:pt x="315044" y="5180"/>
                    <a:pt x="309864" y="0"/>
                    <a:pt x="303447" y="0"/>
                  </a:cubicBezTo>
                  <a:close/>
                  <a:moveTo>
                    <a:pt x="291850" y="74605"/>
                  </a:moveTo>
                  <a:lnTo>
                    <a:pt x="23193" y="74605"/>
                  </a:lnTo>
                  <a:lnTo>
                    <a:pt x="23193" y="23193"/>
                  </a:lnTo>
                  <a:lnTo>
                    <a:pt x="291850" y="23193"/>
                  </a:lnTo>
                  <a:lnTo>
                    <a:pt x="291850" y="74605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6" name="Frihandsfigur: Form 305">
              <a:extLst>
                <a:ext uri="{FF2B5EF4-FFF2-40B4-BE49-F238E27FC236}">
                  <a16:creationId xmlns:a16="http://schemas.microsoft.com/office/drawing/2014/main" id="{1895D18A-FA42-4F19-B97F-DE0BA00D997E}"/>
                </a:ext>
              </a:extLst>
            </p:cNvPr>
            <p:cNvSpPr/>
            <p:nvPr/>
          </p:nvSpPr>
          <p:spPr>
            <a:xfrm>
              <a:off x="8351713" y="3034479"/>
              <a:ext cx="315043" cy="97798"/>
            </a:xfrm>
            <a:custGeom>
              <a:avLst/>
              <a:gdLst>
                <a:gd name="connsiteX0" fmla="*/ 303447 w 315043"/>
                <a:gd name="connsiteY0" fmla="*/ 0 h 97798"/>
                <a:gd name="connsiteX1" fmla="*/ 11597 w 315043"/>
                <a:gd name="connsiteY1" fmla="*/ 0 h 97798"/>
                <a:gd name="connsiteX2" fmla="*/ 0 w 315043"/>
                <a:gd name="connsiteY2" fmla="*/ 11597 h 97798"/>
                <a:gd name="connsiteX3" fmla="*/ 0 w 315043"/>
                <a:gd name="connsiteY3" fmla="*/ 86202 h 97798"/>
                <a:gd name="connsiteX4" fmla="*/ 11597 w 315043"/>
                <a:gd name="connsiteY4" fmla="*/ 97799 h 97798"/>
                <a:gd name="connsiteX5" fmla="*/ 303447 w 315043"/>
                <a:gd name="connsiteY5" fmla="*/ 97799 h 97798"/>
                <a:gd name="connsiteX6" fmla="*/ 315044 w 315043"/>
                <a:gd name="connsiteY6" fmla="*/ 86202 h 97798"/>
                <a:gd name="connsiteX7" fmla="*/ 315044 w 315043"/>
                <a:gd name="connsiteY7" fmla="*/ 11597 h 97798"/>
                <a:gd name="connsiteX8" fmla="*/ 303447 w 315043"/>
                <a:gd name="connsiteY8" fmla="*/ 0 h 97798"/>
                <a:gd name="connsiteX9" fmla="*/ 291850 w 315043"/>
                <a:gd name="connsiteY9" fmla="*/ 74605 h 97798"/>
                <a:gd name="connsiteX10" fmla="*/ 23193 w 315043"/>
                <a:gd name="connsiteY10" fmla="*/ 74605 h 97798"/>
                <a:gd name="connsiteX11" fmla="*/ 23193 w 315043"/>
                <a:gd name="connsiteY11" fmla="*/ 23193 h 97798"/>
                <a:gd name="connsiteX12" fmla="*/ 291850 w 315043"/>
                <a:gd name="connsiteY12" fmla="*/ 23193 h 97798"/>
                <a:gd name="connsiteX13" fmla="*/ 291850 w 315043"/>
                <a:gd name="connsiteY13" fmla="*/ 74605 h 9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043" h="97798">
                  <a:moveTo>
                    <a:pt x="303447" y="0"/>
                  </a:move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lnTo>
                    <a:pt x="0" y="86202"/>
                  </a:lnTo>
                  <a:cubicBezTo>
                    <a:pt x="0" y="92619"/>
                    <a:pt x="5179" y="97799"/>
                    <a:pt x="11597" y="97799"/>
                  </a:cubicBezTo>
                  <a:lnTo>
                    <a:pt x="303447" y="97799"/>
                  </a:lnTo>
                  <a:cubicBezTo>
                    <a:pt x="309864" y="97799"/>
                    <a:pt x="315044" y="92619"/>
                    <a:pt x="315044" y="86202"/>
                  </a:cubicBezTo>
                  <a:lnTo>
                    <a:pt x="315044" y="11597"/>
                  </a:lnTo>
                  <a:cubicBezTo>
                    <a:pt x="315044" y="5180"/>
                    <a:pt x="309864" y="0"/>
                    <a:pt x="303447" y="0"/>
                  </a:cubicBezTo>
                  <a:close/>
                  <a:moveTo>
                    <a:pt x="291850" y="74605"/>
                  </a:moveTo>
                  <a:lnTo>
                    <a:pt x="23193" y="74605"/>
                  </a:lnTo>
                  <a:lnTo>
                    <a:pt x="23193" y="23193"/>
                  </a:lnTo>
                  <a:lnTo>
                    <a:pt x="291850" y="23193"/>
                  </a:lnTo>
                  <a:lnTo>
                    <a:pt x="291850" y="74605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7" name="Frihandsfigur: Form 306">
              <a:extLst>
                <a:ext uri="{FF2B5EF4-FFF2-40B4-BE49-F238E27FC236}">
                  <a16:creationId xmlns:a16="http://schemas.microsoft.com/office/drawing/2014/main" id="{2D9032C6-D7C4-41DF-997E-E0A84ABFC275}"/>
                </a:ext>
              </a:extLst>
            </p:cNvPr>
            <p:cNvSpPr/>
            <p:nvPr/>
          </p:nvSpPr>
          <p:spPr>
            <a:xfrm>
              <a:off x="8704506" y="2844402"/>
              <a:ext cx="84316" cy="97149"/>
            </a:xfrm>
            <a:custGeom>
              <a:avLst/>
              <a:gdLst>
                <a:gd name="connsiteX0" fmla="*/ 58580 w 84316"/>
                <a:gd name="connsiteY0" fmla="*/ 53082 h 97149"/>
                <a:gd name="connsiteX1" fmla="*/ 70100 w 84316"/>
                <a:gd name="connsiteY1" fmla="*/ 49371 h 97149"/>
                <a:gd name="connsiteX2" fmla="*/ 76748 w 84316"/>
                <a:gd name="connsiteY2" fmla="*/ 41021 h 97149"/>
                <a:gd name="connsiteX3" fmla="*/ 71646 w 84316"/>
                <a:gd name="connsiteY3" fmla="*/ 31667 h 97149"/>
                <a:gd name="connsiteX4" fmla="*/ 14204 w 84316"/>
                <a:gd name="connsiteY4" fmla="*/ 1129 h 97149"/>
                <a:gd name="connsiteX5" fmla="*/ 3457 w 84316"/>
                <a:gd name="connsiteY5" fmla="*/ 2288 h 97149"/>
                <a:gd name="connsiteX6" fmla="*/ 442 w 84316"/>
                <a:gd name="connsiteY6" fmla="*/ 12648 h 97149"/>
                <a:gd name="connsiteX7" fmla="*/ 20312 w 84316"/>
                <a:gd name="connsiteY7" fmla="*/ 74574 h 97149"/>
                <a:gd name="connsiteX8" fmla="*/ 28661 w 84316"/>
                <a:gd name="connsiteY8" fmla="*/ 81223 h 97149"/>
                <a:gd name="connsiteX9" fmla="*/ 29511 w 84316"/>
                <a:gd name="connsiteY9" fmla="*/ 81300 h 97149"/>
                <a:gd name="connsiteX10" fmla="*/ 38015 w 84316"/>
                <a:gd name="connsiteY10" fmla="*/ 76198 h 97149"/>
                <a:gd name="connsiteX11" fmla="*/ 43737 w 84316"/>
                <a:gd name="connsiteY11" fmla="*/ 65529 h 97149"/>
                <a:gd name="connsiteX12" fmla="*/ 67239 w 84316"/>
                <a:gd name="connsiteY12" fmla="*/ 93670 h 97149"/>
                <a:gd name="connsiteX13" fmla="*/ 74662 w 84316"/>
                <a:gd name="connsiteY13" fmla="*/ 97149 h 97149"/>
                <a:gd name="connsiteX14" fmla="*/ 80846 w 84316"/>
                <a:gd name="connsiteY14" fmla="*/ 94907 h 97149"/>
                <a:gd name="connsiteX15" fmla="*/ 82083 w 84316"/>
                <a:gd name="connsiteY15" fmla="*/ 81300 h 97149"/>
                <a:gd name="connsiteX16" fmla="*/ 58580 w 84316"/>
                <a:gd name="connsiteY16" fmla="*/ 53082 h 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4316" h="97149">
                  <a:moveTo>
                    <a:pt x="58580" y="53082"/>
                  </a:moveTo>
                  <a:lnTo>
                    <a:pt x="70100" y="49371"/>
                  </a:lnTo>
                  <a:cubicBezTo>
                    <a:pt x="73810" y="48134"/>
                    <a:pt x="76440" y="44887"/>
                    <a:pt x="76748" y="41021"/>
                  </a:cubicBezTo>
                  <a:cubicBezTo>
                    <a:pt x="77058" y="37156"/>
                    <a:pt x="75048" y="33445"/>
                    <a:pt x="71646" y="31667"/>
                  </a:cubicBezTo>
                  <a:lnTo>
                    <a:pt x="14204" y="1129"/>
                  </a:lnTo>
                  <a:cubicBezTo>
                    <a:pt x="10725" y="-727"/>
                    <a:pt x="6473" y="-263"/>
                    <a:pt x="3457" y="2288"/>
                  </a:cubicBezTo>
                  <a:cubicBezTo>
                    <a:pt x="442" y="4840"/>
                    <a:pt x="-717" y="8937"/>
                    <a:pt x="442" y="12648"/>
                  </a:cubicBezTo>
                  <a:lnTo>
                    <a:pt x="20312" y="74574"/>
                  </a:lnTo>
                  <a:cubicBezTo>
                    <a:pt x="21471" y="78285"/>
                    <a:pt x="24795" y="80914"/>
                    <a:pt x="28661" y="81223"/>
                  </a:cubicBezTo>
                  <a:cubicBezTo>
                    <a:pt x="28970" y="81223"/>
                    <a:pt x="29279" y="81300"/>
                    <a:pt x="29511" y="81300"/>
                  </a:cubicBezTo>
                  <a:cubicBezTo>
                    <a:pt x="33068" y="81300"/>
                    <a:pt x="36315" y="79368"/>
                    <a:pt x="38015" y="76198"/>
                  </a:cubicBezTo>
                  <a:lnTo>
                    <a:pt x="43737" y="65529"/>
                  </a:lnTo>
                  <a:lnTo>
                    <a:pt x="67239" y="93670"/>
                  </a:lnTo>
                  <a:cubicBezTo>
                    <a:pt x="69172" y="95989"/>
                    <a:pt x="71878" y="97149"/>
                    <a:pt x="74662" y="97149"/>
                  </a:cubicBezTo>
                  <a:cubicBezTo>
                    <a:pt x="76826" y="97149"/>
                    <a:pt x="79068" y="96376"/>
                    <a:pt x="80846" y="94907"/>
                  </a:cubicBezTo>
                  <a:cubicBezTo>
                    <a:pt x="84944" y="91506"/>
                    <a:pt x="85485" y="85398"/>
                    <a:pt x="82083" y="81300"/>
                  </a:cubicBezTo>
                  <a:lnTo>
                    <a:pt x="58580" y="53082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0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698626" y="5684790"/>
            <a:ext cx="553476" cy="418756"/>
            <a:chOff x="3316193" y="6045369"/>
            <a:chExt cx="642225" cy="485902"/>
          </a:xfrm>
          <a:solidFill>
            <a:srgbClr val="333333"/>
          </a:solidFill>
        </p:grpSpPr>
        <p:sp>
          <p:nvSpPr>
            <p:cNvPr id="309" name="Frihandsfigur: Form 308">
              <a:extLst>
                <a:ext uri="{FF2B5EF4-FFF2-40B4-BE49-F238E27FC236}">
                  <a16:creationId xmlns:a16="http://schemas.microsoft.com/office/drawing/2014/main" id="{2D6BC2A2-8994-4270-A117-55B4DEC424F3}"/>
                </a:ext>
              </a:extLst>
            </p:cNvPr>
            <p:cNvSpPr/>
            <p:nvPr/>
          </p:nvSpPr>
          <p:spPr>
            <a:xfrm>
              <a:off x="3316193" y="6045369"/>
              <a:ext cx="642225" cy="485902"/>
            </a:xfrm>
            <a:custGeom>
              <a:avLst/>
              <a:gdLst>
                <a:gd name="connsiteX0" fmla="*/ 581922 w 642225"/>
                <a:gd name="connsiteY0" fmla="*/ 193124 h 485902"/>
                <a:gd name="connsiteX1" fmla="*/ 522547 w 642225"/>
                <a:gd name="connsiteY1" fmla="*/ 173332 h 485902"/>
                <a:gd name="connsiteX2" fmla="*/ 406117 w 642225"/>
                <a:gd name="connsiteY2" fmla="*/ 42290 h 485902"/>
                <a:gd name="connsiteX3" fmla="*/ 311874 w 642225"/>
                <a:gd name="connsiteY3" fmla="*/ 0 h 485902"/>
                <a:gd name="connsiteX4" fmla="*/ 87903 w 642225"/>
                <a:gd name="connsiteY4" fmla="*/ 0 h 485902"/>
                <a:gd name="connsiteX5" fmla="*/ 0 w 642225"/>
                <a:gd name="connsiteY5" fmla="*/ 87903 h 485902"/>
                <a:gd name="connsiteX6" fmla="*/ 0 w 642225"/>
                <a:gd name="connsiteY6" fmla="*/ 397999 h 485902"/>
                <a:gd name="connsiteX7" fmla="*/ 11597 w 642225"/>
                <a:gd name="connsiteY7" fmla="*/ 409596 h 485902"/>
                <a:gd name="connsiteX8" fmla="*/ 57365 w 642225"/>
                <a:gd name="connsiteY8" fmla="*/ 409596 h 485902"/>
                <a:gd name="connsiteX9" fmla="*/ 135681 w 642225"/>
                <a:gd name="connsiteY9" fmla="*/ 485902 h 485902"/>
                <a:gd name="connsiteX10" fmla="*/ 213998 w 642225"/>
                <a:gd name="connsiteY10" fmla="*/ 409596 h 485902"/>
                <a:gd name="connsiteX11" fmla="*/ 428227 w 642225"/>
                <a:gd name="connsiteY11" fmla="*/ 409596 h 485902"/>
                <a:gd name="connsiteX12" fmla="*/ 506544 w 642225"/>
                <a:gd name="connsiteY12" fmla="*/ 485902 h 485902"/>
                <a:gd name="connsiteX13" fmla="*/ 584860 w 642225"/>
                <a:gd name="connsiteY13" fmla="*/ 409596 h 485902"/>
                <a:gd name="connsiteX14" fmla="*/ 630629 w 642225"/>
                <a:gd name="connsiteY14" fmla="*/ 409596 h 485902"/>
                <a:gd name="connsiteX15" fmla="*/ 642225 w 642225"/>
                <a:gd name="connsiteY15" fmla="*/ 397999 h 485902"/>
                <a:gd name="connsiteX16" fmla="*/ 642225 w 642225"/>
                <a:gd name="connsiteY16" fmla="*/ 276465 h 485902"/>
                <a:gd name="connsiteX17" fmla="*/ 581922 w 642225"/>
                <a:gd name="connsiteY17" fmla="*/ 193124 h 485902"/>
                <a:gd name="connsiteX18" fmla="*/ 490077 w 642225"/>
                <a:gd name="connsiteY18" fmla="*/ 171709 h 485902"/>
                <a:gd name="connsiteX19" fmla="*/ 374806 w 642225"/>
                <a:gd name="connsiteY19" fmla="*/ 171709 h 485902"/>
                <a:gd name="connsiteX20" fmla="*/ 374806 w 642225"/>
                <a:gd name="connsiteY20" fmla="*/ 99500 h 485902"/>
                <a:gd name="connsiteX21" fmla="*/ 425831 w 642225"/>
                <a:gd name="connsiteY21" fmla="*/ 99500 h 485902"/>
                <a:gd name="connsiteX22" fmla="*/ 490077 w 642225"/>
                <a:gd name="connsiteY22" fmla="*/ 171709 h 485902"/>
                <a:gd name="connsiteX23" fmla="*/ 135604 w 642225"/>
                <a:gd name="connsiteY23" fmla="*/ 462786 h 485902"/>
                <a:gd name="connsiteX24" fmla="*/ 80404 w 642225"/>
                <a:gd name="connsiteY24" fmla="*/ 407586 h 485902"/>
                <a:gd name="connsiteX25" fmla="*/ 135604 w 642225"/>
                <a:gd name="connsiteY25" fmla="*/ 352385 h 485902"/>
                <a:gd name="connsiteX26" fmla="*/ 190804 w 642225"/>
                <a:gd name="connsiteY26" fmla="*/ 407586 h 485902"/>
                <a:gd name="connsiteX27" fmla="*/ 135604 w 642225"/>
                <a:gd name="connsiteY27" fmla="*/ 462786 h 485902"/>
                <a:gd name="connsiteX28" fmla="*/ 506389 w 642225"/>
                <a:gd name="connsiteY28" fmla="*/ 462786 h 485902"/>
                <a:gd name="connsiteX29" fmla="*/ 451189 w 642225"/>
                <a:gd name="connsiteY29" fmla="*/ 407586 h 485902"/>
                <a:gd name="connsiteX30" fmla="*/ 506389 w 642225"/>
                <a:gd name="connsiteY30" fmla="*/ 352385 h 485902"/>
                <a:gd name="connsiteX31" fmla="*/ 561590 w 642225"/>
                <a:gd name="connsiteY31" fmla="*/ 407586 h 485902"/>
                <a:gd name="connsiteX32" fmla="*/ 506389 w 642225"/>
                <a:gd name="connsiteY32" fmla="*/ 462786 h 485902"/>
                <a:gd name="connsiteX33" fmla="*/ 618800 w 642225"/>
                <a:gd name="connsiteY33" fmla="*/ 310096 h 485902"/>
                <a:gd name="connsiteX34" fmla="*/ 592205 w 642225"/>
                <a:gd name="connsiteY34" fmla="*/ 310096 h 485902"/>
                <a:gd name="connsiteX35" fmla="*/ 580608 w 642225"/>
                <a:gd name="connsiteY35" fmla="*/ 321693 h 485902"/>
                <a:gd name="connsiteX36" fmla="*/ 592205 w 642225"/>
                <a:gd name="connsiteY36" fmla="*/ 333290 h 485902"/>
                <a:gd name="connsiteX37" fmla="*/ 618800 w 642225"/>
                <a:gd name="connsiteY37" fmla="*/ 333290 h 485902"/>
                <a:gd name="connsiteX38" fmla="*/ 618800 w 642225"/>
                <a:gd name="connsiteY38" fmla="*/ 386402 h 485902"/>
                <a:gd name="connsiteX39" fmla="*/ 581768 w 642225"/>
                <a:gd name="connsiteY39" fmla="*/ 386402 h 485902"/>
                <a:gd name="connsiteX40" fmla="*/ 506389 w 642225"/>
                <a:gd name="connsiteY40" fmla="*/ 329114 h 485902"/>
                <a:gd name="connsiteX41" fmla="*/ 431011 w 642225"/>
                <a:gd name="connsiteY41" fmla="*/ 386402 h 485902"/>
                <a:gd name="connsiteX42" fmla="*/ 211060 w 642225"/>
                <a:gd name="connsiteY42" fmla="*/ 386402 h 485902"/>
                <a:gd name="connsiteX43" fmla="*/ 135681 w 642225"/>
                <a:gd name="connsiteY43" fmla="*/ 329114 h 485902"/>
                <a:gd name="connsiteX44" fmla="*/ 60303 w 642225"/>
                <a:gd name="connsiteY44" fmla="*/ 386402 h 485902"/>
                <a:gd name="connsiteX45" fmla="*/ 23271 w 642225"/>
                <a:gd name="connsiteY45" fmla="*/ 386402 h 485902"/>
                <a:gd name="connsiteX46" fmla="*/ 23271 w 642225"/>
                <a:gd name="connsiteY46" fmla="*/ 333290 h 485902"/>
                <a:gd name="connsiteX47" fmla="*/ 49866 w 642225"/>
                <a:gd name="connsiteY47" fmla="*/ 333290 h 485902"/>
                <a:gd name="connsiteX48" fmla="*/ 61463 w 642225"/>
                <a:gd name="connsiteY48" fmla="*/ 321693 h 485902"/>
                <a:gd name="connsiteX49" fmla="*/ 49866 w 642225"/>
                <a:gd name="connsiteY49" fmla="*/ 310096 h 485902"/>
                <a:gd name="connsiteX50" fmla="*/ 23271 w 642225"/>
                <a:gd name="connsiteY50" fmla="*/ 310096 h 485902"/>
                <a:gd name="connsiteX51" fmla="*/ 23271 w 642225"/>
                <a:gd name="connsiteY51" fmla="*/ 87903 h 485902"/>
                <a:gd name="connsiteX52" fmla="*/ 87980 w 642225"/>
                <a:gd name="connsiteY52" fmla="*/ 23193 h 485902"/>
                <a:gd name="connsiteX53" fmla="*/ 311951 w 642225"/>
                <a:gd name="connsiteY53" fmla="*/ 23193 h 485902"/>
                <a:gd name="connsiteX54" fmla="*/ 388876 w 642225"/>
                <a:gd name="connsiteY54" fmla="*/ 57752 h 485902"/>
                <a:gd name="connsiteX55" fmla="*/ 405421 w 642225"/>
                <a:gd name="connsiteY55" fmla="*/ 76384 h 485902"/>
                <a:gd name="connsiteX56" fmla="*/ 363363 w 642225"/>
                <a:gd name="connsiteY56" fmla="*/ 76384 h 485902"/>
                <a:gd name="connsiteX57" fmla="*/ 351767 w 642225"/>
                <a:gd name="connsiteY57" fmla="*/ 87980 h 485902"/>
                <a:gd name="connsiteX58" fmla="*/ 351767 w 642225"/>
                <a:gd name="connsiteY58" fmla="*/ 183383 h 485902"/>
                <a:gd name="connsiteX59" fmla="*/ 363363 w 642225"/>
                <a:gd name="connsiteY59" fmla="*/ 194979 h 485902"/>
                <a:gd name="connsiteX60" fmla="*/ 514120 w 642225"/>
                <a:gd name="connsiteY60" fmla="*/ 194979 h 485902"/>
                <a:gd name="connsiteX61" fmla="*/ 574655 w 642225"/>
                <a:gd name="connsiteY61" fmla="*/ 215158 h 485902"/>
                <a:gd name="connsiteX62" fmla="*/ 618955 w 642225"/>
                <a:gd name="connsiteY62" fmla="*/ 276543 h 485902"/>
                <a:gd name="connsiteX63" fmla="*/ 618955 w 642225"/>
                <a:gd name="connsiteY63" fmla="*/ 310096 h 485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42225" h="485902">
                  <a:moveTo>
                    <a:pt x="581922" y="193124"/>
                  </a:moveTo>
                  <a:lnTo>
                    <a:pt x="522547" y="173332"/>
                  </a:lnTo>
                  <a:lnTo>
                    <a:pt x="406117" y="42290"/>
                  </a:lnTo>
                  <a:cubicBezTo>
                    <a:pt x="382227" y="15385"/>
                    <a:pt x="347824" y="0"/>
                    <a:pt x="311874" y="0"/>
                  </a:cubicBezTo>
                  <a:lnTo>
                    <a:pt x="87903" y="0"/>
                  </a:lnTo>
                  <a:cubicBezTo>
                    <a:pt x="39429" y="0"/>
                    <a:pt x="0" y="39429"/>
                    <a:pt x="0" y="87903"/>
                  </a:cubicBezTo>
                  <a:lnTo>
                    <a:pt x="0" y="397999"/>
                  </a:lnTo>
                  <a:cubicBezTo>
                    <a:pt x="0" y="404416"/>
                    <a:pt x="5180" y="409596"/>
                    <a:pt x="11597" y="409596"/>
                  </a:cubicBezTo>
                  <a:lnTo>
                    <a:pt x="57365" y="409596"/>
                  </a:lnTo>
                  <a:cubicBezTo>
                    <a:pt x="58447" y="451885"/>
                    <a:pt x="93083" y="485902"/>
                    <a:pt x="135681" y="485902"/>
                  </a:cubicBezTo>
                  <a:cubicBezTo>
                    <a:pt x="178280" y="485902"/>
                    <a:pt x="212838" y="451808"/>
                    <a:pt x="213998" y="409596"/>
                  </a:cubicBezTo>
                  <a:lnTo>
                    <a:pt x="428227" y="409596"/>
                  </a:lnTo>
                  <a:cubicBezTo>
                    <a:pt x="429310" y="451885"/>
                    <a:pt x="464023" y="485902"/>
                    <a:pt x="506544" y="485902"/>
                  </a:cubicBezTo>
                  <a:cubicBezTo>
                    <a:pt x="549065" y="485902"/>
                    <a:pt x="583701" y="451808"/>
                    <a:pt x="584860" y="409596"/>
                  </a:cubicBezTo>
                  <a:lnTo>
                    <a:pt x="630629" y="409596"/>
                  </a:lnTo>
                  <a:cubicBezTo>
                    <a:pt x="637046" y="409596"/>
                    <a:pt x="642225" y="404416"/>
                    <a:pt x="642225" y="397999"/>
                  </a:cubicBezTo>
                  <a:lnTo>
                    <a:pt x="642225" y="276465"/>
                  </a:lnTo>
                  <a:cubicBezTo>
                    <a:pt x="641994" y="238660"/>
                    <a:pt x="617872" y="205107"/>
                    <a:pt x="581922" y="193124"/>
                  </a:cubicBezTo>
                  <a:close/>
                  <a:moveTo>
                    <a:pt x="490077" y="171709"/>
                  </a:moveTo>
                  <a:lnTo>
                    <a:pt x="374806" y="171709"/>
                  </a:lnTo>
                  <a:lnTo>
                    <a:pt x="374806" y="99500"/>
                  </a:lnTo>
                  <a:lnTo>
                    <a:pt x="425831" y="99500"/>
                  </a:lnTo>
                  <a:lnTo>
                    <a:pt x="490077" y="171709"/>
                  </a:lnTo>
                  <a:close/>
                  <a:moveTo>
                    <a:pt x="135604" y="462786"/>
                  </a:moveTo>
                  <a:cubicBezTo>
                    <a:pt x="105143" y="462786"/>
                    <a:pt x="80404" y="438046"/>
                    <a:pt x="80404" y="407586"/>
                  </a:cubicBezTo>
                  <a:cubicBezTo>
                    <a:pt x="80404" y="377125"/>
                    <a:pt x="105143" y="352385"/>
                    <a:pt x="135604" y="352385"/>
                  </a:cubicBezTo>
                  <a:cubicBezTo>
                    <a:pt x="166065" y="352385"/>
                    <a:pt x="190804" y="377125"/>
                    <a:pt x="190804" y="407586"/>
                  </a:cubicBezTo>
                  <a:cubicBezTo>
                    <a:pt x="190804" y="438046"/>
                    <a:pt x="165987" y="462786"/>
                    <a:pt x="135604" y="462786"/>
                  </a:cubicBezTo>
                  <a:close/>
                  <a:moveTo>
                    <a:pt x="506389" y="462786"/>
                  </a:moveTo>
                  <a:cubicBezTo>
                    <a:pt x="475929" y="462786"/>
                    <a:pt x="451189" y="438046"/>
                    <a:pt x="451189" y="407586"/>
                  </a:cubicBezTo>
                  <a:cubicBezTo>
                    <a:pt x="451189" y="377125"/>
                    <a:pt x="475929" y="352385"/>
                    <a:pt x="506389" y="352385"/>
                  </a:cubicBezTo>
                  <a:cubicBezTo>
                    <a:pt x="536850" y="352385"/>
                    <a:pt x="561590" y="377125"/>
                    <a:pt x="561590" y="407586"/>
                  </a:cubicBezTo>
                  <a:cubicBezTo>
                    <a:pt x="561590" y="438046"/>
                    <a:pt x="536850" y="462786"/>
                    <a:pt x="506389" y="462786"/>
                  </a:cubicBezTo>
                  <a:close/>
                  <a:moveTo>
                    <a:pt x="618800" y="310096"/>
                  </a:moveTo>
                  <a:lnTo>
                    <a:pt x="592205" y="310096"/>
                  </a:lnTo>
                  <a:cubicBezTo>
                    <a:pt x="585788" y="310096"/>
                    <a:pt x="580608" y="315276"/>
                    <a:pt x="580608" y="321693"/>
                  </a:cubicBezTo>
                  <a:cubicBezTo>
                    <a:pt x="580608" y="328109"/>
                    <a:pt x="585788" y="333290"/>
                    <a:pt x="592205" y="333290"/>
                  </a:cubicBezTo>
                  <a:lnTo>
                    <a:pt x="618800" y="333290"/>
                  </a:lnTo>
                  <a:lnTo>
                    <a:pt x="618800" y="386402"/>
                  </a:lnTo>
                  <a:lnTo>
                    <a:pt x="581768" y="386402"/>
                  </a:lnTo>
                  <a:cubicBezTo>
                    <a:pt x="572490" y="353390"/>
                    <a:pt x="542262" y="329114"/>
                    <a:pt x="506389" y="329114"/>
                  </a:cubicBezTo>
                  <a:cubicBezTo>
                    <a:pt x="470517" y="329114"/>
                    <a:pt x="440211" y="353390"/>
                    <a:pt x="431011" y="386402"/>
                  </a:cubicBezTo>
                  <a:lnTo>
                    <a:pt x="211060" y="386402"/>
                  </a:lnTo>
                  <a:cubicBezTo>
                    <a:pt x="201783" y="353390"/>
                    <a:pt x="171554" y="329114"/>
                    <a:pt x="135681" y="329114"/>
                  </a:cubicBezTo>
                  <a:cubicBezTo>
                    <a:pt x="99809" y="329114"/>
                    <a:pt x="69503" y="353390"/>
                    <a:pt x="60303" y="386402"/>
                  </a:cubicBezTo>
                  <a:lnTo>
                    <a:pt x="23271" y="386402"/>
                  </a:lnTo>
                  <a:lnTo>
                    <a:pt x="23271" y="333290"/>
                  </a:lnTo>
                  <a:lnTo>
                    <a:pt x="49866" y="333290"/>
                  </a:lnTo>
                  <a:cubicBezTo>
                    <a:pt x="56283" y="333290"/>
                    <a:pt x="61463" y="328109"/>
                    <a:pt x="61463" y="321693"/>
                  </a:cubicBezTo>
                  <a:cubicBezTo>
                    <a:pt x="61463" y="315276"/>
                    <a:pt x="56283" y="310096"/>
                    <a:pt x="49866" y="310096"/>
                  </a:cubicBezTo>
                  <a:lnTo>
                    <a:pt x="23271" y="310096"/>
                  </a:lnTo>
                  <a:lnTo>
                    <a:pt x="23271" y="87903"/>
                  </a:lnTo>
                  <a:cubicBezTo>
                    <a:pt x="23271" y="52185"/>
                    <a:pt x="52340" y="23193"/>
                    <a:pt x="87980" y="23193"/>
                  </a:cubicBezTo>
                  <a:lnTo>
                    <a:pt x="311951" y="23193"/>
                  </a:lnTo>
                  <a:cubicBezTo>
                    <a:pt x="341330" y="23193"/>
                    <a:pt x="369394" y="35795"/>
                    <a:pt x="388876" y="57752"/>
                  </a:cubicBezTo>
                  <a:lnTo>
                    <a:pt x="405421" y="76384"/>
                  </a:lnTo>
                  <a:lnTo>
                    <a:pt x="363363" y="76384"/>
                  </a:lnTo>
                  <a:cubicBezTo>
                    <a:pt x="356946" y="76384"/>
                    <a:pt x="351767" y="81563"/>
                    <a:pt x="351767" y="87980"/>
                  </a:cubicBezTo>
                  <a:lnTo>
                    <a:pt x="351767" y="183383"/>
                  </a:lnTo>
                  <a:cubicBezTo>
                    <a:pt x="351767" y="189799"/>
                    <a:pt x="356946" y="194979"/>
                    <a:pt x="363363" y="194979"/>
                  </a:cubicBezTo>
                  <a:lnTo>
                    <a:pt x="514120" y="194979"/>
                  </a:lnTo>
                  <a:lnTo>
                    <a:pt x="574655" y="215158"/>
                  </a:lnTo>
                  <a:cubicBezTo>
                    <a:pt x="601096" y="223971"/>
                    <a:pt x="618955" y="248634"/>
                    <a:pt x="618955" y="276543"/>
                  </a:cubicBezTo>
                  <a:lnTo>
                    <a:pt x="618955" y="31009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10" name="Frihandsfigur: Form 309">
              <a:extLst>
                <a:ext uri="{FF2B5EF4-FFF2-40B4-BE49-F238E27FC236}">
                  <a16:creationId xmlns:a16="http://schemas.microsoft.com/office/drawing/2014/main" id="{C177E737-737B-4477-A70D-193467E96903}"/>
                </a:ext>
              </a:extLst>
            </p:cNvPr>
            <p:cNvSpPr/>
            <p:nvPr/>
          </p:nvSpPr>
          <p:spPr>
            <a:xfrm>
              <a:off x="3392421" y="6121676"/>
              <a:ext cx="241366" cy="118595"/>
            </a:xfrm>
            <a:custGeom>
              <a:avLst/>
              <a:gdLst>
                <a:gd name="connsiteX0" fmla="*/ 229769 w 241366"/>
                <a:gd name="connsiteY0" fmla="*/ 0 h 118595"/>
                <a:gd name="connsiteX1" fmla="*/ 11597 w 241366"/>
                <a:gd name="connsiteY1" fmla="*/ 0 h 118595"/>
                <a:gd name="connsiteX2" fmla="*/ 0 w 241366"/>
                <a:gd name="connsiteY2" fmla="*/ 11597 h 118595"/>
                <a:gd name="connsiteX3" fmla="*/ 0 w 241366"/>
                <a:gd name="connsiteY3" fmla="*/ 106999 h 118595"/>
                <a:gd name="connsiteX4" fmla="*/ 11597 w 241366"/>
                <a:gd name="connsiteY4" fmla="*/ 118596 h 118595"/>
                <a:gd name="connsiteX5" fmla="*/ 229769 w 241366"/>
                <a:gd name="connsiteY5" fmla="*/ 118596 h 118595"/>
                <a:gd name="connsiteX6" fmla="*/ 241366 w 241366"/>
                <a:gd name="connsiteY6" fmla="*/ 106999 h 118595"/>
                <a:gd name="connsiteX7" fmla="*/ 241366 w 241366"/>
                <a:gd name="connsiteY7" fmla="*/ 11597 h 118595"/>
                <a:gd name="connsiteX8" fmla="*/ 229769 w 241366"/>
                <a:gd name="connsiteY8" fmla="*/ 0 h 118595"/>
                <a:gd name="connsiteX9" fmla="*/ 218173 w 241366"/>
                <a:gd name="connsiteY9" fmla="*/ 95402 h 118595"/>
                <a:gd name="connsiteX10" fmla="*/ 23193 w 241366"/>
                <a:gd name="connsiteY10" fmla="*/ 95402 h 118595"/>
                <a:gd name="connsiteX11" fmla="*/ 23193 w 241366"/>
                <a:gd name="connsiteY11" fmla="*/ 23193 h 118595"/>
                <a:gd name="connsiteX12" fmla="*/ 218173 w 241366"/>
                <a:gd name="connsiteY12" fmla="*/ 23193 h 118595"/>
                <a:gd name="connsiteX13" fmla="*/ 218173 w 241366"/>
                <a:gd name="connsiteY13" fmla="*/ 95402 h 1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366" h="118595">
                  <a:moveTo>
                    <a:pt x="229769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06999"/>
                  </a:lnTo>
                  <a:cubicBezTo>
                    <a:pt x="0" y="113416"/>
                    <a:pt x="5180" y="118596"/>
                    <a:pt x="11597" y="118596"/>
                  </a:cubicBezTo>
                  <a:lnTo>
                    <a:pt x="229769" y="118596"/>
                  </a:lnTo>
                  <a:cubicBezTo>
                    <a:pt x="236186" y="118596"/>
                    <a:pt x="241366" y="113416"/>
                    <a:pt x="241366" y="106999"/>
                  </a:cubicBezTo>
                  <a:lnTo>
                    <a:pt x="241366" y="11597"/>
                  </a:lnTo>
                  <a:cubicBezTo>
                    <a:pt x="241366" y="5180"/>
                    <a:pt x="236186" y="0"/>
                    <a:pt x="229769" y="0"/>
                  </a:cubicBezTo>
                  <a:close/>
                  <a:moveTo>
                    <a:pt x="218173" y="95402"/>
                  </a:moveTo>
                  <a:lnTo>
                    <a:pt x="23193" y="95402"/>
                  </a:lnTo>
                  <a:lnTo>
                    <a:pt x="23193" y="23193"/>
                  </a:lnTo>
                  <a:lnTo>
                    <a:pt x="218173" y="23193"/>
                  </a:lnTo>
                  <a:lnTo>
                    <a:pt x="218173" y="95402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311" name="Frihandsfigur: Form 310">
            <a:extLst>
              <a:ext uri="{FF2B5EF4-FFF2-40B4-BE49-F238E27FC236}">
                <a16:creationId xmlns:a16="http://schemas.microsoft.com/office/drawing/2014/main" id="{48A2FDA3-6DAE-42C8-BB87-CF246BD0238B}"/>
              </a:ext>
            </a:extLst>
          </p:cNvPr>
          <p:cNvSpPr/>
          <p:nvPr/>
        </p:nvSpPr>
        <p:spPr>
          <a:xfrm>
            <a:off x="5148845" y="5647279"/>
            <a:ext cx="482260" cy="482385"/>
          </a:xfrm>
          <a:custGeom>
            <a:avLst/>
            <a:gdLst>
              <a:gd name="connsiteX0" fmla="*/ 481186 w 559589"/>
              <a:gd name="connsiteY0" fmla="*/ 328419 h 559734"/>
              <a:gd name="connsiteX1" fmla="*/ 399004 w 559589"/>
              <a:gd name="connsiteY1" fmla="*/ 410601 h 559734"/>
              <a:gd name="connsiteX2" fmla="*/ 380913 w 559589"/>
              <a:gd name="connsiteY2" fmla="*/ 420960 h 559734"/>
              <a:gd name="connsiteX3" fmla="*/ 380913 w 559589"/>
              <a:gd name="connsiteY3" fmla="*/ 208354 h 559734"/>
              <a:gd name="connsiteX4" fmla="*/ 369316 w 559589"/>
              <a:gd name="connsiteY4" fmla="*/ 196757 h 559734"/>
              <a:gd name="connsiteX5" fmla="*/ 291696 w 559589"/>
              <a:gd name="connsiteY5" fmla="*/ 196757 h 559734"/>
              <a:gd name="connsiteX6" fmla="*/ 291696 w 559589"/>
              <a:gd name="connsiteY6" fmla="*/ 188485 h 559734"/>
              <a:gd name="connsiteX7" fmla="*/ 349525 w 559589"/>
              <a:gd name="connsiteY7" fmla="*/ 120142 h 559734"/>
              <a:gd name="connsiteX8" fmla="*/ 289377 w 559589"/>
              <a:gd name="connsiteY8" fmla="*/ 4639 h 559734"/>
              <a:gd name="connsiteX9" fmla="*/ 280099 w 559589"/>
              <a:gd name="connsiteY9" fmla="*/ 0 h 559734"/>
              <a:gd name="connsiteX10" fmla="*/ 270822 w 559589"/>
              <a:gd name="connsiteY10" fmla="*/ 4639 h 559734"/>
              <a:gd name="connsiteX11" fmla="*/ 210673 w 559589"/>
              <a:gd name="connsiteY11" fmla="*/ 120142 h 559734"/>
              <a:gd name="connsiteX12" fmla="*/ 268503 w 559589"/>
              <a:gd name="connsiteY12" fmla="*/ 188485 h 559734"/>
              <a:gd name="connsiteX13" fmla="*/ 268503 w 559589"/>
              <a:gd name="connsiteY13" fmla="*/ 196757 h 559734"/>
              <a:gd name="connsiteX14" fmla="*/ 190882 w 559589"/>
              <a:gd name="connsiteY14" fmla="*/ 196757 h 559734"/>
              <a:gd name="connsiteX15" fmla="*/ 179285 w 559589"/>
              <a:gd name="connsiteY15" fmla="*/ 208354 h 559734"/>
              <a:gd name="connsiteX16" fmla="*/ 179285 w 559589"/>
              <a:gd name="connsiteY16" fmla="*/ 363054 h 559734"/>
              <a:gd name="connsiteX17" fmla="*/ 175652 w 559589"/>
              <a:gd name="connsiteY17" fmla="*/ 363054 h 559734"/>
              <a:gd name="connsiteX18" fmla="*/ 91305 w 559589"/>
              <a:gd name="connsiteY18" fmla="*/ 399313 h 559734"/>
              <a:gd name="connsiteX19" fmla="*/ 69812 w 559589"/>
              <a:gd name="connsiteY19" fmla="*/ 422043 h 559734"/>
              <a:gd name="connsiteX20" fmla="*/ 11597 w 559589"/>
              <a:gd name="connsiteY20" fmla="*/ 422043 h 559734"/>
              <a:gd name="connsiteX21" fmla="*/ 0 w 559589"/>
              <a:gd name="connsiteY21" fmla="*/ 433640 h 559734"/>
              <a:gd name="connsiteX22" fmla="*/ 0 w 559589"/>
              <a:gd name="connsiteY22" fmla="*/ 548138 h 559734"/>
              <a:gd name="connsiteX23" fmla="*/ 11597 w 559589"/>
              <a:gd name="connsiteY23" fmla="*/ 559734 h 559734"/>
              <a:gd name="connsiteX24" fmla="*/ 344886 w 559589"/>
              <a:gd name="connsiteY24" fmla="*/ 559734 h 559734"/>
              <a:gd name="connsiteX25" fmla="*/ 432867 w 559589"/>
              <a:gd name="connsiteY25" fmla="*/ 523321 h 559734"/>
              <a:gd name="connsiteX26" fmla="*/ 433407 w 559589"/>
              <a:gd name="connsiteY26" fmla="*/ 522779 h 559734"/>
              <a:gd name="connsiteX27" fmla="*/ 546437 w 559589"/>
              <a:gd name="connsiteY27" fmla="*/ 393206 h 559734"/>
              <a:gd name="connsiteX28" fmla="*/ 546128 w 559589"/>
              <a:gd name="connsiteY28" fmla="*/ 328419 h 559734"/>
              <a:gd name="connsiteX29" fmla="*/ 481186 w 559589"/>
              <a:gd name="connsiteY29" fmla="*/ 328419 h 559734"/>
              <a:gd name="connsiteX30" fmla="*/ 233867 w 559589"/>
              <a:gd name="connsiteY30" fmla="*/ 120142 h 559734"/>
              <a:gd name="connsiteX31" fmla="*/ 280099 w 559589"/>
              <a:gd name="connsiteY31" fmla="*/ 31311 h 559734"/>
              <a:gd name="connsiteX32" fmla="*/ 326331 w 559589"/>
              <a:gd name="connsiteY32" fmla="*/ 120142 h 559734"/>
              <a:gd name="connsiteX33" fmla="*/ 291696 w 559589"/>
              <a:gd name="connsiteY33" fmla="*/ 164828 h 559734"/>
              <a:gd name="connsiteX34" fmla="*/ 291696 w 559589"/>
              <a:gd name="connsiteY34" fmla="*/ 125940 h 559734"/>
              <a:gd name="connsiteX35" fmla="*/ 280099 w 559589"/>
              <a:gd name="connsiteY35" fmla="*/ 114344 h 559734"/>
              <a:gd name="connsiteX36" fmla="*/ 268503 w 559589"/>
              <a:gd name="connsiteY36" fmla="*/ 125940 h 559734"/>
              <a:gd name="connsiteX37" fmla="*/ 268503 w 559589"/>
              <a:gd name="connsiteY37" fmla="*/ 164828 h 559734"/>
              <a:gd name="connsiteX38" fmla="*/ 233867 w 559589"/>
              <a:gd name="connsiteY38" fmla="*/ 120142 h 559734"/>
              <a:gd name="connsiteX39" fmla="*/ 202478 w 559589"/>
              <a:gd name="connsiteY39" fmla="*/ 220028 h 559734"/>
              <a:gd name="connsiteX40" fmla="*/ 357720 w 559589"/>
              <a:gd name="connsiteY40" fmla="*/ 220028 h 559734"/>
              <a:gd name="connsiteX41" fmla="*/ 357720 w 559589"/>
              <a:gd name="connsiteY41" fmla="*/ 373491 h 559734"/>
              <a:gd name="connsiteX42" fmla="*/ 330661 w 559589"/>
              <a:gd name="connsiteY42" fmla="*/ 363132 h 559734"/>
              <a:gd name="connsiteX43" fmla="*/ 202556 w 559589"/>
              <a:gd name="connsiteY43" fmla="*/ 363132 h 559734"/>
              <a:gd name="connsiteX44" fmla="*/ 202556 w 559589"/>
              <a:gd name="connsiteY44" fmla="*/ 220028 h 559734"/>
              <a:gd name="connsiteX45" fmla="*/ 529892 w 559589"/>
              <a:gd name="connsiteY45" fmla="*/ 377125 h 559734"/>
              <a:gd name="connsiteX46" fmla="*/ 529351 w 559589"/>
              <a:gd name="connsiteY46" fmla="*/ 377666 h 559734"/>
              <a:gd name="connsiteX47" fmla="*/ 416322 w 559589"/>
              <a:gd name="connsiteY47" fmla="*/ 507163 h 559734"/>
              <a:gd name="connsiteX48" fmla="*/ 344963 w 559589"/>
              <a:gd name="connsiteY48" fmla="*/ 536541 h 559734"/>
              <a:gd name="connsiteX49" fmla="*/ 23271 w 559589"/>
              <a:gd name="connsiteY49" fmla="*/ 536541 h 559734"/>
              <a:gd name="connsiteX50" fmla="*/ 23271 w 559589"/>
              <a:gd name="connsiteY50" fmla="*/ 445236 h 559734"/>
              <a:gd name="connsiteX51" fmla="*/ 74838 w 559589"/>
              <a:gd name="connsiteY51" fmla="*/ 445236 h 559734"/>
              <a:gd name="connsiteX52" fmla="*/ 83264 w 559589"/>
              <a:gd name="connsiteY52" fmla="*/ 441602 h 559734"/>
              <a:gd name="connsiteX53" fmla="*/ 108159 w 559589"/>
              <a:gd name="connsiteY53" fmla="*/ 415239 h 559734"/>
              <a:gd name="connsiteX54" fmla="*/ 175652 w 559589"/>
              <a:gd name="connsiteY54" fmla="*/ 386248 h 559734"/>
              <a:gd name="connsiteX55" fmla="*/ 330661 w 559589"/>
              <a:gd name="connsiteY55" fmla="*/ 386248 h 559734"/>
              <a:gd name="connsiteX56" fmla="*/ 348829 w 559589"/>
              <a:gd name="connsiteY56" fmla="*/ 404493 h 559734"/>
              <a:gd name="connsiteX57" fmla="*/ 331898 w 559589"/>
              <a:gd name="connsiteY57" fmla="*/ 422661 h 559734"/>
              <a:gd name="connsiteX58" fmla="*/ 252577 w 559589"/>
              <a:gd name="connsiteY58" fmla="*/ 422661 h 559734"/>
              <a:gd name="connsiteX59" fmla="*/ 240980 w 559589"/>
              <a:gd name="connsiteY59" fmla="*/ 434258 h 559734"/>
              <a:gd name="connsiteX60" fmla="*/ 240980 w 559589"/>
              <a:gd name="connsiteY60" fmla="*/ 434335 h 559734"/>
              <a:gd name="connsiteX61" fmla="*/ 240980 w 559589"/>
              <a:gd name="connsiteY61" fmla="*/ 434412 h 559734"/>
              <a:gd name="connsiteX62" fmla="*/ 252577 w 559589"/>
              <a:gd name="connsiteY62" fmla="*/ 446009 h 559734"/>
              <a:gd name="connsiteX63" fmla="*/ 252577 w 559589"/>
              <a:gd name="connsiteY63" fmla="*/ 446009 h 559734"/>
              <a:gd name="connsiteX64" fmla="*/ 330661 w 559589"/>
              <a:gd name="connsiteY64" fmla="*/ 445932 h 559734"/>
              <a:gd name="connsiteX65" fmla="*/ 332516 w 559589"/>
              <a:gd name="connsiteY65" fmla="*/ 445855 h 559734"/>
              <a:gd name="connsiteX66" fmla="*/ 369858 w 559589"/>
              <a:gd name="connsiteY66" fmla="*/ 445855 h 559734"/>
              <a:gd name="connsiteX67" fmla="*/ 415317 w 559589"/>
              <a:gd name="connsiteY67" fmla="*/ 426991 h 559734"/>
              <a:gd name="connsiteX68" fmla="*/ 497499 w 559589"/>
              <a:gd name="connsiteY68" fmla="*/ 344809 h 559734"/>
              <a:gd name="connsiteX69" fmla="*/ 529738 w 559589"/>
              <a:gd name="connsiteY69" fmla="*/ 344809 h 559734"/>
              <a:gd name="connsiteX70" fmla="*/ 529892 w 559589"/>
              <a:gd name="connsiteY70" fmla="*/ 377125 h 55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59589" h="559734">
                <a:moveTo>
                  <a:pt x="481186" y="328419"/>
                </a:moveTo>
                <a:lnTo>
                  <a:pt x="399004" y="410601"/>
                </a:lnTo>
                <a:cubicBezTo>
                  <a:pt x="393901" y="415703"/>
                  <a:pt x="387639" y="419105"/>
                  <a:pt x="380913" y="420960"/>
                </a:cubicBezTo>
                <a:lnTo>
                  <a:pt x="380913" y="208354"/>
                </a:lnTo>
                <a:cubicBezTo>
                  <a:pt x="380913" y="201937"/>
                  <a:pt x="375733" y="196757"/>
                  <a:pt x="369316" y="196757"/>
                </a:cubicBezTo>
                <a:lnTo>
                  <a:pt x="291696" y="196757"/>
                </a:lnTo>
                <a:lnTo>
                  <a:pt x="291696" y="188485"/>
                </a:lnTo>
                <a:cubicBezTo>
                  <a:pt x="324476" y="182919"/>
                  <a:pt x="349525" y="154468"/>
                  <a:pt x="349525" y="120142"/>
                </a:cubicBezTo>
                <a:cubicBezTo>
                  <a:pt x="349525" y="85352"/>
                  <a:pt x="295562" y="12834"/>
                  <a:pt x="289377" y="4639"/>
                </a:cubicBezTo>
                <a:cubicBezTo>
                  <a:pt x="287212" y="1701"/>
                  <a:pt x="283733" y="0"/>
                  <a:pt x="280099" y="0"/>
                </a:cubicBezTo>
                <a:cubicBezTo>
                  <a:pt x="276465" y="0"/>
                  <a:pt x="273064" y="1701"/>
                  <a:pt x="270822" y="4639"/>
                </a:cubicBezTo>
                <a:cubicBezTo>
                  <a:pt x="264637" y="12757"/>
                  <a:pt x="210673" y="85275"/>
                  <a:pt x="210673" y="120142"/>
                </a:cubicBezTo>
                <a:cubicBezTo>
                  <a:pt x="210673" y="154468"/>
                  <a:pt x="235723" y="182919"/>
                  <a:pt x="268503" y="188485"/>
                </a:cubicBezTo>
                <a:lnTo>
                  <a:pt x="268503" y="196757"/>
                </a:lnTo>
                <a:lnTo>
                  <a:pt x="190882" y="196757"/>
                </a:lnTo>
                <a:cubicBezTo>
                  <a:pt x="184465" y="196757"/>
                  <a:pt x="179285" y="201937"/>
                  <a:pt x="179285" y="208354"/>
                </a:cubicBezTo>
                <a:lnTo>
                  <a:pt x="179285" y="363054"/>
                </a:lnTo>
                <a:lnTo>
                  <a:pt x="175652" y="363054"/>
                </a:lnTo>
                <a:cubicBezTo>
                  <a:pt x="143877" y="363054"/>
                  <a:pt x="113184" y="376275"/>
                  <a:pt x="91305" y="399313"/>
                </a:cubicBezTo>
                <a:lnTo>
                  <a:pt x="69812" y="422043"/>
                </a:lnTo>
                <a:lnTo>
                  <a:pt x="11597" y="422043"/>
                </a:lnTo>
                <a:cubicBezTo>
                  <a:pt x="5180" y="422043"/>
                  <a:pt x="0" y="427223"/>
                  <a:pt x="0" y="433640"/>
                </a:cubicBezTo>
                <a:lnTo>
                  <a:pt x="0" y="548138"/>
                </a:lnTo>
                <a:cubicBezTo>
                  <a:pt x="0" y="554555"/>
                  <a:pt x="5180" y="559734"/>
                  <a:pt x="11597" y="559734"/>
                </a:cubicBezTo>
                <a:lnTo>
                  <a:pt x="344886" y="559734"/>
                </a:lnTo>
                <a:cubicBezTo>
                  <a:pt x="378130" y="559734"/>
                  <a:pt x="409364" y="546824"/>
                  <a:pt x="432867" y="523321"/>
                </a:cubicBezTo>
                <a:cubicBezTo>
                  <a:pt x="433021" y="523166"/>
                  <a:pt x="433253" y="522934"/>
                  <a:pt x="433407" y="522779"/>
                </a:cubicBezTo>
                <a:lnTo>
                  <a:pt x="546437" y="393206"/>
                </a:lnTo>
                <a:cubicBezTo>
                  <a:pt x="564064" y="375270"/>
                  <a:pt x="563986" y="346278"/>
                  <a:pt x="546128" y="328419"/>
                </a:cubicBezTo>
                <a:cubicBezTo>
                  <a:pt x="528346" y="310483"/>
                  <a:pt x="499122" y="310483"/>
                  <a:pt x="481186" y="328419"/>
                </a:cubicBezTo>
                <a:close/>
                <a:moveTo>
                  <a:pt x="233867" y="120142"/>
                </a:moveTo>
                <a:cubicBezTo>
                  <a:pt x="233867" y="102515"/>
                  <a:pt x="259303" y="60690"/>
                  <a:pt x="280099" y="31311"/>
                </a:cubicBezTo>
                <a:cubicBezTo>
                  <a:pt x="300819" y="60690"/>
                  <a:pt x="326331" y="102438"/>
                  <a:pt x="326331" y="120142"/>
                </a:cubicBezTo>
                <a:cubicBezTo>
                  <a:pt x="326331" y="141634"/>
                  <a:pt x="311565" y="159648"/>
                  <a:pt x="291696" y="164828"/>
                </a:cubicBezTo>
                <a:lnTo>
                  <a:pt x="291696" y="125940"/>
                </a:lnTo>
                <a:cubicBezTo>
                  <a:pt x="291696" y="119524"/>
                  <a:pt x="286516" y="114344"/>
                  <a:pt x="280099" y="114344"/>
                </a:cubicBezTo>
                <a:cubicBezTo>
                  <a:pt x="273682" y="114344"/>
                  <a:pt x="268503" y="119524"/>
                  <a:pt x="268503" y="125940"/>
                </a:cubicBezTo>
                <a:lnTo>
                  <a:pt x="268503" y="164828"/>
                </a:lnTo>
                <a:cubicBezTo>
                  <a:pt x="248634" y="159726"/>
                  <a:pt x="233867" y="141634"/>
                  <a:pt x="233867" y="120142"/>
                </a:cubicBezTo>
                <a:close/>
                <a:moveTo>
                  <a:pt x="202478" y="220028"/>
                </a:moveTo>
                <a:lnTo>
                  <a:pt x="357720" y="220028"/>
                </a:lnTo>
                <a:lnTo>
                  <a:pt x="357720" y="373491"/>
                </a:lnTo>
                <a:cubicBezTo>
                  <a:pt x="350453" y="367152"/>
                  <a:pt x="341021" y="363132"/>
                  <a:pt x="330661" y="363132"/>
                </a:cubicBezTo>
                <a:lnTo>
                  <a:pt x="202556" y="363132"/>
                </a:lnTo>
                <a:lnTo>
                  <a:pt x="202556" y="220028"/>
                </a:lnTo>
                <a:close/>
                <a:moveTo>
                  <a:pt x="529892" y="377125"/>
                </a:moveTo>
                <a:cubicBezTo>
                  <a:pt x="529738" y="377280"/>
                  <a:pt x="529506" y="377511"/>
                  <a:pt x="529351" y="377666"/>
                </a:cubicBezTo>
                <a:lnTo>
                  <a:pt x="416322" y="507163"/>
                </a:lnTo>
                <a:cubicBezTo>
                  <a:pt x="397226" y="526104"/>
                  <a:pt x="371868" y="536541"/>
                  <a:pt x="344963" y="536541"/>
                </a:cubicBezTo>
                <a:lnTo>
                  <a:pt x="23271" y="536541"/>
                </a:lnTo>
                <a:lnTo>
                  <a:pt x="23271" y="445236"/>
                </a:lnTo>
                <a:lnTo>
                  <a:pt x="74838" y="445236"/>
                </a:lnTo>
                <a:cubicBezTo>
                  <a:pt x="78007" y="445236"/>
                  <a:pt x="81100" y="443922"/>
                  <a:pt x="83264" y="441602"/>
                </a:cubicBezTo>
                <a:lnTo>
                  <a:pt x="108159" y="415239"/>
                </a:lnTo>
                <a:cubicBezTo>
                  <a:pt x="125631" y="396762"/>
                  <a:pt x="150216" y="386248"/>
                  <a:pt x="175652" y="386248"/>
                </a:cubicBezTo>
                <a:lnTo>
                  <a:pt x="330661" y="386248"/>
                </a:lnTo>
                <a:cubicBezTo>
                  <a:pt x="340711" y="386248"/>
                  <a:pt x="348829" y="394365"/>
                  <a:pt x="348829" y="404493"/>
                </a:cubicBezTo>
                <a:cubicBezTo>
                  <a:pt x="348829" y="414080"/>
                  <a:pt x="341330" y="421965"/>
                  <a:pt x="331898" y="422661"/>
                </a:cubicBezTo>
                <a:lnTo>
                  <a:pt x="252577" y="422661"/>
                </a:lnTo>
                <a:cubicBezTo>
                  <a:pt x="246160" y="422661"/>
                  <a:pt x="240980" y="427841"/>
                  <a:pt x="240980" y="434258"/>
                </a:cubicBezTo>
                <a:cubicBezTo>
                  <a:pt x="240980" y="434258"/>
                  <a:pt x="240980" y="434335"/>
                  <a:pt x="240980" y="434335"/>
                </a:cubicBezTo>
                <a:cubicBezTo>
                  <a:pt x="240980" y="434335"/>
                  <a:pt x="240980" y="434412"/>
                  <a:pt x="240980" y="434412"/>
                </a:cubicBezTo>
                <a:cubicBezTo>
                  <a:pt x="240980" y="440829"/>
                  <a:pt x="246160" y="446009"/>
                  <a:pt x="252577" y="446009"/>
                </a:cubicBezTo>
                <a:cubicBezTo>
                  <a:pt x="252577" y="446009"/>
                  <a:pt x="252577" y="446009"/>
                  <a:pt x="252577" y="446009"/>
                </a:cubicBezTo>
                <a:lnTo>
                  <a:pt x="330661" y="445932"/>
                </a:lnTo>
                <a:cubicBezTo>
                  <a:pt x="331279" y="445932"/>
                  <a:pt x="331898" y="445932"/>
                  <a:pt x="332516" y="445855"/>
                </a:cubicBezTo>
                <a:lnTo>
                  <a:pt x="369858" y="445855"/>
                </a:lnTo>
                <a:cubicBezTo>
                  <a:pt x="387021" y="445855"/>
                  <a:pt x="403179" y="439129"/>
                  <a:pt x="415317" y="426991"/>
                </a:cubicBezTo>
                <a:lnTo>
                  <a:pt x="497499" y="344809"/>
                </a:lnTo>
                <a:cubicBezTo>
                  <a:pt x="506389" y="335918"/>
                  <a:pt x="520847" y="335918"/>
                  <a:pt x="529738" y="344809"/>
                </a:cubicBezTo>
                <a:cubicBezTo>
                  <a:pt x="538783" y="353777"/>
                  <a:pt x="538783" y="368234"/>
                  <a:pt x="529892" y="377125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515" name="Grupp 514">
            <a:extLst>
              <a:ext uri="{FF2B5EF4-FFF2-40B4-BE49-F238E27FC236}">
                <a16:creationId xmlns:a16="http://schemas.microsoft.com/office/drawing/2014/main" id="{56BB7569-846E-4843-9212-8410A7FE9AF5}"/>
              </a:ext>
            </a:extLst>
          </p:cNvPr>
          <p:cNvGrpSpPr/>
          <p:nvPr/>
        </p:nvGrpSpPr>
        <p:grpSpPr>
          <a:xfrm>
            <a:off x="5847770" y="4924368"/>
            <a:ext cx="492578" cy="479120"/>
            <a:chOff x="5847770" y="4924368"/>
            <a:chExt cx="492578" cy="479120"/>
          </a:xfrm>
        </p:grpSpPr>
        <p:sp>
          <p:nvSpPr>
            <p:cNvPr id="312" name="Frihandsfigur: Form 311">
              <a:extLst>
                <a:ext uri="{FF2B5EF4-FFF2-40B4-BE49-F238E27FC236}">
                  <a16:creationId xmlns:a16="http://schemas.microsoft.com/office/drawing/2014/main" id="{D2F3F77E-17B8-436D-B532-E898C576F995}"/>
                </a:ext>
              </a:extLst>
            </p:cNvPr>
            <p:cNvSpPr/>
            <p:nvPr/>
          </p:nvSpPr>
          <p:spPr>
            <a:xfrm>
              <a:off x="5942248" y="5113391"/>
              <a:ext cx="19988" cy="35779"/>
            </a:xfrm>
            <a:custGeom>
              <a:avLst/>
              <a:gdLst>
                <a:gd name="connsiteX0" fmla="*/ 11597 w 23193"/>
                <a:gd name="connsiteY0" fmla="*/ 0 h 41516"/>
                <a:gd name="connsiteX1" fmla="*/ 0 w 23193"/>
                <a:gd name="connsiteY1" fmla="*/ 11597 h 41516"/>
                <a:gd name="connsiteX2" fmla="*/ 0 w 23193"/>
                <a:gd name="connsiteY2" fmla="*/ 29920 h 41516"/>
                <a:gd name="connsiteX3" fmla="*/ 11597 w 23193"/>
                <a:gd name="connsiteY3" fmla="*/ 41517 h 41516"/>
                <a:gd name="connsiteX4" fmla="*/ 23193 w 23193"/>
                <a:gd name="connsiteY4" fmla="*/ 29920 h 41516"/>
                <a:gd name="connsiteX5" fmla="*/ 23193 w 23193"/>
                <a:gd name="connsiteY5" fmla="*/ 11597 h 41516"/>
                <a:gd name="connsiteX6" fmla="*/ 11597 w 23193"/>
                <a:gd name="connsiteY6" fmla="*/ 0 h 4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41516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29920"/>
                  </a:lnTo>
                  <a:cubicBezTo>
                    <a:pt x="0" y="36336"/>
                    <a:pt x="5180" y="41517"/>
                    <a:pt x="11597" y="41517"/>
                  </a:cubicBezTo>
                  <a:cubicBezTo>
                    <a:pt x="18014" y="41517"/>
                    <a:pt x="23193" y="36336"/>
                    <a:pt x="23193" y="29920"/>
                  </a:cubicBezTo>
                  <a:lnTo>
                    <a:pt x="23193" y="11597"/>
                  </a:lnTo>
                  <a:cubicBezTo>
                    <a:pt x="23193" y="5180"/>
                    <a:pt x="17936" y="0"/>
                    <a:pt x="11597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313" name="Bild 1">
              <a:extLst>
                <a:ext uri="{FF2B5EF4-FFF2-40B4-BE49-F238E27FC236}">
                  <a16:creationId xmlns:a16="http://schemas.microsoft.com/office/drawing/2014/main" id="{014E9455-384A-47B2-9BA2-7AF02A7B6759}"/>
                </a:ext>
              </a:extLst>
            </p:cNvPr>
            <p:cNvGrpSpPr/>
            <p:nvPr/>
          </p:nvGrpSpPr>
          <p:grpSpPr>
            <a:xfrm>
              <a:off x="5847770" y="4924368"/>
              <a:ext cx="492578" cy="479120"/>
              <a:chOff x="5809948" y="5163015"/>
              <a:chExt cx="571562" cy="555946"/>
            </a:xfrm>
            <a:solidFill>
              <a:srgbClr val="333333"/>
            </a:solidFill>
          </p:grpSpPr>
          <p:sp>
            <p:nvSpPr>
              <p:cNvPr id="314" name="Frihandsfigur: Form 313">
                <a:extLst>
                  <a:ext uri="{FF2B5EF4-FFF2-40B4-BE49-F238E27FC236}">
                    <a16:creationId xmlns:a16="http://schemas.microsoft.com/office/drawing/2014/main" id="{B72FCCCB-E81E-4263-9156-1E5A8E33CFD8}"/>
                  </a:ext>
                </a:extLst>
              </p:cNvPr>
              <p:cNvSpPr/>
              <p:nvPr/>
            </p:nvSpPr>
            <p:spPr>
              <a:xfrm>
                <a:off x="6029202" y="5382347"/>
                <a:ext cx="23193" cy="41516"/>
              </a:xfrm>
              <a:custGeom>
                <a:avLst/>
                <a:gdLst>
                  <a:gd name="connsiteX0" fmla="*/ 11597 w 23193"/>
                  <a:gd name="connsiteY0" fmla="*/ 0 h 41516"/>
                  <a:gd name="connsiteX1" fmla="*/ 0 w 23193"/>
                  <a:gd name="connsiteY1" fmla="*/ 11597 h 41516"/>
                  <a:gd name="connsiteX2" fmla="*/ 0 w 23193"/>
                  <a:gd name="connsiteY2" fmla="*/ 29920 h 41516"/>
                  <a:gd name="connsiteX3" fmla="*/ 11597 w 23193"/>
                  <a:gd name="connsiteY3" fmla="*/ 41517 h 41516"/>
                  <a:gd name="connsiteX4" fmla="*/ 23193 w 23193"/>
                  <a:gd name="connsiteY4" fmla="*/ 29920 h 41516"/>
                  <a:gd name="connsiteX5" fmla="*/ 23193 w 23193"/>
                  <a:gd name="connsiteY5" fmla="*/ 11597 h 41516"/>
                  <a:gd name="connsiteX6" fmla="*/ 11597 w 23193"/>
                  <a:gd name="connsiteY6" fmla="*/ 0 h 4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93" h="41516">
                    <a:moveTo>
                      <a:pt x="11597" y="0"/>
                    </a:moveTo>
                    <a:cubicBezTo>
                      <a:pt x="5180" y="0"/>
                      <a:pt x="0" y="5180"/>
                      <a:pt x="0" y="11597"/>
                    </a:cubicBezTo>
                    <a:lnTo>
                      <a:pt x="0" y="29920"/>
                    </a:lnTo>
                    <a:cubicBezTo>
                      <a:pt x="0" y="36336"/>
                      <a:pt x="5180" y="41517"/>
                      <a:pt x="11597" y="41517"/>
                    </a:cubicBezTo>
                    <a:cubicBezTo>
                      <a:pt x="18014" y="41517"/>
                      <a:pt x="23193" y="36336"/>
                      <a:pt x="23193" y="29920"/>
                    </a:cubicBezTo>
                    <a:lnTo>
                      <a:pt x="23193" y="11597"/>
                    </a:lnTo>
                    <a:cubicBezTo>
                      <a:pt x="23193" y="5180"/>
                      <a:pt x="18014" y="0"/>
                      <a:pt x="11597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5" name="Frihandsfigur: Form 314">
                <a:extLst>
                  <a:ext uri="{FF2B5EF4-FFF2-40B4-BE49-F238E27FC236}">
                    <a16:creationId xmlns:a16="http://schemas.microsoft.com/office/drawing/2014/main" id="{820579D7-9262-459A-8AE0-01F827B7629D}"/>
                  </a:ext>
                </a:extLst>
              </p:cNvPr>
              <p:cNvSpPr/>
              <p:nvPr/>
            </p:nvSpPr>
            <p:spPr>
              <a:xfrm>
                <a:off x="6138907" y="5382347"/>
                <a:ext cx="23193" cy="41516"/>
              </a:xfrm>
              <a:custGeom>
                <a:avLst/>
                <a:gdLst>
                  <a:gd name="connsiteX0" fmla="*/ 11597 w 23193"/>
                  <a:gd name="connsiteY0" fmla="*/ 0 h 41516"/>
                  <a:gd name="connsiteX1" fmla="*/ 0 w 23193"/>
                  <a:gd name="connsiteY1" fmla="*/ 11597 h 41516"/>
                  <a:gd name="connsiteX2" fmla="*/ 0 w 23193"/>
                  <a:gd name="connsiteY2" fmla="*/ 29920 h 41516"/>
                  <a:gd name="connsiteX3" fmla="*/ 11597 w 23193"/>
                  <a:gd name="connsiteY3" fmla="*/ 41517 h 41516"/>
                  <a:gd name="connsiteX4" fmla="*/ 23193 w 23193"/>
                  <a:gd name="connsiteY4" fmla="*/ 29920 h 41516"/>
                  <a:gd name="connsiteX5" fmla="*/ 23193 w 23193"/>
                  <a:gd name="connsiteY5" fmla="*/ 11597 h 41516"/>
                  <a:gd name="connsiteX6" fmla="*/ 11597 w 23193"/>
                  <a:gd name="connsiteY6" fmla="*/ 0 h 4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93" h="41516">
                    <a:moveTo>
                      <a:pt x="11597" y="0"/>
                    </a:moveTo>
                    <a:cubicBezTo>
                      <a:pt x="5180" y="0"/>
                      <a:pt x="0" y="5180"/>
                      <a:pt x="0" y="11597"/>
                    </a:cubicBezTo>
                    <a:lnTo>
                      <a:pt x="0" y="29920"/>
                    </a:lnTo>
                    <a:cubicBezTo>
                      <a:pt x="0" y="36336"/>
                      <a:pt x="5180" y="41517"/>
                      <a:pt x="11597" y="41517"/>
                    </a:cubicBezTo>
                    <a:cubicBezTo>
                      <a:pt x="18014" y="41517"/>
                      <a:pt x="23193" y="36336"/>
                      <a:pt x="23193" y="29920"/>
                    </a:cubicBezTo>
                    <a:lnTo>
                      <a:pt x="23193" y="11597"/>
                    </a:lnTo>
                    <a:cubicBezTo>
                      <a:pt x="23193" y="5180"/>
                      <a:pt x="18014" y="0"/>
                      <a:pt x="11597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6" name="Frihandsfigur: Form 315">
                <a:extLst>
                  <a:ext uri="{FF2B5EF4-FFF2-40B4-BE49-F238E27FC236}">
                    <a16:creationId xmlns:a16="http://schemas.microsoft.com/office/drawing/2014/main" id="{7F55C247-6116-4846-A78D-FC42B33BDA09}"/>
                  </a:ext>
                </a:extLst>
              </p:cNvPr>
              <p:cNvSpPr/>
              <p:nvPr/>
            </p:nvSpPr>
            <p:spPr>
              <a:xfrm>
                <a:off x="6248612" y="5382270"/>
                <a:ext cx="23193" cy="41516"/>
              </a:xfrm>
              <a:custGeom>
                <a:avLst/>
                <a:gdLst>
                  <a:gd name="connsiteX0" fmla="*/ 11597 w 23193"/>
                  <a:gd name="connsiteY0" fmla="*/ 41516 h 41516"/>
                  <a:gd name="connsiteX1" fmla="*/ 23193 w 23193"/>
                  <a:gd name="connsiteY1" fmla="*/ 29919 h 41516"/>
                  <a:gd name="connsiteX2" fmla="*/ 23193 w 23193"/>
                  <a:gd name="connsiteY2" fmla="*/ 11597 h 41516"/>
                  <a:gd name="connsiteX3" fmla="*/ 11597 w 23193"/>
                  <a:gd name="connsiteY3" fmla="*/ 0 h 41516"/>
                  <a:gd name="connsiteX4" fmla="*/ 0 w 23193"/>
                  <a:gd name="connsiteY4" fmla="*/ 11597 h 41516"/>
                  <a:gd name="connsiteX5" fmla="*/ 0 w 23193"/>
                  <a:gd name="connsiteY5" fmla="*/ 29919 h 41516"/>
                  <a:gd name="connsiteX6" fmla="*/ 11597 w 23193"/>
                  <a:gd name="connsiteY6" fmla="*/ 41516 h 4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93" h="41516">
                    <a:moveTo>
                      <a:pt x="11597" y="41516"/>
                    </a:moveTo>
                    <a:cubicBezTo>
                      <a:pt x="18014" y="41516"/>
                      <a:pt x="23193" y="36336"/>
                      <a:pt x="23193" y="29919"/>
                    </a:cubicBezTo>
                    <a:lnTo>
                      <a:pt x="23193" y="11597"/>
                    </a:lnTo>
                    <a:cubicBezTo>
                      <a:pt x="23193" y="5180"/>
                      <a:pt x="18014" y="0"/>
                      <a:pt x="11597" y="0"/>
                    </a:cubicBezTo>
                    <a:cubicBezTo>
                      <a:pt x="5180" y="0"/>
                      <a:pt x="0" y="5180"/>
                      <a:pt x="0" y="11597"/>
                    </a:cubicBezTo>
                    <a:lnTo>
                      <a:pt x="0" y="29919"/>
                    </a:lnTo>
                    <a:cubicBezTo>
                      <a:pt x="0" y="36336"/>
                      <a:pt x="5180" y="41516"/>
                      <a:pt x="11597" y="41516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7" name="Frihandsfigur: Form 316">
                <a:extLst>
                  <a:ext uri="{FF2B5EF4-FFF2-40B4-BE49-F238E27FC236}">
                    <a16:creationId xmlns:a16="http://schemas.microsoft.com/office/drawing/2014/main" id="{2156F8B5-64E2-449F-B94B-0A3C7632D399}"/>
                  </a:ext>
                </a:extLst>
              </p:cNvPr>
              <p:cNvSpPr/>
              <p:nvPr/>
            </p:nvSpPr>
            <p:spPr>
              <a:xfrm>
                <a:off x="5809948" y="5163015"/>
                <a:ext cx="571562" cy="555946"/>
              </a:xfrm>
              <a:custGeom>
                <a:avLst/>
                <a:gdLst>
                  <a:gd name="connsiteX0" fmla="*/ 559966 w 571562"/>
                  <a:gd name="connsiteY0" fmla="*/ 146196 h 555946"/>
                  <a:gd name="connsiteX1" fmla="*/ 541721 w 571562"/>
                  <a:gd name="connsiteY1" fmla="*/ 146196 h 555946"/>
                  <a:gd name="connsiteX2" fmla="*/ 369548 w 571562"/>
                  <a:gd name="connsiteY2" fmla="*/ 146196 h 555946"/>
                  <a:gd name="connsiteX3" fmla="*/ 297340 w 571562"/>
                  <a:gd name="connsiteY3" fmla="*/ 73987 h 555946"/>
                  <a:gd name="connsiteX4" fmla="*/ 297340 w 571562"/>
                  <a:gd name="connsiteY4" fmla="*/ 23193 h 555946"/>
                  <a:gd name="connsiteX5" fmla="*/ 303988 w 571562"/>
                  <a:gd name="connsiteY5" fmla="*/ 23193 h 555946"/>
                  <a:gd name="connsiteX6" fmla="*/ 315585 w 571562"/>
                  <a:gd name="connsiteY6" fmla="*/ 11597 h 555946"/>
                  <a:gd name="connsiteX7" fmla="*/ 303988 w 571562"/>
                  <a:gd name="connsiteY7" fmla="*/ 0 h 555946"/>
                  <a:gd name="connsiteX8" fmla="*/ 285743 w 571562"/>
                  <a:gd name="connsiteY8" fmla="*/ 0 h 555946"/>
                  <a:gd name="connsiteX9" fmla="*/ 274146 w 571562"/>
                  <a:gd name="connsiteY9" fmla="*/ 11597 h 555946"/>
                  <a:gd name="connsiteX10" fmla="*/ 274146 w 571562"/>
                  <a:gd name="connsiteY10" fmla="*/ 73987 h 555946"/>
                  <a:gd name="connsiteX11" fmla="*/ 201937 w 571562"/>
                  <a:gd name="connsiteY11" fmla="*/ 146196 h 555946"/>
                  <a:gd name="connsiteX12" fmla="*/ 29842 w 571562"/>
                  <a:gd name="connsiteY12" fmla="*/ 146196 h 555946"/>
                  <a:gd name="connsiteX13" fmla="*/ 11597 w 571562"/>
                  <a:gd name="connsiteY13" fmla="*/ 146196 h 555946"/>
                  <a:gd name="connsiteX14" fmla="*/ 0 w 571562"/>
                  <a:gd name="connsiteY14" fmla="*/ 157793 h 555946"/>
                  <a:gd name="connsiteX15" fmla="*/ 11597 w 571562"/>
                  <a:gd name="connsiteY15" fmla="*/ 169389 h 555946"/>
                  <a:gd name="connsiteX16" fmla="*/ 18245 w 571562"/>
                  <a:gd name="connsiteY16" fmla="*/ 169389 h 555946"/>
                  <a:gd name="connsiteX17" fmla="*/ 18245 w 571562"/>
                  <a:gd name="connsiteY17" fmla="*/ 544349 h 555946"/>
                  <a:gd name="connsiteX18" fmla="*/ 29842 w 571562"/>
                  <a:gd name="connsiteY18" fmla="*/ 555946 h 555946"/>
                  <a:gd name="connsiteX19" fmla="*/ 541721 w 571562"/>
                  <a:gd name="connsiteY19" fmla="*/ 555946 h 555946"/>
                  <a:gd name="connsiteX20" fmla="*/ 553317 w 571562"/>
                  <a:gd name="connsiteY20" fmla="*/ 544349 h 555946"/>
                  <a:gd name="connsiteX21" fmla="*/ 553317 w 571562"/>
                  <a:gd name="connsiteY21" fmla="*/ 169389 h 555946"/>
                  <a:gd name="connsiteX22" fmla="*/ 559966 w 571562"/>
                  <a:gd name="connsiteY22" fmla="*/ 169389 h 555946"/>
                  <a:gd name="connsiteX23" fmla="*/ 571563 w 571562"/>
                  <a:gd name="connsiteY23" fmla="*/ 157793 h 555946"/>
                  <a:gd name="connsiteX24" fmla="*/ 559966 w 571562"/>
                  <a:gd name="connsiteY24" fmla="*/ 146196 h 555946"/>
                  <a:gd name="connsiteX25" fmla="*/ 285743 w 571562"/>
                  <a:gd name="connsiteY25" fmla="*/ 96253 h 555946"/>
                  <a:gd name="connsiteX26" fmla="*/ 346200 w 571562"/>
                  <a:gd name="connsiteY26" fmla="*/ 146196 h 555946"/>
                  <a:gd name="connsiteX27" fmla="*/ 225363 w 571562"/>
                  <a:gd name="connsiteY27" fmla="*/ 146196 h 555946"/>
                  <a:gd name="connsiteX28" fmla="*/ 285743 w 571562"/>
                  <a:gd name="connsiteY28" fmla="*/ 96253 h 555946"/>
                  <a:gd name="connsiteX29" fmla="*/ 41361 w 571562"/>
                  <a:gd name="connsiteY29" fmla="*/ 407122 h 555946"/>
                  <a:gd name="connsiteX30" fmla="*/ 146119 w 571562"/>
                  <a:gd name="connsiteY30" fmla="*/ 407044 h 555946"/>
                  <a:gd name="connsiteX31" fmla="*/ 146119 w 571562"/>
                  <a:gd name="connsiteY31" fmla="*/ 532675 h 555946"/>
                  <a:gd name="connsiteX32" fmla="*/ 41361 w 571562"/>
                  <a:gd name="connsiteY32" fmla="*/ 532675 h 555946"/>
                  <a:gd name="connsiteX33" fmla="*/ 41361 w 571562"/>
                  <a:gd name="connsiteY33" fmla="*/ 407122 h 555946"/>
                  <a:gd name="connsiteX34" fmla="*/ 340556 w 571562"/>
                  <a:gd name="connsiteY34" fmla="*/ 407044 h 555946"/>
                  <a:gd name="connsiteX35" fmla="*/ 402096 w 571562"/>
                  <a:gd name="connsiteY35" fmla="*/ 407044 h 555946"/>
                  <a:gd name="connsiteX36" fmla="*/ 402096 w 571562"/>
                  <a:gd name="connsiteY36" fmla="*/ 532675 h 555946"/>
                  <a:gd name="connsiteX37" fmla="*/ 355864 w 571562"/>
                  <a:gd name="connsiteY37" fmla="*/ 532675 h 555946"/>
                  <a:gd name="connsiteX38" fmla="*/ 355864 w 571562"/>
                  <a:gd name="connsiteY38" fmla="*/ 466961 h 555946"/>
                  <a:gd name="connsiteX39" fmla="*/ 344268 w 571562"/>
                  <a:gd name="connsiteY39" fmla="*/ 455364 h 555946"/>
                  <a:gd name="connsiteX40" fmla="*/ 332671 w 571562"/>
                  <a:gd name="connsiteY40" fmla="*/ 466961 h 555946"/>
                  <a:gd name="connsiteX41" fmla="*/ 332671 w 571562"/>
                  <a:gd name="connsiteY41" fmla="*/ 532675 h 555946"/>
                  <a:gd name="connsiteX42" fmla="*/ 297340 w 571562"/>
                  <a:gd name="connsiteY42" fmla="*/ 532675 h 555946"/>
                  <a:gd name="connsiteX43" fmla="*/ 297340 w 571562"/>
                  <a:gd name="connsiteY43" fmla="*/ 447014 h 555946"/>
                  <a:gd name="connsiteX44" fmla="*/ 285743 w 571562"/>
                  <a:gd name="connsiteY44" fmla="*/ 435418 h 555946"/>
                  <a:gd name="connsiteX45" fmla="*/ 274146 w 571562"/>
                  <a:gd name="connsiteY45" fmla="*/ 447014 h 555946"/>
                  <a:gd name="connsiteX46" fmla="*/ 274146 w 571562"/>
                  <a:gd name="connsiteY46" fmla="*/ 532675 h 555946"/>
                  <a:gd name="connsiteX47" fmla="*/ 236882 w 571562"/>
                  <a:gd name="connsiteY47" fmla="*/ 532675 h 555946"/>
                  <a:gd name="connsiteX48" fmla="*/ 236882 w 571562"/>
                  <a:gd name="connsiteY48" fmla="*/ 466961 h 555946"/>
                  <a:gd name="connsiteX49" fmla="*/ 225285 w 571562"/>
                  <a:gd name="connsiteY49" fmla="*/ 455364 h 555946"/>
                  <a:gd name="connsiteX50" fmla="*/ 213689 w 571562"/>
                  <a:gd name="connsiteY50" fmla="*/ 466961 h 555946"/>
                  <a:gd name="connsiteX51" fmla="*/ 213689 w 571562"/>
                  <a:gd name="connsiteY51" fmla="*/ 532675 h 555946"/>
                  <a:gd name="connsiteX52" fmla="*/ 169389 w 571562"/>
                  <a:gd name="connsiteY52" fmla="*/ 532675 h 555946"/>
                  <a:gd name="connsiteX53" fmla="*/ 169389 w 571562"/>
                  <a:gd name="connsiteY53" fmla="*/ 407044 h 555946"/>
                  <a:gd name="connsiteX54" fmla="*/ 230929 w 571562"/>
                  <a:gd name="connsiteY54" fmla="*/ 407044 h 555946"/>
                  <a:gd name="connsiteX55" fmla="*/ 242526 w 571562"/>
                  <a:gd name="connsiteY55" fmla="*/ 395448 h 555946"/>
                  <a:gd name="connsiteX56" fmla="*/ 242526 w 571562"/>
                  <a:gd name="connsiteY56" fmla="*/ 352230 h 555946"/>
                  <a:gd name="connsiteX57" fmla="*/ 329037 w 571562"/>
                  <a:gd name="connsiteY57" fmla="*/ 352230 h 555946"/>
                  <a:gd name="connsiteX58" fmla="*/ 329037 w 571562"/>
                  <a:gd name="connsiteY58" fmla="*/ 395448 h 555946"/>
                  <a:gd name="connsiteX59" fmla="*/ 340556 w 571562"/>
                  <a:gd name="connsiteY59" fmla="*/ 407044 h 555946"/>
                  <a:gd name="connsiteX60" fmla="*/ 425290 w 571562"/>
                  <a:gd name="connsiteY60" fmla="*/ 532675 h 555946"/>
                  <a:gd name="connsiteX61" fmla="*/ 425290 w 571562"/>
                  <a:gd name="connsiteY61" fmla="*/ 407044 h 555946"/>
                  <a:gd name="connsiteX62" fmla="*/ 530047 w 571562"/>
                  <a:gd name="connsiteY62" fmla="*/ 407044 h 555946"/>
                  <a:gd name="connsiteX63" fmla="*/ 530047 w 571562"/>
                  <a:gd name="connsiteY63" fmla="*/ 532675 h 555946"/>
                  <a:gd name="connsiteX64" fmla="*/ 425290 w 571562"/>
                  <a:gd name="connsiteY64" fmla="*/ 532675 h 555946"/>
                  <a:gd name="connsiteX65" fmla="*/ 530124 w 571562"/>
                  <a:gd name="connsiteY65" fmla="*/ 383851 h 555946"/>
                  <a:gd name="connsiteX66" fmla="*/ 461935 w 571562"/>
                  <a:gd name="connsiteY66" fmla="*/ 383851 h 555946"/>
                  <a:gd name="connsiteX67" fmla="*/ 461935 w 571562"/>
                  <a:gd name="connsiteY67" fmla="*/ 358880 h 555946"/>
                  <a:gd name="connsiteX68" fmla="*/ 450339 w 571562"/>
                  <a:gd name="connsiteY68" fmla="*/ 347283 h 555946"/>
                  <a:gd name="connsiteX69" fmla="*/ 438742 w 571562"/>
                  <a:gd name="connsiteY69" fmla="*/ 358880 h 555946"/>
                  <a:gd name="connsiteX70" fmla="*/ 438742 w 571562"/>
                  <a:gd name="connsiteY70" fmla="*/ 383851 h 555946"/>
                  <a:gd name="connsiteX71" fmla="*/ 352231 w 571562"/>
                  <a:gd name="connsiteY71" fmla="*/ 383851 h 555946"/>
                  <a:gd name="connsiteX72" fmla="*/ 352231 w 571562"/>
                  <a:gd name="connsiteY72" fmla="*/ 340634 h 555946"/>
                  <a:gd name="connsiteX73" fmla="*/ 340634 w 571562"/>
                  <a:gd name="connsiteY73" fmla="*/ 329037 h 555946"/>
                  <a:gd name="connsiteX74" fmla="*/ 230929 w 571562"/>
                  <a:gd name="connsiteY74" fmla="*/ 329037 h 555946"/>
                  <a:gd name="connsiteX75" fmla="*/ 219332 w 571562"/>
                  <a:gd name="connsiteY75" fmla="*/ 340634 h 555946"/>
                  <a:gd name="connsiteX76" fmla="*/ 219332 w 571562"/>
                  <a:gd name="connsiteY76" fmla="*/ 383928 h 555946"/>
                  <a:gd name="connsiteX77" fmla="*/ 132821 w 571562"/>
                  <a:gd name="connsiteY77" fmla="*/ 384006 h 555946"/>
                  <a:gd name="connsiteX78" fmla="*/ 132821 w 571562"/>
                  <a:gd name="connsiteY78" fmla="*/ 358957 h 555946"/>
                  <a:gd name="connsiteX79" fmla="*/ 121224 w 571562"/>
                  <a:gd name="connsiteY79" fmla="*/ 347360 h 555946"/>
                  <a:gd name="connsiteX80" fmla="*/ 109627 w 571562"/>
                  <a:gd name="connsiteY80" fmla="*/ 358957 h 555946"/>
                  <a:gd name="connsiteX81" fmla="*/ 109627 w 571562"/>
                  <a:gd name="connsiteY81" fmla="*/ 384006 h 555946"/>
                  <a:gd name="connsiteX82" fmla="*/ 41439 w 571562"/>
                  <a:gd name="connsiteY82" fmla="*/ 384006 h 555946"/>
                  <a:gd name="connsiteX83" fmla="*/ 41439 w 571562"/>
                  <a:gd name="connsiteY83" fmla="*/ 169389 h 555946"/>
                  <a:gd name="connsiteX84" fmla="*/ 212606 w 571562"/>
                  <a:gd name="connsiteY84" fmla="*/ 169389 h 555946"/>
                  <a:gd name="connsiteX85" fmla="*/ 358879 w 571562"/>
                  <a:gd name="connsiteY85" fmla="*/ 169389 h 555946"/>
                  <a:gd name="connsiteX86" fmla="*/ 530124 w 571562"/>
                  <a:gd name="connsiteY86" fmla="*/ 169389 h 555946"/>
                  <a:gd name="connsiteX87" fmla="*/ 530124 w 571562"/>
                  <a:gd name="connsiteY87" fmla="*/ 383851 h 555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571562" h="555946">
                    <a:moveTo>
                      <a:pt x="559966" y="146196"/>
                    </a:moveTo>
                    <a:lnTo>
                      <a:pt x="541721" y="146196"/>
                    </a:lnTo>
                    <a:lnTo>
                      <a:pt x="369548" y="146196"/>
                    </a:lnTo>
                    <a:cubicBezTo>
                      <a:pt x="364368" y="108777"/>
                      <a:pt x="334758" y="79090"/>
                      <a:pt x="297340" y="73987"/>
                    </a:cubicBezTo>
                    <a:lnTo>
                      <a:pt x="297340" y="23193"/>
                    </a:lnTo>
                    <a:lnTo>
                      <a:pt x="303988" y="23193"/>
                    </a:lnTo>
                    <a:cubicBezTo>
                      <a:pt x="310405" y="23193"/>
                      <a:pt x="315585" y="18014"/>
                      <a:pt x="315585" y="11597"/>
                    </a:cubicBezTo>
                    <a:cubicBezTo>
                      <a:pt x="315585" y="5180"/>
                      <a:pt x="310405" y="0"/>
                      <a:pt x="303988" y="0"/>
                    </a:cubicBezTo>
                    <a:lnTo>
                      <a:pt x="285743" y="0"/>
                    </a:lnTo>
                    <a:cubicBezTo>
                      <a:pt x="279326" y="0"/>
                      <a:pt x="274146" y="5180"/>
                      <a:pt x="274146" y="11597"/>
                    </a:cubicBezTo>
                    <a:lnTo>
                      <a:pt x="274146" y="73987"/>
                    </a:lnTo>
                    <a:cubicBezTo>
                      <a:pt x="236727" y="79167"/>
                      <a:pt x="207040" y="108777"/>
                      <a:pt x="201937" y="146196"/>
                    </a:cubicBezTo>
                    <a:lnTo>
                      <a:pt x="29842" y="146196"/>
                    </a:lnTo>
                    <a:lnTo>
                      <a:pt x="11597" y="146196"/>
                    </a:lnTo>
                    <a:cubicBezTo>
                      <a:pt x="5180" y="146196"/>
                      <a:pt x="0" y="151376"/>
                      <a:pt x="0" y="157793"/>
                    </a:cubicBezTo>
                    <a:cubicBezTo>
                      <a:pt x="0" y="164210"/>
                      <a:pt x="5180" y="169389"/>
                      <a:pt x="11597" y="169389"/>
                    </a:cubicBezTo>
                    <a:lnTo>
                      <a:pt x="18245" y="169389"/>
                    </a:lnTo>
                    <a:lnTo>
                      <a:pt x="18245" y="544349"/>
                    </a:lnTo>
                    <a:cubicBezTo>
                      <a:pt x="18245" y="550766"/>
                      <a:pt x="23426" y="555946"/>
                      <a:pt x="29842" y="555946"/>
                    </a:cubicBezTo>
                    <a:lnTo>
                      <a:pt x="541721" y="555946"/>
                    </a:lnTo>
                    <a:cubicBezTo>
                      <a:pt x="548138" y="555946"/>
                      <a:pt x="553317" y="550766"/>
                      <a:pt x="553317" y="544349"/>
                    </a:cubicBezTo>
                    <a:lnTo>
                      <a:pt x="553317" y="169389"/>
                    </a:lnTo>
                    <a:lnTo>
                      <a:pt x="559966" y="169389"/>
                    </a:lnTo>
                    <a:cubicBezTo>
                      <a:pt x="566383" y="169389"/>
                      <a:pt x="571563" y="164210"/>
                      <a:pt x="571563" y="157793"/>
                    </a:cubicBezTo>
                    <a:cubicBezTo>
                      <a:pt x="571563" y="151376"/>
                      <a:pt x="566383" y="146196"/>
                      <a:pt x="559966" y="146196"/>
                    </a:cubicBezTo>
                    <a:close/>
                    <a:moveTo>
                      <a:pt x="285743" y="96253"/>
                    </a:moveTo>
                    <a:cubicBezTo>
                      <a:pt x="315740" y="96253"/>
                      <a:pt x="340711" y="117823"/>
                      <a:pt x="346200" y="146196"/>
                    </a:cubicBezTo>
                    <a:lnTo>
                      <a:pt x="225363" y="146196"/>
                    </a:lnTo>
                    <a:cubicBezTo>
                      <a:pt x="230774" y="117746"/>
                      <a:pt x="255746" y="96253"/>
                      <a:pt x="285743" y="96253"/>
                    </a:cubicBezTo>
                    <a:close/>
                    <a:moveTo>
                      <a:pt x="41361" y="407122"/>
                    </a:moveTo>
                    <a:lnTo>
                      <a:pt x="146119" y="407044"/>
                    </a:lnTo>
                    <a:lnTo>
                      <a:pt x="146119" y="532675"/>
                    </a:lnTo>
                    <a:lnTo>
                      <a:pt x="41361" y="532675"/>
                    </a:lnTo>
                    <a:lnTo>
                      <a:pt x="41361" y="407122"/>
                    </a:lnTo>
                    <a:close/>
                    <a:moveTo>
                      <a:pt x="340556" y="407044"/>
                    </a:moveTo>
                    <a:lnTo>
                      <a:pt x="402096" y="407044"/>
                    </a:lnTo>
                    <a:lnTo>
                      <a:pt x="402096" y="532675"/>
                    </a:lnTo>
                    <a:lnTo>
                      <a:pt x="355864" y="532675"/>
                    </a:lnTo>
                    <a:lnTo>
                      <a:pt x="355864" y="466961"/>
                    </a:lnTo>
                    <a:cubicBezTo>
                      <a:pt x="355864" y="460544"/>
                      <a:pt x="350684" y="455364"/>
                      <a:pt x="344268" y="455364"/>
                    </a:cubicBezTo>
                    <a:cubicBezTo>
                      <a:pt x="337851" y="455364"/>
                      <a:pt x="332671" y="460544"/>
                      <a:pt x="332671" y="466961"/>
                    </a:cubicBezTo>
                    <a:lnTo>
                      <a:pt x="332671" y="532675"/>
                    </a:lnTo>
                    <a:lnTo>
                      <a:pt x="297340" y="532675"/>
                    </a:lnTo>
                    <a:lnTo>
                      <a:pt x="297340" y="447014"/>
                    </a:lnTo>
                    <a:cubicBezTo>
                      <a:pt x="297340" y="440598"/>
                      <a:pt x="292159" y="435418"/>
                      <a:pt x="285743" y="435418"/>
                    </a:cubicBezTo>
                    <a:cubicBezTo>
                      <a:pt x="279326" y="435418"/>
                      <a:pt x="274146" y="440598"/>
                      <a:pt x="274146" y="447014"/>
                    </a:cubicBezTo>
                    <a:lnTo>
                      <a:pt x="274146" y="532675"/>
                    </a:lnTo>
                    <a:lnTo>
                      <a:pt x="236882" y="532675"/>
                    </a:lnTo>
                    <a:lnTo>
                      <a:pt x="236882" y="466961"/>
                    </a:lnTo>
                    <a:cubicBezTo>
                      <a:pt x="236882" y="460544"/>
                      <a:pt x="231702" y="455364"/>
                      <a:pt x="225285" y="455364"/>
                    </a:cubicBezTo>
                    <a:cubicBezTo>
                      <a:pt x="218868" y="455364"/>
                      <a:pt x="213689" y="460544"/>
                      <a:pt x="213689" y="466961"/>
                    </a:cubicBezTo>
                    <a:lnTo>
                      <a:pt x="213689" y="532675"/>
                    </a:lnTo>
                    <a:lnTo>
                      <a:pt x="169389" y="532675"/>
                    </a:lnTo>
                    <a:lnTo>
                      <a:pt x="169389" y="407044"/>
                    </a:lnTo>
                    <a:lnTo>
                      <a:pt x="230929" y="407044"/>
                    </a:lnTo>
                    <a:cubicBezTo>
                      <a:pt x="237346" y="407044"/>
                      <a:pt x="242526" y="401865"/>
                      <a:pt x="242526" y="395448"/>
                    </a:cubicBezTo>
                    <a:lnTo>
                      <a:pt x="242526" y="352230"/>
                    </a:lnTo>
                    <a:lnTo>
                      <a:pt x="329037" y="352230"/>
                    </a:lnTo>
                    <a:lnTo>
                      <a:pt x="329037" y="395448"/>
                    </a:lnTo>
                    <a:cubicBezTo>
                      <a:pt x="328960" y="401865"/>
                      <a:pt x="334139" y="407044"/>
                      <a:pt x="340556" y="407044"/>
                    </a:cubicBezTo>
                    <a:close/>
                    <a:moveTo>
                      <a:pt x="425290" y="532675"/>
                    </a:moveTo>
                    <a:lnTo>
                      <a:pt x="425290" y="407044"/>
                    </a:lnTo>
                    <a:lnTo>
                      <a:pt x="530047" y="407044"/>
                    </a:lnTo>
                    <a:lnTo>
                      <a:pt x="530047" y="532675"/>
                    </a:lnTo>
                    <a:lnTo>
                      <a:pt x="425290" y="532675"/>
                    </a:lnTo>
                    <a:close/>
                    <a:moveTo>
                      <a:pt x="530124" y="383851"/>
                    </a:moveTo>
                    <a:lnTo>
                      <a:pt x="461935" y="383851"/>
                    </a:lnTo>
                    <a:lnTo>
                      <a:pt x="461935" y="358880"/>
                    </a:lnTo>
                    <a:cubicBezTo>
                      <a:pt x="461935" y="352463"/>
                      <a:pt x="456756" y="347283"/>
                      <a:pt x="450339" y="347283"/>
                    </a:cubicBezTo>
                    <a:cubicBezTo>
                      <a:pt x="443922" y="347283"/>
                      <a:pt x="438742" y="352463"/>
                      <a:pt x="438742" y="358880"/>
                    </a:cubicBezTo>
                    <a:lnTo>
                      <a:pt x="438742" y="383851"/>
                    </a:lnTo>
                    <a:lnTo>
                      <a:pt x="352231" y="383851"/>
                    </a:lnTo>
                    <a:lnTo>
                      <a:pt x="352231" y="340634"/>
                    </a:lnTo>
                    <a:cubicBezTo>
                      <a:pt x="352231" y="334217"/>
                      <a:pt x="347051" y="329037"/>
                      <a:pt x="340634" y="329037"/>
                    </a:cubicBezTo>
                    <a:lnTo>
                      <a:pt x="230929" y="329037"/>
                    </a:lnTo>
                    <a:cubicBezTo>
                      <a:pt x="224512" y="329037"/>
                      <a:pt x="219332" y="334217"/>
                      <a:pt x="219332" y="340634"/>
                    </a:cubicBezTo>
                    <a:lnTo>
                      <a:pt x="219332" y="383928"/>
                    </a:lnTo>
                    <a:lnTo>
                      <a:pt x="132821" y="384006"/>
                    </a:lnTo>
                    <a:lnTo>
                      <a:pt x="132821" y="358957"/>
                    </a:lnTo>
                    <a:cubicBezTo>
                      <a:pt x="132821" y="352540"/>
                      <a:pt x="127641" y="347360"/>
                      <a:pt x="121224" y="347360"/>
                    </a:cubicBezTo>
                    <a:cubicBezTo>
                      <a:pt x="114807" y="347360"/>
                      <a:pt x="109627" y="352540"/>
                      <a:pt x="109627" y="358957"/>
                    </a:cubicBezTo>
                    <a:lnTo>
                      <a:pt x="109627" y="384006"/>
                    </a:lnTo>
                    <a:lnTo>
                      <a:pt x="41439" y="384006"/>
                    </a:lnTo>
                    <a:lnTo>
                      <a:pt x="41439" y="169389"/>
                    </a:lnTo>
                    <a:lnTo>
                      <a:pt x="212606" y="169389"/>
                    </a:lnTo>
                    <a:lnTo>
                      <a:pt x="358879" y="169389"/>
                    </a:lnTo>
                    <a:lnTo>
                      <a:pt x="530124" y="169389"/>
                    </a:lnTo>
                    <a:lnTo>
                      <a:pt x="530124" y="383851"/>
                    </a:ln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grpSp>
        <p:nvGrpSpPr>
          <p:cNvPr id="31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269407" y="4943957"/>
            <a:ext cx="477787" cy="477787"/>
            <a:chOff x="7459540" y="5185745"/>
            <a:chExt cx="554399" cy="554399"/>
          </a:xfrm>
          <a:solidFill>
            <a:srgbClr val="333333"/>
          </a:solidFill>
        </p:grpSpPr>
        <p:sp>
          <p:nvSpPr>
            <p:cNvPr id="319" name="Frihandsfigur: Form 318">
              <a:extLst>
                <a:ext uri="{FF2B5EF4-FFF2-40B4-BE49-F238E27FC236}">
                  <a16:creationId xmlns:a16="http://schemas.microsoft.com/office/drawing/2014/main" id="{B8000838-4D50-42EE-B958-E0592D92CABA}"/>
                </a:ext>
              </a:extLst>
            </p:cNvPr>
            <p:cNvSpPr/>
            <p:nvPr/>
          </p:nvSpPr>
          <p:spPr>
            <a:xfrm>
              <a:off x="7459540" y="5185745"/>
              <a:ext cx="554399" cy="554399"/>
            </a:xfrm>
            <a:custGeom>
              <a:avLst/>
              <a:gdLst>
                <a:gd name="connsiteX0" fmla="*/ 471986 w 554399"/>
                <a:gd name="connsiteY0" fmla="*/ 0 h 554399"/>
                <a:gd name="connsiteX1" fmla="*/ 82414 w 554399"/>
                <a:gd name="connsiteY1" fmla="*/ 0 h 554399"/>
                <a:gd name="connsiteX2" fmla="*/ 0 w 554399"/>
                <a:gd name="connsiteY2" fmla="*/ 82414 h 554399"/>
                <a:gd name="connsiteX3" fmla="*/ 0 w 554399"/>
                <a:gd name="connsiteY3" fmla="*/ 471986 h 554399"/>
                <a:gd name="connsiteX4" fmla="*/ 82414 w 554399"/>
                <a:gd name="connsiteY4" fmla="*/ 554400 h 554399"/>
                <a:gd name="connsiteX5" fmla="*/ 471986 w 554399"/>
                <a:gd name="connsiteY5" fmla="*/ 554400 h 554399"/>
                <a:gd name="connsiteX6" fmla="*/ 554399 w 554399"/>
                <a:gd name="connsiteY6" fmla="*/ 471986 h 554399"/>
                <a:gd name="connsiteX7" fmla="*/ 554399 w 554399"/>
                <a:gd name="connsiteY7" fmla="*/ 82414 h 554399"/>
                <a:gd name="connsiteX8" fmla="*/ 471986 w 554399"/>
                <a:gd name="connsiteY8" fmla="*/ 0 h 554399"/>
                <a:gd name="connsiteX9" fmla="*/ 531206 w 554399"/>
                <a:gd name="connsiteY9" fmla="*/ 471986 h 554399"/>
                <a:gd name="connsiteX10" fmla="*/ 471986 w 554399"/>
                <a:gd name="connsiteY10" fmla="*/ 531206 h 554399"/>
                <a:gd name="connsiteX11" fmla="*/ 82414 w 554399"/>
                <a:gd name="connsiteY11" fmla="*/ 531206 h 554399"/>
                <a:gd name="connsiteX12" fmla="*/ 23193 w 554399"/>
                <a:gd name="connsiteY12" fmla="*/ 471986 h 554399"/>
                <a:gd name="connsiteX13" fmla="*/ 23193 w 554399"/>
                <a:gd name="connsiteY13" fmla="*/ 82414 h 554399"/>
                <a:gd name="connsiteX14" fmla="*/ 82414 w 554399"/>
                <a:gd name="connsiteY14" fmla="*/ 23193 h 554399"/>
                <a:gd name="connsiteX15" fmla="*/ 471986 w 554399"/>
                <a:gd name="connsiteY15" fmla="*/ 23193 h 554399"/>
                <a:gd name="connsiteX16" fmla="*/ 531206 w 554399"/>
                <a:gd name="connsiteY16" fmla="*/ 82414 h 554399"/>
                <a:gd name="connsiteX17" fmla="*/ 531206 w 554399"/>
                <a:gd name="connsiteY17" fmla="*/ 471986 h 55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4399" h="554399">
                  <a:moveTo>
                    <a:pt x="471986" y="0"/>
                  </a:moveTo>
                  <a:lnTo>
                    <a:pt x="82414" y="0"/>
                  </a:lnTo>
                  <a:cubicBezTo>
                    <a:pt x="36955" y="0"/>
                    <a:pt x="0" y="36955"/>
                    <a:pt x="0" y="82414"/>
                  </a:cubicBezTo>
                  <a:lnTo>
                    <a:pt x="0" y="471986"/>
                  </a:lnTo>
                  <a:cubicBezTo>
                    <a:pt x="0" y="517445"/>
                    <a:pt x="36955" y="554400"/>
                    <a:pt x="82414" y="554400"/>
                  </a:cubicBezTo>
                  <a:lnTo>
                    <a:pt x="471986" y="554400"/>
                  </a:lnTo>
                  <a:cubicBezTo>
                    <a:pt x="517445" y="554400"/>
                    <a:pt x="554399" y="517445"/>
                    <a:pt x="554399" y="471986"/>
                  </a:cubicBezTo>
                  <a:lnTo>
                    <a:pt x="554399" y="82414"/>
                  </a:lnTo>
                  <a:cubicBezTo>
                    <a:pt x="554399" y="37032"/>
                    <a:pt x="517445" y="0"/>
                    <a:pt x="471986" y="0"/>
                  </a:cubicBezTo>
                  <a:close/>
                  <a:moveTo>
                    <a:pt x="531206" y="471986"/>
                  </a:moveTo>
                  <a:cubicBezTo>
                    <a:pt x="531206" y="504611"/>
                    <a:pt x="504611" y="531206"/>
                    <a:pt x="471986" y="531206"/>
                  </a:cubicBezTo>
                  <a:lnTo>
                    <a:pt x="82414" y="531206"/>
                  </a:lnTo>
                  <a:cubicBezTo>
                    <a:pt x="49789" y="531206"/>
                    <a:pt x="23193" y="504611"/>
                    <a:pt x="23193" y="471986"/>
                  </a:cubicBezTo>
                  <a:lnTo>
                    <a:pt x="23193" y="82414"/>
                  </a:lnTo>
                  <a:cubicBezTo>
                    <a:pt x="23193" y="49789"/>
                    <a:pt x="49789" y="23193"/>
                    <a:pt x="82414" y="23193"/>
                  </a:cubicBezTo>
                  <a:lnTo>
                    <a:pt x="471986" y="23193"/>
                  </a:lnTo>
                  <a:cubicBezTo>
                    <a:pt x="504611" y="23193"/>
                    <a:pt x="531206" y="49789"/>
                    <a:pt x="531206" y="82414"/>
                  </a:cubicBezTo>
                  <a:lnTo>
                    <a:pt x="531206" y="47198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0" name="Frihandsfigur: Form 319">
              <a:extLst>
                <a:ext uri="{FF2B5EF4-FFF2-40B4-BE49-F238E27FC236}">
                  <a16:creationId xmlns:a16="http://schemas.microsoft.com/office/drawing/2014/main" id="{0020E7EB-D702-4B9F-8DF7-B9CB868A7A22}"/>
                </a:ext>
              </a:extLst>
            </p:cNvPr>
            <p:cNvSpPr/>
            <p:nvPr/>
          </p:nvSpPr>
          <p:spPr>
            <a:xfrm>
              <a:off x="7601252" y="5288182"/>
              <a:ext cx="288757" cy="357410"/>
            </a:xfrm>
            <a:custGeom>
              <a:avLst/>
              <a:gdLst>
                <a:gd name="connsiteX0" fmla="*/ 153231 w 288757"/>
                <a:gd name="connsiteY0" fmla="*/ 0 h 357410"/>
                <a:gd name="connsiteX1" fmla="*/ 11597 w 288757"/>
                <a:gd name="connsiteY1" fmla="*/ 0 h 357410"/>
                <a:gd name="connsiteX2" fmla="*/ 0 w 288757"/>
                <a:gd name="connsiteY2" fmla="*/ 11597 h 357410"/>
                <a:gd name="connsiteX3" fmla="*/ 0 w 288757"/>
                <a:gd name="connsiteY3" fmla="*/ 345814 h 357410"/>
                <a:gd name="connsiteX4" fmla="*/ 11597 w 288757"/>
                <a:gd name="connsiteY4" fmla="*/ 357411 h 357410"/>
                <a:gd name="connsiteX5" fmla="*/ 100118 w 288757"/>
                <a:gd name="connsiteY5" fmla="*/ 357411 h 357410"/>
                <a:gd name="connsiteX6" fmla="*/ 111715 w 288757"/>
                <a:gd name="connsiteY6" fmla="*/ 345814 h 357410"/>
                <a:gd name="connsiteX7" fmla="*/ 111715 w 288757"/>
                <a:gd name="connsiteY7" fmla="*/ 271131 h 357410"/>
                <a:gd name="connsiteX8" fmla="*/ 153231 w 288757"/>
                <a:gd name="connsiteY8" fmla="*/ 271131 h 357410"/>
                <a:gd name="connsiteX9" fmla="*/ 288758 w 288757"/>
                <a:gd name="connsiteY9" fmla="*/ 135604 h 357410"/>
                <a:gd name="connsiteX10" fmla="*/ 153231 w 288757"/>
                <a:gd name="connsiteY10" fmla="*/ 0 h 357410"/>
                <a:gd name="connsiteX11" fmla="*/ 153231 w 288757"/>
                <a:gd name="connsiteY11" fmla="*/ 247860 h 357410"/>
                <a:gd name="connsiteX12" fmla="*/ 100118 w 288757"/>
                <a:gd name="connsiteY12" fmla="*/ 247860 h 357410"/>
                <a:gd name="connsiteX13" fmla="*/ 88522 w 288757"/>
                <a:gd name="connsiteY13" fmla="*/ 259457 h 357410"/>
                <a:gd name="connsiteX14" fmla="*/ 88522 w 288757"/>
                <a:gd name="connsiteY14" fmla="*/ 334140 h 357410"/>
                <a:gd name="connsiteX15" fmla="*/ 23193 w 288757"/>
                <a:gd name="connsiteY15" fmla="*/ 334140 h 357410"/>
                <a:gd name="connsiteX16" fmla="*/ 23193 w 288757"/>
                <a:gd name="connsiteY16" fmla="*/ 23116 h 357410"/>
                <a:gd name="connsiteX17" fmla="*/ 153231 w 288757"/>
                <a:gd name="connsiteY17" fmla="*/ 23116 h 357410"/>
                <a:gd name="connsiteX18" fmla="*/ 265564 w 288757"/>
                <a:gd name="connsiteY18" fmla="*/ 135450 h 357410"/>
                <a:gd name="connsiteX19" fmla="*/ 153231 w 288757"/>
                <a:gd name="connsiteY19" fmla="*/ 247860 h 357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8757" h="357410">
                  <a:moveTo>
                    <a:pt x="153231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345814"/>
                  </a:lnTo>
                  <a:cubicBezTo>
                    <a:pt x="0" y="352230"/>
                    <a:pt x="5180" y="357411"/>
                    <a:pt x="11597" y="357411"/>
                  </a:cubicBezTo>
                  <a:lnTo>
                    <a:pt x="100118" y="357411"/>
                  </a:lnTo>
                  <a:cubicBezTo>
                    <a:pt x="106535" y="357411"/>
                    <a:pt x="111715" y="352230"/>
                    <a:pt x="111715" y="345814"/>
                  </a:cubicBezTo>
                  <a:lnTo>
                    <a:pt x="111715" y="271131"/>
                  </a:lnTo>
                  <a:lnTo>
                    <a:pt x="153231" y="271131"/>
                  </a:lnTo>
                  <a:cubicBezTo>
                    <a:pt x="227991" y="271131"/>
                    <a:pt x="288758" y="210287"/>
                    <a:pt x="288758" y="135604"/>
                  </a:cubicBezTo>
                  <a:cubicBezTo>
                    <a:pt x="288758" y="60921"/>
                    <a:pt x="227991" y="0"/>
                    <a:pt x="153231" y="0"/>
                  </a:cubicBezTo>
                  <a:close/>
                  <a:moveTo>
                    <a:pt x="153231" y="247860"/>
                  </a:moveTo>
                  <a:lnTo>
                    <a:pt x="100118" y="247860"/>
                  </a:lnTo>
                  <a:cubicBezTo>
                    <a:pt x="93701" y="247860"/>
                    <a:pt x="88522" y="253040"/>
                    <a:pt x="88522" y="259457"/>
                  </a:cubicBezTo>
                  <a:lnTo>
                    <a:pt x="88522" y="334140"/>
                  </a:lnTo>
                  <a:lnTo>
                    <a:pt x="23193" y="334140"/>
                  </a:lnTo>
                  <a:lnTo>
                    <a:pt x="23193" y="23116"/>
                  </a:lnTo>
                  <a:lnTo>
                    <a:pt x="153231" y="23116"/>
                  </a:lnTo>
                  <a:cubicBezTo>
                    <a:pt x="215158" y="23116"/>
                    <a:pt x="265564" y="73523"/>
                    <a:pt x="265564" y="135450"/>
                  </a:cubicBezTo>
                  <a:cubicBezTo>
                    <a:pt x="265564" y="197376"/>
                    <a:pt x="215158" y="247860"/>
                    <a:pt x="153231" y="24786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1" name="Frihandsfigur: Form 320">
              <a:extLst>
                <a:ext uri="{FF2B5EF4-FFF2-40B4-BE49-F238E27FC236}">
                  <a16:creationId xmlns:a16="http://schemas.microsoft.com/office/drawing/2014/main" id="{EC123580-89DC-42A8-A035-F31DB1A9876E}"/>
                </a:ext>
              </a:extLst>
            </p:cNvPr>
            <p:cNvSpPr/>
            <p:nvPr/>
          </p:nvSpPr>
          <p:spPr>
            <a:xfrm>
              <a:off x="7689773" y="5359000"/>
              <a:ext cx="111714" cy="129419"/>
            </a:xfrm>
            <a:custGeom>
              <a:avLst/>
              <a:gdLst>
                <a:gd name="connsiteX0" fmla="*/ 47005 w 111714"/>
                <a:gd name="connsiteY0" fmla="*/ 0 h 129419"/>
                <a:gd name="connsiteX1" fmla="*/ 11597 w 111714"/>
                <a:gd name="connsiteY1" fmla="*/ 0 h 129419"/>
                <a:gd name="connsiteX2" fmla="*/ 0 w 111714"/>
                <a:gd name="connsiteY2" fmla="*/ 11597 h 129419"/>
                <a:gd name="connsiteX3" fmla="*/ 0 w 111714"/>
                <a:gd name="connsiteY3" fmla="*/ 117822 h 129419"/>
                <a:gd name="connsiteX4" fmla="*/ 11597 w 111714"/>
                <a:gd name="connsiteY4" fmla="*/ 129419 h 129419"/>
                <a:gd name="connsiteX5" fmla="*/ 47005 w 111714"/>
                <a:gd name="connsiteY5" fmla="*/ 129419 h 129419"/>
                <a:gd name="connsiteX6" fmla="*/ 111715 w 111714"/>
                <a:gd name="connsiteY6" fmla="*/ 64710 h 129419"/>
                <a:gd name="connsiteX7" fmla="*/ 47005 w 111714"/>
                <a:gd name="connsiteY7" fmla="*/ 0 h 129419"/>
                <a:gd name="connsiteX8" fmla="*/ 47005 w 111714"/>
                <a:gd name="connsiteY8" fmla="*/ 106226 h 129419"/>
                <a:gd name="connsiteX9" fmla="*/ 23193 w 111714"/>
                <a:gd name="connsiteY9" fmla="*/ 106226 h 129419"/>
                <a:gd name="connsiteX10" fmla="*/ 23193 w 111714"/>
                <a:gd name="connsiteY10" fmla="*/ 23193 h 129419"/>
                <a:gd name="connsiteX11" fmla="*/ 47005 w 111714"/>
                <a:gd name="connsiteY11" fmla="*/ 23193 h 129419"/>
                <a:gd name="connsiteX12" fmla="*/ 88521 w 111714"/>
                <a:gd name="connsiteY12" fmla="*/ 64710 h 129419"/>
                <a:gd name="connsiteX13" fmla="*/ 47005 w 111714"/>
                <a:gd name="connsiteY13" fmla="*/ 106226 h 129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1714" h="129419">
                  <a:moveTo>
                    <a:pt x="47005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17822"/>
                  </a:lnTo>
                  <a:cubicBezTo>
                    <a:pt x="0" y="124239"/>
                    <a:pt x="5180" y="129419"/>
                    <a:pt x="11597" y="129419"/>
                  </a:cubicBezTo>
                  <a:lnTo>
                    <a:pt x="47005" y="129419"/>
                  </a:lnTo>
                  <a:cubicBezTo>
                    <a:pt x="82723" y="129419"/>
                    <a:pt x="111715" y="100427"/>
                    <a:pt x="111715" y="64710"/>
                  </a:cubicBezTo>
                  <a:cubicBezTo>
                    <a:pt x="111715" y="28992"/>
                    <a:pt x="82646" y="0"/>
                    <a:pt x="47005" y="0"/>
                  </a:cubicBezTo>
                  <a:close/>
                  <a:moveTo>
                    <a:pt x="47005" y="106226"/>
                  </a:moveTo>
                  <a:lnTo>
                    <a:pt x="23193" y="106226"/>
                  </a:lnTo>
                  <a:lnTo>
                    <a:pt x="23193" y="23193"/>
                  </a:lnTo>
                  <a:lnTo>
                    <a:pt x="47005" y="23193"/>
                  </a:lnTo>
                  <a:cubicBezTo>
                    <a:pt x="69889" y="23193"/>
                    <a:pt x="88521" y="41825"/>
                    <a:pt x="88521" y="64710"/>
                  </a:cubicBezTo>
                  <a:cubicBezTo>
                    <a:pt x="88521" y="87593"/>
                    <a:pt x="69889" y="106226"/>
                    <a:pt x="47005" y="10622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2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62668" y="4936961"/>
            <a:ext cx="500307" cy="497709"/>
            <a:chOff x="8263964" y="5177627"/>
            <a:chExt cx="580530" cy="577515"/>
          </a:xfrm>
          <a:solidFill>
            <a:srgbClr val="333333"/>
          </a:solidFill>
        </p:grpSpPr>
        <p:sp>
          <p:nvSpPr>
            <p:cNvPr id="323" name="Frihandsfigur: Form 322">
              <a:extLst>
                <a:ext uri="{FF2B5EF4-FFF2-40B4-BE49-F238E27FC236}">
                  <a16:creationId xmlns:a16="http://schemas.microsoft.com/office/drawing/2014/main" id="{11435956-80AD-4226-85CB-433883CFC04A}"/>
                </a:ext>
              </a:extLst>
            </p:cNvPr>
            <p:cNvSpPr/>
            <p:nvPr/>
          </p:nvSpPr>
          <p:spPr>
            <a:xfrm>
              <a:off x="8542517" y="5460667"/>
              <a:ext cx="301978" cy="294476"/>
            </a:xfrm>
            <a:custGeom>
              <a:avLst/>
              <a:gdLst>
                <a:gd name="connsiteX0" fmla="*/ 222889 w 301978"/>
                <a:gd name="connsiteY0" fmla="*/ 5795 h 294476"/>
                <a:gd name="connsiteX1" fmla="*/ 207040 w 301978"/>
                <a:gd name="connsiteY1" fmla="*/ 1543 h 294476"/>
                <a:gd name="connsiteX2" fmla="*/ 202788 w 301978"/>
                <a:gd name="connsiteY2" fmla="*/ 17392 h 294476"/>
                <a:gd name="connsiteX3" fmla="*/ 271364 w 301978"/>
                <a:gd name="connsiteY3" fmla="*/ 136143 h 294476"/>
                <a:gd name="connsiteX4" fmla="*/ 271364 w 301978"/>
                <a:gd name="connsiteY4" fmla="*/ 189797 h 294476"/>
                <a:gd name="connsiteX5" fmla="*/ 224899 w 301978"/>
                <a:gd name="connsiteY5" fmla="*/ 216624 h 294476"/>
                <a:gd name="connsiteX6" fmla="*/ 39661 w 301978"/>
                <a:gd name="connsiteY6" fmla="*/ 216624 h 294476"/>
                <a:gd name="connsiteX7" fmla="*/ 74528 w 301978"/>
                <a:gd name="connsiteY7" fmla="*/ 181756 h 294476"/>
                <a:gd name="connsiteX8" fmla="*/ 74528 w 301978"/>
                <a:gd name="connsiteY8" fmla="*/ 165366 h 294476"/>
                <a:gd name="connsiteX9" fmla="*/ 58138 w 301978"/>
                <a:gd name="connsiteY9" fmla="*/ 165366 h 294476"/>
                <a:gd name="connsiteX10" fmla="*/ 3480 w 301978"/>
                <a:gd name="connsiteY10" fmla="*/ 220025 h 294476"/>
                <a:gd name="connsiteX11" fmla="*/ 928 w 301978"/>
                <a:gd name="connsiteY11" fmla="*/ 223814 h 294476"/>
                <a:gd name="connsiteX12" fmla="*/ 851 w 301978"/>
                <a:gd name="connsiteY12" fmla="*/ 223968 h 294476"/>
                <a:gd name="connsiteX13" fmla="*/ 0 w 301978"/>
                <a:gd name="connsiteY13" fmla="*/ 228220 h 294476"/>
                <a:gd name="connsiteX14" fmla="*/ 851 w 301978"/>
                <a:gd name="connsiteY14" fmla="*/ 232472 h 294476"/>
                <a:gd name="connsiteX15" fmla="*/ 928 w 301978"/>
                <a:gd name="connsiteY15" fmla="*/ 232627 h 294476"/>
                <a:gd name="connsiteX16" fmla="*/ 3480 w 301978"/>
                <a:gd name="connsiteY16" fmla="*/ 236415 h 294476"/>
                <a:gd name="connsiteX17" fmla="*/ 58138 w 301978"/>
                <a:gd name="connsiteY17" fmla="*/ 291075 h 294476"/>
                <a:gd name="connsiteX18" fmla="*/ 66334 w 301978"/>
                <a:gd name="connsiteY18" fmla="*/ 294476 h 294476"/>
                <a:gd name="connsiteX19" fmla="*/ 74528 w 301978"/>
                <a:gd name="connsiteY19" fmla="*/ 291075 h 294476"/>
                <a:gd name="connsiteX20" fmla="*/ 74528 w 301978"/>
                <a:gd name="connsiteY20" fmla="*/ 274685 h 294476"/>
                <a:gd name="connsiteX21" fmla="*/ 39738 w 301978"/>
                <a:gd name="connsiteY21" fmla="*/ 239894 h 294476"/>
                <a:gd name="connsiteX22" fmla="*/ 224977 w 301978"/>
                <a:gd name="connsiteY22" fmla="*/ 239894 h 294476"/>
                <a:gd name="connsiteX23" fmla="*/ 291542 w 301978"/>
                <a:gd name="connsiteY23" fmla="*/ 201470 h 294476"/>
                <a:gd name="connsiteX24" fmla="*/ 291542 w 301978"/>
                <a:gd name="connsiteY24" fmla="*/ 124623 h 294476"/>
                <a:gd name="connsiteX25" fmla="*/ 222889 w 301978"/>
                <a:gd name="connsiteY25" fmla="*/ 5795 h 29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1978" h="294476">
                  <a:moveTo>
                    <a:pt x="222889" y="5795"/>
                  </a:moveTo>
                  <a:cubicBezTo>
                    <a:pt x="219719" y="229"/>
                    <a:pt x="212606" y="-1626"/>
                    <a:pt x="207040" y="1543"/>
                  </a:cubicBezTo>
                  <a:cubicBezTo>
                    <a:pt x="201474" y="4713"/>
                    <a:pt x="199618" y="11826"/>
                    <a:pt x="202788" y="17392"/>
                  </a:cubicBezTo>
                  <a:lnTo>
                    <a:pt x="271364" y="136143"/>
                  </a:lnTo>
                  <a:cubicBezTo>
                    <a:pt x="281028" y="152919"/>
                    <a:pt x="281028" y="173020"/>
                    <a:pt x="271364" y="189797"/>
                  </a:cubicBezTo>
                  <a:cubicBezTo>
                    <a:pt x="261700" y="206573"/>
                    <a:pt x="244305" y="216624"/>
                    <a:pt x="224899" y="216624"/>
                  </a:cubicBezTo>
                  <a:lnTo>
                    <a:pt x="39661" y="216624"/>
                  </a:lnTo>
                  <a:lnTo>
                    <a:pt x="74528" y="181756"/>
                  </a:lnTo>
                  <a:cubicBezTo>
                    <a:pt x="79090" y="177195"/>
                    <a:pt x="79090" y="169850"/>
                    <a:pt x="74528" y="165366"/>
                  </a:cubicBezTo>
                  <a:cubicBezTo>
                    <a:pt x="69967" y="160882"/>
                    <a:pt x="62623" y="160805"/>
                    <a:pt x="58138" y="165366"/>
                  </a:cubicBezTo>
                  <a:lnTo>
                    <a:pt x="3480" y="220025"/>
                  </a:lnTo>
                  <a:cubicBezTo>
                    <a:pt x="2397" y="221108"/>
                    <a:pt x="1547" y="222422"/>
                    <a:pt x="928" y="223814"/>
                  </a:cubicBezTo>
                  <a:cubicBezTo>
                    <a:pt x="928" y="223891"/>
                    <a:pt x="928" y="223968"/>
                    <a:pt x="851" y="223968"/>
                  </a:cubicBezTo>
                  <a:cubicBezTo>
                    <a:pt x="310" y="225283"/>
                    <a:pt x="0" y="226674"/>
                    <a:pt x="0" y="228220"/>
                  </a:cubicBezTo>
                  <a:cubicBezTo>
                    <a:pt x="0" y="229767"/>
                    <a:pt x="310" y="231158"/>
                    <a:pt x="851" y="232472"/>
                  </a:cubicBezTo>
                  <a:cubicBezTo>
                    <a:pt x="851" y="232550"/>
                    <a:pt x="851" y="232627"/>
                    <a:pt x="928" y="232627"/>
                  </a:cubicBezTo>
                  <a:cubicBezTo>
                    <a:pt x="1547" y="234019"/>
                    <a:pt x="2397" y="235333"/>
                    <a:pt x="3480" y="236415"/>
                  </a:cubicBezTo>
                  <a:lnTo>
                    <a:pt x="58138" y="291075"/>
                  </a:lnTo>
                  <a:cubicBezTo>
                    <a:pt x="60381" y="293316"/>
                    <a:pt x="63396" y="294476"/>
                    <a:pt x="66334" y="294476"/>
                  </a:cubicBezTo>
                  <a:cubicBezTo>
                    <a:pt x="69272" y="294476"/>
                    <a:pt x="72287" y="293316"/>
                    <a:pt x="74528" y="291075"/>
                  </a:cubicBezTo>
                  <a:cubicBezTo>
                    <a:pt x="79090" y="286513"/>
                    <a:pt x="79090" y="279169"/>
                    <a:pt x="74528" y="274685"/>
                  </a:cubicBezTo>
                  <a:lnTo>
                    <a:pt x="39738" y="239894"/>
                  </a:lnTo>
                  <a:lnTo>
                    <a:pt x="224977" y="239894"/>
                  </a:lnTo>
                  <a:cubicBezTo>
                    <a:pt x="252731" y="239894"/>
                    <a:pt x="277625" y="225515"/>
                    <a:pt x="291542" y="201470"/>
                  </a:cubicBezTo>
                  <a:cubicBezTo>
                    <a:pt x="305457" y="177427"/>
                    <a:pt x="305457" y="148667"/>
                    <a:pt x="291542" y="124623"/>
                  </a:cubicBezTo>
                  <a:lnTo>
                    <a:pt x="222889" y="5795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4" name="Frihandsfigur: Form 323">
              <a:extLst>
                <a:ext uri="{FF2B5EF4-FFF2-40B4-BE49-F238E27FC236}">
                  <a16:creationId xmlns:a16="http://schemas.microsoft.com/office/drawing/2014/main" id="{096B8AFE-79FB-48E0-9BA4-09B8CEDC8274}"/>
                </a:ext>
              </a:extLst>
            </p:cNvPr>
            <p:cNvSpPr/>
            <p:nvPr/>
          </p:nvSpPr>
          <p:spPr>
            <a:xfrm>
              <a:off x="8263964" y="5394854"/>
              <a:ext cx="225749" cy="305706"/>
            </a:xfrm>
            <a:custGeom>
              <a:avLst/>
              <a:gdLst>
                <a:gd name="connsiteX0" fmla="*/ 214153 w 225749"/>
                <a:gd name="connsiteY0" fmla="*/ 282513 h 305706"/>
                <a:gd name="connsiteX1" fmla="*/ 77002 w 225749"/>
                <a:gd name="connsiteY1" fmla="*/ 282513 h 305706"/>
                <a:gd name="connsiteX2" fmla="*/ 30538 w 225749"/>
                <a:gd name="connsiteY2" fmla="*/ 255686 h 305706"/>
                <a:gd name="connsiteX3" fmla="*/ 30538 w 225749"/>
                <a:gd name="connsiteY3" fmla="*/ 202032 h 305706"/>
                <a:gd name="connsiteX4" fmla="*/ 123157 w 225749"/>
                <a:gd name="connsiteY4" fmla="*/ 41611 h 305706"/>
                <a:gd name="connsiteX5" fmla="*/ 135913 w 225749"/>
                <a:gd name="connsiteY5" fmla="*/ 89158 h 305706"/>
                <a:gd name="connsiteX6" fmla="*/ 147123 w 225749"/>
                <a:gd name="connsiteY6" fmla="*/ 97739 h 305706"/>
                <a:gd name="connsiteX7" fmla="*/ 150139 w 225749"/>
                <a:gd name="connsiteY7" fmla="*/ 97353 h 305706"/>
                <a:gd name="connsiteX8" fmla="*/ 158334 w 225749"/>
                <a:gd name="connsiteY8" fmla="*/ 83128 h 305706"/>
                <a:gd name="connsiteX9" fmla="*/ 138311 w 225749"/>
                <a:gd name="connsiteY9" fmla="*/ 8522 h 305706"/>
                <a:gd name="connsiteX10" fmla="*/ 138233 w 225749"/>
                <a:gd name="connsiteY10" fmla="*/ 8367 h 305706"/>
                <a:gd name="connsiteX11" fmla="*/ 137459 w 225749"/>
                <a:gd name="connsiteY11" fmla="*/ 6434 h 305706"/>
                <a:gd name="connsiteX12" fmla="*/ 136996 w 225749"/>
                <a:gd name="connsiteY12" fmla="*/ 5661 h 305706"/>
                <a:gd name="connsiteX13" fmla="*/ 136223 w 225749"/>
                <a:gd name="connsiteY13" fmla="*/ 4502 h 305706"/>
                <a:gd name="connsiteX14" fmla="*/ 135681 w 225749"/>
                <a:gd name="connsiteY14" fmla="*/ 3960 h 305706"/>
                <a:gd name="connsiteX15" fmla="*/ 134676 w 225749"/>
                <a:gd name="connsiteY15" fmla="*/ 2878 h 305706"/>
                <a:gd name="connsiteX16" fmla="*/ 134445 w 225749"/>
                <a:gd name="connsiteY16" fmla="*/ 2724 h 305706"/>
                <a:gd name="connsiteX17" fmla="*/ 132821 w 225749"/>
                <a:gd name="connsiteY17" fmla="*/ 1564 h 305706"/>
                <a:gd name="connsiteX18" fmla="*/ 124007 w 225749"/>
                <a:gd name="connsiteY18" fmla="*/ 404 h 305706"/>
                <a:gd name="connsiteX19" fmla="*/ 49403 w 225749"/>
                <a:gd name="connsiteY19" fmla="*/ 20350 h 305706"/>
                <a:gd name="connsiteX20" fmla="*/ 41207 w 225749"/>
                <a:gd name="connsiteY20" fmla="*/ 34576 h 305706"/>
                <a:gd name="connsiteX21" fmla="*/ 55432 w 225749"/>
                <a:gd name="connsiteY21" fmla="*/ 42771 h 305706"/>
                <a:gd name="connsiteX22" fmla="*/ 103056 w 225749"/>
                <a:gd name="connsiteY22" fmla="*/ 30014 h 305706"/>
                <a:gd name="connsiteX23" fmla="*/ 10437 w 225749"/>
                <a:gd name="connsiteY23" fmla="*/ 190435 h 305706"/>
                <a:gd name="connsiteX24" fmla="*/ 10437 w 225749"/>
                <a:gd name="connsiteY24" fmla="*/ 267283 h 305706"/>
                <a:gd name="connsiteX25" fmla="*/ 77002 w 225749"/>
                <a:gd name="connsiteY25" fmla="*/ 305707 h 305706"/>
                <a:gd name="connsiteX26" fmla="*/ 214153 w 225749"/>
                <a:gd name="connsiteY26" fmla="*/ 305707 h 305706"/>
                <a:gd name="connsiteX27" fmla="*/ 225749 w 225749"/>
                <a:gd name="connsiteY27" fmla="*/ 294110 h 305706"/>
                <a:gd name="connsiteX28" fmla="*/ 214153 w 225749"/>
                <a:gd name="connsiteY28" fmla="*/ 282513 h 30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25749" h="305706">
                  <a:moveTo>
                    <a:pt x="214153" y="282513"/>
                  </a:moveTo>
                  <a:lnTo>
                    <a:pt x="77002" y="282513"/>
                  </a:lnTo>
                  <a:cubicBezTo>
                    <a:pt x="57597" y="282513"/>
                    <a:pt x="40202" y="272463"/>
                    <a:pt x="30538" y="255686"/>
                  </a:cubicBezTo>
                  <a:cubicBezTo>
                    <a:pt x="20874" y="238910"/>
                    <a:pt x="20874" y="218809"/>
                    <a:pt x="30538" y="202032"/>
                  </a:cubicBezTo>
                  <a:lnTo>
                    <a:pt x="123157" y="41611"/>
                  </a:lnTo>
                  <a:lnTo>
                    <a:pt x="135913" y="89158"/>
                  </a:lnTo>
                  <a:cubicBezTo>
                    <a:pt x="137306" y="94337"/>
                    <a:pt x="142021" y="97739"/>
                    <a:pt x="147123" y="97739"/>
                  </a:cubicBezTo>
                  <a:cubicBezTo>
                    <a:pt x="148128" y="97739"/>
                    <a:pt x="149133" y="97585"/>
                    <a:pt x="150139" y="97353"/>
                  </a:cubicBezTo>
                  <a:cubicBezTo>
                    <a:pt x="156324" y="95729"/>
                    <a:pt x="160035" y="89312"/>
                    <a:pt x="158334" y="83128"/>
                  </a:cubicBezTo>
                  <a:lnTo>
                    <a:pt x="138311" y="8522"/>
                  </a:lnTo>
                  <a:cubicBezTo>
                    <a:pt x="138311" y="8445"/>
                    <a:pt x="138233" y="8445"/>
                    <a:pt x="138233" y="8367"/>
                  </a:cubicBezTo>
                  <a:cubicBezTo>
                    <a:pt x="138078" y="7672"/>
                    <a:pt x="137769" y="7053"/>
                    <a:pt x="137459" y="6434"/>
                  </a:cubicBezTo>
                  <a:cubicBezTo>
                    <a:pt x="137306" y="6203"/>
                    <a:pt x="137151" y="5970"/>
                    <a:pt x="136996" y="5661"/>
                  </a:cubicBezTo>
                  <a:cubicBezTo>
                    <a:pt x="136764" y="5275"/>
                    <a:pt x="136532" y="4888"/>
                    <a:pt x="136223" y="4502"/>
                  </a:cubicBezTo>
                  <a:cubicBezTo>
                    <a:pt x="136068" y="4270"/>
                    <a:pt x="135836" y="4115"/>
                    <a:pt x="135681" y="3960"/>
                  </a:cubicBezTo>
                  <a:cubicBezTo>
                    <a:pt x="135373" y="3574"/>
                    <a:pt x="135063" y="3187"/>
                    <a:pt x="134676" y="2878"/>
                  </a:cubicBezTo>
                  <a:cubicBezTo>
                    <a:pt x="134599" y="2801"/>
                    <a:pt x="134521" y="2801"/>
                    <a:pt x="134445" y="2724"/>
                  </a:cubicBezTo>
                  <a:cubicBezTo>
                    <a:pt x="133981" y="2337"/>
                    <a:pt x="133440" y="1873"/>
                    <a:pt x="132821" y="1564"/>
                  </a:cubicBezTo>
                  <a:cubicBezTo>
                    <a:pt x="130038" y="-60"/>
                    <a:pt x="126868" y="-369"/>
                    <a:pt x="124007" y="404"/>
                  </a:cubicBezTo>
                  <a:lnTo>
                    <a:pt x="49403" y="20350"/>
                  </a:lnTo>
                  <a:cubicBezTo>
                    <a:pt x="43217" y="21974"/>
                    <a:pt x="39506" y="28391"/>
                    <a:pt x="41207" y="34576"/>
                  </a:cubicBezTo>
                  <a:cubicBezTo>
                    <a:pt x="42830" y="40761"/>
                    <a:pt x="49248" y="44394"/>
                    <a:pt x="55432" y="42771"/>
                  </a:cubicBezTo>
                  <a:lnTo>
                    <a:pt x="103056" y="30014"/>
                  </a:lnTo>
                  <a:lnTo>
                    <a:pt x="10437" y="190435"/>
                  </a:lnTo>
                  <a:cubicBezTo>
                    <a:pt x="-3479" y="214479"/>
                    <a:pt x="-3479" y="243239"/>
                    <a:pt x="10437" y="267283"/>
                  </a:cubicBezTo>
                  <a:cubicBezTo>
                    <a:pt x="24353" y="291327"/>
                    <a:pt x="49170" y="305707"/>
                    <a:pt x="77002" y="305707"/>
                  </a:cubicBezTo>
                  <a:lnTo>
                    <a:pt x="214153" y="305707"/>
                  </a:lnTo>
                  <a:cubicBezTo>
                    <a:pt x="220569" y="305707"/>
                    <a:pt x="225749" y="300527"/>
                    <a:pt x="225749" y="294110"/>
                  </a:cubicBezTo>
                  <a:cubicBezTo>
                    <a:pt x="225749" y="287693"/>
                    <a:pt x="220569" y="282513"/>
                    <a:pt x="214153" y="28251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5" name="Frihandsfigur: Form 324">
              <a:extLst>
                <a:ext uri="{FF2B5EF4-FFF2-40B4-BE49-F238E27FC236}">
                  <a16:creationId xmlns:a16="http://schemas.microsoft.com/office/drawing/2014/main" id="{ADAC7396-6B7D-4CAD-BAF5-056FCE3F6E7D}"/>
                </a:ext>
              </a:extLst>
            </p:cNvPr>
            <p:cNvSpPr/>
            <p:nvPr/>
          </p:nvSpPr>
          <p:spPr>
            <a:xfrm>
              <a:off x="8417353" y="5177627"/>
              <a:ext cx="331430" cy="240438"/>
            </a:xfrm>
            <a:custGeom>
              <a:avLst/>
              <a:gdLst>
                <a:gd name="connsiteX0" fmla="*/ 183302 w 331430"/>
                <a:gd name="connsiteY0" fmla="*/ 49943 h 240438"/>
                <a:gd name="connsiteX1" fmla="*/ 275921 w 331430"/>
                <a:gd name="connsiteY1" fmla="*/ 210364 h 240438"/>
                <a:gd name="connsiteX2" fmla="*/ 228298 w 331430"/>
                <a:gd name="connsiteY2" fmla="*/ 197608 h 240438"/>
                <a:gd name="connsiteX3" fmla="*/ 214072 w 331430"/>
                <a:gd name="connsiteY3" fmla="*/ 205803 h 240438"/>
                <a:gd name="connsiteX4" fmla="*/ 222267 w 331430"/>
                <a:gd name="connsiteY4" fmla="*/ 220028 h 240438"/>
                <a:gd name="connsiteX5" fmla="*/ 296873 w 331430"/>
                <a:gd name="connsiteY5" fmla="*/ 240052 h 240438"/>
                <a:gd name="connsiteX6" fmla="*/ 296873 w 331430"/>
                <a:gd name="connsiteY6" fmla="*/ 240052 h 240438"/>
                <a:gd name="connsiteX7" fmla="*/ 299811 w 331430"/>
                <a:gd name="connsiteY7" fmla="*/ 240439 h 240438"/>
                <a:gd name="connsiteX8" fmla="*/ 303212 w 331430"/>
                <a:gd name="connsiteY8" fmla="*/ 239897 h 240438"/>
                <a:gd name="connsiteX9" fmla="*/ 304217 w 331430"/>
                <a:gd name="connsiteY9" fmla="*/ 239433 h 240438"/>
                <a:gd name="connsiteX10" fmla="*/ 305609 w 331430"/>
                <a:gd name="connsiteY10" fmla="*/ 238892 h 240438"/>
                <a:gd name="connsiteX11" fmla="*/ 306460 w 331430"/>
                <a:gd name="connsiteY11" fmla="*/ 238274 h 240438"/>
                <a:gd name="connsiteX12" fmla="*/ 307000 w 331430"/>
                <a:gd name="connsiteY12" fmla="*/ 237887 h 240438"/>
                <a:gd name="connsiteX13" fmla="*/ 309243 w 331430"/>
                <a:gd name="connsiteY13" fmla="*/ 235568 h 240438"/>
                <a:gd name="connsiteX14" fmla="*/ 309552 w 331430"/>
                <a:gd name="connsiteY14" fmla="*/ 235104 h 240438"/>
                <a:gd name="connsiteX15" fmla="*/ 311021 w 331430"/>
                <a:gd name="connsiteY15" fmla="*/ 231934 h 240438"/>
                <a:gd name="connsiteX16" fmla="*/ 311021 w 331430"/>
                <a:gd name="connsiteY16" fmla="*/ 231934 h 240438"/>
                <a:gd name="connsiteX17" fmla="*/ 331044 w 331430"/>
                <a:gd name="connsiteY17" fmla="*/ 157329 h 240438"/>
                <a:gd name="connsiteX18" fmla="*/ 322850 w 331430"/>
                <a:gd name="connsiteY18" fmla="*/ 143103 h 240438"/>
                <a:gd name="connsiteX19" fmla="*/ 308625 w 331430"/>
                <a:gd name="connsiteY19" fmla="*/ 151298 h 240438"/>
                <a:gd name="connsiteX20" fmla="*/ 295868 w 331430"/>
                <a:gd name="connsiteY20" fmla="*/ 198845 h 240438"/>
                <a:gd name="connsiteX21" fmla="*/ 203249 w 331430"/>
                <a:gd name="connsiteY21" fmla="*/ 38424 h 240438"/>
                <a:gd name="connsiteX22" fmla="*/ 136683 w 331430"/>
                <a:gd name="connsiteY22" fmla="*/ 0 h 240438"/>
                <a:gd name="connsiteX23" fmla="*/ 70118 w 331430"/>
                <a:gd name="connsiteY23" fmla="*/ 38424 h 240438"/>
                <a:gd name="connsiteX24" fmla="*/ 1543 w 331430"/>
                <a:gd name="connsiteY24" fmla="*/ 157174 h 240438"/>
                <a:gd name="connsiteX25" fmla="*/ 5796 w 331430"/>
                <a:gd name="connsiteY25" fmla="*/ 173023 h 240438"/>
                <a:gd name="connsiteX26" fmla="*/ 21645 w 331430"/>
                <a:gd name="connsiteY26" fmla="*/ 168771 h 240438"/>
                <a:gd name="connsiteX27" fmla="*/ 90220 w 331430"/>
                <a:gd name="connsiteY27" fmla="*/ 50021 h 240438"/>
                <a:gd name="connsiteX28" fmla="*/ 136683 w 331430"/>
                <a:gd name="connsiteY28" fmla="*/ 23193 h 240438"/>
                <a:gd name="connsiteX29" fmla="*/ 183302 w 331430"/>
                <a:gd name="connsiteY29" fmla="*/ 49943 h 240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1430" h="240438">
                  <a:moveTo>
                    <a:pt x="183302" y="49943"/>
                  </a:moveTo>
                  <a:lnTo>
                    <a:pt x="275921" y="210364"/>
                  </a:lnTo>
                  <a:lnTo>
                    <a:pt x="228298" y="197608"/>
                  </a:lnTo>
                  <a:cubicBezTo>
                    <a:pt x="222113" y="195985"/>
                    <a:pt x="215774" y="199618"/>
                    <a:pt x="214072" y="205803"/>
                  </a:cubicBezTo>
                  <a:cubicBezTo>
                    <a:pt x="212449" y="211988"/>
                    <a:pt x="216082" y="218327"/>
                    <a:pt x="222267" y="220028"/>
                  </a:cubicBezTo>
                  <a:lnTo>
                    <a:pt x="296873" y="240052"/>
                  </a:lnTo>
                  <a:cubicBezTo>
                    <a:pt x="296873" y="240052"/>
                    <a:pt x="296873" y="240052"/>
                    <a:pt x="296873" y="240052"/>
                  </a:cubicBezTo>
                  <a:cubicBezTo>
                    <a:pt x="297878" y="240284"/>
                    <a:pt x="298806" y="240439"/>
                    <a:pt x="299811" y="240439"/>
                  </a:cubicBezTo>
                  <a:cubicBezTo>
                    <a:pt x="300970" y="240439"/>
                    <a:pt x="302052" y="240206"/>
                    <a:pt x="303212" y="239897"/>
                  </a:cubicBezTo>
                  <a:cubicBezTo>
                    <a:pt x="303599" y="239820"/>
                    <a:pt x="303908" y="239588"/>
                    <a:pt x="304217" y="239433"/>
                  </a:cubicBezTo>
                  <a:cubicBezTo>
                    <a:pt x="304682" y="239279"/>
                    <a:pt x="305145" y="239124"/>
                    <a:pt x="305609" y="238892"/>
                  </a:cubicBezTo>
                  <a:cubicBezTo>
                    <a:pt x="305918" y="238737"/>
                    <a:pt x="306150" y="238506"/>
                    <a:pt x="306460" y="238274"/>
                  </a:cubicBezTo>
                  <a:cubicBezTo>
                    <a:pt x="306692" y="238119"/>
                    <a:pt x="306846" y="238041"/>
                    <a:pt x="307000" y="237887"/>
                  </a:cubicBezTo>
                  <a:cubicBezTo>
                    <a:pt x="307851" y="237191"/>
                    <a:pt x="308625" y="236418"/>
                    <a:pt x="309243" y="235568"/>
                  </a:cubicBezTo>
                  <a:cubicBezTo>
                    <a:pt x="309320" y="235413"/>
                    <a:pt x="309397" y="235258"/>
                    <a:pt x="309552" y="235104"/>
                  </a:cubicBezTo>
                  <a:cubicBezTo>
                    <a:pt x="310170" y="234099"/>
                    <a:pt x="310711" y="233017"/>
                    <a:pt x="311021" y="231934"/>
                  </a:cubicBezTo>
                  <a:cubicBezTo>
                    <a:pt x="311021" y="231934"/>
                    <a:pt x="311021" y="231934"/>
                    <a:pt x="311021" y="231934"/>
                  </a:cubicBezTo>
                  <a:lnTo>
                    <a:pt x="331044" y="157329"/>
                  </a:lnTo>
                  <a:cubicBezTo>
                    <a:pt x="332668" y="151144"/>
                    <a:pt x="329034" y="144804"/>
                    <a:pt x="322850" y="143103"/>
                  </a:cubicBezTo>
                  <a:cubicBezTo>
                    <a:pt x="316742" y="141480"/>
                    <a:pt x="310325" y="145114"/>
                    <a:pt x="308625" y="151298"/>
                  </a:cubicBezTo>
                  <a:lnTo>
                    <a:pt x="295868" y="198845"/>
                  </a:lnTo>
                  <a:lnTo>
                    <a:pt x="203249" y="38424"/>
                  </a:lnTo>
                  <a:cubicBezTo>
                    <a:pt x="189333" y="14380"/>
                    <a:pt x="164516" y="0"/>
                    <a:pt x="136683" y="0"/>
                  </a:cubicBezTo>
                  <a:cubicBezTo>
                    <a:pt x="108851" y="0"/>
                    <a:pt x="84035" y="14380"/>
                    <a:pt x="70118" y="38424"/>
                  </a:cubicBezTo>
                  <a:lnTo>
                    <a:pt x="1543" y="157174"/>
                  </a:lnTo>
                  <a:cubicBezTo>
                    <a:pt x="-1626" y="162740"/>
                    <a:pt x="229" y="169776"/>
                    <a:pt x="5796" y="173023"/>
                  </a:cubicBezTo>
                  <a:cubicBezTo>
                    <a:pt x="11362" y="176192"/>
                    <a:pt x="18397" y="174337"/>
                    <a:pt x="21645" y="168771"/>
                  </a:cubicBezTo>
                  <a:lnTo>
                    <a:pt x="90220" y="50021"/>
                  </a:lnTo>
                  <a:cubicBezTo>
                    <a:pt x="99884" y="33244"/>
                    <a:pt x="117279" y="23193"/>
                    <a:pt x="136683" y="23193"/>
                  </a:cubicBezTo>
                  <a:cubicBezTo>
                    <a:pt x="156088" y="23193"/>
                    <a:pt x="173561" y="33089"/>
                    <a:pt x="183302" y="4994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2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74786" y="4939596"/>
            <a:ext cx="481784" cy="481814"/>
            <a:chOff x="9090268" y="5180685"/>
            <a:chExt cx="559037" cy="559072"/>
          </a:xfrm>
          <a:solidFill>
            <a:srgbClr val="333333"/>
          </a:solidFill>
        </p:grpSpPr>
        <p:sp>
          <p:nvSpPr>
            <p:cNvPr id="327" name="Frihandsfigur: Form 326">
              <a:extLst>
                <a:ext uri="{FF2B5EF4-FFF2-40B4-BE49-F238E27FC236}">
                  <a16:creationId xmlns:a16="http://schemas.microsoft.com/office/drawing/2014/main" id="{0A670EA0-CCDA-4C4A-A5C5-4AFD6C7362F8}"/>
                </a:ext>
              </a:extLst>
            </p:cNvPr>
            <p:cNvSpPr/>
            <p:nvPr/>
          </p:nvSpPr>
          <p:spPr>
            <a:xfrm>
              <a:off x="9465382" y="5520039"/>
              <a:ext cx="183924" cy="112488"/>
            </a:xfrm>
            <a:custGeom>
              <a:avLst/>
              <a:gdLst>
                <a:gd name="connsiteX0" fmla="*/ 101046 w 183924"/>
                <a:gd name="connsiteY0" fmla="*/ 232 h 112488"/>
                <a:gd name="connsiteX1" fmla="*/ 11597 w 183924"/>
                <a:gd name="connsiteY1" fmla="*/ 0 h 112488"/>
                <a:gd name="connsiteX2" fmla="*/ 11597 w 183924"/>
                <a:gd name="connsiteY2" fmla="*/ 0 h 112488"/>
                <a:gd name="connsiteX3" fmla="*/ 0 w 183924"/>
                <a:gd name="connsiteY3" fmla="*/ 11597 h 112488"/>
                <a:gd name="connsiteX4" fmla="*/ 11597 w 183924"/>
                <a:gd name="connsiteY4" fmla="*/ 23193 h 112488"/>
                <a:gd name="connsiteX5" fmla="*/ 101046 w 183924"/>
                <a:gd name="connsiteY5" fmla="*/ 23426 h 112488"/>
                <a:gd name="connsiteX6" fmla="*/ 160731 w 183924"/>
                <a:gd name="connsiteY6" fmla="*/ 83264 h 112488"/>
                <a:gd name="connsiteX7" fmla="*/ 160731 w 183924"/>
                <a:gd name="connsiteY7" fmla="*/ 100892 h 112488"/>
                <a:gd name="connsiteX8" fmla="*/ 172327 w 183924"/>
                <a:gd name="connsiteY8" fmla="*/ 112488 h 112488"/>
                <a:gd name="connsiteX9" fmla="*/ 183924 w 183924"/>
                <a:gd name="connsiteY9" fmla="*/ 100892 h 112488"/>
                <a:gd name="connsiteX10" fmla="*/ 183924 w 183924"/>
                <a:gd name="connsiteY10" fmla="*/ 83264 h 112488"/>
                <a:gd name="connsiteX11" fmla="*/ 101046 w 183924"/>
                <a:gd name="connsiteY11" fmla="*/ 232 h 11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924" h="112488">
                  <a:moveTo>
                    <a:pt x="101046" y="232"/>
                  </a:moveTo>
                  <a:lnTo>
                    <a:pt x="11597" y="0"/>
                  </a:lnTo>
                  <a:cubicBezTo>
                    <a:pt x="11597" y="0"/>
                    <a:pt x="11597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01046" y="23426"/>
                  </a:lnTo>
                  <a:cubicBezTo>
                    <a:pt x="133981" y="23503"/>
                    <a:pt x="160731" y="50330"/>
                    <a:pt x="160731" y="83264"/>
                  </a:cubicBezTo>
                  <a:lnTo>
                    <a:pt x="160731" y="100892"/>
                  </a:lnTo>
                  <a:cubicBezTo>
                    <a:pt x="160731" y="107308"/>
                    <a:pt x="165911" y="112488"/>
                    <a:pt x="172327" y="112488"/>
                  </a:cubicBezTo>
                  <a:cubicBezTo>
                    <a:pt x="178744" y="112488"/>
                    <a:pt x="183924" y="107308"/>
                    <a:pt x="183924" y="100892"/>
                  </a:cubicBezTo>
                  <a:lnTo>
                    <a:pt x="183924" y="83264"/>
                  </a:lnTo>
                  <a:cubicBezTo>
                    <a:pt x="183924" y="37574"/>
                    <a:pt x="146738" y="387"/>
                    <a:pt x="101046" y="23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8" name="Frihandsfigur: Form 327">
              <a:extLst>
                <a:ext uri="{FF2B5EF4-FFF2-40B4-BE49-F238E27FC236}">
                  <a16:creationId xmlns:a16="http://schemas.microsoft.com/office/drawing/2014/main" id="{AF58E5A9-6CF6-467A-B7A6-9311294604B0}"/>
                </a:ext>
              </a:extLst>
            </p:cNvPr>
            <p:cNvSpPr/>
            <p:nvPr/>
          </p:nvSpPr>
          <p:spPr>
            <a:xfrm>
              <a:off x="9268703" y="5180685"/>
              <a:ext cx="202169" cy="201894"/>
            </a:xfrm>
            <a:custGeom>
              <a:avLst/>
              <a:gdLst>
                <a:gd name="connsiteX0" fmla="*/ 202169 w 202169"/>
                <a:gd name="connsiteY0" fmla="*/ 58327 h 201894"/>
                <a:gd name="connsiteX1" fmla="*/ 184387 w 202169"/>
                <a:gd name="connsiteY1" fmla="*/ 14259 h 201894"/>
                <a:gd name="connsiteX2" fmla="*/ 143336 w 202169"/>
                <a:gd name="connsiteY2" fmla="*/ 112 h 201894"/>
                <a:gd name="connsiteX3" fmla="*/ 101123 w 202169"/>
                <a:gd name="connsiteY3" fmla="*/ 24464 h 201894"/>
                <a:gd name="connsiteX4" fmla="*/ 58911 w 202169"/>
                <a:gd name="connsiteY4" fmla="*/ 112 h 201894"/>
                <a:gd name="connsiteX5" fmla="*/ 17858 w 202169"/>
                <a:gd name="connsiteY5" fmla="*/ 14259 h 201894"/>
                <a:gd name="connsiteX6" fmla="*/ 0 w 202169"/>
                <a:gd name="connsiteY6" fmla="*/ 58327 h 201894"/>
                <a:gd name="connsiteX7" fmla="*/ 9509 w 202169"/>
                <a:gd name="connsiteY7" fmla="*/ 90102 h 201894"/>
                <a:gd name="connsiteX8" fmla="*/ 92309 w 202169"/>
                <a:gd name="connsiteY8" fmla="*/ 197796 h 201894"/>
                <a:gd name="connsiteX9" fmla="*/ 101123 w 202169"/>
                <a:gd name="connsiteY9" fmla="*/ 201894 h 201894"/>
                <a:gd name="connsiteX10" fmla="*/ 109937 w 202169"/>
                <a:gd name="connsiteY10" fmla="*/ 197796 h 201894"/>
                <a:gd name="connsiteX11" fmla="*/ 192738 w 202169"/>
                <a:gd name="connsiteY11" fmla="*/ 90102 h 201894"/>
                <a:gd name="connsiteX12" fmla="*/ 202169 w 202169"/>
                <a:gd name="connsiteY12" fmla="*/ 58327 h 201894"/>
                <a:gd name="connsiteX13" fmla="*/ 172945 w 202169"/>
                <a:gd name="connsiteY13" fmla="*/ 77887 h 201894"/>
                <a:gd name="connsiteX14" fmla="*/ 101046 w 202169"/>
                <a:gd name="connsiteY14" fmla="*/ 172206 h 201894"/>
                <a:gd name="connsiteX15" fmla="*/ 29147 w 202169"/>
                <a:gd name="connsiteY15" fmla="*/ 77887 h 201894"/>
                <a:gd name="connsiteX16" fmla="*/ 23116 w 202169"/>
                <a:gd name="connsiteY16" fmla="*/ 58249 h 201894"/>
                <a:gd name="connsiteX17" fmla="*/ 33708 w 202169"/>
                <a:gd name="connsiteY17" fmla="*/ 31036 h 201894"/>
                <a:gd name="connsiteX18" fmla="*/ 55046 w 202169"/>
                <a:gd name="connsiteY18" fmla="*/ 23150 h 201894"/>
                <a:gd name="connsiteX19" fmla="*/ 57519 w 202169"/>
                <a:gd name="connsiteY19" fmla="*/ 23228 h 201894"/>
                <a:gd name="connsiteX20" fmla="*/ 90377 w 202169"/>
                <a:gd name="connsiteY20" fmla="*/ 53225 h 201894"/>
                <a:gd name="connsiteX21" fmla="*/ 101046 w 202169"/>
                <a:gd name="connsiteY21" fmla="*/ 60260 h 201894"/>
                <a:gd name="connsiteX22" fmla="*/ 111715 w 202169"/>
                <a:gd name="connsiteY22" fmla="*/ 53225 h 201894"/>
                <a:gd name="connsiteX23" fmla="*/ 144572 w 202169"/>
                <a:gd name="connsiteY23" fmla="*/ 23228 h 201894"/>
                <a:gd name="connsiteX24" fmla="*/ 168384 w 202169"/>
                <a:gd name="connsiteY24" fmla="*/ 31036 h 201894"/>
                <a:gd name="connsiteX25" fmla="*/ 178976 w 202169"/>
                <a:gd name="connsiteY25" fmla="*/ 58249 h 201894"/>
                <a:gd name="connsiteX26" fmla="*/ 172945 w 202169"/>
                <a:gd name="connsiteY26" fmla="*/ 77887 h 20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02169" h="201894">
                  <a:moveTo>
                    <a:pt x="202169" y="58327"/>
                  </a:moveTo>
                  <a:cubicBezTo>
                    <a:pt x="202169" y="41009"/>
                    <a:pt x="195675" y="25006"/>
                    <a:pt x="184387" y="14259"/>
                  </a:cubicBezTo>
                  <a:cubicBezTo>
                    <a:pt x="173641" y="4054"/>
                    <a:pt x="159261" y="-817"/>
                    <a:pt x="143336" y="112"/>
                  </a:cubicBezTo>
                  <a:cubicBezTo>
                    <a:pt x="122538" y="1271"/>
                    <a:pt x="109318" y="13023"/>
                    <a:pt x="101123" y="24464"/>
                  </a:cubicBezTo>
                  <a:cubicBezTo>
                    <a:pt x="92928" y="13023"/>
                    <a:pt x="79708" y="1348"/>
                    <a:pt x="58911" y="112"/>
                  </a:cubicBezTo>
                  <a:cubicBezTo>
                    <a:pt x="42985" y="-739"/>
                    <a:pt x="28605" y="4054"/>
                    <a:pt x="17858" y="14259"/>
                  </a:cubicBezTo>
                  <a:cubicBezTo>
                    <a:pt x="6494" y="24928"/>
                    <a:pt x="0" y="41009"/>
                    <a:pt x="0" y="58327"/>
                  </a:cubicBezTo>
                  <a:cubicBezTo>
                    <a:pt x="0" y="73557"/>
                    <a:pt x="7267" y="86546"/>
                    <a:pt x="9509" y="90102"/>
                  </a:cubicBezTo>
                  <a:cubicBezTo>
                    <a:pt x="33321" y="128603"/>
                    <a:pt x="89913" y="194936"/>
                    <a:pt x="92309" y="197796"/>
                  </a:cubicBezTo>
                  <a:cubicBezTo>
                    <a:pt x="94474" y="200348"/>
                    <a:pt x="97722" y="201894"/>
                    <a:pt x="101123" y="201894"/>
                  </a:cubicBezTo>
                  <a:cubicBezTo>
                    <a:pt x="104525" y="201894"/>
                    <a:pt x="107772" y="200425"/>
                    <a:pt x="109937" y="197796"/>
                  </a:cubicBezTo>
                  <a:cubicBezTo>
                    <a:pt x="112334" y="195013"/>
                    <a:pt x="169003" y="128680"/>
                    <a:pt x="192738" y="90102"/>
                  </a:cubicBezTo>
                  <a:cubicBezTo>
                    <a:pt x="194902" y="86468"/>
                    <a:pt x="202169" y="73557"/>
                    <a:pt x="202169" y="58327"/>
                  </a:cubicBezTo>
                  <a:close/>
                  <a:moveTo>
                    <a:pt x="172945" y="77887"/>
                  </a:moveTo>
                  <a:cubicBezTo>
                    <a:pt x="155550" y="106105"/>
                    <a:pt x="118132" y="151796"/>
                    <a:pt x="101046" y="172206"/>
                  </a:cubicBezTo>
                  <a:cubicBezTo>
                    <a:pt x="83960" y="151796"/>
                    <a:pt x="46542" y="106105"/>
                    <a:pt x="29147" y="77887"/>
                  </a:cubicBezTo>
                  <a:cubicBezTo>
                    <a:pt x="26363" y="73403"/>
                    <a:pt x="23116" y="65517"/>
                    <a:pt x="23116" y="58249"/>
                  </a:cubicBezTo>
                  <a:cubicBezTo>
                    <a:pt x="23116" y="47271"/>
                    <a:pt x="26982" y="37375"/>
                    <a:pt x="33708" y="31036"/>
                  </a:cubicBezTo>
                  <a:cubicBezTo>
                    <a:pt x="39274" y="25779"/>
                    <a:pt x="46464" y="23150"/>
                    <a:pt x="55046" y="23150"/>
                  </a:cubicBezTo>
                  <a:cubicBezTo>
                    <a:pt x="55896" y="23150"/>
                    <a:pt x="56669" y="23150"/>
                    <a:pt x="57519" y="23228"/>
                  </a:cubicBezTo>
                  <a:cubicBezTo>
                    <a:pt x="71745" y="24001"/>
                    <a:pt x="81950" y="33278"/>
                    <a:pt x="90377" y="53225"/>
                  </a:cubicBezTo>
                  <a:cubicBezTo>
                    <a:pt x="92233" y="57477"/>
                    <a:pt x="96407" y="60260"/>
                    <a:pt x="101046" y="60260"/>
                  </a:cubicBezTo>
                  <a:cubicBezTo>
                    <a:pt x="105685" y="60260"/>
                    <a:pt x="109859" y="57477"/>
                    <a:pt x="111715" y="53225"/>
                  </a:cubicBezTo>
                  <a:cubicBezTo>
                    <a:pt x="120220" y="33278"/>
                    <a:pt x="130347" y="24078"/>
                    <a:pt x="144572" y="23228"/>
                  </a:cubicBezTo>
                  <a:cubicBezTo>
                    <a:pt x="154236" y="22609"/>
                    <a:pt x="162276" y="25315"/>
                    <a:pt x="168384" y="31036"/>
                  </a:cubicBezTo>
                  <a:cubicBezTo>
                    <a:pt x="175110" y="37375"/>
                    <a:pt x="178976" y="47271"/>
                    <a:pt x="178976" y="58249"/>
                  </a:cubicBezTo>
                  <a:cubicBezTo>
                    <a:pt x="178976" y="65594"/>
                    <a:pt x="175729" y="73403"/>
                    <a:pt x="172945" y="7788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9" name="Frihandsfigur: Form 328">
              <a:extLst>
                <a:ext uri="{FF2B5EF4-FFF2-40B4-BE49-F238E27FC236}">
                  <a16:creationId xmlns:a16="http://schemas.microsoft.com/office/drawing/2014/main" id="{46ABAB07-7613-4D4A-99CA-607A82A0D031}"/>
                </a:ext>
              </a:extLst>
            </p:cNvPr>
            <p:cNvSpPr/>
            <p:nvPr/>
          </p:nvSpPr>
          <p:spPr>
            <a:xfrm>
              <a:off x="9465382" y="5359309"/>
              <a:ext cx="130347" cy="130346"/>
            </a:xfrm>
            <a:custGeom>
              <a:avLst/>
              <a:gdLst>
                <a:gd name="connsiteX0" fmla="*/ 65174 w 130347"/>
                <a:gd name="connsiteY0" fmla="*/ 130347 h 130346"/>
                <a:gd name="connsiteX1" fmla="*/ 130348 w 130347"/>
                <a:gd name="connsiteY1" fmla="*/ 65173 h 130346"/>
                <a:gd name="connsiteX2" fmla="*/ 65174 w 130347"/>
                <a:gd name="connsiteY2" fmla="*/ 0 h 130346"/>
                <a:gd name="connsiteX3" fmla="*/ 0 w 130347"/>
                <a:gd name="connsiteY3" fmla="*/ 65173 h 130346"/>
                <a:gd name="connsiteX4" fmla="*/ 65174 w 130347"/>
                <a:gd name="connsiteY4" fmla="*/ 130347 h 130346"/>
                <a:gd name="connsiteX5" fmla="*/ 65174 w 130347"/>
                <a:gd name="connsiteY5" fmla="*/ 23193 h 130346"/>
                <a:gd name="connsiteX6" fmla="*/ 107154 w 130347"/>
                <a:gd name="connsiteY6" fmla="*/ 65173 h 130346"/>
                <a:gd name="connsiteX7" fmla="*/ 65174 w 130347"/>
                <a:gd name="connsiteY7" fmla="*/ 107153 h 130346"/>
                <a:gd name="connsiteX8" fmla="*/ 23193 w 130347"/>
                <a:gd name="connsiteY8" fmla="*/ 65173 h 130346"/>
                <a:gd name="connsiteX9" fmla="*/ 65174 w 130347"/>
                <a:gd name="connsiteY9" fmla="*/ 23193 h 13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47" h="130346">
                  <a:moveTo>
                    <a:pt x="65174" y="130347"/>
                  </a:moveTo>
                  <a:cubicBezTo>
                    <a:pt x="101124" y="130347"/>
                    <a:pt x="130348" y="101123"/>
                    <a:pt x="130348" y="65173"/>
                  </a:cubicBezTo>
                  <a:cubicBezTo>
                    <a:pt x="130348" y="29224"/>
                    <a:pt x="101124" y="0"/>
                    <a:pt x="65174" y="0"/>
                  </a:cubicBezTo>
                  <a:cubicBezTo>
                    <a:pt x="29224" y="0"/>
                    <a:pt x="0" y="29224"/>
                    <a:pt x="0" y="65173"/>
                  </a:cubicBezTo>
                  <a:cubicBezTo>
                    <a:pt x="0" y="101123"/>
                    <a:pt x="29224" y="130347"/>
                    <a:pt x="65174" y="130347"/>
                  </a:cubicBezTo>
                  <a:close/>
                  <a:moveTo>
                    <a:pt x="65174" y="23193"/>
                  </a:moveTo>
                  <a:cubicBezTo>
                    <a:pt x="88290" y="23193"/>
                    <a:pt x="107154" y="42057"/>
                    <a:pt x="107154" y="65173"/>
                  </a:cubicBezTo>
                  <a:cubicBezTo>
                    <a:pt x="107154" y="88289"/>
                    <a:pt x="88290" y="107153"/>
                    <a:pt x="65174" y="107153"/>
                  </a:cubicBezTo>
                  <a:cubicBezTo>
                    <a:pt x="41980" y="107153"/>
                    <a:pt x="23193" y="88289"/>
                    <a:pt x="23193" y="65173"/>
                  </a:cubicBezTo>
                  <a:cubicBezTo>
                    <a:pt x="23193" y="42057"/>
                    <a:pt x="41980" y="23193"/>
                    <a:pt x="65174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0" name="Frihandsfigur: Form 329">
              <a:extLst>
                <a:ext uri="{FF2B5EF4-FFF2-40B4-BE49-F238E27FC236}">
                  <a16:creationId xmlns:a16="http://schemas.microsoft.com/office/drawing/2014/main" id="{7C77635C-D52A-4089-8E5B-8E5BAEE04B89}"/>
                </a:ext>
              </a:extLst>
            </p:cNvPr>
            <p:cNvSpPr/>
            <p:nvPr/>
          </p:nvSpPr>
          <p:spPr>
            <a:xfrm>
              <a:off x="9304575" y="5484398"/>
              <a:ext cx="130346" cy="130346"/>
            </a:xfrm>
            <a:custGeom>
              <a:avLst/>
              <a:gdLst>
                <a:gd name="connsiteX0" fmla="*/ 0 w 130346"/>
                <a:gd name="connsiteY0" fmla="*/ 65174 h 130346"/>
                <a:gd name="connsiteX1" fmla="*/ 65173 w 130346"/>
                <a:gd name="connsiteY1" fmla="*/ 130347 h 130346"/>
                <a:gd name="connsiteX2" fmla="*/ 130347 w 130346"/>
                <a:gd name="connsiteY2" fmla="*/ 65174 h 130346"/>
                <a:gd name="connsiteX3" fmla="*/ 65173 w 130346"/>
                <a:gd name="connsiteY3" fmla="*/ 0 h 130346"/>
                <a:gd name="connsiteX4" fmla="*/ 0 w 130346"/>
                <a:gd name="connsiteY4" fmla="*/ 65174 h 130346"/>
                <a:gd name="connsiteX5" fmla="*/ 107231 w 130346"/>
                <a:gd name="connsiteY5" fmla="*/ 65174 h 130346"/>
                <a:gd name="connsiteX6" fmla="*/ 65250 w 130346"/>
                <a:gd name="connsiteY6" fmla="*/ 107154 h 130346"/>
                <a:gd name="connsiteX7" fmla="*/ 23271 w 130346"/>
                <a:gd name="connsiteY7" fmla="*/ 65174 h 130346"/>
                <a:gd name="connsiteX8" fmla="*/ 65250 w 130346"/>
                <a:gd name="connsiteY8" fmla="*/ 23194 h 130346"/>
                <a:gd name="connsiteX9" fmla="*/ 107231 w 130346"/>
                <a:gd name="connsiteY9" fmla="*/ 65174 h 13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46" h="130346">
                  <a:moveTo>
                    <a:pt x="0" y="65174"/>
                  </a:moveTo>
                  <a:cubicBezTo>
                    <a:pt x="0" y="101124"/>
                    <a:pt x="29224" y="130347"/>
                    <a:pt x="65173" y="130347"/>
                  </a:cubicBezTo>
                  <a:cubicBezTo>
                    <a:pt x="101123" y="130347"/>
                    <a:pt x="130347" y="101124"/>
                    <a:pt x="130347" y="65174"/>
                  </a:cubicBezTo>
                  <a:cubicBezTo>
                    <a:pt x="130347" y="29224"/>
                    <a:pt x="101123" y="0"/>
                    <a:pt x="65173" y="0"/>
                  </a:cubicBezTo>
                  <a:cubicBezTo>
                    <a:pt x="29301" y="-77"/>
                    <a:pt x="0" y="29224"/>
                    <a:pt x="0" y="65174"/>
                  </a:cubicBezTo>
                  <a:close/>
                  <a:moveTo>
                    <a:pt x="107231" y="65174"/>
                  </a:moveTo>
                  <a:cubicBezTo>
                    <a:pt x="107231" y="88290"/>
                    <a:pt x="88366" y="107154"/>
                    <a:pt x="65250" y="107154"/>
                  </a:cubicBezTo>
                  <a:cubicBezTo>
                    <a:pt x="42134" y="107154"/>
                    <a:pt x="23271" y="88290"/>
                    <a:pt x="23271" y="65174"/>
                  </a:cubicBezTo>
                  <a:cubicBezTo>
                    <a:pt x="23271" y="41980"/>
                    <a:pt x="42134" y="23194"/>
                    <a:pt x="65250" y="23194"/>
                  </a:cubicBezTo>
                  <a:cubicBezTo>
                    <a:pt x="88366" y="23116"/>
                    <a:pt x="107231" y="41980"/>
                    <a:pt x="107231" y="6517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1" name="Frihandsfigur: Form 330">
              <a:extLst>
                <a:ext uri="{FF2B5EF4-FFF2-40B4-BE49-F238E27FC236}">
                  <a16:creationId xmlns:a16="http://schemas.microsoft.com/office/drawing/2014/main" id="{87F93FE7-14E3-446A-A48B-70816CF23BEF}"/>
                </a:ext>
              </a:extLst>
            </p:cNvPr>
            <p:cNvSpPr/>
            <p:nvPr/>
          </p:nvSpPr>
          <p:spPr>
            <a:xfrm>
              <a:off x="9090268" y="5520039"/>
              <a:ext cx="183923" cy="112488"/>
            </a:xfrm>
            <a:custGeom>
              <a:avLst/>
              <a:gdLst>
                <a:gd name="connsiteX0" fmla="*/ 183923 w 183923"/>
                <a:gd name="connsiteY0" fmla="*/ 11597 h 112488"/>
                <a:gd name="connsiteX1" fmla="*/ 172326 w 183923"/>
                <a:gd name="connsiteY1" fmla="*/ 0 h 112488"/>
                <a:gd name="connsiteX2" fmla="*/ 172326 w 183923"/>
                <a:gd name="connsiteY2" fmla="*/ 0 h 112488"/>
                <a:gd name="connsiteX3" fmla="*/ 82878 w 183923"/>
                <a:gd name="connsiteY3" fmla="*/ 232 h 112488"/>
                <a:gd name="connsiteX4" fmla="*/ 0 w 183923"/>
                <a:gd name="connsiteY4" fmla="*/ 83264 h 112488"/>
                <a:gd name="connsiteX5" fmla="*/ 0 w 183923"/>
                <a:gd name="connsiteY5" fmla="*/ 100892 h 112488"/>
                <a:gd name="connsiteX6" fmla="*/ 11597 w 183923"/>
                <a:gd name="connsiteY6" fmla="*/ 112488 h 112488"/>
                <a:gd name="connsiteX7" fmla="*/ 23193 w 183923"/>
                <a:gd name="connsiteY7" fmla="*/ 100892 h 112488"/>
                <a:gd name="connsiteX8" fmla="*/ 23193 w 183923"/>
                <a:gd name="connsiteY8" fmla="*/ 83264 h 112488"/>
                <a:gd name="connsiteX9" fmla="*/ 82878 w 183923"/>
                <a:gd name="connsiteY9" fmla="*/ 23426 h 112488"/>
                <a:gd name="connsiteX10" fmla="*/ 172326 w 183923"/>
                <a:gd name="connsiteY10" fmla="*/ 23193 h 112488"/>
                <a:gd name="connsiteX11" fmla="*/ 183923 w 183923"/>
                <a:gd name="connsiteY11" fmla="*/ 11597 h 11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923" h="112488">
                  <a:moveTo>
                    <a:pt x="183923" y="11597"/>
                  </a:moveTo>
                  <a:cubicBezTo>
                    <a:pt x="183923" y="5180"/>
                    <a:pt x="178744" y="0"/>
                    <a:pt x="172326" y="0"/>
                  </a:cubicBezTo>
                  <a:cubicBezTo>
                    <a:pt x="172326" y="0"/>
                    <a:pt x="172326" y="0"/>
                    <a:pt x="172326" y="0"/>
                  </a:cubicBezTo>
                  <a:lnTo>
                    <a:pt x="82878" y="232"/>
                  </a:lnTo>
                  <a:cubicBezTo>
                    <a:pt x="37186" y="310"/>
                    <a:pt x="0" y="37574"/>
                    <a:pt x="0" y="83264"/>
                  </a:cubicBezTo>
                  <a:lnTo>
                    <a:pt x="0" y="100892"/>
                  </a:lnTo>
                  <a:cubicBezTo>
                    <a:pt x="0" y="107308"/>
                    <a:pt x="5179" y="112488"/>
                    <a:pt x="11597" y="112488"/>
                  </a:cubicBezTo>
                  <a:cubicBezTo>
                    <a:pt x="18013" y="112488"/>
                    <a:pt x="23193" y="107308"/>
                    <a:pt x="23193" y="100892"/>
                  </a:cubicBezTo>
                  <a:lnTo>
                    <a:pt x="23193" y="83264"/>
                  </a:lnTo>
                  <a:cubicBezTo>
                    <a:pt x="23193" y="50330"/>
                    <a:pt x="49943" y="23503"/>
                    <a:pt x="82878" y="23426"/>
                  </a:cubicBezTo>
                  <a:lnTo>
                    <a:pt x="172326" y="23193"/>
                  </a:lnTo>
                  <a:cubicBezTo>
                    <a:pt x="178744" y="23193"/>
                    <a:pt x="183923" y="18014"/>
                    <a:pt x="183923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2" name="Frihandsfigur: Form 331">
              <a:extLst>
                <a:ext uri="{FF2B5EF4-FFF2-40B4-BE49-F238E27FC236}">
                  <a16:creationId xmlns:a16="http://schemas.microsoft.com/office/drawing/2014/main" id="{C1F1D54A-268E-4C35-8DE5-3FCE540C262D}"/>
                </a:ext>
              </a:extLst>
            </p:cNvPr>
            <p:cNvSpPr/>
            <p:nvPr/>
          </p:nvSpPr>
          <p:spPr>
            <a:xfrm>
              <a:off x="9143845" y="5359309"/>
              <a:ext cx="130346" cy="130346"/>
            </a:xfrm>
            <a:custGeom>
              <a:avLst/>
              <a:gdLst>
                <a:gd name="connsiteX0" fmla="*/ 65174 w 130346"/>
                <a:gd name="connsiteY0" fmla="*/ 130347 h 130346"/>
                <a:gd name="connsiteX1" fmla="*/ 130347 w 130346"/>
                <a:gd name="connsiteY1" fmla="*/ 65173 h 130346"/>
                <a:gd name="connsiteX2" fmla="*/ 65174 w 130346"/>
                <a:gd name="connsiteY2" fmla="*/ 0 h 130346"/>
                <a:gd name="connsiteX3" fmla="*/ 0 w 130346"/>
                <a:gd name="connsiteY3" fmla="*/ 65173 h 130346"/>
                <a:gd name="connsiteX4" fmla="*/ 65174 w 130346"/>
                <a:gd name="connsiteY4" fmla="*/ 130347 h 130346"/>
                <a:gd name="connsiteX5" fmla="*/ 65174 w 130346"/>
                <a:gd name="connsiteY5" fmla="*/ 23193 h 130346"/>
                <a:gd name="connsiteX6" fmla="*/ 107153 w 130346"/>
                <a:gd name="connsiteY6" fmla="*/ 65173 h 130346"/>
                <a:gd name="connsiteX7" fmla="*/ 65174 w 130346"/>
                <a:gd name="connsiteY7" fmla="*/ 107153 h 130346"/>
                <a:gd name="connsiteX8" fmla="*/ 23193 w 130346"/>
                <a:gd name="connsiteY8" fmla="*/ 65173 h 130346"/>
                <a:gd name="connsiteX9" fmla="*/ 65174 w 130346"/>
                <a:gd name="connsiteY9" fmla="*/ 23193 h 13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46" h="130346">
                  <a:moveTo>
                    <a:pt x="65174" y="130347"/>
                  </a:moveTo>
                  <a:cubicBezTo>
                    <a:pt x="101124" y="130347"/>
                    <a:pt x="130347" y="101123"/>
                    <a:pt x="130347" y="65173"/>
                  </a:cubicBezTo>
                  <a:cubicBezTo>
                    <a:pt x="130347" y="29224"/>
                    <a:pt x="101124" y="0"/>
                    <a:pt x="65174" y="0"/>
                  </a:cubicBezTo>
                  <a:cubicBezTo>
                    <a:pt x="29224" y="0"/>
                    <a:pt x="0" y="29224"/>
                    <a:pt x="0" y="65173"/>
                  </a:cubicBezTo>
                  <a:cubicBezTo>
                    <a:pt x="0" y="101123"/>
                    <a:pt x="29224" y="130347"/>
                    <a:pt x="65174" y="130347"/>
                  </a:cubicBezTo>
                  <a:close/>
                  <a:moveTo>
                    <a:pt x="65174" y="23193"/>
                  </a:moveTo>
                  <a:cubicBezTo>
                    <a:pt x="88367" y="23193"/>
                    <a:pt x="107153" y="42057"/>
                    <a:pt x="107153" y="65173"/>
                  </a:cubicBezTo>
                  <a:cubicBezTo>
                    <a:pt x="107153" y="88289"/>
                    <a:pt x="88290" y="107153"/>
                    <a:pt x="65174" y="107153"/>
                  </a:cubicBezTo>
                  <a:cubicBezTo>
                    <a:pt x="42058" y="107153"/>
                    <a:pt x="23193" y="88289"/>
                    <a:pt x="23193" y="65173"/>
                  </a:cubicBezTo>
                  <a:cubicBezTo>
                    <a:pt x="23193" y="42057"/>
                    <a:pt x="42058" y="23193"/>
                    <a:pt x="65174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3" name="Frihandsfigur: Form 332">
              <a:extLst>
                <a:ext uri="{FF2B5EF4-FFF2-40B4-BE49-F238E27FC236}">
                  <a16:creationId xmlns:a16="http://schemas.microsoft.com/office/drawing/2014/main" id="{3277B2E1-2DF8-4C3E-8155-A116C3189291}"/>
                </a:ext>
              </a:extLst>
            </p:cNvPr>
            <p:cNvSpPr/>
            <p:nvPr/>
          </p:nvSpPr>
          <p:spPr>
            <a:xfrm>
              <a:off x="9251076" y="5645129"/>
              <a:ext cx="237500" cy="94629"/>
            </a:xfrm>
            <a:custGeom>
              <a:avLst/>
              <a:gdLst>
                <a:gd name="connsiteX0" fmla="*/ 172327 w 237500"/>
                <a:gd name="connsiteY0" fmla="*/ 0 h 94629"/>
                <a:gd name="connsiteX1" fmla="*/ 65174 w 237500"/>
                <a:gd name="connsiteY1" fmla="*/ 0 h 94629"/>
                <a:gd name="connsiteX2" fmla="*/ 0 w 237500"/>
                <a:gd name="connsiteY2" fmla="*/ 65173 h 94629"/>
                <a:gd name="connsiteX3" fmla="*/ 0 w 237500"/>
                <a:gd name="connsiteY3" fmla="*/ 83032 h 94629"/>
                <a:gd name="connsiteX4" fmla="*/ 11597 w 237500"/>
                <a:gd name="connsiteY4" fmla="*/ 94629 h 94629"/>
                <a:gd name="connsiteX5" fmla="*/ 23193 w 237500"/>
                <a:gd name="connsiteY5" fmla="*/ 83032 h 94629"/>
                <a:gd name="connsiteX6" fmla="*/ 23193 w 237500"/>
                <a:gd name="connsiteY6" fmla="*/ 65173 h 94629"/>
                <a:gd name="connsiteX7" fmla="*/ 65174 w 237500"/>
                <a:gd name="connsiteY7" fmla="*/ 23193 h 94629"/>
                <a:gd name="connsiteX8" fmla="*/ 172327 w 237500"/>
                <a:gd name="connsiteY8" fmla="*/ 23193 h 94629"/>
                <a:gd name="connsiteX9" fmla="*/ 214307 w 237500"/>
                <a:gd name="connsiteY9" fmla="*/ 65173 h 94629"/>
                <a:gd name="connsiteX10" fmla="*/ 214307 w 237500"/>
                <a:gd name="connsiteY10" fmla="*/ 83032 h 94629"/>
                <a:gd name="connsiteX11" fmla="*/ 225904 w 237500"/>
                <a:gd name="connsiteY11" fmla="*/ 94629 h 94629"/>
                <a:gd name="connsiteX12" fmla="*/ 237500 w 237500"/>
                <a:gd name="connsiteY12" fmla="*/ 83032 h 94629"/>
                <a:gd name="connsiteX13" fmla="*/ 237500 w 237500"/>
                <a:gd name="connsiteY13" fmla="*/ 65173 h 94629"/>
                <a:gd name="connsiteX14" fmla="*/ 172327 w 237500"/>
                <a:gd name="connsiteY14" fmla="*/ 0 h 9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7500" h="94629">
                  <a:moveTo>
                    <a:pt x="172327" y="0"/>
                  </a:moveTo>
                  <a:lnTo>
                    <a:pt x="65174" y="0"/>
                  </a:lnTo>
                  <a:cubicBezTo>
                    <a:pt x="29224" y="0"/>
                    <a:pt x="0" y="29223"/>
                    <a:pt x="0" y="65173"/>
                  </a:cubicBezTo>
                  <a:lnTo>
                    <a:pt x="0" y="83032"/>
                  </a:lnTo>
                  <a:cubicBezTo>
                    <a:pt x="0" y="89449"/>
                    <a:pt x="5180" y="94629"/>
                    <a:pt x="11597" y="94629"/>
                  </a:cubicBezTo>
                  <a:cubicBezTo>
                    <a:pt x="18014" y="94629"/>
                    <a:pt x="23193" y="89449"/>
                    <a:pt x="23193" y="83032"/>
                  </a:cubicBezTo>
                  <a:lnTo>
                    <a:pt x="23193" y="65173"/>
                  </a:lnTo>
                  <a:cubicBezTo>
                    <a:pt x="23193" y="42057"/>
                    <a:pt x="42058" y="23193"/>
                    <a:pt x="65174" y="23193"/>
                  </a:cubicBezTo>
                  <a:lnTo>
                    <a:pt x="172327" y="23193"/>
                  </a:lnTo>
                  <a:cubicBezTo>
                    <a:pt x="195443" y="23193"/>
                    <a:pt x="214307" y="42057"/>
                    <a:pt x="214307" y="65173"/>
                  </a:cubicBezTo>
                  <a:lnTo>
                    <a:pt x="214307" y="83032"/>
                  </a:lnTo>
                  <a:cubicBezTo>
                    <a:pt x="214307" y="89449"/>
                    <a:pt x="219487" y="94629"/>
                    <a:pt x="225904" y="94629"/>
                  </a:cubicBezTo>
                  <a:cubicBezTo>
                    <a:pt x="232321" y="94629"/>
                    <a:pt x="237500" y="89449"/>
                    <a:pt x="237500" y="83032"/>
                  </a:cubicBezTo>
                  <a:lnTo>
                    <a:pt x="237500" y="65173"/>
                  </a:lnTo>
                  <a:cubicBezTo>
                    <a:pt x="237500" y="29223"/>
                    <a:pt x="208200" y="0"/>
                    <a:pt x="172327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3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388977" y="4943957"/>
            <a:ext cx="472848" cy="477121"/>
            <a:chOff x="9918978" y="5185745"/>
            <a:chExt cx="548668" cy="553626"/>
          </a:xfrm>
          <a:solidFill>
            <a:srgbClr val="333333"/>
          </a:solidFill>
        </p:grpSpPr>
        <p:sp>
          <p:nvSpPr>
            <p:cNvPr id="335" name="Frihandsfigur: Form 334">
              <a:extLst>
                <a:ext uri="{FF2B5EF4-FFF2-40B4-BE49-F238E27FC236}">
                  <a16:creationId xmlns:a16="http://schemas.microsoft.com/office/drawing/2014/main" id="{9DB8551F-66DC-4037-92CB-0BC154F86A8D}"/>
                </a:ext>
              </a:extLst>
            </p:cNvPr>
            <p:cNvSpPr/>
            <p:nvPr/>
          </p:nvSpPr>
          <p:spPr>
            <a:xfrm>
              <a:off x="9932188" y="5441800"/>
              <a:ext cx="535458" cy="297571"/>
            </a:xfrm>
            <a:custGeom>
              <a:avLst/>
              <a:gdLst>
                <a:gd name="connsiteX0" fmla="*/ 414080 w 535458"/>
                <a:gd name="connsiteY0" fmla="*/ 0 h 297571"/>
                <a:gd name="connsiteX1" fmla="*/ 267729 w 535458"/>
                <a:gd name="connsiteY1" fmla="*/ 0 h 297571"/>
                <a:gd name="connsiteX2" fmla="*/ 146351 w 535458"/>
                <a:gd name="connsiteY2" fmla="*/ 121379 h 297571"/>
                <a:gd name="connsiteX3" fmla="*/ 146351 w 535458"/>
                <a:gd name="connsiteY3" fmla="*/ 128105 h 297571"/>
                <a:gd name="connsiteX4" fmla="*/ 48166 w 535458"/>
                <a:gd name="connsiteY4" fmla="*/ 128105 h 297571"/>
                <a:gd name="connsiteX5" fmla="*/ 0 w 535458"/>
                <a:gd name="connsiteY5" fmla="*/ 176270 h 297571"/>
                <a:gd name="connsiteX6" fmla="*/ 48166 w 535458"/>
                <a:gd name="connsiteY6" fmla="*/ 224435 h 297571"/>
                <a:gd name="connsiteX7" fmla="*/ 176193 w 535458"/>
                <a:gd name="connsiteY7" fmla="*/ 224435 h 297571"/>
                <a:gd name="connsiteX8" fmla="*/ 219487 w 535458"/>
                <a:gd name="connsiteY8" fmla="*/ 208277 h 297571"/>
                <a:gd name="connsiteX9" fmla="*/ 219487 w 535458"/>
                <a:gd name="connsiteY9" fmla="*/ 285975 h 297571"/>
                <a:gd name="connsiteX10" fmla="*/ 231084 w 535458"/>
                <a:gd name="connsiteY10" fmla="*/ 297572 h 297571"/>
                <a:gd name="connsiteX11" fmla="*/ 242680 w 535458"/>
                <a:gd name="connsiteY11" fmla="*/ 285975 h 297571"/>
                <a:gd name="connsiteX12" fmla="*/ 242680 w 535458"/>
                <a:gd name="connsiteY12" fmla="*/ 157948 h 297571"/>
                <a:gd name="connsiteX13" fmla="*/ 242680 w 535458"/>
                <a:gd name="connsiteY13" fmla="*/ 122307 h 297571"/>
                <a:gd name="connsiteX14" fmla="*/ 242680 w 535458"/>
                <a:gd name="connsiteY14" fmla="*/ 121379 h 297571"/>
                <a:gd name="connsiteX15" fmla="*/ 231084 w 535458"/>
                <a:gd name="connsiteY15" fmla="*/ 109782 h 297571"/>
                <a:gd name="connsiteX16" fmla="*/ 219487 w 535458"/>
                <a:gd name="connsiteY16" fmla="*/ 121379 h 297571"/>
                <a:gd name="connsiteX17" fmla="*/ 219487 w 535458"/>
                <a:gd name="connsiteY17" fmla="*/ 122307 h 297571"/>
                <a:gd name="connsiteX18" fmla="*/ 219487 w 535458"/>
                <a:gd name="connsiteY18" fmla="*/ 157948 h 297571"/>
                <a:gd name="connsiteX19" fmla="*/ 176193 w 535458"/>
                <a:gd name="connsiteY19" fmla="*/ 201242 h 297571"/>
                <a:gd name="connsiteX20" fmla="*/ 48166 w 535458"/>
                <a:gd name="connsiteY20" fmla="*/ 201242 h 297571"/>
                <a:gd name="connsiteX21" fmla="*/ 23193 w 535458"/>
                <a:gd name="connsiteY21" fmla="*/ 176270 h 297571"/>
                <a:gd name="connsiteX22" fmla="*/ 48166 w 535458"/>
                <a:gd name="connsiteY22" fmla="*/ 151298 h 297571"/>
                <a:gd name="connsiteX23" fmla="*/ 157948 w 535458"/>
                <a:gd name="connsiteY23" fmla="*/ 151298 h 297571"/>
                <a:gd name="connsiteX24" fmla="*/ 169544 w 535458"/>
                <a:gd name="connsiteY24" fmla="*/ 139702 h 297571"/>
                <a:gd name="connsiteX25" fmla="*/ 169544 w 535458"/>
                <a:gd name="connsiteY25" fmla="*/ 121379 h 297571"/>
                <a:gd name="connsiteX26" fmla="*/ 267729 w 535458"/>
                <a:gd name="connsiteY26" fmla="*/ 23193 h 297571"/>
                <a:gd name="connsiteX27" fmla="*/ 414080 w 535458"/>
                <a:gd name="connsiteY27" fmla="*/ 23193 h 297571"/>
                <a:gd name="connsiteX28" fmla="*/ 512265 w 535458"/>
                <a:gd name="connsiteY28" fmla="*/ 121379 h 297571"/>
                <a:gd name="connsiteX29" fmla="*/ 512265 w 535458"/>
                <a:gd name="connsiteY29" fmla="*/ 285975 h 297571"/>
                <a:gd name="connsiteX30" fmla="*/ 523862 w 535458"/>
                <a:gd name="connsiteY30" fmla="*/ 297572 h 297571"/>
                <a:gd name="connsiteX31" fmla="*/ 535459 w 535458"/>
                <a:gd name="connsiteY31" fmla="*/ 285975 h 297571"/>
                <a:gd name="connsiteX32" fmla="*/ 535459 w 535458"/>
                <a:gd name="connsiteY32" fmla="*/ 121379 h 297571"/>
                <a:gd name="connsiteX33" fmla="*/ 414080 w 535458"/>
                <a:gd name="connsiteY33" fmla="*/ 0 h 29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35458" h="297571">
                  <a:moveTo>
                    <a:pt x="414080" y="0"/>
                  </a:moveTo>
                  <a:lnTo>
                    <a:pt x="267729" y="0"/>
                  </a:lnTo>
                  <a:cubicBezTo>
                    <a:pt x="200778" y="0"/>
                    <a:pt x="146351" y="54427"/>
                    <a:pt x="146351" y="121379"/>
                  </a:cubicBezTo>
                  <a:lnTo>
                    <a:pt x="146351" y="128105"/>
                  </a:lnTo>
                  <a:lnTo>
                    <a:pt x="48166" y="128105"/>
                  </a:lnTo>
                  <a:cubicBezTo>
                    <a:pt x="21570" y="128105"/>
                    <a:pt x="0" y="149752"/>
                    <a:pt x="0" y="176270"/>
                  </a:cubicBezTo>
                  <a:cubicBezTo>
                    <a:pt x="0" y="202865"/>
                    <a:pt x="21648" y="224435"/>
                    <a:pt x="48166" y="224435"/>
                  </a:cubicBezTo>
                  <a:lnTo>
                    <a:pt x="176193" y="224435"/>
                  </a:lnTo>
                  <a:cubicBezTo>
                    <a:pt x="192738" y="224435"/>
                    <a:pt x="207813" y="218328"/>
                    <a:pt x="219487" y="208277"/>
                  </a:cubicBezTo>
                  <a:lnTo>
                    <a:pt x="219487" y="285975"/>
                  </a:lnTo>
                  <a:cubicBezTo>
                    <a:pt x="219487" y="292392"/>
                    <a:pt x="224667" y="297572"/>
                    <a:pt x="231084" y="297572"/>
                  </a:cubicBezTo>
                  <a:cubicBezTo>
                    <a:pt x="237501" y="297572"/>
                    <a:pt x="242680" y="292392"/>
                    <a:pt x="242680" y="285975"/>
                  </a:cubicBezTo>
                  <a:lnTo>
                    <a:pt x="242680" y="157948"/>
                  </a:lnTo>
                  <a:lnTo>
                    <a:pt x="242680" y="122307"/>
                  </a:lnTo>
                  <a:lnTo>
                    <a:pt x="242680" y="121379"/>
                  </a:lnTo>
                  <a:cubicBezTo>
                    <a:pt x="242680" y="114962"/>
                    <a:pt x="237501" y="109782"/>
                    <a:pt x="231084" y="109782"/>
                  </a:cubicBezTo>
                  <a:cubicBezTo>
                    <a:pt x="224667" y="109782"/>
                    <a:pt x="219487" y="114962"/>
                    <a:pt x="219487" y="121379"/>
                  </a:cubicBezTo>
                  <a:lnTo>
                    <a:pt x="219487" y="122307"/>
                  </a:lnTo>
                  <a:lnTo>
                    <a:pt x="219487" y="157948"/>
                  </a:lnTo>
                  <a:cubicBezTo>
                    <a:pt x="219487" y="181836"/>
                    <a:pt x="200082" y="201242"/>
                    <a:pt x="176193" y="201242"/>
                  </a:cubicBezTo>
                  <a:lnTo>
                    <a:pt x="48166" y="201242"/>
                  </a:lnTo>
                  <a:cubicBezTo>
                    <a:pt x="34404" y="201242"/>
                    <a:pt x="23193" y="190031"/>
                    <a:pt x="23193" y="176270"/>
                  </a:cubicBezTo>
                  <a:cubicBezTo>
                    <a:pt x="23193" y="162509"/>
                    <a:pt x="34404" y="151298"/>
                    <a:pt x="48166" y="151298"/>
                  </a:cubicBezTo>
                  <a:lnTo>
                    <a:pt x="157948" y="151298"/>
                  </a:lnTo>
                  <a:cubicBezTo>
                    <a:pt x="164364" y="151298"/>
                    <a:pt x="169544" y="146119"/>
                    <a:pt x="169544" y="139702"/>
                  </a:cubicBezTo>
                  <a:lnTo>
                    <a:pt x="169544" y="121379"/>
                  </a:lnTo>
                  <a:cubicBezTo>
                    <a:pt x="169544" y="67261"/>
                    <a:pt x="213611" y="23193"/>
                    <a:pt x="267729" y="23193"/>
                  </a:cubicBezTo>
                  <a:lnTo>
                    <a:pt x="414080" y="23193"/>
                  </a:lnTo>
                  <a:cubicBezTo>
                    <a:pt x="468198" y="23193"/>
                    <a:pt x="512265" y="67261"/>
                    <a:pt x="512265" y="121379"/>
                  </a:cubicBezTo>
                  <a:lnTo>
                    <a:pt x="512265" y="285975"/>
                  </a:lnTo>
                  <a:cubicBezTo>
                    <a:pt x="512265" y="292392"/>
                    <a:pt x="517445" y="297572"/>
                    <a:pt x="523862" y="297572"/>
                  </a:cubicBezTo>
                  <a:cubicBezTo>
                    <a:pt x="530279" y="297572"/>
                    <a:pt x="535459" y="292392"/>
                    <a:pt x="535459" y="285975"/>
                  </a:cubicBezTo>
                  <a:lnTo>
                    <a:pt x="535459" y="121379"/>
                  </a:lnTo>
                  <a:cubicBezTo>
                    <a:pt x="535459" y="54427"/>
                    <a:pt x="481032" y="0"/>
                    <a:pt x="414080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6" name="Frihandsfigur: Form 335">
              <a:extLst>
                <a:ext uri="{FF2B5EF4-FFF2-40B4-BE49-F238E27FC236}">
                  <a16:creationId xmlns:a16="http://schemas.microsoft.com/office/drawing/2014/main" id="{19FAEFCA-CEA7-4763-BF19-12CE71093185}"/>
                </a:ext>
              </a:extLst>
            </p:cNvPr>
            <p:cNvSpPr/>
            <p:nvPr/>
          </p:nvSpPr>
          <p:spPr>
            <a:xfrm>
              <a:off x="9918978" y="5209692"/>
              <a:ext cx="36114" cy="36123"/>
            </a:xfrm>
            <a:custGeom>
              <a:avLst/>
              <a:gdLst>
                <a:gd name="connsiteX0" fmla="*/ 24498 w 36114"/>
                <a:gd name="connsiteY0" fmla="*/ 36124 h 36123"/>
                <a:gd name="connsiteX1" fmla="*/ 32693 w 36114"/>
                <a:gd name="connsiteY1" fmla="*/ 32722 h 36123"/>
                <a:gd name="connsiteX2" fmla="*/ 32693 w 36114"/>
                <a:gd name="connsiteY2" fmla="*/ 16332 h 36123"/>
                <a:gd name="connsiteX3" fmla="*/ 19783 w 36114"/>
                <a:gd name="connsiteY3" fmla="*/ 3421 h 36123"/>
                <a:gd name="connsiteX4" fmla="*/ 3393 w 36114"/>
                <a:gd name="connsiteY4" fmla="*/ 3421 h 36123"/>
                <a:gd name="connsiteX5" fmla="*/ 3393 w 36114"/>
                <a:gd name="connsiteY5" fmla="*/ 19811 h 36123"/>
                <a:gd name="connsiteX6" fmla="*/ 16303 w 36114"/>
                <a:gd name="connsiteY6" fmla="*/ 32722 h 36123"/>
                <a:gd name="connsiteX7" fmla="*/ 24498 w 36114"/>
                <a:gd name="connsiteY7" fmla="*/ 36124 h 36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14" h="36123">
                  <a:moveTo>
                    <a:pt x="24498" y="36124"/>
                  </a:moveTo>
                  <a:cubicBezTo>
                    <a:pt x="27436" y="36124"/>
                    <a:pt x="30452" y="34964"/>
                    <a:pt x="32693" y="32722"/>
                  </a:cubicBezTo>
                  <a:cubicBezTo>
                    <a:pt x="37255" y="28160"/>
                    <a:pt x="37255" y="20816"/>
                    <a:pt x="32693" y="16332"/>
                  </a:cubicBezTo>
                  <a:lnTo>
                    <a:pt x="19783" y="3421"/>
                  </a:lnTo>
                  <a:cubicBezTo>
                    <a:pt x="15220" y="-1140"/>
                    <a:pt x="7876" y="-1140"/>
                    <a:pt x="3393" y="3421"/>
                  </a:cubicBezTo>
                  <a:cubicBezTo>
                    <a:pt x="-1092" y="7982"/>
                    <a:pt x="-1169" y="15327"/>
                    <a:pt x="3393" y="19811"/>
                  </a:cubicBezTo>
                  <a:lnTo>
                    <a:pt x="16303" y="32722"/>
                  </a:lnTo>
                  <a:cubicBezTo>
                    <a:pt x="18545" y="34964"/>
                    <a:pt x="21561" y="36124"/>
                    <a:pt x="24498" y="3612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7" name="Frihandsfigur: Form 336">
              <a:extLst>
                <a:ext uri="{FF2B5EF4-FFF2-40B4-BE49-F238E27FC236}">
                  <a16:creationId xmlns:a16="http://schemas.microsoft.com/office/drawing/2014/main" id="{27C13D38-9035-4AB3-8D3E-EEB3843737CC}"/>
                </a:ext>
              </a:extLst>
            </p:cNvPr>
            <p:cNvSpPr/>
            <p:nvPr/>
          </p:nvSpPr>
          <p:spPr>
            <a:xfrm>
              <a:off x="10042029" y="5209537"/>
              <a:ext cx="36297" cy="36278"/>
            </a:xfrm>
            <a:custGeom>
              <a:avLst/>
              <a:gdLst>
                <a:gd name="connsiteX0" fmla="*/ 16487 w 36297"/>
                <a:gd name="connsiteY0" fmla="*/ 3421 h 36278"/>
                <a:gd name="connsiteX1" fmla="*/ 3421 w 36297"/>
                <a:gd name="connsiteY1" fmla="*/ 16487 h 36278"/>
                <a:gd name="connsiteX2" fmla="*/ 3421 w 36297"/>
                <a:gd name="connsiteY2" fmla="*/ 32877 h 36278"/>
                <a:gd name="connsiteX3" fmla="*/ 11616 w 36297"/>
                <a:gd name="connsiteY3" fmla="*/ 36279 h 36278"/>
                <a:gd name="connsiteX4" fmla="*/ 19811 w 36297"/>
                <a:gd name="connsiteY4" fmla="*/ 32877 h 36278"/>
                <a:gd name="connsiteX5" fmla="*/ 32877 w 36297"/>
                <a:gd name="connsiteY5" fmla="*/ 19811 h 36278"/>
                <a:gd name="connsiteX6" fmla="*/ 32877 w 36297"/>
                <a:gd name="connsiteY6" fmla="*/ 3421 h 36278"/>
                <a:gd name="connsiteX7" fmla="*/ 16487 w 36297"/>
                <a:gd name="connsiteY7" fmla="*/ 3421 h 3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97" h="36278">
                  <a:moveTo>
                    <a:pt x="16487" y="3421"/>
                  </a:moveTo>
                  <a:lnTo>
                    <a:pt x="3421" y="16487"/>
                  </a:lnTo>
                  <a:cubicBezTo>
                    <a:pt x="-1140" y="21048"/>
                    <a:pt x="-1140" y="28393"/>
                    <a:pt x="3421" y="32877"/>
                  </a:cubicBezTo>
                  <a:cubicBezTo>
                    <a:pt x="5663" y="35119"/>
                    <a:pt x="8678" y="36279"/>
                    <a:pt x="11616" y="36279"/>
                  </a:cubicBezTo>
                  <a:cubicBezTo>
                    <a:pt x="14554" y="36279"/>
                    <a:pt x="17569" y="35119"/>
                    <a:pt x="19811" y="32877"/>
                  </a:cubicBezTo>
                  <a:lnTo>
                    <a:pt x="32877" y="19811"/>
                  </a:lnTo>
                  <a:cubicBezTo>
                    <a:pt x="37438" y="15250"/>
                    <a:pt x="37438" y="7905"/>
                    <a:pt x="32877" y="3421"/>
                  </a:cubicBezTo>
                  <a:cubicBezTo>
                    <a:pt x="28315" y="-1140"/>
                    <a:pt x="20971" y="-1140"/>
                    <a:pt x="16487" y="342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8" name="Frihandsfigur: Form 337">
              <a:extLst>
                <a:ext uri="{FF2B5EF4-FFF2-40B4-BE49-F238E27FC236}">
                  <a16:creationId xmlns:a16="http://schemas.microsoft.com/office/drawing/2014/main" id="{D0D1BE83-5CC6-45A7-BB74-1EA1DB6C8388}"/>
                </a:ext>
              </a:extLst>
            </p:cNvPr>
            <p:cNvSpPr/>
            <p:nvPr/>
          </p:nvSpPr>
          <p:spPr>
            <a:xfrm>
              <a:off x="9987158" y="5185745"/>
              <a:ext cx="23193" cy="41516"/>
            </a:xfrm>
            <a:custGeom>
              <a:avLst/>
              <a:gdLst>
                <a:gd name="connsiteX0" fmla="*/ 0 w 23193"/>
                <a:gd name="connsiteY0" fmla="*/ 11597 h 41516"/>
                <a:gd name="connsiteX1" fmla="*/ 0 w 23193"/>
                <a:gd name="connsiteY1" fmla="*/ 29919 h 41516"/>
                <a:gd name="connsiteX2" fmla="*/ 11597 w 23193"/>
                <a:gd name="connsiteY2" fmla="*/ 41516 h 41516"/>
                <a:gd name="connsiteX3" fmla="*/ 23193 w 23193"/>
                <a:gd name="connsiteY3" fmla="*/ 29919 h 41516"/>
                <a:gd name="connsiteX4" fmla="*/ 23193 w 23193"/>
                <a:gd name="connsiteY4" fmla="*/ 11597 h 41516"/>
                <a:gd name="connsiteX5" fmla="*/ 11597 w 23193"/>
                <a:gd name="connsiteY5" fmla="*/ 0 h 41516"/>
                <a:gd name="connsiteX6" fmla="*/ 0 w 23193"/>
                <a:gd name="connsiteY6" fmla="*/ 11597 h 4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41516">
                  <a:moveTo>
                    <a:pt x="0" y="11597"/>
                  </a:moveTo>
                  <a:lnTo>
                    <a:pt x="0" y="29919"/>
                  </a:lnTo>
                  <a:cubicBezTo>
                    <a:pt x="0" y="36336"/>
                    <a:pt x="5179" y="41516"/>
                    <a:pt x="11597" y="41516"/>
                  </a:cubicBezTo>
                  <a:cubicBezTo>
                    <a:pt x="18013" y="41516"/>
                    <a:pt x="23193" y="36336"/>
                    <a:pt x="23193" y="29919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ubicBezTo>
                    <a:pt x="5179" y="0"/>
                    <a:pt x="0" y="5180"/>
                    <a:pt x="0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9" name="Frihandsfigur: Form 338">
              <a:extLst>
                <a:ext uri="{FF2B5EF4-FFF2-40B4-BE49-F238E27FC236}">
                  <a16:creationId xmlns:a16="http://schemas.microsoft.com/office/drawing/2014/main" id="{C616E731-B9F2-4AC7-8BFA-239B45D2BD62}"/>
                </a:ext>
              </a:extLst>
            </p:cNvPr>
            <p:cNvSpPr/>
            <p:nvPr/>
          </p:nvSpPr>
          <p:spPr>
            <a:xfrm>
              <a:off x="10371240" y="5551582"/>
              <a:ext cx="23193" cy="187789"/>
            </a:xfrm>
            <a:custGeom>
              <a:avLst/>
              <a:gdLst>
                <a:gd name="connsiteX0" fmla="*/ 11597 w 23193"/>
                <a:gd name="connsiteY0" fmla="*/ 0 h 187789"/>
                <a:gd name="connsiteX1" fmla="*/ 0 w 23193"/>
                <a:gd name="connsiteY1" fmla="*/ 11597 h 187789"/>
                <a:gd name="connsiteX2" fmla="*/ 0 w 23193"/>
                <a:gd name="connsiteY2" fmla="*/ 176193 h 187789"/>
                <a:gd name="connsiteX3" fmla="*/ 11597 w 23193"/>
                <a:gd name="connsiteY3" fmla="*/ 187790 h 187789"/>
                <a:gd name="connsiteX4" fmla="*/ 23193 w 23193"/>
                <a:gd name="connsiteY4" fmla="*/ 176193 h 187789"/>
                <a:gd name="connsiteX5" fmla="*/ 23193 w 23193"/>
                <a:gd name="connsiteY5" fmla="*/ 11597 h 187789"/>
                <a:gd name="connsiteX6" fmla="*/ 11597 w 23193"/>
                <a:gd name="connsiteY6" fmla="*/ 0 h 18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87789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176193"/>
                  </a:lnTo>
                  <a:cubicBezTo>
                    <a:pt x="0" y="182609"/>
                    <a:pt x="5180" y="187790"/>
                    <a:pt x="11597" y="187790"/>
                  </a:cubicBezTo>
                  <a:cubicBezTo>
                    <a:pt x="18013" y="187790"/>
                    <a:pt x="23193" y="182609"/>
                    <a:pt x="23193" y="176193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0" name="Frihandsfigur: Form 339">
              <a:extLst>
                <a:ext uri="{FF2B5EF4-FFF2-40B4-BE49-F238E27FC236}">
                  <a16:creationId xmlns:a16="http://schemas.microsoft.com/office/drawing/2014/main" id="{DBB5514F-FCFA-4AB2-B6A8-AB4F7350A28E}"/>
                </a:ext>
              </a:extLst>
            </p:cNvPr>
            <p:cNvSpPr/>
            <p:nvPr/>
          </p:nvSpPr>
          <p:spPr>
            <a:xfrm>
              <a:off x="10188398" y="5240713"/>
              <a:ext cx="169466" cy="169466"/>
            </a:xfrm>
            <a:custGeom>
              <a:avLst/>
              <a:gdLst>
                <a:gd name="connsiteX0" fmla="*/ 84734 w 169466"/>
                <a:gd name="connsiteY0" fmla="*/ 169466 h 169466"/>
                <a:gd name="connsiteX1" fmla="*/ 169467 w 169466"/>
                <a:gd name="connsiteY1" fmla="*/ 84733 h 169466"/>
                <a:gd name="connsiteX2" fmla="*/ 84734 w 169466"/>
                <a:gd name="connsiteY2" fmla="*/ 0 h 169466"/>
                <a:gd name="connsiteX3" fmla="*/ 0 w 169466"/>
                <a:gd name="connsiteY3" fmla="*/ 84733 h 169466"/>
                <a:gd name="connsiteX4" fmla="*/ 84734 w 169466"/>
                <a:gd name="connsiteY4" fmla="*/ 169466 h 169466"/>
                <a:gd name="connsiteX5" fmla="*/ 84734 w 169466"/>
                <a:gd name="connsiteY5" fmla="*/ 23116 h 169466"/>
                <a:gd name="connsiteX6" fmla="*/ 146273 w 169466"/>
                <a:gd name="connsiteY6" fmla="*/ 84656 h 169466"/>
                <a:gd name="connsiteX7" fmla="*/ 84734 w 169466"/>
                <a:gd name="connsiteY7" fmla="*/ 146196 h 169466"/>
                <a:gd name="connsiteX8" fmla="*/ 23193 w 169466"/>
                <a:gd name="connsiteY8" fmla="*/ 84656 h 169466"/>
                <a:gd name="connsiteX9" fmla="*/ 84734 w 169466"/>
                <a:gd name="connsiteY9" fmla="*/ 23116 h 16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66" h="169466">
                  <a:moveTo>
                    <a:pt x="84734" y="169466"/>
                  </a:moveTo>
                  <a:cubicBezTo>
                    <a:pt x="131507" y="169466"/>
                    <a:pt x="169467" y="131429"/>
                    <a:pt x="169467" y="84733"/>
                  </a:cubicBezTo>
                  <a:cubicBezTo>
                    <a:pt x="169467" y="38037"/>
                    <a:pt x="131429" y="0"/>
                    <a:pt x="84734" y="0"/>
                  </a:cubicBezTo>
                  <a:cubicBezTo>
                    <a:pt x="38038" y="0"/>
                    <a:pt x="0" y="38037"/>
                    <a:pt x="0" y="84733"/>
                  </a:cubicBezTo>
                  <a:cubicBezTo>
                    <a:pt x="0" y="131429"/>
                    <a:pt x="37960" y="169466"/>
                    <a:pt x="84734" y="169466"/>
                  </a:cubicBezTo>
                  <a:close/>
                  <a:moveTo>
                    <a:pt x="84734" y="23116"/>
                  </a:moveTo>
                  <a:cubicBezTo>
                    <a:pt x="118673" y="23116"/>
                    <a:pt x="146273" y="50716"/>
                    <a:pt x="146273" y="84656"/>
                  </a:cubicBezTo>
                  <a:cubicBezTo>
                    <a:pt x="146273" y="118595"/>
                    <a:pt x="118673" y="146196"/>
                    <a:pt x="84734" y="146196"/>
                  </a:cubicBezTo>
                  <a:cubicBezTo>
                    <a:pt x="50794" y="146196"/>
                    <a:pt x="23193" y="118595"/>
                    <a:pt x="23193" y="84656"/>
                  </a:cubicBezTo>
                  <a:cubicBezTo>
                    <a:pt x="23193" y="50716"/>
                    <a:pt x="50794" y="23116"/>
                    <a:pt x="84734" y="2311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1" name="Frihandsfigur: Form 340">
              <a:extLst>
                <a:ext uri="{FF2B5EF4-FFF2-40B4-BE49-F238E27FC236}">
                  <a16:creationId xmlns:a16="http://schemas.microsoft.com/office/drawing/2014/main" id="{DB9A249A-7D67-4B1E-8081-8C20EBBD55CF}"/>
                </a:ext>
              </a:extLst>
            </p:cNvPr>
            <p:cNvSpPr/>
            <p:nvPr/>
          </p:nvSpPr>
          <p:spPr>
            <a:xfrm>
              <a:off x="9968834" y="5452391"/>
              <a:ext cx="59762" cy="23193"/>
            </a:xfrm>
            <a:custGeom>
              <a:avLst/>
              <a:gdLst>
                <a:gd name="connsiteX0" fmla="*/ 11597 w 59762"/>
                <a:gd name="connsiteY0" fmla="*/ 0 h 23193"/>
                <a:gd name="connsiteX1" fmla="*/ 0 w 59762"/>
                <a:gd name="connsiteY1" fmla="*/ 11597 h 23193"/>
                <a:gd name="connsiteX2" fmla="*/ 11597 w 59762"/>
                <a:gd name="connsiteY2" fmla="*/ 23193 h 23193"/>
                <a:gd name="connsiteX3" fmla="*/ 48166 w 59762"/>
                <a:gd name="connsiteY3" fmla="*/ 23193 h 23193"/>
                <a:gd name="connsiteX4" fmla="*/ 59762 w 59762"/>
                <a:gd name="connsiteY4" fmla="*/ 11597 h 23193"/>
                <a:gd name="connsiteX5" fmla="*/ 48166 w 59762"/>
                <a:gd name="connsiteY5" fmla="*/ 0 h 23193"/>
                <a:gd name="connsiteX6" fmla="*/ 11597 w 5976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762" h="23193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48166" y="23193"/>
                  </a:lnTo>
                  <a:cubicBezTo>
                    <a:pt x="54582" y="23193"/>
                    <a:pt x="59762" y="18014"/>
                    <a:pt x="59762" y="11597"/>
                  </a:cubicBezTo>
                  <a:cubicBezTo>
                    <a:pt x="59762" y="5180"/>
                    <a:pt x="54582" y="0"/>
                    <a:pt x="48166" y="0"/>
                  </a:cubicBezTo>
                  <a:lnTo>
                    <a:pt x="11597" y="0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2" name="Frihandsfigur: Form 341">
              <a:extLst>
                <a:ext uri="{FF2B5EF4-FFF2-40B4-BE49-F238E27FC236}">
                  <a16:creationId xmlns:a16="http://schemas.microsoft.com/office/drawing/2014/main" id="{12C6F3CC-1C15-45C0-8A9E-1D50C2959A9A}"/>
                </a:ext>
              </a:extLst>
            </p:cNvPr>
            <p:cNvSpPr/>
            <p:nvPr/>
          </p:nvSpPr>
          <p:spPr>
            <a:xfrm>
              <a:off x="9923061" y="5259285"/>
              <a:ext cx="151303" cy="169448"/>
            </a:xfrm>
            <a:custGeom>
              <a:avLst/>
              <a:gdLst>
                <a:gd name="connsiteX0" fmla="*/ 27528 w 151303"/>
                <a:gd name="connsiteY0" fmla="*/ 144400 h 169448"/>
                <a:gd name="connsiteX1" fmla="*/ 27528 w 151303"/>
                <a:gd name="connsiteY1" fmla="*/ 157852 h 169448"/>
                <a:gd name="connsiteX2" fmla="*/ 39125 w 151303"/>
                <a:gd name="connsiteY2" fmla="*/ 169449 h 169448"/>
                <a:gd name="connsiteX3" fmla="*/ 112262 w 151303"/>
                <a:gd name="connsiteY3" fmla="*/ 169449 h 169448"/>
                <a:gd name="connsiteX4" fmla="*/ 123858 w 151303"/>
                <a:gd name="connsiteY4" fmla="*/ 157852 h 169448"/>
                <a:gd name="connsiteX5" fmla="*/ 123858 w 151303"/>
                <a:gd name="connsiteY5" fmla="*/ 144400 h 169448"/>
                <a:gd name="connsiteX6" fmla="*/ 131590 w 151303"/>
                <a:gd name="connsiteY6" fmla="*/ 126387 h 169448"/>
                <a:gd name="connsiteX7" fmla="*/ 151303 w 151303"/>
                <a:gd name="connsiteY7" fmla="*/ 75593 h 169448"/>
                <a:gd name="connsiteX8" fmla="*/ 122776 w 151303"/>
                <a:gd name="connsiteY8" fmla="*/ 16450 h 169448"/>
                <a:gd name="connsiteX9" fmla="*/ 57989 w 151303"/>
                <a:gd name="connsiteY9" fmla="*/ 1992 h 169448"/>
                <a:gd name="connsiteX10" fmla="*/ 1784 w 151303"/>
                <a:gd name="connsiteY10" fmla="*/ 59126 h 169448"/>
                <a:gd name="connsiteX11" fmla="*/ 19566 w 151303"/>
                <a:gd name="connsiteY11" fmla="*/ 126232 h 169448"/>
                <a:gd name="connsiteX12" fmla="*/ 27528 w 151303"/>
                <a:gd name="connsiteY12" fmla="*/ 144400 h 169448"/>
                <a:gd name="connsiteX13" fmla="*/ 24513 w 151303"/>
                <a:gd name="connsiteY13" fmla="*/ 63842 h 169448"/>
                <a:gd name="connsiteX14" fmla="*/ 63168 w 151303"/>
                <a:gd name="connsiteY14" fmla="*/ 24490 h 169448"/>
                <a:gd name="connsiteX15" fmla="*/ 108319 w 151303"/>
                <a:gd name="connsiteY15" fmla="*/ 34463 h 169448"/>
                <a:gd name="connsiteX16" fmla="*/ 128110 w 151303"/>
                <a:gd name="connsiteY16" fmla="*/ 75438 h 169448"/>
                <a:gd name="connsiteX17" fmla="*/ 114426 w 151303"/>
                <a:gd name="connsiteY17" fmla="*/ 110615 h 169448"/>
                <a:gd name="connsiteX18" fmla="*/ 100665 w 151303"/>
                <a:gd name="connsiteY18" fmla="*/ 144246 h 169448"/>
                <a:gd name="connsiteX19" fmla="*/ 100665 w 151303"/>
                <a:gd name="connsiteY19" fmla="*/ 146101 h 169448"/>
                <a:gd name="connsiteX20" fmla="*/ 50721 w 151303"/>
                <a:gd name="connsiteY20" fmla="*/ 146101 h 169448"/>
                <a:gd name="connsiteX21" fmla="*/ 50721 w 151303"/>
                <a:gd name="connsiteY21" fmla="*/ 144246 h 169448"/>
                <a:gd name="connsiteX22" fmla="*/ 36806 w 151303"/>
                <a:gd name="connsiteY22" fmla="*/ 110383 h 169448"/>
                <a:gd name="connsiteX23" fmla="*/ 24513 w 151303"/>
                <a:gd name="connsiteY23" fmla="*/ 63842 h 16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1303" h="169448">
                  <a:moveTo>
                    <a:pt x="27528" y="144400"/>
                  </a:moveTo>
                  <a:lnTo>
                    <a:pt x="27528" y="157852"/>
                  </a:lnTo>
                  <a:cubicBezTo>
                    <a:pt x="27528" y="164269"/>
                    <a:pt x="32708" y="169449"/>
                    <a:pt x="39125" y="169449"/>
                  </a:cubicBezTo>
                  <a:lnTo>
                    <a:pt x="112262" y="169449"/>
                  </a:lnTo>
                  <a:cubicBezTo>
                    <a:pt x="118678" y="169449"/>
                    <a:pt x="123858" y="164269"/>
                    <a:pt x="123858" y="157852"/>
                  </a:cubicBezTo>
                  <a:lnTo>
                    <a:pt x="123858" y="144400"/>
                  </a:lnTo>
                  <a:cubicBezTo>
                    <a:pt x="123858" y="136514"/>
                    <a:pt x="128033" y="130252"/>
                    <a:pt x="131590" y="126387"/>
                  </a:cubicBezTo>
                  <a:cubicBezTo>
                    <a:pt x="144269" y="112470"/>
                    <a:pt x="151303" y="94380"/>
                    <a:pt x="151303" y="75593"/>
                  </a:cubicBezTo>
                  <a:cubicBezTo>
                    <a:pt x="151303" y="52477"/>
                    <a:pt x="140944" y="30907"/>
                    <a:pt x="122776" y="16450"/>
                  </a:cubicBezTo>
                  <a:cubicBezTo>
                    <a:pt x="104685" y="1992"/>
                    <a:pt x="81028" y="-3265"/>
                    <a:pt x="57989" y="1992"/>
                  </a:cubicBezTo>
                  <a:cubicBezTo>
                    <a:pt x="30311" y="8332"/>
                    <a:pt x="7737" y="31216"/>
                    <a:pt x="1784" y="59126"/>
                  </a:cubicBezTo>
                  <a:cubicBezTo>
                    <a:pt x="-3474" y="83556"/>
                    <a:pt x="3021" y="107986"/>
                    <a:pt x="19566" y="126232"/>
                  </a:cubicBezTo>
                  <a:cubicBezTo>
                    <a:pt x="23199" y="130097"/>
                    <a:pt x="27528" y="136514"/>
                    <a:pt x="27528" y="144400"/>
                  </a:cubicBezTo>
                  <a:close/>
                  <a:moveTo>
                    <a:pt x="24513" y="63842"/>
                  </a:moveTo>
                  <a:cubicBezTo>
                    <a:pt x="28610" y="44668"/>
                    <a:pt x="44150" y="28819"/>
                    <a:pt x="63168" y="24490"/>
                  </a:cubicBezTo>
                  <a:cubicBezTo>
                    <a:pt x="79250" y="20779"/>
                    <a:pt x="95717" y="24413"/>
                    <a:pt x="108319" y="34463"/>
                  </a:cubicBezTo>
                  <a:cubicBezTo>
                    <a:pt x="120921" y="44514"/>
                    <a:pt x="128110" y="59435"/>
                    <a:pt x="128110" y="75438"/>
                  </a:cubicBezTo>
                  <a:cubicBezTo>
                    <a:pt x="128110" y="88504"/>
                    <a:pt x="123239" y="100951"/>
                    <a:pt x="114426" y="110615"/>
                  </a:cubicBezTo>
                  <a:cubicBezTo>
                    <a:pt x="105536" y="120356"/>
                    <a:pt x="100665" y="132339"/>
                    <a:pt x="100665" y="144246"/>
                  </a:cubicBezTo>
                  <a:lnTo>
                    <a:pt x="100665" y="146101"/>
                  </a:lnTo>
                  <a:lnTo>
                    <a:pt x="50721" y="146101"/>
                  </a:lnTo>
                  <a:lnTo>
                    <a:pt x="50721" y="144246"/>
                  </a:lnTo>
                  <a:cubicBezTo>
                    <a:pt x="50721" y="132185"/>
                    <a:pt x="45928" y="120433"/>
                    <a:pt x="36806" y="110383"/>
                  </a:cubicBezTo>
                  <a:cubicBezTo>
                    <a:pt x="25364" y="97936"/>
                    <a:pt x="20879" y="80928"/>
                    <a:pt x="24513" y="6384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4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101553" y="4926834"/>
            <a:ext cx="460264" cy="510901"/>
            <a:chOff x="10745814" y="5165876"/>
            <a:chExt cx="534066" cy="592823"/>
          </a:xfrm>
          <a:solidFill>
            <a:srgbClr val="333333"/>
          </a:solidFill>
        </p:grpSpPr>
        <p:sp>
          <p:nvSpPr>
            <p:cNvPr id="344" name="Frihandsfigur: Form 343">
              <a:extLst>
                <a:ext uri="{FF2B5EF4-FFF2-40B4-BE49-F238E27FC236}">
                  <a16:creationId xmlns:a16="http://schemas.microsoft.com/office/drawing/2014/main" id="{326CC5BB-E497-4AB0-A060-B5CFD3AC7E6B}"/>
                </a:ext>
              </a:extLst>
            </p:cNvPr>
            <p:cNvSpPr/>
            <p:nvPr/>
          </p:nvSpPr>
          <p:spPr>
            <a:xfrm>
              <a:off x="10862748" y="5203730"/>
              <a:ext cx="111712" cy="111743"/>
            </a:xfrm>
            <a:custGeom>
              <a:avLst/>
              <a:gdLst>
                <a:gd name="connsiteX0" fmla="*/ 55857 w 111712"/>
                <a:gd name="connsiteY0" fmla="*/ 111743 h 111743"/>
                <a:gd name="connsiteX1" fmla="*/ 111676 w 111712"/>
                <a:gd name="connsiteY1" fmla="*/ 57857 h 111743"/>
                <a:gd name="connsiteX2" fmla="*/ 96754 w 111712"/>
                <a:gd name="connsiteY2" fmla="*/ 17810 h 111743"/>
                <a:gd name="connsiteX3" fmla="*/ 57867 w 111712"/>
                <a:gd name="connsiteY3" fmla="*/ 28 h 111743"/>
                <a:gd name="connsiteX4" fmla="*/ 17819 w 111712"/>
                <a:gd name="connsiteY4" fmla="*/ 14949 h 111743"/>
                <a:gd name="connsiteX5" fmla="*/ 37 w 111712"/>
                <a:gd name="connsiteY5" fmla="*/ 53837 h 111743"/>
                <a:gd name="connsiteX6" fmla="*/ 14959 w 111712"/>
                <a:gd name="connsiteY6" fmla="*/ 93884 h 111743"/>
                <a:gd name="connsiteX7" fmla="*/ 53847 w 111712"/>
                <a:gd name="connsiteY7" fmla="*/ 111666 h 111743"/>
                <a:gd name="connsiteX8" fmla="*/ 55857 w 111712"/>
                <a:gd name="connsiteY8" fmla="*/ 111743 h 111743"/>
                <a:gd name="connsiteX9" fmla="*/ 23231 w 111712"/>
                <a:gd name="connsiteY9" fmla="*/ 54687 h 111743"/>
                <a:gd name="connsiteX10" fmla="*/ 33591 w 111712"/>
                <a:gd name="connsiteY10" fmla="*/ 31958 h 111743"/>
                <a:gd name="connsiteX11" fmla="*/ 55857 w 111712"/>
                <a:gd name="connsiteY11" fmla="*/ 23222 h 111743"/>
                <a:gd name="connsiteX12" fmla="*/ 57093 w 111712"/>
                <a:gd name="connsiteY12" fmla="*/ 23222 h 111743"/>
                <a:gd name="connsiteX13" fmla="*/ 79823 w 111712"/>
                <a:gd name="connsiteY13" fmla="*/ 33582 h 111743"/>
                <a:gd name="connsiteX14" fmla="*/ 88560 w 111712"/>
                <a:gd name="connsiteY14" fmla="*/ 57007 h 111743"/>
                <a:gd name="connsiteX15" fmla="*/ 78200 w 111712"/>
                <a:gd name="connsiteY15" fmla="*/ 79736 h 111743"/>
                <a:gd name="connsiteX16" fmla="*/ 54774 w 111712"/>
                <a:gd name="connsiteY16" fmla="*/ 88472 h 111743"/>
                <a:gd name="connsiteX17" fmla="*/ 32044 w 111712"/>
                <a:gd name="connsiteY17" fmla="*/ 78113 h 111743"/>
                <a:gd name="connsiteX18" fmla="*/ 23231 w 111712"/>
                <a:gd name="connsiteY18" fmla="*/ 54687 h 11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1712" h="111743">
                  <a:moveTo>
                    <a:pt x="55857" y="111743"/>
                  </a:moveTo>
                  <a:cubicBezTo>
                    <a:pt x="85776" y="111743"/>
                    <a:pt x="110593" y="88009"/>
                    <a:pt x="111676" y="57857"/>
                  </a:cubicBezTo>
                  <a:cubicBezTo>
                    <a:pt x="112216" y="42936"/>
                    <a:pt x="106882" y="28711"/>
                    <a:pt x="96754" y="17810"/>
                  </a:cubicBezTo>
                  <a:cubicBezTo>
                    <a:pt x="86627" y="6909"/>
                    <a:pt x="72788" y="569"/>
                    <a:pt x="57867" y="28"/>
                  </a:cubicBezTo>
                  <a:cubicBezTo>
                    <a:pt x="43023" y="-436"/>
                    <a:pt x="28721" y="4822"/>
                    <a:pt x="17819" y="14949"/>
                  </a:cubicBezTo>
                  <a:cubicBezTo>
                    <a:pt x="6918" y="25077"/>
                    <a:pt x="579" y="38916"/>
                    <a:pt x="37" y="53837"/>
                  </a:cubicBezTo>
                  <a:cubicBezTo>
                    <a:pt x="-503" y="68758"/>
                    <a:pt x="4831" y="82983"/>
                    <a:pt x="14959" y="93884"/>
                  </a:cubicBezTo>
                  <a:cubicBezTo>
                    <a:pt x="25164" y="104785"/>
                    <a:pt x="38925" y="111125"/>
                    <a:pt x="53847" y="111666"/>
                  </a:cubicBezTo>
                  <a:cubicBezTo>
                    <a:pt x="54542" y="111666"/>
                    <a:pt x="55238" y="111743"/>
                    <a:pt x="55857" y="111743"/>
                  </a:cubicBezTo>
                  <a:close/>
                  <a:moveTo>
                    <a:pt x="23231" y="54687"/>
                  </a:moveTo>
                  <a:cubicBezTo>
                    <a:pt x="23540" y="45951"/>
                    <a:pt x="27251" y="37911"/>
                    <a:pt x="33591" y="31958"/>
                  </a:cubicBezTo>
                  <a:cubicBezTo>
                    <a:pt x="39698" y="26314"/>
                    <a:pt x="47507" y="23222"/>
                    <a:pt x="55857" y="23222"/>
                  </a:cubicBezTo>
                  <a:cubicBezTo>
                    <a:pt x="56243" y="23222"/>
                    <a:pt x="56630" y="23222"/>
                    <a:pt x="57093" y="23222"/>
                  </a:cubicBezTo>
                  <a:cubicBezTo>
                    <a:pt x="65829" y="23531"/>
                    <a:pt x="73870" y="27242"/>
                    <a:pt x="79823" y="33582"/>
                  </a:cubicBezTo>
                  <a:cubicBezTo>
                    <a:pt x="85776" y="39998"/>
                    <a:pt x="88869" y="48270"/>
                    <a:pt x="88560" y="57007"/>
                  </a:cubicBezTo>
                  <a:cubicBezTo>
                    <a:pt x="88250" y="65743"/>
                    <a:pt x="84539" y="73783"/>
                    <a:pt x="78200" y="79736"/>
                  </a:cubicBezTo>
                  <a:cubicBezTo>
                    <a:pt x="71783" y="85689"/>
                    <a:pt x="63433" y="88782"/>
                    <a:pt x="54774" y="88472"/>
                  </a:cubicBezTo>
                  <a:cubicBezTo>
                    <a:pt x="46038" y="88163"/>
                    <a:pt x="37998" y="84452"/>
                    <a:pt x="32044" y="78113"/>
                  </a:cubicBezTo>
                  <a:cubicBezTo>
                    <a:pt x="26015" y="71696"/>
                    <a:pt x="22922" y="63424"/>
                    <a:pt x="23231" y="5468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5" name="Frihandsfigur: Form 344">
              <a:extLst>
                <a:ext uri="{FF2B5EF4-FFF2-40B4-BE49-F238E27FC236}">
                  <a16:creationId xmlns:a16="http://schemas.microsoft.com/office/drawing/2014/main" id="{66454AE5-6C36-4ACB-BB4F-EFB51488F160}"/>
                </a:ext>
              </a:extLst>
            </p:cNvPr>
            <p:cNvSpPr/>
            <p:nvPr/>
          </p:nvSpPr>
          <p:spPr>
            <a:xfrm>
              <a:off x="10745814" y="5291584"/>
              <a:ext cx="534066" cy="467115"/>
            </a:xfrm>
            <a:custGeom>
              <a:avLst/>
              <a:gdLst>
                <a:gd name="connsiteX0" fmla="*/ 454977 w 534066"/>
                <a:gd name="connsiteY0" fmla="*/ 0 h 467115"/>
                <a:gd name="connsiteX1" fmla="*/ 375578 w 534066"/>
                <a:gd name="connsiteY1" fmla="*/ 67261 h 467115"/>
                <a:gd name="connsiteX2" fmla="*/ 368852 w 534066"/>
                <a:gd name="connsiteY2" fmla="*/ 107772 h 467115"/>
                <a:gd name="connsiteX3" fmla="*/ 342721 w 534066"/>
                <a:gd name="connsiteY3" fmla="*/ 107772 h 467115"/>
                <a:gd name="connsiteX4" fmla="*/ 306848 w 534066"/>
                <a:gd name="connsiteY4" fmla="*/ 124239 h 467115"/>
                <a:gd name="connsiteX5" fmla="*/ 270898 w 534066"/>
                <a:gd name="connsiteY5" fmla="*/ 107772 h 467115"/>
                <a:gd name="connsiteX6" fmla="*/ 219641 w 534066"/>
                <a:gd name="connsiteY6" fmla="*/ 107772 h 467115"/>
                <a:gd name="connsiteX7" fmla="*/ 162122 w 534066"/>
                <a:gd name="connsiteY7" fmla="*/ 53964 h 467115"/>
                <a:gd name="connsiteX8" fmla="*/ 86124 w 534066"/>
                <a:gd name="connsiteY8" fmla="*/ 33631 h 467115"/>
                <a:gd name="connsiteX9" fmla="*/ 27058 w 534066"/>
                <a:gd name="connsiteY9" fmla="*/ 85506 h 467115"/>
                <a:gd name="connsiteX10" fmla="*/ 6339 w 534066"/>
                <a:gd name="connsiteY10" fmla="*/ 140707 h 467115"/>
                <a:gd name="connsiteX11" fmla="*/ 11442 w 534066"/>
                <a:gd name="connsiteY11" fmla="*/ 222734 h 467115"/>
                <a:gd name="connsiteX12" fmla="*/ 10592 w 534066"/>
                <a:gd name="connsiteY12" fmla="*/ 227063 h 467115"/>
                <a:gd name="connsiteX13" fmla="*/ 10592 w 534066"/>
                <a:gd name="connsiteY13" fmla="*/ 419569 h 467115"/>
                <a:gd name="connsiteX14" fmla="*/ 58137 w 534066"/>
                <a:gd name="connsiteY14" fmla="*/ 467116 h 467115"/>
                <a:gd name="connsiteX15" fmla="*/ 112024 w 534066"/>
                <a:gd name="connsiteY15" fmla="*/ 467116 h 467115"/>
                <a:gd name="connsiteX16" fmla="*/ 159570 w 534066"/>
                <a:gd name="connsiteY16" fmla="*/ 419569 h 467115"/>
                <a:gd name="connsiteX17" fmla="*/ 159570 w 534066"/>
                <a:gd name="connsiteY17" fmla="*/ 183228 h 467115"/>
                <a:gd name="connsiteX18" fmla="*/ 162122 w 534066"/>
                <a:gd name="connsiteY18" fmla="*/ 185779 h 467115"/>
                <a:gd name="connsiteX19" fmla="*/ 203096 w 534066"/>
                <a:gd name="connsiteY19" fmla="*/ 202788 h 467115"/>
                <a:gd name="connsiteX20" fmla="*/ 271053 w 534066"/>
                <a:gd name="connsiteY20" fmla="*/ 202788 h 467115"/>
                <a:gd name="connsiteX21" fmla="*/ 307003 w 534066"/>
                <a:gd name="connsiteY21" fmla="*/ 186321 h 467115"/>
                <a:gd name="connsiteX22" fmla="*/ 342876 w 534066"/>
                <a:gd name="connsiteY22" fmla="*/ 202788 h 467115"/>
                <a:gd name="connsiteX23" fmla="*/ 367228 w 534066"/>
                <a:gd name="connsiteY23" fmla="*/ 202788 h 467115"/>
                <a:gd name="connsiteX24" fmla="*/ 367228 w 534066"/>
                <a:gd name="connsiteY24" fmla="*/ 419260 h 467115"/>
                <a:gd name="connsiteX25" fmla="*/ 414234 w 534066"/>
                <a:gd name="connsiteY25" fmla="*/ 467038 h 467115"/>
                <a:gd name="connsiteX26" fmla="*/ 414775 w 534066"/>
                <a:gd name="connsiteY26" fmla="*/ 467116 h 467115"/>
                <a:gd name="connsiteX27" fmla="*/ 468274 w 534066"/>
                <a:gd name="connsiteY27" fmla="*/ 467116 h 467115"/>
                <a:gd name="connsiteX28" fmla="*/ 516130 w 534066"/>
                <a:gd name="connsiteY28" fmla="*/ 419260 h 467115"/>
                <a:gd name="connsiteX29" fmla="*/ 516130 w 534066"/>
                <a:gd name="connsiteY29" fmla="*/ 227063 h 467115"/>
                <a:gd name="connsiteX30" fmla="*/ 515512 w 534066"/>
                <a:gd name="connsiteY30" fmla="*/ 223507 h 467115"/>
                <a:gd name="connsiteX31" fmla="*/ 534067 w 534066"/>
                <a:gd name="connsiteY31" fmla="*/ 171013 h 467115"/>
                <a:gd name="connsiteX32" fmla="*/ 534067 w 534066"/>
                <a:gd name="connsiteY32" fmla="*/ 78935 h 467115"/>
                <a:gd name="connsiteX33" fmla="*/ 454977 w 534066"/>
                <a:gd name="connsiteY33" fmla="*/ 0 h 467115"/>
                <a:gd name="connsiteX34" fmla="*/ 33785 w 534066"/>
                <a:gd name="connsiteY34" fmla="*/ 419569 h 467115"/>
                <a:gd name="connsiteX35" fmla="*/ 33785 w 534066"/>
                <a:gd name="connsiteY35" fmla="*/ 251726 h 467115"/>
                <a:gd name="connsiteX36" fmla="*/ 63550 w 534066"/>
                <a:gd name="connsiteY36" fmla="*/ 270435 h 467115"/>
                <a:gd name="connsiteX37" fmla="*/ 64477 w 534066"/>
                <a:gd name="connsiteY37" fmla="*/ 270822 h 467115"/>
                <a:gd name="connsiteX38" fmla="*/ 64477 w 534066"/>
                <a:gd name="connsiteY38" fmla="*/ 419569 h 467115"/>
                <a:gd name="connsiteX39" fmla="*/ 71281 w 534066"/>
                <a:gd name="connsiteY39" fmla="*/ 443922 h 467115"/>
                <a:gd name="connsiteX40" fmla="*/ 58137 w 534066"/>
                <a:gd name="connsiteY40" fmla="*/ 443922 h 467115"/>
                <a:gd name="connsiteX41" fmla="*/ 33785 w 534066"/>
                <a:gd name="connsiteY41" fmla="*/ 419569 h 467115"/>
                <a:gd name="connsiteX42" fmla="*/ 270976 w 534066"/>
                <a:gd name="connsiteY42" fmla="*/ 179517 h 467115"/>
                <a:gd name="connsiteX43" fmla="*/ 203019 w 534066"/>
                <a:gd name="connsiteY43" fmla="*/ 179517 h 467115"/>
                <a:gd name="connsiteX44" fmla="*/ 178434 w 534066"/>
                <a:gd name="connsiteY44" fmla="*/ 169312 h 467115"/>
                <a:gd name="connsiteX45" fmla="*/ 156091 w 534066"/>
                <a:gd name="connsiteY45" fmla="*/ 146969 h 467115"/>
                <a:gd name="connsiteX46" fmla="*/ 138155 w 534066"/>
                <a:gd name="connsiteY46" fmla="*/ 129033 h 467115"/>
                <a:gd name="connsiteX47" fmla="*/ 121764 w 534066"/>
                <a:gd name="connsiteY47" fmla="*/ 129033 h 467115"/>
                <a:gd name="connsiteX48" fmla="*/ 121764 w 534066"/>
                <a:gd name="connsiteY48" fmla="*/ 145423 h 467115"/>
                <a:gd name="connsiteX49" fmla="*/ 136299 w 534066"/>
                <a:gd name="connsiteY49" fmla="*/ 159957 h 467115"/>
                <a:gd name="connsiteX50" fmla="*/ 136299 w 534066"/>
                <a:gd name="connsiteY50" fmla="*/ 419491 h 467115"/>
                <a:gd name="connsiteX51" fmla="*/ 111947 w 534066"/>
                <a:gd name="connsiteY51" fmla="*/ 443845 h 467115"/>
                <a:gd name="connsiteX52" fmla="*/ 87671 w 534066"/>
                <a:gd name="connsiteY52" fmla="*/ 419491 h 467115"/>
                <a:gd name="connsiteX53" fmla="*/ 87671 w 534066"/>
                <a:gd name="connsiteY53" fmla="*/ 262859 h 467115"/>
                <a:gd name="connsiteX54" fmla="*/ 80403 w 534066"/>
                <a:gd name="connsiteY54" fmla="*/ 252113 h 467115"/>
                <a:gd name="connsiteX55" fmla="*/ 72209 w 534066"/>
                <a:gd name="connsiteY55" fmla="*/ 248865 h 467115"/>
                <a:gd name="connsiteX56" fmla="*/ 28063 w 534066"/>
                <a:gd name="connsiteY56" fmla="*/ 148824 h 467115"/>
                <a:gd name="connsiteX57" fmla="*/ 48783 w 534066"/>
                <a:gd name="connsiteY57" fmla="*/ 93624 h 467115"/>
                <a:gd name="connsiteX58" fmla="*/ 91459 w 534066"/>
                <a:gd name="connsiteY58" fmla="*/ 56128 h 467115"/>
                <a:gd name="connsiteX59" fmla="*/ 105529 w 534066"/>
                <a:gd name="connsiteY59" fmla="*/ 54504 h 467115"/>
                <a:gd name="connsiteX60" fmla="*/ 146273 w 534066"/>
                <a:gd name="connsiteY60" fmla="*/ 70817 h 467115"/>
                <a:gd name="connsiteX61" fmla="*/ 207194 w 534066"/>
                <a:gd name="connsiteY61" fmla="*/ 127796 h 467115"/>
                <a:gd name="connsiteX62" fmla="*/ 215080 w 534066"/>
                <a:gd name="connsiteY62" fmla="*/ 130888 h 467115"/>
                <a:gd name="connsiteX63" fmla="*/ 270898 w 534066"/>
                <a:gd name="connsiteY63" fmla="*/ 130888 h 467115"/>
                <a:gd name="connsiteX64" fmla="*/ 295252 w 534066"/>
                <a:gd name="connsiteY64" fmla="*/ 155241 h 467115"/>
                <a:gd name="connsiteX65" fmla="*/ 270976 w 534066"/>
                <a:gd name="connsiteY65" fmla="*/ 179517 h 467115"/>
                <a:gd name="connsiteX66" fmla="*/ 390268 w 534066"/>
                <a:gd name="connsiteY66" fmla="*/ 419260 h 467115"/>
                <a:gd name="connsiteX67" fmla="*/ 390268 w 534066"/>
                <a:gd name="connsiteY67" fmla="*/ 202788 h 467115"/>
                <a:gd name="connsiteX68" fmla="*/ 411141 w 534066"/>
                <a:gd name="connsiteY68" fmla="*/ 202788 h 467115"/>
                <a:gd name="connsiteX69" fmla="*/ 457992 w 534066"/>
                <a:gd name="connsiteY69" fmla="*/ 163205 h 467115"/>
                <a:gd name="connsiteX70" fmla="*/ 471522 w 534066"/>
                <a:gd name="connsiteY70" fmla="*/ 83342 h 467115"/>
                <a:gd name="connsiteX71" fmla="*/ 462012 w 534066"/>
                <a:gd name="connsiteY71" fmla="*/ 69967 h 467115"/>
                <a:gd name="connsiteX72" fmla="*/ 448637 w 534066"/>
                <a:gd name="connsiteY72" fmla="*/ 79476 h 467115"/>
                <a:gd name="connsiteX73" fmla="*/ 435108 w 534066"/>
                <a:gd name="connsiteY73" fmla="*/ 159339 h 467115"/>
                <a:gd name="connsiteX74" fmla="*/ 411141 w 534066"/>
                <a:gd name="connsiteY74" fmla="*/ 179595 h 467115"/>
                <a:gd name="connsiteX75" fmla="*/ 342721 w 534066"/>
                <a:gd name="connsiteY75" fmla="*/ 179595 h 467115"/>
                <a:gd name="connsiteX76" fmla="*/ 318445 w 534066"/>
                <a:gd name="connsiteY76" fmla="*/ 155319 h 467115"/>
                <a:gd name="connsiteX77" fmla="*/ 342721 w 534066"/>
                <a:gd name="connsiteY77" fmla="*/ 130965 h 467115"/>
                <a:gd name="connsiteX78" fmla="*/ 378671 w 534066"/>
                <a:gd name="connsiteY78" fmla="*/ 130965 h 467115"/>
                <a:gd name="connsiteX79" fmla="*/ 390113 w 534066"/>
                <a:gd name="connsiteY79" fmla="*/ 121302 h 467115"/>
                <a:gd name="connsiteX80" fmla="*/ 398462 w 534066"/>
                <a:gd name="connsiteY80" fmla="*/ 71127 h 467115"/>
                <a:gd name="connsiteX81" fmla="*/ 454977 w 534066"/>
                <a:gd name="connsiteY81" fmla="*/ 23271 h 467115"/>
                <a:gd name="connsiteX82" fmla="*/ 510718 w 534066"/>
                <a:gd name="connsiteY82" fmla="*/ 79012 h 467115"/>
                <a:gd name="connsiteX83" fmla="*/ 510718 w 534066"/>
                <a:gd name="connsiteY83" fmla="*/ 171090 h 467115"/>
                <a:gd name="connsiteX84" fmla="*/ 465104 w 534066"/>
                <a:gd name="connsiteY84" fmla="*/ 229537 h 467115"/>
                <a:gd name="connsiteX85" fmla="*/ 448560 w 534066"/>
                <a:gd name="connsiteY85" fmla="*/ 233713 h 467115"/>
                <a:gd name="connsiteX86" fmla="*/ 439746 w 534066"/>
                <a:gd name="connsiteY86" fmla="*/ 245000 h 467115"/>
                <a:gd name="connsiteX87" fmla="*/ 439746 w 534066"/>
                <a:gd name="connsiteY87" fmla="*/ 419414 h 467115"/>
                <a:gd name="connsiteX88" fmla="*/ 414929 w 534066"/>
                <a:gd name="connsiteY88" fmla="*/ 444076 h 467115"/>
                <a:gd name="connsiteX89" fmla="*/ 390268 w 534066"/>
                <a:gd name="connsiteY89" fmla="*/ 419260 h 467115"/>
                <a:gd name="connsiteX90" fmla="*/ 468120 w 534066"/>
                <a:gd name="connsiteY90" fmla="*/ 443922 h 467115"/>
                <a:gd name="connsiteX91" fmla="*/ 456060 w 534066"/>
                <a:gd name="connsiteY91" fmla="*/ 443922 h 467115"/>
                <a:gd name="connsiteX92" fmla="*/ 463017 w 534066"/>
                <a:gd name="connsiteY92" fmla="*/ 419260 h 467115"/>
                <a:gd name="connsiteX93" fmla="*/ 463017 w 534066"/>
                <a:gd name="connsiteY93" fmla="*/ 253891 h 467115"/>
                <a:gd name="connsiteX94" fmla="*/ 470825 w 534066"/>
                <a:gd name="connsiteY94" fmla="*/ 251958 h 467115"/>
                <a:gd name="connsiteX95" fmla="*/ 492783 w 534066"/>
                <a:gd name="connsiteY95" fmla="*/ 242913 h 467115"/>
                <a:gd name="connsiteX96" fmla="*/ 492783 w 534066"/>
                <a:gd name="connsiteY96" fmla="*/ 419260 h 467115"/>
                <a:gd name="connsiteX97" fmla="*/ 468120 w 534066"/>
                <a:gd name="connsiteY97" fmla="*/ 443922 h 467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534066" h="467115">
                  <a:moveTo>
                    <a:pt x="454977" y="0"/>
                  </a:moveTo>
                  <a:cubicBezTo>
                    <a:pt x="415471" y="0"/>
                    <a:pt x="382072" y="28296"/>
                    <a:pt x="375578" y="67261"/>
                  </a:cubicBezTo>
                  <a:lnTo>
                    <a:pt x="368852" y="107772"/>
                  </a:lnTo>
                  <a:lnTo>
                    <a:pt x="342721" y="107772"/>
                  </a:lnTo>
                  <a:cubicBezTo>
                    <a:pt x="328419" y="107772"/>
                    <a:pt x="315507" y="114189"/>
                    <a:pt x="306848" y="124239"/>
                  </a:cubicBezTo>
                  <a:cubicBezTo>
                    <a:pt x="298112" y="114189"/>
                    <a:pt x="285278" y="107772"/>
                    <a:pt x="270898" y="107772"/>
                  </a:cubicBezTo>
                  <a:lnTo>
                    <a:pt x="219641" y="107772"/>
                  </a:lnTo>
                  <a:lnTo>
                    <a:pt x="162122" y="53964"/>
                  </a:lnTo>
                  <a:cubicBezTo>
                    <a:pt x="141711" y="34867"/>
                    <a:pt x="113338" y="27291"/>
                    <a:pt x="86124" y="33631"/>
                  </a:cubicBezTo>
                  <a:cubicBezTo>
                    <a:pt x="58911" y="39970"/>
                    <a:pt x="36799" y="59375"/>
                    <a:pt x="27058" y="85506"/>
                  </a:cubicBezTo>
                  <a:lnTo>
                    <a:pt x="6339" y="140707"/>
                  </a:lnTo>
                  <a:cubicBezTo>
                    <a:pt x="-4020" y="168384"/>
                    <a:pt x="-1237" y="198072"/>
                    <a:pt x="11442" y="222734"/>
                  </a:cubicBezTo>
                  <a:cubicBezTo>
                    <a:pt x="10900" y="224049"/>
                    <a:pt x="10592" y="225518"/>
                    <a:pt x="10592" y="227063"/>
                  </a:cubicBezTo>
                  <a:lnTo>
                    <a:pt x="10592" y="419569"/>
                  </a:lnTo>
                  <a:cubicBezTo>
                    <a:pt x="10592" y="445778"/>
                    <a:pt x="31929" y="467116"/>
                    <a:pt x="58137" y="467116"/>
                  </a:cubicBezTo>
                  <a:lnTo>
                    <a:pt x="112024" y="467116"/>
                  </a:lnTo>
                  <a:cubicBezTo>
                    <a:pt x="138232" y="467116"/>
                    <a:pt x="159570" y="445778"/>
                    <a:pt x="159570" y="419569"/>
                  </a:cubicBezTo>
                  <a:lnTo>
                    <a:pt x="159570" y="183228"/>
                  </a:lnTo>
                  <a:lnTo>
                    <a:pt x="162122" y="185779"/>
                  </a:lnTo>
                  <a:cubicBezTo>
                    <a:pt x="173099" y="196757"/>
                    <a:pt x="187634" y="202788"/>
                    <a:pt x="203096" y="202788"/>
                  </a:cubicBezTo>
                  <a:lnTo>
                    <a:pt x="271053" y="202788"/>
                  </a:lnTo>
                  <a:cubicBezTo>
                    <a:pt x="285433" y="202788"/>
                    <a:pt x="298267" y="196371"/>
                    <a:pt x="307003" y="186321"/>
                  </a:cubicBezTo>
                  <a:cubicBezTo>
                    <a:pt x="315739" y="196371"/>
                    <a:pt x="328572" y="202788"/>
                    <a:pt x="342876" y="202788"/>
                  </a:cubicBezTo>
                  <a:lnTo>
                    <a:pt x="367228" y="202788"/>
                  </a:lnTo>
                  <a:lnTo>
                    <a:pt x="367228" y="419260"/>
                  </a:lnTo>
                  <a:cubicBezTo>
                    <a:pt x="367228" y="445314"/>
                    <a:pt x="388103" y="466497"/>
                    <a:pt x="414234" y="467038"/>
                  </a:cubicBezTo>
                  <a:cubicBezTo>
                    <a:pt x="414389" y="467038"/>
                    <a:pt x="414620" y="467116"/>
                    <a:pt x="414775" y="467116"/>
                  </a:cubicBezTo>
                  <a:lnTo>
                    <a:pt x="468274" y="467116"/>
                  </a:lnTo>
                  <a:cubicBezTo>
                    <a:pt x="494638" y="467116"/>
                    <a:pt x="516130" y="445623"/>
                    <a:pt x="516130" y="419260"/>
                  </a:cubicBezTo>
                  <a:lnTo>
                    <a:pt x="516130" y="227063"/>
                  </a:lnTo>
                  <a:cubicBezTo>
                    <a:pt x="516130" y="225827"/>
                    <a:pt x="515899" y="224589"/>
                    <a:pt x="515512" y="223507"/>
                  </a:cubicBezTo>
                  <a:cubicBezTo>
                    <a:pt x="527186" y="209050"/>
                    <a:pt x="534067" y="190727"/>
                    <a:pt x="534067" y="171013"/>
                  </a:cubicBezTo>
                  <a:lnTo>
                    <a:pt x="534067" y="78935"/>
                  </a:lnTo>
                  <a:cubicBezTo>
                    <a:pt x="533912" y="35409"/>
                    <a:pt x="498503" y="0"/>
                    <a:pt x="454977" y="0"/>
                  </a:cubicBezTo>
                  <a:close/>
                  <a:moveTo>
                    <a:pt x="33785" y="419569"/>
                  </a:moveTo>
                  <a:lnTo>
                    <a:pt x="33785" y="251726"/>
                  </a:lnTo>
                  <a:cubicBezTo>
                    <a:pt x="42366" y="259457"/>
                    <a:pt x="52339" y="265951"/>
                    <a:pt x="63550" y="270435"/>
                  </a:cubicBezTo>
                  <a:lnTo>
                    <a:pt x="64477" y="270822"/>
                  </a:lnTo>
                  <a:lnTo>
                    <a:pt x="64477" y="419569"/>
                  </a:lnTo>
                  <a:cubicBezTo>
                    <a:pt x="64477" y="428460"/>
                    <a:pt x="66951" y="436732"/>
                    <a:pt x="71281" y="443922"/>
                  </a:cubicBezTo>
                  <a:lnTo>
                    <a:pt x="58137" y="443922"/>
                  </a:lnTo>
                  <a:cubicBezTo>
                    <a:pt x="44685" y="443922"/>
                    <a:pt x="33785" y="433021"/>
                    <a:pt x="33785" y="419569"/>
                  </a:cubicBezTo>
                  <a:close/>
                  <a:moveTo>
                    <a:pt x="270976" y="179517"/>
                  </a:moveTo>
                  <a:lnTo>
                    <a:pt x="203019" y="179517"/>
                  </a:lnTo>
                  <a:cubicBezTo>
                    <a:pt x="193742" y="179517"/>
                    <a:pt x="185006" y="175883"/>
                    <a:pt x="178434" y="169312"/>
                  </a:cubicBezTo>
                  <a:lnTo>
                    <a:pt x="156091" y="146969"/>
                  </a:lnTo>
                  <a:lnTo>
                    <a:pt x="138155" y="129033"/>
                  </a:lnTo>
                  <a:cubicBezTo>
                    <a:pt x="133593" y="124472"/>
                    <a:pt x="126249" y="124472"/>
                    <a:pt x="121764" y="129033"/>
                  </a:cubicBezTo>
                  <a:cubicBezTo>
                    <a:pt x="117281" y="133594"/>
                    <a:pt x="117203" y="140939"/>
                    <a:pt x="121764" y="145423"/>
                  </a:cubicBezTo>
                  <a:lnTo>
                    <a:pt x="136299" y="159957"/>
                  </a:lnTo>
                  <a:lnTo>
                    <a:pt x="136299" y="419491"/>
                  </a:lnTo>
                  <a:cubicBezTo>
                    <a:pt x="136299" y="432866"/>
                    <a:pt x="125399" y="443845"/>
                    <a:pt x="111947" y="443845"/>
                  </a:cubicBezTo>
                  <a:cubicBezTo>
                    <a:pt x="98495" y="443845"/>
                    <a:pt x="87671" y="432944"/>
                    <a:pt x="87671" y="419491"/>
                  </a:cubicBezTo>
                  <a:lnTo>
                    <a:pt x="87671" y="262859"/>
                  </a:lnTo>
                  <a:cubicBezTo>
                    <a:pt x="87671" y="258143"/>
                    <a:pt x="84810" y="253891"/>
                    <a:pt x="80403" y="252113"/>
                  </a:cubicBezTo>
                  <a:lnTo>
                    <a:pt x="72209" y="248865"/>
                  </a:lnTo>
                  <a:cubicBezTo>
                    <a:pt x="33011" y="233171"/>
                    <a:pt x="13220" y="188331"/>
                    <a:pt x="28063" y="148824"/>
                  </a:cubicBezTo>
                  <a:lnTo>
                    <a:pt x="48783" y="93624"/>
                  </a:lnTo>
                  <a:cubicBezTo>
                    <a:pt x="55973" y="74451"/>
                    <a:pt x="71512" y="60844"/>
                    <a:pt x="91459" y="56128"/>
                  </a:cubicBezTo>
                  <a:cubicBezTo>
                    <a:pt x="96175" y="55046"/>
                    <a:pt x="100891" y="54504"/>
                    <a:pt x="105529" y="54504"/>
                  </a:cubicBezTo>
                  <a:cubicBezTo>
                    <a:pt x="120528" y="54504"/>
                    <a:pt x="134908" y="60148"/>
                    <a:pt x="146273" y="70817"/>
                  </a:cubicBezTo>
                  <a:lnTo>
                    <a:pt x="207194" y="127796"/>
                  </a:lnTo>
                  <a:cubicBezTo>
                    <a:pt x="209359" y="129806"/>
                    <a:pt x="212142" y="130888"/>
                    <a:pt x="215080" y="130888"/>
                  </a:cubicBezTo>
                  <a:lnTo>
                    <a:pt x="270898" y="130888"/>
                  </a:lnTo>
                  <a:cubicBezTo>
                    <a:pt x="284273" y="130888"/>
                    <a:pt x="295252" y="141789"/>
                    <a:pt x="295252" y="155241"/>
                  </a:cubicBezTo>
                  <a:cubicBezTo>
                    <a:pt x="295252" y="168693"/>
                    <a:pt x="284350" y="179517"/>
                    <a:pt x="270976" y="179517"/>
                  </a:cubicBezTo>
                  <a:close/>
                  <a:moveTo>
                    <a:pt x="390268" y="419260"/>
                  </a:moveTo>
                  <a:lnTo>
                    <a:pt x="390268" y="202788"/>
                  </a:lnTo>
                  <a:lnTo>
                    <a:pt x="411141" y="202788"/>
                  </a:lnTo>
                  <a:cubicBezTo>
                    <a:pt x="434412" y="202788"/>
                    <a:pt x="454127" y="186166"/>
                    <a:pt x="457992" y="163205"/>
                  </a:cubicBezTo>
                  <a:lnTo>
                    <a:pt x="471522" y="83342"/>
                  </a:lnTo>
                  <a:cubicBezTo>
                    <a:pt x="472603" y="77002"/>
                    <a:pt x="468352" y="71049"/>
                    <a:pt x="462012" y="69967"/>
                  </a:cubicBezTo>
                  <a:cubicBezTo>
                    <a:pt x="455673" y="68885"/>
                    <a:pt x="449720" y="73137"/>
                    <a:pt x="448637" y="79476"/>
                  </a:cubicBezTo>
                  <a:lnTo>
                    <a:pt x="435108" y="159339"/>
                  </a:lnTo>
                  <a:cubicBezTo>
                    <a:pt x="433097" y="171090"/>
                    <a:pt x="423048" y="179595"/>
                    <a:pt x="411141" y="179595"/>
                  </a:cubicBezTo>
                  <a:lnTo>
                    <a:pt x="342721" y="179595"/>
                  </a:lnTo>
                  <a:cubicBezTo>
                    <a:pt x="329346" y="179595"/>
                    <a:pt x="318445" y="168693"/>
                    <a:pt x="318445" y="155319"/>
                  </a:cubicBezTo>
                  <a:cubicBezTo>
                    <a:pt x="318445" y="141944"/>
                    <a:pt x="329346" y="130965"/>
                    <a:pt x="342721" y="130965"/>
                  </a:cubicBezTo>
                  <a:lnTo>
                    <a:pt x="378671" y="130965"/>
                  </a:lnTo>
                  <a:cubicBezTo>
                    <a:pt x="384314" y="130965"/>
                    <a:pt x="389185" y="126868"/>
                    <a:pt x="390113" y="121302"/>
                  </a:cubicBezTo>
                  <a:lnTo>
                    <a:pt x="398462" y="71127"/>
                  </a:lnTo>
                  <a:cubicBezTo>
                    <a:pt x="403101" y="43372"/>
                    <a:pt x="426836" y="23271"/>
                    <a:pt x="454977" y="23271"/>
                  </a:cubicBezTo>
                  <a:cubicBezTo>
                    <a:pt x="485747" y="23271"/>
                    <a:pt x="510718" y="48242"/>
                    <a:pt x="510718" y="79012"/>
                  </a:cubicBezTo>
                  <a:lnTo>
                    <a:pt x="510718" y="171090"/>
                  </a:lnTo>
                  <a:cubicBezTo>
                    <a:pt x="510718" y="198768"/>
                    <a:pt x="492009" y="222811"/>
                    <a:pt x="465104" y="229537"/>
                  </a:cubicBezTo>
                  <a:lnTo>
                    <a:pt x="448560" y="233713"/>
                  </a:lnTo>
                  <a:cubicBezTo>
                    <a:pt x="443380" y="235027"/>
                    <a:pt x="439746" y="239665"/>
                    <a:pt x="439746" y="245000"/>
                  </a:cubicBezTo>
                  <a:lnTo>
                    <a:pt x="439746" y="419414"/>
                  </a:lnTo>
                  <a:cubicBezTo>
                    <a:pt x="439746" y="433021"/>
                    <a:pt x="428691" y="444076"/>
                    <a:pt x="414929" y="444076"/>
                  </a:cubicBezTo>
                  <a:cubicBezTo>
                    <a:pt x="401323" y="443922"/>
                    <a:pt x="390268" y="432866"/>
                    <a:pt x="390268" y="419260"/>
                  </a:cubicBezTo>
                  <a:close/>
                  <a:moveTo>
                    <a:pt x="468120" y="443922"/>
                  </a:moveTo>
                  <a:lnTo>
                    <a:pt x="456060" y="443922"/>
                  </a:lnTo>
                  <a:cubicBezTo>
                    <a:pt x="460389" y="436732"/>
                    <a:pt x="463017" y="428305"/>
                    <a:pt x="463017" y="419260"/>
                  </a:cubicBezTo>
                  <a:lnTo>
                    <a:pt x="463017" y="253891"/>
                  </a:lnTo>
                  <a:lnTo>
                    <a:pt x="470825" y="251958"/>
                  </a:lnTo>
                  <a:cubicBezTo>
                    <a:pt x="478711" y="249948"/>
                    <a:pt x="486056" y="246855"/>
                    <a:pt x="492783" y="242913"/>
                  </a:cubicBezTo>
                  <a:lnTo>
                    <a:pt x="492783" y="419260"/>
                  </a:lnTo>
                  <a:cubicBezTo>
                    <a:pt x="492783" y="432866"/>
                    <a:pt x="481727" y="443922"/>
                    <a:pt x="468120" y="44392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6" name="Frihandsfigur: Form 345">
              <a:extLst>
                <a:ext uri="{FF2B5EF4-FFF2-40B4-BE49-F238E27FC236}">
                  <a16:creationId xmlns:a16="http://schemas.microsoft.com/office/drawing/2014/main" id="{2C0BC89C-6F13-4E63-8DB6-24F68E685A15}"/>
                </a:ext>
              </a:extLst>
            </p:cNvPr>
            <p:cNvSpPr/>
            <p:nvPr/>
          </p:nvSpPr>
          <p:spPr>
            <a:xfrm>
              <a:off x="11094874" y="5165876"/>
              <a:ext cx="113029" cy="113029"/>
            </a:xfrm>
            <a:custGeom>
              <a:avLst/>
              <a:gdLst>
                <a:gd name="connsiteX0" fmla="*/ 113029 w 113029"/>
                <a:gd name="connsiteY0" fmla="*/ 56515 h 113029"/>
                <a:gd name="connsiteX1" fmla="*/ 56515 w 113029"/>
                <a:gd name="connsiteY1" fmla="*/ 0 h 113029"/>
                <a:gd name="connsiteX2" fmla="*/ 0 w 113029"/>
                <a:gd name="connsiteY2" fmla="*/ 56515 h 113029"/>
                <a:gd name="connsiteX3" fmla="*/ 56515 w 113029"/>
                <a:gd name="connsiteY3" fmla="*/ 113030 h 113029"/>
                <a:gd name="connsiteX4" fmla="*/ 113029 w 113029"/>
                <a:gd name="connsiteY4" fmla="*/ 56515 h 113029"/>
                <a:gd name="connsiteX5" fmla="*/ 23271 w 113029"/>
                <a:gd name="connsiteY5" fmla="*/ 56515 h 113029"/>
                <a:gd name="connsiteX6" fmla="*/ 56592 w 113029"/>
                <a:gd name="connsiteY6" fmla="*/ 23193 h 113029"/>
                <a:gd name="connsiteX7" fmla="*/ 89913 w 113029"/>
                <a:gd name="connsiteY7" fmla="*/ 56515 h 113029"/>
                <a:gd name="connsiteX8" fmla="*/ 56592 w 113029"/>
                <a:gd name="connsiteY8" fmla="*/ 89836 h 113029"/>
                <a:gd name="connsiteX9" fmla="*/ 23271 w 113029"/>
                <a:gd name="connsiteY9" fmla="*/ 56515 h 11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29" h="113029">
                  <a:moveTo>
                    <a:pt x="113029" y="56515"/>
                  </a:moveTo>
                  <a:cubicBezTo>
                    <a:pt x="113029" y="25358"/>
                    <a:pt x="87672" y="0"/>
                    <a:pt x="56515" y="0"/>
                  </a:cubicBezTo>
                  <a:cubicBezTo>
                    <a:pt x="25358" y="0"/>
                    <a:pt x="0" y="25358"/>
                    <a:pt x="0" y="56515"/>
                  </a:cubicBezTo>
                  <a:cubicBezTo>
                    <a:pt x="0" y="87671"/>
                    <a:pt x="25358" y="113030"/>
                    <a:pt x="56515" y="113030"/>
                  </a:cubicBezTo>
                  <a:cubicBezTo>
                    <a:pt x="87672" y="113030"/>
                    <a:pt x="113029" y="87671"/>
                    <a:pt x="113029" y="56515"/>
                  </a:cubicBezTo>
                  <a:close/>
                  <a:moveTo>
                    <a:pt x="23271" y="56515"/>
                  </a:moveTo>
                  <a:cubicBezTo>
                    <a:pt x="23271" y="38115"/>
                    <a:pt x="38192" y="23193"/>
                    <a:pt x="56592" y="23193"/>
                  </a:cubicBezTo>
                  <a:cubicBezTo>
                    <a:pt x="74993" y="23193"/>
                    <a:pt x="89913" y="38115"/>
                    <a:pt x="89913" y="56515"/>
                  </a:cubicBezTo>
                  <a:cubicBezTo>
                    <a:pt x="89913" y="74838"/>
                    <a:pt x="74993" y="89836"/>
                    <a:pt x="56592" y="89836"/>
                  </a:cubicBezTo>
                  <a:cubicBezTo>
                    <a:pt x="38192" y="89836"/>
                    <a:pt x="23271" y="74838"/>
                    <a:pt x="23271" y="5651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347" name="Frihandsfigur: Form 346">
            <a:extLst>
              <a:ext uri="{FF2B5EF4-FFF2-40B4-BE49-F238E27FC236}">
                <a16:creationId xmlns:a16="http://schemas.microsoft.com/office/drawing/2014/main" id="{3C662D05-E9E3-4AD5-A724-0D638A1A6BF4}"/>
              </a:ext>
            </a:extLst>
          </p:cNvPr>
          <p:cNvSpPr/>
          <p:nvPr/>
        </p:nvSpPr>
        <p:spPr>
          <a:xfrm>
            <a:off x="910120" y="5650144"/>
            <a:ext cx="478787" cy="478854"/>
          </a:xfrm>
          <a:custGeom>
            <a:avLst/>
            <a:gdLst>
              <a:gd name="connsiteX0" fmla="*/ 517522 w 555559"/>
              <a:gd name="connsiteY0" fmla="*/ 57597 h 555637"/>
              <a:gd name="connsiteX1" fmla="*/ 508477 w 555559"/>
              <a:gd name="connsiteY1" fmla="*/ 53268 h 555637"/>
              <a:gd name="connsiteX2" fmla="*/ 324862 w 555559"/>
              <a:gd name="connsiteY2" fmla="*/ 53268 h 555637"/>
              <a:gd name="connsiteX3" fmla="*/ 324862 w 555559"/>
              <a:gd name="connsiteY3" fmla="*/ 11597 h 555637"/>
              <a:gd name="connsiteX4" fmla="*/ 313266 w 555559"/>
              <a:gd name="connsiteY4" fmla="*/ 0 h 555637"/>
              <a:gd name="connsiteX5" fmla="*/ 242294 w 555559"/>
              <a:gd name="connsiteY5" fmla="*/ 0 h 555637"/>
              <a:gd name="connsiteX6" fmla="*/ 230697 w 555559"/>
              <a:gd name="connsiteY6" fmla="*/ 11597 h 555637"/>
              <a:gd name="connsiteX7" fmla="*/ 230697 w 555559"/>
              <a:gd name="connsiteY7" fmla="*/ 141944 h 555637"/>
              <a:gd name="connsiteX8" fmla="*/ 47083 w 555559"/>
              <a:gd name="connsiteY8" fmla="*/ 141944 h 555637"/>
              <a:gd name="connsiteX9" fmla="*/ 38037 w 555559"/>
              <a:gd name="connsiteY9" fmla="*/ 146273 h 555637"/>
              <a:gd name="connsiteX10" fmla="*/ 2551 w 555559"/>
              <a:gd name="connsiteY10" fmla="*/ 190650 h 555637"/>
              <a:gd name="connsiteX11" fmla="*/ 2551 w 555559"/>
              <a:gd name="connsiteY11" fmla="*/ 205185 h 555637"/>
              <a:gd name="connsiteX12" fmla="*/ 38037 w 555559"/>
              <a:gd name="connsiteY12" fmla="*/ 249561 h 555637"/>
              <a:gd name="connsiteX13" fmla="*/ 47083 w 555559"/>
              <a:gd name="connsiteY13" fmla="*/ 253891 h 555637"/>
              <a:gd name="connsiteX14" fmla="*/ 230697 w 555559"/>
              <a:gd name="connsiteY14" fmla="*/ 253891 h 555637"/>
              <a:gd name="connsiteX15" fmla="*/ 230697 w 555559"/>
              <a:gd name="connsiteY15" fmla="*/ 543963 h 555637"/>
              <a:gd name="connsiteX16" fmla="*/ 242294 w 555559"/>
              <a:gd name="connsiteY16" fmla="*/ 555560 h 555637"/>
              <a:gd name="connsiteX17" fmla="*/ 253890 w 555559"/>
              <a:gd name="connsiteY17" fmla="*/ 543963 h 555637"/>
              <a:gd name="connsiteX18" fmla="*/ 253890 w 555559"/>
              <a:gd name="connsiteY18" fmla="*/ 242294 h 555637"/>
              <a:gd name="connsiteX19" fmla="*/ 253890 w 555559"/>
              <a:gd name="connsiteY19" fmla="*/ 153541 h 555637"/>
              <a:gd name="connsiteX20" fmla="*/ 253890 w 555559"/>
              <a:gd name="connsiteY20" fmla="*/ 23193 h 555637"/>
              <a:gd name="connsiteX21" fmla="*/ 301669 w 555559"/>
              <a:gd name="connsiteY21" fmla="*/ 23193 h 555637"/>
              <a:gd name="connsiteX22" fmla="*/ 301669 w 555559"/>
              <a:gd name="connsiteY22" fmla="*/ 64864 h 555637"/>
              <a:gd name="connsiteX23" fmla="*/ 301669 w 555559"/>
              <a:gd name="connsiteY23" fmla="*/ 153618 h 555637"/>
              <a:gd name="connsiteX24" fmla="*/ 301669 w 555559"/>
              <a:gd name="connsiteY24" fmla="*/ 242371 h 555637"/>
              <a:gd name="connsiteX25" fmla="*/ 301669 w 555559"/>
              <a:gd name="connsiteY25" fmla="*/ 331125 h 555637"/>
              <a:gd name="connsiteX26" fmla="*/ 301669 w 555559"/>
              <a:gd name="connsiteY26" fmla="*/ 544040 h 555637"/>
              <a:gd name="connsiteX27" fmla="*/ 313266 w 555559"/>
              <a:gd name="connsiteY27" fmla="*/ 555637 h 555637"/>
              <a:gd name="connsiteX28" fmla="*/ 324862 w 555559"/>
              <a:gd name="connsiteY28" fmla="*/ 544040 h 555637"/>
              <a:gd name="connsiteX29" fmla="*/ 324862 w 555559"/>
              <a:gd name="connsiteY29" fmla="*/ 342721 h 555637"/>
              <a:gd name="connsiteX30" fmla="*/ 437428 w 555559"/>
              <a:gd name="connsiteY30" fmla="*/ 342721 h 555637"/>
              <a:gd name="connsiteX31" fmla="*/ 446473 w 555559"/>
              <a:gd name="connsiteY31" fmla="*/ 338392 h 555637"/>
              <a:gd name="connsiteX32" fmla="*/ 481959 w 555559"/>
              <a:gd name="connsiteY32" fmla="*/ 294015 h 555637"/>
              <a:gd name="connsiteX33" fmla="*/ 481959 w 555559"/>
              <a:gd name="connsiteY33" fmla="*/ 279558 h 555637"/>
              <a:gd name="connsiteX34" fmla="*/ 446473 w 555559"/>
              <a:gd name="connsiteY34" fmla="*/ 235181 h 555637"/>
              <a:gd name="connsiteX35" fmla="*/ 437428 w 555559"/>
              <a:gd name="connsiteY35" fmla="*/ 230852 h 555637"/>
              <a:gd name="connsiteX36" fmla="*/ 324862 w 555559"/>
              <a:gd name="connsiteY36" fmla="*/ 230852 h 555637"/>
              <a:gd name="connsiteX37" fmla="*/ 324862 w 555559"/>
              <a:gd name="connsiteY37" fmla="*/ 165292 h 555637"/>
              <a:gd name="connsiteX38" fmla="*/ 508477 w 555559"/>
              <a:gd name="connsiteY38" fmla="*/ 165292 h 555637"/>
              <a:gd name="connsiteX39" fmla="*/ 517522 w 555559"/>
              <a:gd name="connsiteY39" fmla="*/ 160962 h 555637"/>
              <a:gd name="connsiteX40" fmla="*/ 553008 w 555559"/>
              <a:gd name="connsiteY40" fmla="*/ 116586 h 555637"/>
              <a:gd name="connsiteX41" fmla="*/ 553008 w 555559"/>
              <a:gd name="connsiteY41" fmla="*/ 102051 h 555637"/>
              <a:gd name="connsiteX42" fmla="*/ 517522 w 555559"/>
              <a:gd name="connsiteY42" fmla="*/ 57597 h 555637"/>
              <a:gd name="connsiteX43" fmla="*/ 52649 w 555559"/>
              <a:gd name="connsiteY43" fmla="*/ 230697 h 555637"/>
              <a:gd name="connsiteX44" fmla="*/ 26440 w 555559"/>
              <a:gd name="connsiteY44" fmla="*/ 197917 h 555637"/>
              <a:gd name="connsiteX45" fmla="*/ 52649 w 555559"/>
              <a:gd name="connsiteY45" fmla="*/ 165137 h 555637"/>
              <a:gd name="connsiteX46" fmla="*/ 230697 w 555559"/>
              <a:gd name="connsiteY46" fmla="*/ 165137 h 555637"/>
              <a:gd name="connsiteX47" fmla="*/ 230697 w 555559"/>
              <a:gd name="connsiteY47" fmla="*/ 230697 h 555637"/>
              <a:gd name="connsiteX48" fmla="*/ 52649 w 555559"/>
              <a:gd name="connsiteY48" fmla="*/ 230697 h 555637"/>
              <a:gd name="connsiteX49" fmla="*/ 431861 w 555559"/>
              <a:gd name="connsiteY49" fmla="*/ 253891 h 555637"/>
              <a:gd name="connsiteX50" fmla="*/ 458070 w 555559"/>
              <a:gd name="connsiteY50" fmla="*/ 286671 h 555637"/>
              <a:gd name="connsiteX51" fmla="*/ 431861 w 555559"/>
              <a:gd name="connsiteY51" fmla="*/ 319451 h 555637"/>
              <a:gd name="connsiteX52" fmla="*/ 324862 w 555559"/>
              <a:gd name="connsiteY52" fmla="*/ 319451 h 555637"/>
              <a:gd name="connsiteX53" fmla="*/ 324862 w 555559"/>
              <a:gd name="connsiteY53" fmla="*/ 253891 h 555637"/>
              <a:gd name="connsiteX54" fmla="*/ 431861 w 555559"/>
              <a:gd name="connsiteY54" fmla="*/ 253891 h 555637"/>
              <a:gd name="connsiteX55" fmla="*/ 502910 w 555559"/>
              <a:gd name="connsiteY55" fmla="*/ 141944 h 555637"/>
              <a:gd name="connsiteX56" fmla="*/ 324862 w 555559"/>
              <a:gd name="connsiteY56" fmla="*/ 141944 h 555637"/>
              <a:gd name="connsiteX57" fmla="*/ 324862 w 555559"/>
              <a:gd name="connsiteY57" fmla="*/ 76384 h 555637"/>
              <a:gd name="connsiteX58" fmla="*/ 502910 w 555559"/>
              <a:gd name="connsiteY58" fmla="*/ 76384 h 555637"/>
              <a:gd name="connsiteX59" fmla="*/ 529119 w 555559"/>
              <a:gd name="connsiteY59" fmla="*/ 109164 h 555637"/>
              <a:gd name="connsiteX60" fmla="*/ 502910 w 555559"/>
              <a:gd name="connsiteY60" fmla="*/ 141944 h 55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55559" h="555637">
                <a:moveTo>
                  <a:pt x="517522" y="57597"/>
                </a:moveTo>
                <a:cubicBezTo>
                  <a:pt x="515357" y="54814"/>
                  <a:pt x="511956" y="53268"/>
                  <a:pt x="508477" y="53268"/>
                </a:cubicBezTo>
                <a:lnTo>
                  <a:pt x="324862" y="53268"/>
                </a:lnTo>
                <a:lnTo>
                  <a:pt x="324862" y="11597"/>
                </a:lnTo>
                <a:cubicBezTo>
                  <a:pt x="324862" y="5180"/>
                  <a:pt x="319682" y="0"/>
                  <a:pt x="313266" y="0"/>
                </a:cubicBezTo>
                <a:lnTo>
                  <a:pt x="242294" y="0"/>
                </a:lnTo>
                <a:cubicBezTo>
                  <a:pt x="235877" y="0"/>
                  <a:pt x="230697" y="5180"/>
                  <a:pt x="230697" y="11597"/>
                </a:cubicBezTo>
                <a:lnTo>
                  <a:pt x="230697" y="141944"/>
                </a:lnTo>
                <a:lnTo>
                  <a:pt x="47083" y="141944"/>
                </a:lnTo>
                <a:cubicBezTo>
                  <a:pt x="43526" y="141944"/>
                  <a:pt x="40202" y="143567"/>
                  <a:pt x="38037" y="146273"/>
                </a:cubicBezTo>
                <a:lnTo>
                  <a:pt x="2551" y="190650"/>
                </a:lnTo>
                <a:cubicBezTo>
                  <a:pt x="-850" y="194902"/>
                  <a:pt x="-850" y="200933"/>
                  <a:pt x="2551" y="205185"/>
                </a:cubicBezTo>
                <a:lnTo>
                  <a:pt x="38037" y="249561"/>
                </a:lnTo>
                <a:cubicBezTo>
                  <a:pt x="40202" y="252344"/>
                  <a:pt x="43604" y="253891"/>
                  <a:pt x="47083" y="253891"/>
                </a:cubicBezTo>
                <a:lnTo>
                  <a:pt x="230697" y="253891"/>
                </a:lnTo>
                <a:lnTo>
                  <a:pt x="230697" y="543963"/>
                </a:lnTo>
                <a:cubicBezTo>
                  <a:pt x="230697" y="550380"/>
                  <a:pt x="235877" y="555560"/>
                  <a:pt x="242294" y="555560"/>
                </a:cubicBezTo>
                <a:cubicBezTo>
                  <a:pt x="248711" y="555560"/>
                  <a:pt x="253890" y="550380"/>
                  <a:pt x="253890" y="543963"/>
                </a:cubicBezTo>
                <a:lnTo>
                  <a:pt x="253890" y="242294"/>
                </a:lnTo>
                <a:lnTo>
                  <a:pt x="253890" y="153541"/>
                </a:lnTo>
                <a:lnTo>
                  <a:pt x="253890" y="23193"/>
                </a:lnTo>
                <a:lnTo>
                  <a:pt x="301669" y="23193"/>
                </a:lnTo>
                <a:lnTo>
                  <a:pt x="301669" y="64864"/>
                </a:lnTo>
                <a:lnTo>
                  <a:pt x="301669" y="153618"/>
                </a:lnTo>
                <a:lnTo>
                  <a:pt x="301669" y="242371"/>
                </a:lnTo>
                <a:lnTo>
                  <a:pt x="301669" y="331125"/>
                </a:lnTo>
                <a:lnTo>
                  <a:pt x="301669" y="544040"/>
                </a:lnTo>
                <a:cubicBezTo>
                  <a:pt x="301669" y="550457"/>
                  <a:pt x="306849" y="555637"/>
                  <a:pt x="313266" y="555637"/>
                </a:cubicBezTo>
                <a:cubicBezTo>
                  <a:pt x="319682" y="555637"/>
                  <a:pt x="324862" y="550457"/>
                  <a:pt x="324862" y="544040"/>
                </a:cubicBezTo>
                <a:lnTo>
                  <a:pt x="324862" y="342721"/>
                </a:lnTo>
                <a:lnTo>
                  <a:pt x="437428" y="342721"/>
                </a:lnTo>
                <a:cubicBezTo>
                  <a:pt x="440984" y="342721"/>
                  <a:pt x="444308" y="341098"/>
                  <a:pt x="446473" y="338392"/>
                </a:cubicBezTo>
                <a:lnTo>
                  <a:pt x="481959" y="294015"/>
                </a:lnTo>
                <a:cubicBezTo>
                  <a:pt x="485361" y="289763"/>
                  <a:pt x="485361" y="283733"/>
                  <a:pt x="481959" y="279558"/>
                </a:cubicBezTo>
                <a:lnTo>
                  <a:pt x="446473" y="235181"/>
                </a:lnTo>
                <a:cubicBezTo>
                  <a:pt x="444308" y="232398"/>
                  <a:pt x="440907" y="230852"/>
                  <a:pt x="437428" y="230852"/>
                </a:cubicBezTo>
                <a:lnTo>
                  <a:pt x="324862" y="230852"/>
                </a:lnTo>
                <a:lnTo>
                  <a:pt x="324862" y="165292"/>
                </a:lnTo>
                <a:lnTo>
                  <a:pt x="508477" y="165292"/>
                </a:lnTo>
                <a:cubicBezTo>
                  <a:pt x="512033" y="165292"/>
                  <a:pt x="515357" y="163668"/>
                  <a:pt x="517522" y="160962"/>
                </a:cubicBezTo>
                <a:lnTo>
                  <a:pt x="553008" y="116586"/>
                </a:lnTo>
                <a:cubicBezTo>
                  <a:pt x="556410" y="112334"/>
                  <a:pt x="556410" y="106303"/>
                  <a:pt x="553008" y="102051"/>
                </a:cubicBezTo>
                <a:lnTo>
                  <a:pt x="517522" y="57597"/>
                </a:lnTo>
                <a:close/>
                <a:moveTo>
                  <a:pt x="52649" y="230697"/>
                </a:moveTo>
                <a:lnTo>
                  <a:pt x="26440" y="197917"/>
                </a:lnTo>
                <a:lnTo>
                  <a:pt x="52649" y="165137"/>
                </a:lnTo>
                <a:lnTo>
                  <a:pt x="230697" y="165137"/>
                </a:lnTo>
                <a:lnTo>
                  <a:pt x="230697" y="230697"/>
                </a:lnTo>
                <a:lnTo>
                  <a:pt x="52649" y="230697"/>
                </a:lnTo>
                <a:close/>
                <a:moveTo>
                  <a:pt x="431861" y="253891"/>
                </a:moveTo>
                <a:lnTo>
                  <a:pt x="458070" y="286671"/>
                </a:lnTo>
                <a:lnTo>
                  <a:pt x="431861" y="319451"/>
                </a:lnTo>
                <a:lnTo>
                  <a:pt x="324862" y="319451"/>
                </a:lnTo>
                <a:lnTo>
                  <a:pt x="324862" y="253891"/>
                </a:lnTo>
                <a:lnTo>
                  <a:pt x="431861" y="253891"/>
                </a:lnTo>
                <a:close/>
                <a:moveTo>
                  <a:pt x="502910" y="141944"/>
                </a:moveTo>
                <a:lnTo>
                  <a:pt x="324862" y="141944"/>
                </a:lnTo>
                <a:lnTo>
                  <a:pt x="324862" y="76384"/>
                </a:lnTo>
                <a:lnTo>
                  <a:pt x="502910" y="76384"/>
                </a:lnTo>
                <a:lnTo>
                  <a:pt x="529119" y="109164"/>
                </a:lnTo>
                <a:lnTo>
                  <a:pt x="502910" y="141944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34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809538" y="4945556"/>
            <a:ext cx="471591" cy="471658"/>
            <a:chOff x="11567323" y="5187600"/>
            <a:chExt cx="547209" cy="547287"/>
          </a:xfrm>
          <a:solidFill>
            <a:srgbClr val="333333"/>
          </a:solidFill>
        </p:grpSpPr>
        <p:sp>
          <p:nvSpPr>
            <p:cNvPr id="349" name="Frihandsfigur: Form 348">
              <a:extLst>
                <a:ext uri="{FF2B5EF4-FFF2-40B4-BE49-F238E27FC236}">
                  <a16:creationId xmlns:a16="http://schemas.microsoft.com/office/drawing/2014/main" id="{C292A536-E9FF-4DB7-8A21-BC28D8D96854}"/>
                </a:ext>
              </a:extLst>
            </p:cNvPr>
            <p:cNvSpPr/>
            <p:nvPr/>
          </p:nvSpPr>
          <p:spPr>
            <a:xfrm>
              <a:off x="11951561" y="5397269"/>
              <a:ext cx="162971" cy="337618"/>
            </a:xfrm>
            <a:custGeom>
              <a:avLst/>
              <a:gdLst>
                <a:gd name="connsiteX0" fmla="*/ 81486 w 162971"/>
                <a:gd name="connsiteY0" fmla="*/ 0 h 337618"/>
                <a:gd name="connsiteX1" fmla="*/ 0 w 162971"/>
                <a:gd name="connsiteY1" fmla="*/ 81486 h 337618"/>
                <a:gd name="connsiteX2" fmla="*/ 69889 w 162971"/>
                <a:gd name="connsiteY2" fmla="*/ 162044 h 337618"/>
                <a:gd name="connsiteX3" fmla="*/ 69889 w 162971"/>
                <a:gd name="connsiteY3" fmla="*/ 326022 h 337618"/>
                <a:gd name="connsiteX4" fmla="*/ 81486 w 162971"/>
                <a:gd name="connsiteY4" fmla="*/ 337619 h 337618"/>
                <a:gd name="connsiteX5" fmla="*/ 93082 w 162971"/>
                <a:gd name="connsiteY5" fmla="*/ 326022 h 337618"/>
                <a:gd name="connsiteX6" fmla="*/ 93082 w 162971"/>
                <a:gd name="connsiteY6" fmla="*/ 162044 h 337618"/>
                <a:gd name="connsiteX7" fmla="*/ 162972 w 162971"/>
                <a:gd name="connsiteY7" fmla="*/ 81486 h 337618"/>
                <a:gd name="connsiteX8" fmla="*/ 81486 w 162971"/>
                <a:gd name="connsiteY8" fmla="*/ 0 h 337618"/>
                <a:gd name="connsiteX9" fmla="*/ 93082 w 162971"/>
                <a:gd name="connsiteY9" fmla="*/ 138542 h 337618"/>
                <a:gd name="connsiteX10" fmla="*/ 93082 w 162971"/>
                <a:gd name="connsiteY10" fmla="*/ 83187 h 337618"/>
                <a:gd name="connsiteX11" fmla="*/ 81486 w 162971"/>
                <a:gd name="connsiteY11" fmla="*/ 71590 h 337618"/>
                <a:gd name="connsiteX12" fmla="*/ 69889 w 162971"/>
                <a:gd name="connsiteY12" fmla="*/ 83187 h 337618"/>
                <a:gd name="connsiteX13" fmla="*/ 69889 w 162971"/>
                <a:gd name="connsiteY13" fmla="*/ 138542 h 337618"/>
                <a:gd name="connsiteX14" fmla="*/ 23193 w 162971"/>
                <a:gd name="connsiteY14" fmla="*/ 81409 h 337618"/>
                <a:gd name="connsiteX15" fmla="*/ 81486 w 162971"/>
                <a:gd name="connsiteY15" fmla="*/ 23116 h 337618"/>
                <a:gd name="connsiteX16" fmla="*/ 139779 w 162971"/>
                <a:gd name="connsiteY16" fmla="*/ 81409 h 337618"/>
                <a:gd name="connsiteX17" fmla="*/ 93082 w 162971"/>
                <a:gd name="connsiteY17" fmla="*/ 138542 h 33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2971" h="337618">
                  <a:moveTo>
                    <a:pt x="81486" y="0"/>
                  </a:moveTo>
                  <a:cubicBezTo>
                    <a:pt x="36568" y="0"/>
                    <a:pt x="0" y="36568"/>
                    <a:pt x="0" y="81486"/>
                  </a:cubicBezTo>
                  <a:cubicBezTo>
                    <a:pt x="0" y="122461"/>
                    <a:pt x="30460" y="156401"/>
                    <a:pt x="69889" y="162044"/>
                  </a:cubicBezTo>
                  <a:lnTo>
                    <a:pt x="69889" y="326022"/>
                  </a:lnTo>
                  <a:cubicBezTo>
                    <a:pt x="69889" y="332439"/>
                    <a:pt x="75069" y="337619"/>
                    <a:pt x="81486" y="337619"/>
                  </a:cubicBezTo>
                  <a:cubicBezTo>
                    <a:pt x="87903" y="337619"/>
                    <a:pt x="93082" y="332439"/>
                    <a:pt x="93082" y="326022"/>
                  </a:cubicBezTo>
                  <a:lnTo>
                    <a:pt x="93082" y="162044"/>
                  </a:lnTo>
                  <a:cubicBezTo>
                    <a:pt x="132512" y="156401"/>
                    <a:pt x="162972" y="122461"/>
                    <a:pt x="162972" y="81486"/>
                  </a:cubicBezTo>
                  <a:cubicBezTo>
                    <a:pt x="162972" y="36491"/>
                    <a:pt x="126404" y="0"/>
                    <a:pt x="81486" y="0"/>
                  </a:cubicBezTo>
                  <a:close/>
                  <a:moveTo>
                    <a:pt x="93082" y="138542"/>
                  </a:moveTo>
                  <a:lnTo>
                    <a:pt x="93082" y="83187"/>
                  </a:lnTo>
                  <a:cubicBezTo>
                    <a:pt x="93082" y="76770"/>
                    <a:pt x="87903" y="71590"/>
                    <a:pt x="81486" y="71590"/>
                  </a:cubicBezTo>
                  <a:cubicBezTo>
                    <a:pt x="75069" y="71590"/>
                    <a:pt x="69889" y="76770"/>
                    <a:pt x="69889" y="83187"/>
                  </a:cubicBezTo>
                  <a:lnTo>
                    <a:pt x="69889" y="138542"/>
                  </a:lnTo>
                  <a:cubicBezTo>
                    <a:pt x="43294" y="133130"/>
                    <a:pt x="23193" y="109627"/>
                    <a:pt x="23193" y="81409"/>
                  </a:cubicBezTo>
                  <a:cubicBezTo>
                    <a:pt x="23193" y="49247"/>
                    <a:pt x="49325" y="23116"/>
                    <a:pt x="81486" y="23116"/>
                  </a:cubicBezTo>
                  <a:cubicBezTo>
                    <a:pt x="113647" y="23116"/>
                    <a:pt x="139779" y="49247"/>
                    <a:pt x="139779" y="81409"/>
                  </a:cubicBezTo>
                  <a:cubicBezTo>
                    <a:pt x="139779" y="109627"/>
                    <a:pt x="119678" y="133130"/>
                    <a:pt x="93082" y="13854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0" name="Frihandsfigur: Form 349">
              <a:extLst>
                <a:ext uri="{FF2B5EF4-FFF2-40B4-BE49-F238E27FC236}">
                  <a16:creationId xmlns:a16="http://schemas.microsoft.com/office/drawing/2014/main" id="{D3F38035-5F79-49E3-BF2B-CFDE6DEC4F0B}"/>
                </a:ext>
              </a:extLst>
            </p:cNvPr>
            <p:cNvSpPr/>
            <p:nvPr/>
          </p:nvSpPr>
          <p:spPr>
            <a:xfrm>
              <a:off x="11567323" y="5187600"/>
              <a:ext cx="337696" cy="547287"/>
            </a:xfrm>
            <a:custGeom>
              <a:avLst/>
              <a:gdLst>
                <a:gd name="connsiteX0" fmla="*/ 326022 w 337696"/>
                <a:gd name="connsiteY0" fmla="*/ 0 h 547287"/>
                <a:gd name="connsiteX1" fmla="*/ 11597 w 337696"/>
                <a:gd name="connsiteY1" fmla="*/ 0 h 547287"/>
                <a:gd name="connsiteX2" fmla="*/ 0 w 337696"/>
                <a:gd name="connsiteY2" fmla="*/ 11597 h 547287"/>
                <a:gd name="connsiteX3" fmla="*/ 0 w 337696"/>
                <a:gd name="connsiteY3" fmla="*/ 98959 h 547287"/>
                <a:gd name="connsiteX4" fmla="*/ 0 w 337696"/>
                <a:gd name="connsiteY4" fmla="*/ 535691 h 547287"/>
                <a:gd name="connsiteX5" fmla="*/ 11597 w 337696"/>
                <a:gd name="connsiteY5" fmla="*/ 547287 h 547287"/>
                <a:gd name="connsiteX6" fmla="*/ 116431 w 337696"/>
                <a:gd name="connsiteY6" fmla="*/ 547287 h 547287"/>
                <a:gd name="connsiteX7" fmla="*/ 221265 w 337696"/>
                <a:gd name="connsiteY7" fmla="*/ 547287 h 547287"/>
                <a:gd name="connsiteX8" fmla="*/ 326100 w 337696"/>
                <a:gd name="connsiteY8" fmla="*/ 547287 h 547287"/>
                <a:gd name="connsiteX9" fmla="*/ 337696 w 337696"/>
                <a:gd name="connsiteY9" fmla="*/ 535691 h 547287"/>
                <a:gd name="connsiteX10" fmla="*/ 337696 w 337696"/>
                <a:gd name="connsiteY10" fmla="*/ 98959 h 547287"/>
                <a:gd name="connsiteX11" fmla="*/ 337696 w 337696"/>
                <a:gd name="connsiteY11" fmla="*/ 11597 h 547287"/>
                <a:gd name="connsiteX12" fmla="*/ 326022 w 337696"/>
                <a:gd name="connsiteY12" fmla="*/ 0 h 547287"/>
                <a:gd name="connsiteX13" fmla="*/ 23193 w 337696"/>
                <a:gd name="connsiteY13" fmla="*/ 23193 h 547287"/>
                <a:gd name="connsiteX14" fmla="*/ 314426 w 337696"/>
                <a:gd name="connsiteY14" fmla="*/ 23193 h 547287"/>
                <a:gd name="connsiteX15" fmla="*/ 314426 w 337696"/>
                <a:gd name="connsiteY15" fmla="*/ 87362 h 547287"/>
                <a:gd name="connsiteX16" fmla="*/ 23193 w 337696"/>
                <a:gd name="connsiteY16" fmla="*/ 87362 h 547287"/>
                <a:gd name="connsiteX17" fmla="*/ 23193 w 337696"/>
                <a:gd name="connsiteY17" fmla="*/ 23193 h 547287"/>
                <a:gd name="connsiteX18" fmla="*/ 127951 w 337696"/>
                <a:gd name="connsiteY18" fmla="*/ 524094 h 547287"/>
                <a:gd name="connsiteX19" fmla="*/ 127951 w 337696"/>
                <a:gd name="connsiteY19" fmla="*/ 407508 h 547287"/>
                <a:gd name="connsiteX20" fmla="*/ 209592 w 337696"/>
                <a:gd name="connsiteY20" fmla="*/ 407508 h 547287"/>
                <a:gd name="connsiteX21" fmla="*/ 209592 w 337696"/>
                <a:gd name="connsiteY21" fmla="*/ 524094 h 547287"/>
                <a:gd name="connsiteX22" fmla="*/ 127951 w 337696"/>
                <a:gd name="connsiteY22" fmla="*/ 524094 h 547287"/>
                <a:gd name="connsiteX23" fmla="*/ 314426 w 337696"/>
                <a:gd name="connsiteY23" fmla="*/ 524094 h 547287"/>
                <a:gd name="connsiteX24" fmla="*/ 232785 w 337696"/>
                <a:gd name="connsiteY24" fmla="*/ 524094 h 547287"/>
                <a:gd name="connsiteX25" fmla="*/ 232785 w 337696"/>
                <a:gd name="connsiteY25" fmla="*/ 395912 h 547287"/>
                <a:gd name="connsiteX26" fmla="*/ 221189 w 337696"/>
                <a:gd name="connsiteY26" fmla="*/ 384315 h 547287"/>
                <a:gd name="connsiteX27" fmla="*/ 116354 w 337696"/>
                <a:gd name="connsiteY27" fmla="*/ 384315 h 547287"/>
                <a:gd name="connsiteX28" fmla="*/ 104757 w 337696"/>
                <a:gd name="connsiteY28" fmla="*/ 395912 h 547287"/>
                <a:gd name="connsiteX29" fmla="*/ 104757 w 337696"/>
                <a:gd name="connsiteY29" fmla="*/ 524094 h 547287"/>
                <a:gd name="connsiteX30" fmla="*/ 23116 w 337696"/>
                <a:gd name="connsiteY30" fmla="*/ 524094 h 547287"/>
                <a:gd name="connsiteX31" fmla="*/ 23116 w 337696"/>
                <a:gd name="connsiteY31" fmla="*/ 110556 h 547287"/>
                <a:gd name="connsiteX32" fmla="*/ 314348 w 337696"/>
                <a:gd name="connsiteY32" fmla="*/ 110556 h 547287"/>
                <a:gd name="connsiteX33" fmla="*/ 314348 w 337696"/>
                <a:gd name="connsiteY33" fmla="*/ 524094 h 54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7696" h="547287">
                  <a:moveTo>
                    <a:pt x="326022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98959"/>
                  </a:lnTo>
                  <a:lnTo>
                    <a:pt x="0" y="535691"/>
                  </a:lnTo>
                  <a:cubicBezTo>
                    <a:pt x="0" y="542108"/>
                    <a:pt x="5180" y="547287"/>
                    <a:pt x="11597" y="547287"/>
                  </a:cubicBezTo>
                  <a:lnTo>
                    <a:pt x="116431" y="547287"/>
                  </a:lnTo>
                  <a:lnTo>
                    <a:pt x="221265" y="547287"/>
                  </a:lnTo>
                  <a:lnTo>
                    <a:pt x="326100" y="547287"/>
                  </a:lnTo>
                  <a:cubicBezTo>
                    <a:pt x="332516" y="547287"/>
                    <a:pt x="337696" y="542108"/>
                    <a:pt x="337696" y="535691"/>
                  </a:cubicBezTo>
                  <a:lnTo>
                    <a:pt x="337696" y="98959"/>
                  </a:lnTo>
                  <a:lnTo>
                    <a:pt x="337696" y="11597"/>
                  </a:lnTo>
                  <a:cubicBezTo>
                    <a:pt x="337619" y="5180"/>
                    <a:pt x="332439" y="0"/>
                    <a:pt x="326022" y="0"/>
                  </a:cubicBezTo>
                  <a:close/>
                  <a:moveTo>
                    <a:pt x="23193" y="23193"/>
                  </a:moveTo>
                  <a:lnTo>
                    <a:pt x="314426" y="23193"/>
                  </a:lnTo>
                  <a:lnTo>
                    <a:pt x="314426" y="87362"/>
                  </a:lnTo>
                  <a:lnTo>
                    <a:pt x="23193" y="87362"/>
                  </a:lnTo>
                  <a:lnTo>
                    <a:pt x="23193" y="23193"/>
                  </a:lnTo>
                  <a:close/>
                  <a:moveTo>
                    <a:pt x="127951" y="524094"/>
                  </a:moveTo>
                  <a:lnTo>
                    <a:pt x="127951" y="407508"/>
                  </a:lnTo>
                  <a:lnTo>
                    <a:pt x="209592" y="407508"/>
                  </a:lnTo>
                  <a:lnTo>
                    <a:pt x="209592" y="524094"/>
                  </a:lnTo>
                  <a:lnTo>
                    <a:pt x="127951" y="524094"/>
                  </a:lnTo>
                  <a:close/>
                  <a:moveTo>
                    <a:pt x="314426" y="524094"/>
                  </a:moveTo>
                  <a:lnTo>
                    <a:pt x="232785" y="524094"/>
                  </a:lnTo>
                  <a:lnTo>
                    <a:pt x="232785" y="395912"/>
                  </a:lnTo>
                  <a:cubicBezTo>
                    <a:pt x="232785" y="389495"/>
                    <a:pt x="227605" y="384315"/>
                    <a:pt x="221189" y="384315"/>
                  </a:cubicBezTo>
                  <a:lnTo>
                    <a:pt x="116354" y="384315"/>
                  </a:lnTo>
                  <a:cubicBezTo>
                    <a:pt x="109937" y="384315"/>
                    <a:pt x="104757" y="389495"/>
                    <a:pt x="104757" y="395912"/>
                  </a:cubicBezTo>
                  <a:lnTo>
                    <a:pt x="104757" y="524094"/>
                  </a:lnTo>
                  <a:lnTo>
                    <a:pt x="23116" y="524094"/>
                  </a:lnTo>
                  <a:lnTo>
                    <a:pt x="23116" y="110556"/>
                  </a:lnTo>
                  <a:lnTo>
                    <a:pt x="314348" y="110556"/>
                  </a:lnTo>
                  <a:lnTo>
                    <a:pt x="314348" y="524094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1" name="Frihandsfigur: Form 350">
              <a:extLst>
                <a:ext uri="{FF2B5EF4-FFF2-40B4-BE49-F238E27FC236}">
                  <a16:creationId xmlns:a16="http://schemas.microsoft.com/office/drawing/2014/main" id="{C44BD436-3381-4727-8167-6AAD5E7446C2}"/>
                </a:ext>
              </a:extLst>
            </p:cNvPr>
            <p:cNvSpPr/>
            <p:nvPr/>
          </p:nvSpPr>
          <p:spPr>
            <a:xfrm>
              <a:off x="11637213" y="5362324"/>
              <a:ext cx="58138" cy="23193"/>
            </a:xfrm>
            <a:custGeom>
              <a:avLst/>
              <a:gdLst>
                <a:gd name="connsiteX0" fmla="*/ 11597 w 58138"/>
                <a:gd name="connsiteY0" fmla="*/ 23193 h 23193"/>
                <a:gd name="connsiteX1" fmla="*/ 46542 w 58138"/>
                <a:gd name="connsiteY1" fmla="*/ 23193 h 23193"/>
                <a:gd name="connsiteX2" fmla="*/ 58138 w 58138"/>
                <a:gd name="connsiteY2" fmla="*/ 11597 h 23193"/>
                <a:gd name="connsiteX3" fmla="*/ 46542 w 58138"/>
                <a:gd name="connsiteY3" fmla="*/ 0 h 23193"/>
                <a:gd name="connsiteX4" fmla="*/ 11597 w 58138"/>
                <a:gd name="connsiteY4" fmla="*/ 0 h 23193"/>
                <a:gd name="connsiteX5" fmla="*/ 0 w 58138"/>
                <a:gd name="connsiteY5" fmla="*/ 11597 h 23193"/>
                <a:gd name="connsiteX6" fmla="*/ 11597 w 58138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8" h="23193">
                  <a:moveTo>
                    <a:pt x="11597" y="23193"/>
                  </a:moveTo>
                  <a:lnTo>
                    <a:pt x="46542" y="23193"/>
                  </a:lnTo>
                  <a:cubicBezTo>
                    <a:pt x="52958" y="23193"/>
                    <a:pt x="58138" y="18014"/>
                    <a:pt x="58138" y="11597"/>
                  </a:cubicBezTo>
                  <a:cubicBezTo>
                    <a:pt x="58138" y="5180"/>
                    <a:pt x="52958" y="0"/>
                    <a:pt x="4654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2" name="Frihandsfigur: Form 351">
              <a:extLst>
                <a:ext uri="{FF2B5EF4-FFF2-40B4-BE49-F238E27FC236}">
                  <a16:creationId xmlns:a16="http://schemas.microsoft.com/office/drawing/2014/main" id="{2C124B37-C1CD-49FB-ADA2-E62B9EB9CD4F}"/>
                </a:ext>
              </a:extLst>
            </p:cNvPr>
            <p:cNvSpPr/>
            <p:nvPr/>
          </p:nvSpPr>
          <p:spPr>
            <a:xfrm>
              <a:off x="11637213" y="5432136"/>
              <a:ext cx="58138" cy="23193"/>
            </a:xfrm>
            <a:custGeom>
              <a:avLst/>
              <a:gdLst>
                <a:gd name="connsiteX0" fmla="*/ 11597 w 58138"/>
                <a:gd name="connsiteY0" fmla="*/ 23193 h 23193"/>
                <a:gd name="connsiteX1" fmla="*/ 46542 w 58138"/>
                <a:gd name="connsiteY1" fmla="*/ 23193 h 23193"/>
                <a:gd name="connsiteX2" fmla="*/ 58138 w 58138"/>
                <a:gd name="connsiteY2" fmla="*/ 11597 h 23193"/>
                <a:gd name="connsiteX3" fmla="*/ 46542 w 58138"/>
                <a:gd name="connsiteY3" fmla="*/ 0 h 23193"/>
                <a:gd name="connsiteX4" fmla="*/ 11597 w 58138"/>
                <a:gd name="connsiteY4" fmla="*/ 0 h 23193"/>
                <a:gd name="connsiteX5" fmla="*/ 0 w 58138"/>
                <a:gd name="connsiteY5" fmla="*/ 11597 h 23193"/>
                <a:gd name="connsiteX6" fmla="*/ 11597 w 58138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8" h="23193">
                  <a:moveTo>
                    <a:pt x="11597" y="23193"/>
                  </a:moveTo>
                  <a:lnTo>
                    <a:pt x="46542" y="23193"/>
                  </a:lnTo>
                  <a:cubicBezTo>
                    <a:pt x="52958" y="23193"/>
                    <a:pt x="58138" y="18014"/>
                    <a:pt x="58138" y="11597"/>
                  </a:cubicBezTo>
                  <a:cubicBezTo>
                    <a:pt x="58138" y="5180"/>
                    <a:pt x="52958" y="0"/>
                    <a:pt x="4654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3" name="Frihandsfigur: Form 352">
              <a:extLst>
                <a:ext uri="{FF2B5EF4-FFF2-40B4-BE49-F238E27FC236}">
                  <a16:creationId xmlns:a16="http://schemas.microsoft.com/office/drawing/2014/main" id="{97536A1A-FBDC-4E5B-A5F8-76E0416BDA2D}"/>
                </a:ext>
              </a:extLst>
            </p:cNvPr>
            <p:cNvSpPr/>
            <p:nvPr/>
          </p:nvSpPr>
          <p:spPr>
            <a:xfrm>
              <a:off x="11637213" y="5502026"/>
              <a:ext cx="58138" cy="23193"/>
            </a:xfrm>
            <a:custGeom>
              <a:avLst/>
              <a:gdLst>
                <a:gd name="connsiteX0" fmla="*/ 11597 w 58138"/>
                <a:gd name="connsiteY0" fmla="*/ 23193 h 23193"/>
                <a:gd name="connsiteX1" fmla="*/ 46542 w 58138"/>
                <a:gd name="connsiteY1" fmla="*/ 23193 h 23193"/>
                <a:gd name="connsiteX2" fmla="*/ 58138 w 58138"/>
                <a:gd name="connsiteY2" fmla="*/ 11597 h 23193"/>
                <a:gd name="connsiteX3" fmla="*/ 46542 w 58138"/>
                <a:gd name="connsiteY3" fmla="*/ 0 h 23193"/>
                <a:gd name="connsiteX4" fmla="*/ 11597 w 58138"/>
                <a:gd name="connsiteY4" fmla="*/ 0 h 23193"/>
                <a:gd name="connsiteX5" fmla="*/ 0 w 58138"/>
                <a:gd name="connsiteY5" fmla="*/ 11597 h 23193"/>
                <a:gd name="connsiteX6" fmla="*/ 11597 w 58138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8" h="23193">
                  <a:moveTo>
                    <a:pt x="11597" y="23193"/>
                  </a:moveTo>
                  <a:lnTo>
                    <a:pt x="46542" y="23193"/>
                  </a:lnTo>
                  <a:cubicBezTo>
                    <a:pt x="52958" y="23193"/>
                    <a:pt x="58138" y="18013"/>
                    <a:pt x="58138" y="11597"/>
                  </a:cubicBezTo>
                  <a:cubicBezTo>
                    <a:pt x="58138" y="5180"/>
                    <a:pt x="52958" y="0"/>
                    <a:pt x="4654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4" name="Frihandsfigur: Form 353">
              <a:extLst>
                <a:ext uri="{FF2B5EF4-FFF2-40B4-BE49-F238E27FC236}">
                  <a16:creationId xmlns:a16="http://schemas.microsoft.com/office/drawing/2014/main" id="{019B0257-6F0F-44A5-80F8-6F9B3F43F309}"/>
                </a:ext>
              </a:extLst>
            </p:cNvPr>
            <p:cNvSpPr/>
            <p:nvPr/>
          </p:nvSpPr>
          <p:spPr>
            <a:xfrm>
              <a:off x="11776915" y="5362324"/>
              <a:ext cx="58137" cy="23193"/>
            </a:xfrm>
            <a:custGeom>
              <a:avLst/>
              <a:gdLst>
                <a:gd name="connsiteX0" fmla="*/ 11597 w 58137"/>
                <a:gd name="connsiteY0" fmla="*/ 23193 h 23193"/>
                <a:gd name="connsiteX1" fmla="*/ 46541 w 58137"/>
                <a:gd name="connsiteY1" fmla="*/ 23193 h 23193"/>
                <a:gd name="connsiteX2" fmla="*/ 58137 w 58137"/>
                <a:gd name="connsiteY2" fmla="*/ 11597 h 23193"/>
                <a:gd name="connsiteX3" fmla="*/ 46541 w 58137"/>
                <a:gd name="connsiteY3" fmla="*/ 0 h 23193"/>
                <a:gd name="connsiteX4" fmla="*/ 11597 w 58137"/>
                <a:gd name="connsiteY4" fmla="*/ 0 h 23193"/>
                <a:gd name="connsiteX5" fmla="*/ 0 w 58137"/>
                <a:gd name="connsiteY5" fmla="*/ 11597 h 23193"/>
                <a:gd name="connsiteX6" fmla="*/ 11597 w 58137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7" h="23193">
                  <a:moveTo>
                    <a:pt x="11597" y="23193"/>
                  </a:moveTo>
                  <a:lnTo>
                    <a:pt x="46541" y="23193"/>
                  </a:lnTo>
                  <a:cubicBezTo>
                    <a:pt x="52958" y="23193"/>
                    <a:pt x="58137" y="18014"/>
                    <a:pt x="58137" y="11597"/>
                  </a:cubicBezTo>
                  <a:cubicBezTo>
                    <a:pt x="58137" y="5180"/>
                    <a:pt x="52958" y="0"/>
                    <a:pt x="46541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4"/>
                    <a:pt x="5179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5" name="Frihandsfigur: Form 354">
              <a:extLst>
                <a:ext uri="{FF2B5EF4-FFF2-40B4-BE49-F238E27FC236}">
                  <a16:creationId xmlns:a16="http://schemas.microsoft.com/office/drawing/2014/main" id="{B9053378-3FA4-4ACE-8CD6-4E737AA16C00}"/>
                </a:ext>
              </a:extLst>
            </p:cNvPr>
            <p:cNvSpPr/>
            <p:nvPr/>
          </p:nvSpPr>
          <p:spPr>
            <a:xfrm>
              <a:off x="11776915" y="5432136"/>
              <a:ext cx="58137" cy="23193"/>
            </a:xfrm>
            <a:custGeom>
              <a:avLst/>
              <a:gdLst>
                <a:gd name="connsiteX0" fmla="*/ 11597 w 58137"/>
                <a:gd name="connsiteY0" fmla="*/ 23193 h 23193"/>
                <a:gd name="connsiteX1" fmla="*/ 46541 w 58137"/>
                <a:gd name="connsiteY1" fmla="*/ 23193 h 23193"/>
                <a:gd name="connsiteX2" fmla="*/ 58137 w 58137"/>
                <a:gd name="connsiteY2" fmla="*/ 11597 h 23193"/>
                <a:gd name="connsiteX3" fmla="*/ 46541 w 58137"/>
                <a:gd name="connsiteY3" fmla="*/ 0 h 23193"/>
                <a:gd name="connsiteX4" fmla="*/ 11597 w 58137"/>
                <a:gd name="connsiteY4" fmla="*/ 0 h 23193"/>
                <a:gd name="connsiteX5" fmla="*/ 0 w 58137"/>
                <a:gd name="connsiteY5" fmla="*/ 11597 h 23193"/>
                <a:gd name="connsiteX6" fmla="*/ 11597 w 58137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7" h="23193">
                  <a:moveTo>
                    <a:pt x="11597" y="23193"/>
                  </a:moveTo>
                  <a:lnTo>
                    <a:pt x="46541" y="23193"/>
                  </a:lnTo>
                  <a:cubicBezTo>
                    <a:pt x="52958" y="23193"/>
                    <a:pt x="58137" y="18014"/>
                    <a:pt x="58137" y="11597"/>
                  </a:cubicBezTo>
                  <a:cubicBezTo>
                    <a:pt x="58137" y="5180"/>
                    <a:pt x="52958" y="0"/>
                    <a:pt x="46541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4"/>
                    <a:pt x="5179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6" name="Frihandsfigur: Form 355">
              <a:extLst>
                <a:ext uri="{FF2B5EF4-FFF2-40B4-BE49-F238E27FC236}">
                  <a16:creationId xmlns:a16="http://schemas.microsoft.com/office/drawing/2014/main" id="{ADAFB6D6-4574-486B-B3C1-DFFA01FCE091}"/>
                </a:ext>
              </a:extLst>
            </p:cNvPr>
            <p:cNvSpPr/>
            <p:nvPr/>
          </p:nvSpPr>
          <p:spPr>
            <a:xfrm>
              <a:off x="11776915" y="5502026"/>
              <a:ext cx="58137" cy="23193"/>
            </a:xfrm>
            <a:custGeom>
              <a:avLst/>
              <a:gdLst>
                <a:gd name="connsiteX0" fmla="*/ 11597 w 58137"/>
                <a:gd name="connsiteY0" fmla="*/ 23193 h 23193"/>
                <a:gd name="connsiteX1" fmla="*/ 46541 w 58137"/>
                <a:gd name="connsiteY1" fmla="*/ 23193 h 23193"/>
                <a:gd name="connsiteX2" fmla="*/ 58137 w 58137"/>
                <a:gd name="connsiteY2" fmla="*/ 11597 h 23193"/>
                <a:gd name="connsiteX3" fmla="*/ 46541 w 58137"/>
                <a:gd name="connsiteY3" fmla="*/ 0 h 23193"/>
                <a:gd name="connsiteX4" fmla="*/ 11597 w 58137"/>
                <a:gd name="connsiteY4" fmla="*/ 0 h 23193"/>
                <a:gd name="connsiteX5" fmla="*/ 0 w 58137"/>
                <a:gd name="connsiteY5" fmla="*/ 11597 h 23193"/>
                <a:gd name="connsiteX6" fmla="*/ 11597 w 58137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7" h="23193">
                  <a:moveTo>
                    <a:pt x="11597" y="23193"/>
                  </a:moveTo>
                  <a:lnTo>
                    <a:pt x="46541" y="23193"/>
                  </a:lnTo>
                  <a:cubicBezTo>
                    <a:pt x="52958" y="23193"/>
                    <a:pt x="58137" y="18013"/>
                    <a:pt x="58137" y="11597"/>
                  </a:cubicBezTo>
                  <a:cubicBezTo>
                    <a:pt x="58137" y="5180"/>
                    <a:pt x="52958" y="0"/>
                    <a:pt x="46541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3"/>
                    <a:pt x="5179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357" name="Frihandsfigur: Form 356">
            <a:extLst>
              <a:ext uri="{FF2B5EF4-FFF2-40B4-BE49-F238E27FC236}">
                <a16:creationId xmlns:a16="http://schemas.microsoft.com/office/drawing/2014/main" id="{71780B9C-0383-4669-8A73-AB36EC19EF10}"/>
              </a:ext>
            </a:extLst>
          </p:cNvPr>
          <p:cNvSpPr/>
          <p:nvPr/>
        </p:nvSpPr>
        <p:spPr>
          <a:xfrm>
            <a:off x="3031348" y="5656049"/>
            <a:ext cx="475189" cy="474215"/>
          </a:xfrm>
          <a:custGeom>
            <a:avLst/>
            <a:gdLst>
              <a:gd name="connsiteX0" fmla="*/ 401710 w 551384"/>
              <a:gd name="connsiteY0" fmla="*/ 261 h 550254"/>
              <a:gd name="connsiteX1" fmla="*/ 275769 w 551384"/>
              <a:gd name="connsiteY1" fmla="*/ 93267 h 550254"/>
              <a:gd name="connsiteX2" fmla="*/ 149829 w 551384"/>
              <a:gd name="connsiteY2" fmla="*/ 261 h 550254"/>
              <a:gd name="connsiteX3" fmla="*/ 45536 w 551384"/>
              <a:gd name="connsiteY3" fmla="*/ 35824 h 550254"/>
              <a:gd name="connsiteX4" fmla="*/ 0 w 551384"/>
              <a:gd name="connsiteY4" fmla="*/ 149395 h 550254"/>
              <a:gd name="connsiteX5" fmla="*/ 24585 w 551384"/>
              <a:gd name="connsiteY5" fmla="*/ 231268 h 550254"/>
              <a:gd name="connsiteX6" fmla="*/ 266879 w 551384"/>
              <a:gd name="connsiteY6" fmla="*/ 546157 h 550254"/>
              <a:gd name="connsiteX7" fmla="*/ 275692 w 551384"/>
              <a:gd name="connsiteY7" fmla="*/ 550254 h 550254"/>
              <a:gd name="connsiteX8" fmla="*/ 284506 w 551384"/>
              <a:gd name="connsiteY8" fmla="*/ 546157 h 550254"/>
              <a:gd name="connsiteX9" fmla="*/ 526799 w 551384"/>
              <a:gd name="connsiteY9" fmla="*/ 231268 h 550254"/>
              <a:gd name="connsiteX10" fmla="*/ 551384 w 551384"/>
              <a:gd name="connsiteY10" fmla="*/ 149395 h 550254"/>
              <a:gd name="connsiteX11" fmla="*/ 505848 w 551384"/>
              <a:gd name="connsiteY11" fmla="*/ 35824 h 550254"/>
              <a:gd name="connsiteX12" fmla="*/ 401710 w 551384"/>
              <a:gd name="connsiteY12" fmla="*/ 261 h 550254"/>
              <a:gd name="connsiteX13" fmla="*/ 507085 w 551384"/>
              <a:gd name="connsiteY13" fmla="*/ 219052 h 550254"/>
              <a:gd name="connsiteX14" fmla="*/ 275769 w 551384"/>
              <a:gd name="connsiteY14" fmla="*/ 520644 h 550254"/>
              <a:gd name="connsiteX15" fmla="*/ 44454 w 551384"/>
              <a:gd name="connsiteY15" fmla="*/ 219052 h 550254"/>
              <a:gd name="connsiteX16" fmla="*/ 23271 w 551384"/>
              <a:gd name="connsiteY16" fmla="*/ 149317 h 550254"/>
              <a:gd name="connsiteX17" fmla="*/ 61540 w 551384"/>
              <a:gd name="connsiteY17" fmla="*/ 52601 h 550254"/>
              <a:gd name="connsiteX18" fmla="*/ 140166 w 551384"/>
              <a:gd name="connsiteY18" fmla="*/ 23145 h 550254"/>
              <a:gd name="connsiteX19" fmla="*/ 148515 w 551384"/>
              <a:gd name="connsiteY19" fmla="*/ 23377 h 550254"/>
              <a:gd name="connsiteX20" fmla="*/ 265100 w 551384"/>
              <a:gd name="connsiteY20" fmla="*/ 125583 h 550254"/>
              <a:gd name="connsiteX21" fmla="*/ 275769 w 551384"/>
              <a:gd name="connsiteY21" fmla="*/ 132618 h 550254"/>
              <a:gd name="connsiteX22" fmla="*/ 286438 w 551384"/>
              <a:gd name="connsiteY22" fmla="*/ 125583 h 550254"/>
              <a:gd name="connsiteX23" fmla="*/ 403024 w 551384"/>
              <a:gd name="connsiteY23" fmla="*/ 23377 h 550254"/>
              <a:gd name="connsiteX24" fmla="*/ 490077 w 551384"/>
              <a:gd name="connsiteY24" fmla="*/ 52601 h 550254"/>
              <a:gd name="connsiteX25" fmla="*/ 528346 w 551384"/>
              <a:gd name="connsiteY25" fmla="*/ 149317 h 550254"/>
              <a:gd name="connsiteX26" fmla="*/ 507085 w 551384"/>
              <a:gd name="connsiteY26" fmla="*/ 219052 h 55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1384" h="550254">
                <a:moveTo>
                  <a:pt x="401710" y="261"/>
                </a:moveTo>
                <a:cubicBezTo>
                  <a:pt x="330970" y="4281"/>
                  <a:pt x="293938" y="57626"/>
                  <a:pt x="275769" y="93267"/>
                </a:cubicBezTo>
                <a:cubicBezTo>
                  <a:pt x="257601" y="57549"/>
                  <a:pt x="220569" y="4281"/>
                  <a:pt x="149829" y="261"/>
                </a:cubicBezTo>
                <a:cubicBezTo>
                  <a:pt x="108777" y="-1981"/>
                  <a:pt x="72673" y="10234"/>
                  <a:pt x="45536" y="35824"/>
                </a:cubicBezTo>
                <a:cubicBezTo>
                  <a:pt x="16622" y="63116"/>
                  <a:pt x="0" y="104554"/>
                  <a:pt x="0" y="149395"/>
                </a:cubicBezTo>
                <a:cubicBezTo>
                  <a:pt x="0" y="188360"/>
                  <a:pt x="18864" y="221913"/>
                  <a:pt x="24585" y="231268"/>
                </a:cubicBezTo>
                <a:cubicBezTo>
                  <a:pt x="93856" y="343447"/>
                  <a:pt x="265100" y="544147"/>
                  <a:pt x="266879" y="546157"/>
                </a:cubicBezTo>
                <a:cubicBezTo>
                  <a:pt x="269121" y="548708"/>
                  <a:pt x="272291" y="550254"/>
                  <a:pt x="275692" y="550254"/>
                </a:cubicBezTo>
                <a:cubicBezTo>
                  <a:pt x="279094" y="550254"/>
                  <a:pt x="282264" y="548785"/>
                  <a:pt x="284506" y="546157"/>
                </a:cubicBezTo>
                <a:cubicBezTo>
                  <a:pt x="286207" y="544147"/>
                  <a:pt x="457529" y="343447"/>
                  <a:pt x="526799" y="231268"/>
                </a:cubicBezTo>
                <a:cubicBezTo>
                  <a:pt x="532598" y="221913"/>
                  <a:pt x="551384" y="188360"/>
                  <a:pt x="551384" y="149395"/>
                </a:cubicBezTo>
                <a:cubicBezTo>
                  <a:pt x="551384" y="104554"/>
                  <a:pt x="534763" y="63193"/>
                  <a:pt x="505848" y="35824"/>
                </a:cubicBezTo>
                <a:cubicBezTo>
                  <a:pt x="478867" y="10234"/>
                  <a:pt x="442839" y="-1981"/>
                  <a:pt x="401710" y="261"/>
                </a:cubicBezTo>
                <a:close/>
                <a:moveTo>
                  <a:pt x="507085" y="219052"/>
                </a:moveTo>
                <a:cubicBezTo>
                  <a:pt x="447787" y="315150"/>
                  <a:pt x="311642" y="478045"/>
                  <a:pt x="275769" y="520644"/>
                </a:cubicBezTo>
                <a:cubicBezTo>
                  <a:pt x="239820" y="478123"/>
                  <a:pt x="103752" y="315150"/>
                  <a:pt x="44454" y="219052"/>
                </a:cubicBezTo>
                <a:cubicBezTo>
                  <a:pt x="34249" y="202508"/>
                  <a:pt x="23271" y="175526"/>
                  <a:pt x="23271" y="149317"/>
                </a:cubicBezTo>
                <a:cubicBezTo>
                  <a:pt x="23271" y="110816"/>
                  <a:pt x="37187" y="75563"/>
                  <a:pt x="61540" y="52601"/>
                </a:cubicBezTo>
                <a:cubicBezTo>
                  <a:pt x="82027" y="33196"/>
                  <a:pt x="109086" y="23145"/>
                  <a:pt x="140166" y="23145"/>
                </a:cubicBezTo>
                <a:cubicBezTo>
                  <a:pt x="142949" y="23145"/>
                  <a:pt x="145732" y="23223"/>
                  <a:pt x="148515" y="23377"/>
                </a:cubicBezTo>
                <a:cubicBezTo>
                  <a:pt x="199618" y="26315"/>
                  <a:pt x="236650" y="58786"/>
                  <a:pt x="265100" y="125583"/>
                </a:cubicBezTo>
                <a:cubicBezTo>
                  <a:pt x="266956" y="129835"/>
                  <a:pt x="271131" y="132618"/>
                  <a:pt x="275769" y="132618"/>
                </a:cubicBezTo>
                <a:cubicBezTo>
                  <a:pt x="280408" y="132618"/>
                  <a:pt x="284583" y="129835"/>
                  <a:pt x="286438" y="125583"/>
                </a:cubicBezTo>
                <a:cubicBezTo>
                  <a:pt x="314889" y="58786"/>
                  <a:pt x="351921" y="26315"/>
                  <a:pt x="403024" y="23377"/>
                </a:cubicBezTo>
                <a:cubicBezTo>
                  <a:pt x="437582" y="21367"/>
                  <a:pt x="467734" y="31495"/>
                  <a:pt x="490077" y="52601"/>
                </a:cubicBezTo>
                <a:cubicBezTo>
                  <a:pt x="514352" y="75563"/>
                  <a:pt x="528346" y="110816"/>
                  <a:pt x="528346" y="149317"/>
                </a:cubicBezTo>
                <a:cubicBezTo>
                  <a:pt x="528268" y="175526"/>
                  <a:pt x="517367" y="202508"/>
                  <a:pt x="507085" y="219052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35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149780" y="4942224"/>
            <a:ext cx="475488" cy="479853"/>
            <a:chOff x="5000037" y="5183734"/>
            <a:chExt cx="551731" cy="556796"/>
          </a:xfrm>
          <a:solidFill>
            <a:srgbClr val="333333"/>
          </a:solidFill>
        </p:grpSpPr>
        <p:sp>
          <p:nvSpPr>
            <p:cNvPr id="359" name="Frihandsfigur: Form 358">
              <a:extLst>
                <a:ext uri="{FF2B5EF4-FFF2-40B4-BE49-F238E27FC236}">
                  <a16:creationId xmlns:a16="http://schemas.microsoft.com/office/drawing/2014/main" id="{99339CD8-C248-42C6-BCB3-377EA62C7198}"/>
                </a:ext>
              </a:extLst>
            </p:cNvPr>
            <p:cNvSpPr/>
            <p:nvPr/>
          </p:nvSpPr>
          <p:spPr>
            <a:xfrm>
              <a:off x="5157672" y="5468472"/>
              <a:ext cx="236572" cy="201009"/>
            </a:xfrm>
            <a:custGeom>
              <a:avLst/>
              <a:gdLst>
                <a:gd name="connsiteX0" fmla="*/ 11597 w 236572"/>
                <a:gd name="connsiteY0" fmla="*/ 201010 h 201009"/>
                <a:gd name="connsiteX1" fmla="*/ 224976 w 236572"/>
                <a:gd name="connsiteY1" fmla="*/ 201010 h 201009"/>
                <a:gd name="connsiteX2" fmla="*/ 236573 w 236572"/>
                <a:gd name="connsiteY2" fmla="*/ 189413 h 201009"/>
                <a:gd name="connsiteX3" fmla="*/ 236573 w 236572"/>
                <a:gd name="connsiteY3" fmla="*/ 11597 h 201009"/>
                <a:gd name="connsiteX4" fmla="*/ 224976 w 236572"/>
                <a:gd name="connsiteY4" fmla="*/ 0 h 201009"/>
                <a:gd name="connsiteX5" fmla="*/ 11597 w 236572"/>
                <a:gd name="connsiteY5" fmla="*/ 0 h 201009"/>
                <a:gd name="connsiteX6" fmla="*/ 0 w 236572"/>
                <a:gd name="connsiteY6" fmla="*/ 11597 h 201009"/>
                <a:gd name="connsiteX7" fmla="*/ 0 w 236572"/>
                <a:gd name="connsiteY7" fmla="*/ 189413 h 201009"/>
                <a:gd name="connsiteX8" fmla="*/ 11597 w 236572"/>
                <a:gd name="connsiteY8" fmla="*/ 201010 h 201009"/>
                <a:gd name="connsiteX9" fmla="*/ 23193 w 236572"/>
                <a:gd name="connsiteY9" fmla="*/ 177816 h 201009"/>
                <a:gd name="connsiteX10" fmla="*/ 23193 w 236572"/>
                <a:gd name="connsiteY10" fmla="*/ 76538 h 201009"/>
                <a:gd name="connsiteX11" fmla="*/ 213379 w 236572"/>
                <a:gd name="connsiteY11" fmla="*/ 76538 h 201009"/>
                <a:gd name="connsiteX12" fmla="*/ 213379 w 236572"/>
                <a:gd name="connsiteY12" fmla="*/ 177816 h 201009"/>
                <a:gd name="connsiteX13" fmla="*/ 23193 w 236572"/>
                <a:gd name="connsiteY13" fmla="*/ 177816 h 201009"/>
                <a:gd name="connsiteX14" fmla="*/ 213379 w 236572"/>
                <a:gd name="connsiteY14" fmla="*/ 23193 h 201009"/>
                <a:gd name="connsiteX15" fmla="*/ 213379 w 236572"/>
                <a:gd name="connsiteY15" fmla="*/ 53345 h 201009"/>
                <a:gd name="connsiteX16" fmla="*/ 23193 w 236572"/>
                <a:gd name="connsiteY16" fmla="*/ 53345 h 201009"/>
                <a:gd name="connsiteX17" fmla="*/ 23193 w 236572"/>
                <a:gd name="connsiteY17" fmla="*/ 23193 h 201009"/>
                <a:gd name="connsiteX18" fmla="*/ 213379 w 236572"/>
                <a:gd name="connsiteY18" fmla="*/ 23193 h 20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6572" h="201009">
                  <a:moveTo>
                    <a:pt x="11597" y="201010"/>
                  </a:moveTo>
                  <a:lnTo>
                    <a:pt x="224976" y="201010"/>
                  </a:lnTo>
                  <a:cubicBezTo>
                    <a:pt x="231393" y="201010"/>
                    <a:pt x="236573" y="195830"/>
                    <a:pt x="236573" y="189413"/>
                  </a:cubicBezTo>
                  <a:lnTo>
                    <a:pt x="236573" y="11597"/>
                  </a:lnTo>
                  <a:cubicBezTo>
                    <a:pt x="236573" y="5180"/>
                    <a:pt x="231393" y="0"/>
                    <a:pt x="224976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89413"/>
                  </a:lnTo>
                  <a:cubicBezTo>
                    <a:pt x="0" y="195830"/>
                    <a:pt x="5180" y="201010"/>
                    <a:pt x="11597" y="201010"/>
                  </a:cubicBezTo>
                  <a:close/>
                  <a:moveTo>
                    <a:pt x="23193" y="177816"/>
                  </a:moveTo>
                  <a:lnTo>
                    <a:pt x="23193" y="76538"/>
                  </a:lnTo>
                  <a:lnTo>
                    <a:pt x="213379" y="76538"/>
                  </a:lnTo>
                  <a:lnTo>
                    <a:pt x="213379" y="177816"/>
                  </a:lnTo>
                  <a:lnTo>
                    <a:pt x="23193" y="177816"/>
                  </a:lnTo>
                  <a:close/>
                  <a:moveTo>
                    <a:pt x="213379" y="23193"/>
                  </a:moveTo>
                  <a:lnTo>
                    <a:pt x="213379" y="53345"/>
                  </a:lnTo>
                  <a:lnTo>
                    <a:pt x="23193" y="53345"/>
                  </a:lnTo>
                  <a:lnTo>
                    <a:pt x="23193" y="23193"/>
                  </a:lnTo>
                  <a:lnTo>
                    <a:pt x="213379" y="2319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0" name="Frihandsfigur: Form 359">
              <a:extLst>
                <a:ext uri="{FF2B5EF4-FFF2-40B4-BE49-F238E27FC236}">
                  <a16:creationId xmlns:a16="http://schemas.microsoft.com/office/drawing/2014/main" id="{3E7C1C21-DBB6-40C1-A95D-5DDEC9CC4C4A}"/>
                </a:ext>
              </a:extLst>
            </p:cNvPr>
            <p:cNvSpPr/>
            <p:nvPr/>
          </p:nvSpPr>
          <p:spPr>
            <a:xfrm>
              <a:off x="5000037" y="5183734"/>
              <a:ext cx="551731" cy="556796"/>
            </a:xfrm>
            <a:custGeom>
              <a:avLst/>
              <a:gdLst>
                <a:gd name="connsiteX0" fmla="*/ 52027 w 551731"/>
                <a:gd name="connsiteY0" fmla="*/ 528037 h 556796"/>
                <a:gd name="connsiteX1" fmla="*/ 91611 w 551731"/>
                <a:gd name="connsiteY1" fmla="*/ 554864 h 556796"/>
                <a:gd name="connsiteX2" fmla="*/ 93157 w 551731"/>
                <a:gd name="connsiteY2" fmla="*/ 555560 h 556796"/>
                <a:gd name="connsiteX3" fmla="*/ 94317 w 551731"/>
                <a:gd name="connsiteY3" fmla="*/ 556101 h 556796"/>
                <a:gd name="connsiteX4" fmla="*/ 98105 w 551731"/>
                <a:gd name="connsiteY4" fmla="*/ 556797 h 556796"/>
                <a:gd name="connsiteX5" fmla="*/ 98105 w 551731"/>
                <a:gd name="connsiteY5" fmla="*/ 556797 h 556796"/>
                <a:gd name="connsiteX6" fmla="*/ 98105 w 551731"/>
                <a:gd name="connsiteY6" fmla="*/ 556797 h 556796"/>
                <a:gd name="connsiteX7" fmla="*/ 453737 w 551731"/>
                <a:gd name="connsiteY7" fmla="*/ 556797 h 556796"/>
                <a:gd name="connsiteX8" fmla="*/ 453737 w 551731"/>
                <a:gd name="connsiteY8" fmla="*/ 556797 h 556796"/>
                <a:gd name="connsiteX9" fmla="*/ 453737 w 551731"/>
                <a:gd name="connsiteY9" fmla="*/ 556797 h 556796"/>
                <a:gd name="connsiteX10" fmla="*/ 457525 w 551731"/>
                <a:gd name="connsiteY10" fmla="*/ 556101 h 556796"/>
                <a:gd name="connsiteX11" fmla="*/ 458685 w 551731"/>
                <a:gd name="connsiteY11" fmla="*/ 555560 h 556796"/>
                <a:gd name="connsiteX12" fmla="*/ 460231 w 551731"/>
                <a:gd name="connsiteY12" fmla="*/ 554864 h 556796"/>
                <a:gd name="connsiteX13" fmla="*/ 499815 w 551731"/>
                <a:gd name="connsiteY13" fmla="*/ 528037 h 556796"/>
                <a:gd name="connsiteX14" fmla="*/ 545660 w 551731"/>
                <a:gd name="connsiteY14" fmla="*/ 392510 h 556796"/>
                <a:gd name="connsiteX15" fmla="*/ 500279 w 551731"/>
                <a:gd name="connsiteY15" fmla="*/ 257138 h 556796"/>
                <a:gd name="connsiteX16" fmla="*/ 447011 w 551731"/>
                <a:gd name="connsiteY16" fmla="*/ 79554 h 556796"/>
                <a:gd name="connsiteX17" fmla="*/ 447011 w 551731"/>
                <a:gd name="connsiteY17" fmla="*/ 79476 h 556796"/>
                <a:gd name="connsiteX18" fmla="*/ 445542 w 551731"/>
                <a:gd name="connsiteY18" fmla="*/ 76461 h 556796"/>
                <a:gd name="connsiteX19" fmla="*/ 445156 w 551731"/>
                <a:gd name="connsiteY19" fmla="*/ 75920 h 556796"/>
                <a:gd name="connsiteX20" fmla="*/ 442914 w 551731"/>
                <a:gd name="connsiteY20" fmla="*/ 73601 h 556796"/>
                <a:gd name="connsiteX21" fmla="*/ 442527 w 551731"/>
                <a:gd name="connsiteY21" fmla="*/ 73369 h 556796"/>
                <a:gd name="connsiteX22" fmla="*/ 439898 w 551731"/>
                <a:gd name="connsiteY22" fmla="*/ 71977 h 556796"/>
                <a:gd name="connsiteX23" fmla="*/ 439357 w 551731"/>
                <a:gd name="connsiteY23" fmla="*/ 71745 h 556796"/>
                <a:gd name="connsiteX24" fmla="*/ 439048 w 551731"/>
                <a:gd name="connsiteY24" fmla="*/ 71590 h 556796"/>
                <a:gd name="connsiteX25" fmla="*/ 436110 w 551731"/>
                <a:gd name="connsiteY25" fmla="*/ 71204 h 556796"/>
                <a:gd name="connsiteX26" fmla="*/ 435801 w 551731"/>
                <a:gd name="connsiteY26" fmla="*/ 71127 h 556796"/>
                <a:gd name="connsiteX27" fmla="*/ 357407 w 551731"/>
                <a:gd name="connsiteY27" fmla="*/ 71127 h 556796"/>
                <a:gd name="connsiteX28" fmla="*/ 275689 w 551731"/>
                <a:gd name="connsiteY28" fmla="*/ 0 h 556796"/>
                <a:gd name="connsiteX29" fmla="*/ 193971 w 551731"/>
                <a:gd name="connsiteY29" fmla="*/ 71127 h 556796"/>
                <a:gd name="connsiteX30" fmla="*/ 115732 w 551731"/>
                <a:gd name="connsiteY30" fmla="*/ 71127 h 556796"/>
                <a:gd name="connsiteX31" fmla="*/ 115500 w 551731"/>
                <a:gd name="connsiteY31" fmla="*/ 71204 h 556796"/>
                <a:gd name="connsiteX32" fmla="*/ 112562 w 551731"/>
                <a:gd name="connsiteY32" fmla="*/ 71590 h 556796"/>
                <a:gd name="connsiteX33" fmla="*/ 112253 w 551731"/>
                <a:gd name="connsiteY33" fmla="*/ 71745 h 556796"/>
                <a:gd name="connsiteX34" fmla="*/ 111712 w 551731"/>
                <a:gd name="connsiteY34" fmla="*/ 71977 h 556796"/>
                <a:gd name="connsiteX35" fmla="*/ 109083 w 551731"/>
                <a:gd name="connsiteY35" fmla="*/ 73369 h 556796"/>
                <a:gd name="connsiteX36" fmla="*/ 108696 w 551731"/>
                <a:gd name="connsiteY36" fmla="*/ 73601 h 556796"/>
                <a:gd name="connsiteX37" fmla="*/ 106455 w 551731"/>
                <a:gd name="connsiteY37" fmla="*/ 75920 h 556796"/>
                <a:gd name="connsiteX38" fmla="*/ 106068 w 551731"/>
                <a:gd name="connsiteY38" fmla="*/ 76461 h 556796"/>
                <a:gd name="connsiteX39" fmla="*/ 104599 w 551731"/>
                <a:gd name="connsiteY39" fmla="*/ 79476 h 556796"/>
                <a:gd name="connsiteX40" fmla="*/ 104599 w 551731"/>
                <a:gd name="connsiteY40" fmla="*/ 79554 h 556796"/>
                <a:gd name="connsiteX41" fmla="*/ 51332 w 551731"/>
                <a:gd name="connsiteY41" fmla="*/ 257138 h 556796"/>
                <a:gd name="connsiteX42" fmla="*/ 5950 w 551731"/>
                <a:gd name="connsiteY42" fmla="*/ 392510 h 556796"/>
                <a:gd name="connsiteX43" fmla="*/ 52027 w 551731"/>
                <a:gd name="connsiteY43" fmla="*/ 528037 h 556796"/>
                <a:gd name="connsiteX44" fmla="*/ 486903 w 551731"/>
                <a:gd name="connsiteY44" fmla="*/ 508863 h 556796"/>
                <a:gd name="connsiteX45" fmla="*/ 468504 w 551731"/>
                <a:gd name="connsiteY45" fmla="*/ 521311 h 556796"/>
                <a:gd name="connsiteX46" fmla="*/ 494558 w 551731"/>
                <a:gd name="connsiteY46" fmla="*/ 312725 h 556796"/>
                <a:gd name="connsiteX47" fmla="*/ 523781 w 551731"/>
                <a:gd name="connsiteY47" fmla="*/ 399855 h 556796"/>
                <a:gd name="connsiteX48" fmla="*/ 486903 w 551731"/>
                <a:gd name="connsiteY48" fmla="*/ 508863 h 556796"/>
                <a:gd name="connsiteX49" fmla="*/ 275921 w 551731"/>
                <a:gd name="connsiteY49" fmla="*/ 169157 h 556796"/>
                <a:gd name="connsiteX50" fmla="*/ 264324 w 551731"/>
                <a:gd name="connsiteY50" fmla="*/ 180754 h 556796"/>
                <a:gd name="connsiteX51" fmla="*/ 264324 w 551731"/>
                <a:gd name="connsiteY51" fmla="*/ 195830 h 556796"/>
                <a:gd name="connsiteX52" fmla="*/ 160186 w 551731"/>
                <a:gd name="connsiteY52" fmla="*/ 195830 h 556796"/>
                <a:gd name="connsiteX53" fmla="*/ 131271 w 551731"/>
                <a:gd name="connsiteY53" fmla="*/ 94552 h 556796"/>
                <a:gd name="connsiteX54" fmla="*/ 420571 w 551731"/>
                <a:gd name="connsiteY54" fmla="*/ 94552 h 556796"/>
                <a:gd name="connsiteX55" fmla="*/ 391656 w 551731"/>
                <a:gd name="connsiteY55" fmla="*/ 195830 h 556796"/>
                <a:gd name="connsiteX56" fmla="*/ 287518 w 551731"/>
                <a:gd name="connsiteY56" fmla="*/ 195830 h 556796"/>
                <a:gd name="connsiteX57" fmla="*/ 287518 w 551731"/>
                <a:gd name="connsiteY57" fmla="*/ 180754 h 556796"/>
                <a:gd name="connsiteX58" fmla="*/ 275921 w 551731"/>
                <a:gd name="connsiteY58" fmla="*/ 169157 h 556796"/>
                <a:gd name="connsiteX59" fmla="*/ 275844 w 551731"/>
                <a:gd name="connsiteY59" fmla="*/ 23426 h 556796"/>
                <a:gd name="connsiteX60" fmla="*/ 334137 w 551731"/>
                <a:gd name="connsiteY60" fmla="*/ 71359 h 556796"/>
                <a:gd name="connsiteX61" fmla="*/ 217551 w 551731"/>
                <a:gd name="connsiteY61" fmla="*/ 71359 h 556796"/>
                <a:gd name="connsiteX62" fmla="*/ 275844 w 551731"/>
                <a:gd name="connsiteY62" fmla="*/ 23426 h 556796"/>
                <a:gd name="connsiteX63" fmla="*/ 115655 w 551731"/>
                <a:gd name="connsiteY63" fmla="*/ 124239 h 556796"/>
                <a:gd name="connsiteX64" fmla="*/ 140317 w 551731"/>
                <a:gd name="connsiteY64" fmla="*/ 210597 h 556796"/>
                <a:gd name="connsiteX65" fmla="*/ 151450 w 551731"/>
                <a:gd name="connsiteY65" fmla="*/ 219023 h 556796"/>
                <a:gd name="connsiteX66" fmla="*/ 264324 w 551731"/>
                <a:gd name="connsiteY66" fmla="*/ 219023 h 556796"/>
                <a:gd name="connsiteX67" fmla="*/ 264324 w 551731"/>
                <a:gd name="connsiteY67" fmla="*/ 234099 h 556796"/>
                <a:gd name="connsiteX68" fmla="*/ 275921 w 551731"/>
                <a:gd name="connsiteY68" fmla="*/ 245696 h 556796"/>
                <a:gd name="connsiteX69" fmla="*/ 287518 w 551731"/>
                <a:gd name="connsiteY69" fmla="*/ 234099 h 556796"/>
                <a:gd name="connsiteX70" fmla="*/ 287518 w 551731"/>
                <a:gd name="connsiteY70" fmla="*/ 219023 h 556796"/>
                <a:gd name="connsiteX71" fmla="*/ 400393 w 551731"/>
                <a:gd name="connsiteY71" fmla="*/ 219023 h 556796"/>
                <a:gd name="connsiteX72" fmla="*/ 411525 w 551731"/>
                <a:gd name="connsiteY72" fmla="*/ 210597 h 556796"/>
                <a:gd name="connsiteX73" fmla="*/ 436187 w 551731"/>
                <a:gd name="connsiteY73" fmla="*/ 124239 h 556796"/>
                <a:gd name="connsiteX74" fmla="*/ 477472 w 551731"/>
                <a:gd name="connsiteY74" fmla="*/ 261777 h 556796"/>
                <a:gd name="connsiteX75" fmla="*/ 443455 w 551731"/>
                <a:gd name="connsiteY75" fmla="*/ 533680 h 556796"/>
                <a:gd name="connsiteX76" fmla="*/ 108310 w 551731"/>
                <a:gd name="connsiteY76" fmla="*/ 533680 h 556796"/>
                <a:gd name="connsiteX77" fmla="*/ 74293 w 551731"/>
                <a:gd name="connsiteY77" fmla="*/ 261777 h 556796"/>
                <a:gd name="connsiteX78" fmla="*/ 115655 w 551731"/>
                <a:gd name="connsiteY78" fmla="*/ 124239 h 556796"/>
                <a:gd name="connsiteX79" fmla="*/ 28138 w 551731"/>
                <a:gd name="connsiteY79" fmla="*/ 399855 h 556796"/>
                <a:gd name="connsiteX80" fmla="*/ 57362 w 551731"/>
                <a:gd name="connsiteY80" fmla="*/ 312725 h 556796"/>
                <a:gd name="connsiteX81" fmla="*/ 83416 w 551731"/>
                <a:gd name="connsiteY81" fmla="*/ 521311 h 556796"/>
                <a:gd name="connsiteX82" fmla="*/ 65016 w 551731"/>
                <a:gd name="connsiteY82" fmla="*/ 508863 h 556796"/>
                <a:gd name="connsiteX83" fmla="*/ 28138 w 551731"/>
                <a:gd name="connsiteY83" fmla="*/ 399855 h 55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51731" h="556796">
                  <a:moveTo>
                    <a:pt x="52027" y="528037"/>
                  </a:moveTo>
                  <a:lnTo>
                    <a:pt x="91611" y="554864"/>
                  </a:lnTo>
                  <a:cubicBezTo>
                    <a:pt x="92075" y="555173"/>
                    <a:pt x="92616" y="555328"/>
                    <a:pt x="93157" y="555560"/>
                  </a:cubicBezTo>
                  <a:cubicBezTo>
                    <a:pt x="93544" y="555714"/>
                    <a:pt x="93930" y="555946"/>
                    <a:pt x="94317" y="556101"/>
                  </a:cubicBezTo>
                  <a:cubicBezTo>
                    <a:pt x="95553" y="556565"/>
                    <a:pt x="96791" y="556797"/>
                    <a:pt x="98105" y="556797"/>
                  </a:cubicBezTo>
                  <a:cubicBezTo>
                    <a:pt x="98105" y="556797"/>
                    <a:pt x="98105" y="556797"/>
                    <a:pt x="98105" y="556797"/>
                  </a:cubicBezTo>
                  <a:cubicBezTo>
                    <a:pt x="98105" y="556797"/>
                    <a:pt x="98105" y="556797"/>
                    <a:pt x="98105" y="556797"/>
                  </a:cubicBezTo>
                  <a:lnTo>
                    <a:pt x="453737" y="556797"/>
                  </a:lnTo>
                  <a:cubicBezTo>
                    <a:pt x="453737" y="556797"/>
                    <a:pt x="453737" y="556797"/>
                    <a:pt x="453737" y="556797"/>
                  </a:cubicBezTo>
                  <a:cubicBezTo>
                    <a:pt x="453737" y="556797"/>
                    <a:pt x="453737" y="556797"/>
                    <a:pt x="453737" y="556797"/>
                  </a:cubicBezTo>
                  <a:cubicBezTo>
                    <a:pt x="455051" y="556797"/>
                    <a:pt x="456288" y="556487"/>
                    <a:pt x="457525" y="556101"/>
                  </a:cubicBezTo>
                  <a:cubicBezTo>
                    <a:pt x="457912" y="555946"/>
                    <a:pt x="458299" y="555714"/>
                    <a:pt x="458685" y="555560"/>
                  </a:cubicBezTo>
                  <a:cubicBezTo>
                    <a:pt x="459226" y="555328"/>
                    <a:pt x="459768" y="555173"/>
                    <a:pt x="460231" y="554864"/>
                  </a:cubicBezTo>
                  <a:lnTo>
                    <a:pt x="499815" y="528037"/>
                  </a:lnTo>
                  <a:cubicBezTo>
                    <a:pt x="543573" y="498349"/>
                    <a:pt x="562437" y="442685"/>
                    <a:pt x="545660" y="392510"/>
                  </a:cubicBezTo>
                  <a:lnTo>
                    <a:pt x="500279" y="257138"/>
                  </a:lnTo>
                  <a:lnTo>
                    <a:pt x="447011" y="79554"/>
                  </a:lnTo>
                  <a:cubicBezTo>
                    <a:pt x="447011" y="79554"/>
                    <a:pt x="447011" y="79476"/>
                    <a:pt x="447011" y="79476"/>
                  </a:cubicBezTo>
                  <a:cubicBezTo>
                    <a:pt x="446702" y="78394"/>
                    <a:pt x="446161" y="77389"/>
                    <a:pt x="445542" y="76461"/>
                  </a:cubicBezTo>
                  <a:cubicBezTo>
                    <a:pt x="445387" y="76307"/>
                    <a:pt x="445310" y="76075"/>
                    <a:pt x="445156" y="75920"/>
                  </a:cubicBezTo>
                  <a:cubicBezTo>
                    <a:pt x="444537" y="75069"/>
                    <a:pt x="443764" y="74297"/>
                    <a:pt x="442914" y="73601"/>
                  </a:cubicBezTo>
                  <a:cubicBezTo>
                    <a:pt x="442759" y="73523"/>
                    <a:pt x="442682" y="73446"/>
                    <a:pt x="442527" y="73369"/>
                  </a:cubicBezTo>
                  <a:cubicBezTo>
                    <a:pt x="441754" y="72828"/>
                    <a:pt x="440904" y="72364"/>
                    <a:pt x="439898" y="71977"/>
                  </a:cubicBezTo>
                  <a:cubicBezTo>
                    <a:pt x="439744" y="71900"/>
                    <a:pt x="439512" y="71823"/>
                    <a:pt x="439357" y="71745"/>
                  </a:cubicBezTo>
                  <a:cubicBezTo>
                    <a:pt x="439280" y="71745"/>
                    <a:pt x="439125" y="71668"/>
                    <a:pt x="439048" y="71590"/>
                  </a:cubicBezTo>
                  <a:cubicBezTo>
                    <a:pt x="438043" y="71281"/>
                    <a:pt x="437115" y="71204"/>
                    <a:pt x="436110" y="71204"/>
                  </a:cubicBezTo>
                  <a:cubicBezTo>
                    <a:pt x="436033" y="71204"/>
                    <a:pt x="435956" y="71127"/>
                    <a:pt x="435801" y="71127"/>
                  </a:cubicBezTo>
                  <a:lnTo>
                    <a:pt x="357407" y="71127"/>
                  </a:lnTo>
                  <a:cubicBezTo>
                    <a:pt x="351763" y="31002"/>
                    <a:pt x="317283" y="0"/>
                    <a:pt x="275689" y="0"/>
                  </a:cubicBezTo>
                  <a:cubicBezTo>
                    <a:pt x="234096" y="0"/>
                    <a:pt x="199615" y="31002"/>
                    <a:pt x="193971" y="71127"/>
                  </a:cubicBezTo>
                  <a:lnTo>
                    <a:pt x="115732" y="71127"/>
                  </a:lnTo>
                  <a:cubicBezTo>
                    <a:pt x="115655" y="71127"/>
                    <a:pt x="115577" y="71204"/>
                    <a:pt x="115500" y="71204"/>
                  </a:cubicBezTo>
                  <a:cubicBezTo>
                    <a:pt x="114495" y="71204"/>
                    <a:pt x="113567" y="71359"/>
                    <a:pt x="112562" y="71590"/>
                  </a:cubicBezTo>
                  <a:cubicBezTo>
                    <a:pt x="112485" y="71590"/>
                    <a:pt x="112330" y="71668"/>
                    <a:pt x="112253" y="71745"/>
                  </a:cubicBezTo>
                  <a:cubicBezTo>
                    <a:pt x="112098" y="71823"/>
                    <a:pt x="111866" y="71900"/>
                    <a:pt x="111712" y="71977"/>
                  </a:cubicBezTo>
                  <a:cubicBezTo>
                    <a:pt x="110784" y="72364"/>
                    <a:pt x="109934" y="72750"/>
                    <a:pt x="109083" y="73369"/>
                  </a:cubicBezTo>
                  <a:cubicBezTo>
                    <a:pt x="108929" y="73446"/>
                    <a:pt x="108851" y="73523"/>
                    <a:pt x="108696" y="73601"/>
                  </a:cubicBezTo>
                  <a:cubicBezTo>
                    <a:pt x="107846" y="74297"/>
                    <a:pt x="107073" y="75069"/>
                    <a:pt x="106455" y="75920"/>
                  </a:cubicBezTo>
                  <a:cubicBezTo>
                    <a:pt x="106300" y="76075"/>
                    <a:pt x="106222" y="76229"/>
                    <a:pt x="106068" y="76461"/>
                  </a:cubicBezTo>
                  <a:cubicBezTo>
                    <a:pt x="105450" y="77389"/>
                    <a:pt x="104986" y="78394"/>
                    <a:pt x="104599" y="79476"/>
                  </a:cubicBezTo>
                  <a:cubicBezTo>
                    <a:pt x="104599" y="79476"/>
                    <a:pt x="104599" y="79554"/>
                    <a:pt x="104599" y="79554"/>
                  </a:cubicBezTo>
                  <a:lnTo>
                    <a:pt x="51332" y="257138"/>
                  </a:lnTo>
                  <a:lnTo>
                    <a:pt x="5950" y="392510"/>
                  </a:lnTo>
                  <a:cubicBezTo>
                    <a:pt x="-10595" y="442685"/>
                    <a:pt x="8192" y="498427"/>
                    <a:pt x="52027" y="528037"/>
                  </a:cubicBezTo>
                  <a:close/>
                  <a:moveTo>
                    <a:pt x="486903" y="508863"/>
                  </a:moveTo>
                  <a:lnTo>
                    <a:pt x="468504" y="521311"/>
                  </a:lnTo>
                  <a:lnTo>
                    <a:pt x="494558" y="312725"/>
                  </a:lnTo>
                  <a:lnTo>
                    <a:pt x="523781" y="399855"/>
                  </a:lnTo>
                  <a:cubicBezTo>
                    <a:pt x="537233" y="440211"/>
                    <a:pt x="522080" y="484974"/>
                    <a:pt x="486903" y="508863"/>
                  </a:cubicBezTo>
                  <a:close/>
                  <a:moveTo>
                    <a:pt x="275921" y="169157"/>
                  </a:moveTo>
                  <a:cubicBezTo>
                    <a:pt x="269504" y="169157"/>
                    <a:pt x="264324" y="174337"/>
                    <a:pt x="264324" y="180754"/>
                  </a:cubicBezTo>
                  <a:lnTo>
                    <a:pt x="264324" y="195830"/>
                  </a:lnTo>
                  <a:lnTo>
                    <a:pt x="160186" y="195830"/>
                  </a:lnTo>
                  <a:lnTo>
                    <a:pt x="131271" y="94552"/>
                  </a:lnTo>
                  <a:lnTo>
                    <a:pt x="420571" y="94552"/>
                  </a:lnTo>
                  <a:lnTo>
                    <a:pt x="391656" y="195830"/>
                  </a:lnTo>
                  <a:lnTo>
                    <a:pt x="287518" y="195830"/>
                  </a:lnTo>
                  <a:lnTo>
                    <a:pt x="287518" y="180754"/>
                  </a:lnTo>
                  <a:cubicBezTo>
                    <a:pt x="287518" y="174337"/>
                    <a:pt x="282338" y="169157"/>
                    <a:pt x="275921" y="169157"/>
                  </a:cubicBezTo>
                  <a:close/>
                  <a:moveTo>
                    <a:pt x="275844" y="23426"/>
                  </a:moveTo>
                  <a:cubicBezTo>
                    <a:pt x="304681" y="23426"/>
                    <a:pt x="328802" y="44068"/>
                    <a:pt x="334137" y="71359"/>
                  </a:cubicBezTo>
                  <a:lnTo>
                    <a:pt x="217551" y="71359"/>
                  </a:lnTo>
                  <a:cubicBezTo>
                    <a:pt x="222963" y="44068"/>
                    <a:pt x="247007" y="23426"/>
                    <a:pt x="275844" y="23426"/>
                  </a:cubicBezTo>
                  <a:close/>
                  <a:moveTo>
                    <a:pt x="115655" y="124239"/>
                  </a:moveTo>
                  <a:lnTo>
                    <a:pt x="140317" y="210597"/>
                  </a:lnTo>
                  <a:cubicBezTo>
                    <a:pt x="141709" y="215544"/>
                    <a:pt x="146270" y="219023"/>
                    <a:pt x="151450" y="219023"/>
                  </a:cubicBezTo>
                  <a:lnTo>
                    <a:pt x="264324" y="219023"/>
                  </a:lnTo>
                  <a:lnTo>
                    <a:pt x="264324" y="234099"/>
                  </a:lnTo>
                  <a:cubicBezTo>
                    <a:pt x="264324" y="240516"/>
                    <a:pt x="269504" y="245696"/>
                    <a:pt x="275921" y="245696"/>
                  </a:cubicBezTo>
                  <a:cubicBezTo>
                    <a:pt x="282338" y="245696"/>
                    <a:pt x="287518" y="240516"/>
                    <a:pt x="287518" y="234099"/>
                  </a:cubicBezTo>
                  <a:lnTo>
                    <a:pt x="287518" y="219023"/>
                  </a:lnTo>
                  <a:lnTo>
                    <a:pt x="400393" y="219023"/>
                  </a:lnTo>
                  <a:cubicBezTo>
                    <a:pt x="405572" y="219023"/>
                    <a:pt x="410133" y="215621"/>
                    <a:pt x="411525" y="210597"/>
                  </a:cubicBezTo>
                  <a:lnTo>
                    <a:pt x="436187" y="124239"/>
                  </a:lnTo>
                  <a:lnTo>
                    <a:pt x="477472" y="261777"/>
                  </a:lnTo>
                  <a:lnTo>
                    <a:pt x="443455" y="533680"/>
                  </a:lnTo>
                  <a:lnTo>
                    <a:pt x="108310" y="533680"/>
                  </a:lnTo>
                  <a:lnTo>
                    <a:pt x="74293" y="261777"/>
                  </a:lnTo>
                  <a:lnTo>
                    <a:pt x="115655" y="124239"/>
                  </a:lnTo>
                  <a:close/>
                  <a:moveTo>
                    <a:pt x="28138" y="399855"/>
                  </a:moveTo>
                  <a:lnTo>
                    <a:pt x="57362" y="312725"/>
                  </a:lnTo>
                  <a:lnTo>
                    <a:pt x="83416" y="521311"/>
                  </a:lnTo>
                  <a:lnTo>
                    <a:pt x="65016" y="508863"/>
                  </a:lnTo>
                  <a:cubicBezTo>
                    <a:pt x="29839" y="484974"/>
                    <a:pt x="14686" y="440211"/>
                    <a:pt x="28138" y="39985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14" name="Grupp 513">
            <a:extLst>
              <a:ext uri="{FF2B5EF4-FFF2-40B4-BE49-F238E27FC236}">
                <a16:creationId xmlns:a16="http://schemas.microsoft.com/office/drawing/2014/main" id="{0DD42AE4-9488-44BE-A76C-9AEE8EC5268F}"/>
              </a:ext>
            </a:extLst>
          </p:cNvPr>
          <p:cNvGrpSpPr/>
          <p:nvPr/>
        </p:nvGrpSpPr>
        <p:grpSpPr>
          <a:xfrm>
            <a:off x="6563697" y="4947155"/>
            <a:ext cx="469759" cy="469791"/>
            <a:chOff x="6563697" y="4947155"/>
            <a:chExt cx="469759" cy="469791"/>
          </a:xfrm>
        </p:grpSpPr>
        <p:sp>
          <p:nvSpPr>
            <p:cNvPr id="361" name="Frihandsfigur: Form 360">
              <a:extLst>
                <a:ext uri="{FF2B5EF4-FFF2-40B4-BE49-F238E27FC236}">
                  <a16:creationId xmlns:a16="http://schemas.microsoft.com/office/drawing/2014/main" id="{33FD2564-7DD4-4641-A5FD-4DECEB5B2AC7}"/>
                </a:ext>
              </a:extLst>
            </p:cNvPr>
            <p:cNvSpPr/>
            <p:nvPr/>
          </p:nvSpPr>
          <p:spPr>
            <a:xfrm>
              <a:off x="6563697" y="5113218"/>
              <a:ext cx="285651" cy="303728"/>
            </a:xfrm>
            <a:custGeom>
              <a:avLst/>
              <a:gdLst>
                <a:gd name="connsiteX0" fmla="*/ 2074 w 331455"/>
                <a:gd name="connsiteY0" fmla="*/ 73801 h 352430"/>
                <a:gd name="connsiteX1" fmla="*/ 373 w 331455"/>
                <a:gd name="connsiteY1" fmla="*/ 83387 h 352430"/>
                <a:gd name="connsiteX2" fmla="*/ 42508 w 331455"/>
                <a:gd name="connsiteY2" fmla="*/ 242185 h 352430"/>
                <a:gd name="connsiteX3" fmla="*/ 109769 w 331455"/>
                <a:gd name="connsiteY3" fmla="*/ 334804 h 352430"/>
                <a:gd name="connsiteX4" fmla="*/ 177648 w 331455"/>
                <a:gd name="connsiteY4" fmla="*/ 352431 h 352430"/>
                <a:gd name="connsiteX5" fmla="*/ 222952 w 331455"/>
                <a:gd name="connsiteY5" fmla="*/ 346169 h 352430"/>
                <a:gd name="connsiteX6" fmla="*/ 325777 w 331455"/>
                <a:gd name="connsiteY6" fmla="*/ 167348 h 352430"/>
                <a:gd name="connsiteX7" fmla="*/ 284028 w 331455"/>
                <a:gd name="connsiteY7" fmla="*/ 8627 h 352430"/>
                <a:gd name="connsiteX8" fmla="*/ 277921 w 331455"/>
                <a:gd name="connsiteY8" fmla="*/ 1205 h 352430"/>
                <a:gd name="connsiteX9" fmla="*/ 268334 w 331455"/>
                <a:gd name="connsiteY9" fmla="*/ 896 h 352430"/>
                <a:gd name="connsiteX10" fmla="*/ 142162 w 331455"/>
                <a:gd name="connsiteY10" fmla="*/ 46355 h 352430"/>
                <a:gd name="connsiteX11" fmla="*/ 10501 w 331455"/>
                <a:gd name="connsiteY11" fmla="*/ 68853 h 352430"/>
                <a:gd name="connsiteX12" fmla="*/ 2074 w 331455"/>
                <a:gd name="connsiteY12" fmla="*/ 73801 h 352430"/>
                <a:gd name="connsiteX13" fmla="*/ 148115 w 331455"/>
                <a:gd name="connsiteY13" fmla="*/ 68853 h 352430"/>
                <a:gd name="connsiteX14" fmla="*/ 265010 w 331455"/>
                <a:gd name="connsiteY14" fmla="*/ 27491 h 352430"/>
                <a:gd name="connsiteX15" fmla="*/ 303356 w 331455"/>
                <a:gd name="connsiteY15" fmla="*/ 173378 h 352430"/>
                <a:gd name="connsiteX16" fmla="*/ 217000 w 331455"/>
                <a:gd name="connsiteY16" fmla="*/ 323903 h 352430"/>
                <a:gd name="connsiteX17" fmla="*/ 121442 w 331455"/>
                <a:gd name="connsiteY17" fmla="*/ 314858 h 352430"/>
                <a:gd name="connsiteX18" fmla="*/ 65005 w 331455"/>
                <a:gd name="connsiteY18" fmla="*/ 236387 h 352430"/>
                <a:gd name="connsiteX19" fmla="*/ 26350 w 331455"/>
                <a:gd name="connsiteY19" fmla="*/ 90732 h 352430"/>
                <a:gd name="connsiteX20" fmla="*/ 148115 w 331455"/>
                <a:gd name="connsiteY20" fmla="*/ 68853 h 35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1455" h="352430">
                  <a:moveTo>
                    <a:pt x="2074" y="73801"/>
                  </a:moveTo>
                  <a:cubicBezTo>
                    <a:pt x="141" y="76584"/>
                    <a:pt x="-477" y="80140"/>
                    <a:pt x="373" y="83387"/>
                  </a:cubicBezTo>
                  <a:lnTo>
                    <a:pt x="42508" y="242185"/>
                  </a:lnTo>
                  <a:cubicBezTo>
                    <a:pt x="53409" y="283083"/>
                    <a:pt x="77221" y="316017"/>
                    <a:pt x="109769" y="334804"/>
                  </a:cubicBezTo>
                  <a:cubicBezTo>
                    <a:pt x="130024" y="346556"/>
                    <a:pt x="152986" y="352431"/>
                    <a:pt x="177648" y="352431"/>
                  </a:cubicBezTo>
                  <a:cubicBezTo>
                    <a:pt x="192260" y="352431"/>
                    <a:pt x="207413" y="350344"/>
                    <a:pt x="222952" y="346169"/>
                  </a:cubicBezTo>
                  <a:cubicBezTo>
                    <a:pt x="319592" y="320270"/>
                    <a:pt x="344254" y="237701"/>
                    <a:pt x="325777" y="167348"/>
                  </a:cubicBezTo>
                  <a:lnTo>
                    <a:pt x="284028" y="8627"/>
                  </a:lnTo>
                  <a:cubicBezTo>
                    <a:pt x="283178" y="5381"/>
                    <a:pt x="280936" y="2674"/>
                    <a:pt x="277921" y="1205"/>
                  </a:cubicBezTo>
                  <a:cubicBezTo>
                    <a:pt x="274906" y="-264"/>
                    <a:pt x="271427" y="-418"/>
                    <a:pt x="268334" y="896"/>
                  </a:cubicBezTo>
                  <a:cubicBezTo>
                    <a:pt x="226741" y="18291"/>
                    <a:pt x="185843" y="34836"/>
                    <a:pt x="142162" y="46355"/>
                  </a:cubicBezTo>
                  <a:cubicBezTo>
                    <a:pt x="102733" y="56715"/>
                    <a:pt x="59671" y="64137"/>
                    <a:pt x="10501" y="68853"/>
                  </a:cubicBezTo>
                  <a:cubicBezTo>
                    <a:pt x="7099" y="69240"/>
                    <a:pt x="4084" y="71018"/>
                    <a:pt x="2074" y="73801"/>
                  </a:cubicBezTo>
                  <a:close/>
                  <a:moveTo>
                    <a:pt x="148115" y="68853"/>
                  </a:moveTo>
                  <a:cubicBezTo>
                    <a:pt x="188858" y="58107"/>
                    <a:pt x="226818" y="43340"/>
                    <a:pt x="265010" y="27491"/>
                  </a:cubicBezTo>
                  <a:lnTo>
                    <a:pt x="303356" y="173378"/>
                  </a:lnTo>
                  <a:cubicBezTo>
                    <a:pt x="317814" y="228269"/>
                    <a:pt x="303820" y="300633"/>
                    <a:pt x="217000" y="323903"/>
                  </a:cubicBezTo>
                  <a:cubicBezTo>
                    <a:pt x="181282" y="333490"/>
                    <a:pt x="148192" y="330320"/>
                    <a:pt x="121442" y="314858"/>
                  </a:cubicBezTo>
                  <a:cubicBezTo>
                    <a:pt x="94307" y="299164"/>
                    <a:pt x="74283" y="271254"/>
                    <a:pt x="65005" y="236387"/>
                  </a:cubicBezTo>
                  <a:lnTo>
                    <a:pt x="26350" y="90732"/>
                  </a:lnTo>
                  <a:cubicBezTo>
                    <a:pt x="71190" y="85707"/>
                    <a:pt x="111160" y="78517"/>
                    <a:pt x="148115" y="6885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2" name="Frihandsfigur: Form 361">
              <a:extLst>
                <a:ext uri="{FF2B5EF4-FFF2-40B4-BE49-F238E27FC236}">
                  <a16:creationId xmlns:a16="http://schemas.microsoft.com/office/drawing/2014/main" id="{B5D56F62-BB32-4F4E-A74C-3F87E29137E7}"/>
                </a:ext>
              </a:extLst>
            </p:cNvPr>
            <p:cNvSpPr/>
            <p:nvPr/>
          </p:nvSpPr>
          <p:spPr>
            <a:xfrm>
              <a:off x="6727353" y="5214029"/>
              <a:ext cx="67586" cy="36548"/>
            </a:xfrm>
            <a:custGeom>
              <a:avLst/>
              <a:gdLst>
                <a:gd name="connsiteX0" fmla="*/ 5454 w 78423"/>
                <a:gd name="connsiteY0" fmla="*/ 40631 h 42408"/>
                <a:gd name="connsiteX1" fmla="*/ 11562 w 78423"/>
                <a:gd name="connsiteY1" fmla="*/ 42409 h 42408"/>
                <a:gd name="connsiteX2" fmla="*/ 21381 w 78423"/>
                <a:gd name="connsiteY2" fmla="*/ 37074 h 42408"/>
                <a:gd name="connsiteX3" fmla="*/ 39162 w 78423"/>
                <a:gd name="connsiteY3" fmla="*/ 24163 h 42408"/>
                <a:gd name="connsiteX4" fmla="*/ 61428 w 78423"/>
                <a:gd name="connsiteY4" fmla="*/ 26405 h 42408"/>
                <a:gd name="connsiteX5" fmla="*/ 77044 w 78423"/>
                <a:gd name="connsiteY5" fmla="*/ 21612 h 42408"/>
                <a:gd name="connsiteX6" fmla="*/ 72329 w 78423"/>
                <a:gd name="connsiteY6" fmla="*/ 5918 h 42408"/>
                <a:gd name="connsiteX7" fmla="*/ 33054 w 78423"/>
                <a:gd name="connsiteY7" fmla="*/ 1820 h 42408"/>
                <a:gd name="connsiteX8" fmla="*/ 1666 w 78423"/>
                <a:gd name="connsiteY8" fmla="*/ 24859 h 42408"/>
                <a:gd name="connsiteX9" fmla="*/ 5454 w 78423"/>
                <a:gd name="connsiteY9" fmla="*/ 40631 h 4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423" h="42408">
                  <a:moveTo>
                    <a:pt x="5454" y="40631"/>
                  </a:moveTo>
                  <a:cubicBezTo>
                    <a:pt x="7387" y="41867"/>
                    <a:pt x="9474" y="42409"/>
                    <a:pt x="11562" y="42409"/>
                  </a:cubicBezTo>
                  <a:cubicBezTo>
                    <a:pt x="15428" y="42409"/>
                    <a:pt x="19138" y="40476"/>
                    <a:pt x="21381" y="37074"/>
                  </a:cubicBezTo>
                  <a:cubicBezTo>
                    <a:pt x="21458" y="36997"/>
                    <a:pt x="27797" y="27255"/>
                    <a:pt x="39162" y="24163"/>
                  </a:cubicBezTo>
                  <a:cubicBezTo>
                    <a:pt x="50682" y="21071"/>
                    <a:pt x="61118" y="26173"/>
                    <a:pt x="61428" y="26405"/>
                  </a:cubicBezTo>
                  <a:cubicBezTo>
                    <a:pt x="67071" y="29343"/>
                    <a:pt x="74030" y="27255"/>
                    <a:pt x="77044" y="21612"/>
                  </a:cubicBezTo>
                  <a:cubicBezTo>
                    <a:pt x="80060" y="15968"/>
                    <a:pt x="77972" y="8933"/>
                    <a:pt x="72329" y="5918"/>
                  </a:cubicBezTo>
                  <a:cubicBezTo>
                    <a:pt x="70473" y="4913"/>
                    <a:pt x="53465" y="-3669"/>
                    <a:pt x="33054" y="1820"/>
                  </a:cubicBezTo>
                  <a:cubicBezTo>
                    <a:pt x="13031" y="7309"/>
                    <a:pt x="2826" y="23081"/>
                    <a:pt x="1666" y="24859"/>
                  </a:cubicBezTo>
                  <a:cubicBezTo>
                    <a:pt x="-1581" y="30116"/>
                    <a:pt x="43" y="37229"/>
                    <a:pt x="5454" y="4063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3" name="Frihandsfigur: Form 362">
              <a:extLst>
                <a:ext uri="{FF2B5EF4-FFF2-40B4-BE49-F238E27FC236}">
                  <a16:creationId xmlns:a16="http://schemas.microsoft.com/office/drawing/2014/main" id="{D00360F6-F05C-49B7-B10D-A7C297756F8F}"/>
                </a:ext>
              </a:extLst>
            </p:cNvPr>
            <p:cNvSpPr/>
            <p:nvPr/>
          </p:nvSpPr>
          <p:spPr>
            <a:xfrm>
              <a:off x="6627894" y="5240653"/>
              <a:ext cx="67570" cy="36575"/>
            </a:xfrm>
            <a:custGeom>
              <a:avLst/>
              <a:gdLst>
                <a:gd name="connsiteX0" fmla="*/ 5436 w 78405"/>
                <a:gd name="connsiteY0" fmla="*/ 40662 h 42440"/>
                <a:gd name="connsiteX1" fmla="*/ 11544 w 78405"/>
                <a:gd name="connsiteY1" fmla="*/ 42440 h 42440"/>
                <a:gd name="connsiteX2" fmla="*/ 21362 w 78405"/>
                <a:gd name="connsiteY2" fmla="*/ 37106 h 42440"/>
                <a:gd name="connsiteX3" fmla="*/ 39144 w 78405"/>
                <a:gd name="connsiteY3" fmla="*/ 24195 h 42440"/>
                <a:gd name="connsiteX4" fmla="*/ 61410 w 78405"/>
                <a:gd name="connsiteY4" fmla="*/ 26437 h 42440"/>
                <a:gd name="connsiteX5" fmla="*/ 77026 w 78405"/>
                <a:gd name="connsiteY5" fmla="*/ 21644 h 42440"/>
                <a:gd name="connsiteX6" fmla="*/ 72311 w 78405"/>
                <a:gd name="connsiteY6" fmla="*/ 5950 h 42440"/>
                <a:gd name="connsiteX7" fmla="*/ 33036 w 78405"/>
                <a:gd name="connsiteY7" fmla="*/ 1852 h 42440"/>
                <a:gd name="connsiteX8" fmla="*/ 1648 w 78405"/>
                <a:gd name="connsiteY8" fmla="*/ 24891 h 42440"/>
                <a:gd name="connsiteX9" fmla="*/ 5436 w 78405"/>
                <a:gd name="connsiteY9" fmla="*/ 40662 h 4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405" h="42440">
                  <a:moveTo>
                    <a:pt x="5436" y="40662"/>
                  </a:moveTo>
                  <a:cubicBezTo>
                    <a:pt x="7369" y="41899"/>
                    <a:pt x="9456" y="42440"/>
                    <a:pt x="11544" y="42440"/>
                  </a:cubicBezTo>
                  <a:cubicBezTo>
                    <a:pt x="15410" y="42440"/>
                    <a:pt x="19120" y="40508"/>
                    <a:pt x="21362" y="37106"/>
                  </a:cubicBezTo>
                  <a:cubicBezTo>
                    <a:pt x="21440" y="37029"/>
                    <a:pt x="27779" y="27287"/>
                    <a:pt x="39144" y="24195"/>
                  </a:cubicBezTo>
                  <a:cubicBezTo>
                    <a:pt x="50664" y="21025"/>
                    <a:pt x="61100" y="26205"/>
                    <a:pt x="61410" y="26437"/>
                  </a:cubicBezTo>
                  <a:cubicBezTo>
                    <a:pt x="67053" y="29375"/>
                    <a:pt x="74011" y="27287"/>
                    <a:pt x="77026" y="21644"/>
                  </a:cubicBezTo>
                  <a:cubicBezTo>
                    <a:pt x="80042" y="16000"/>
                    <a:pt x="77954" y="8965"/>
                    <a:pt x="72311" y="5950"/>
                  </a:cubicBezTo>
                  <a:cubicBezTo>
                    <a:pt x="70455" y="4945"/>
                    <a:pt x="53369" y="-3714"/>
                    <a:pt x="33036" y="1852"/>
                  </a:cubicBezTo>
                  <a:cubicBezTo>
                    <a:pt x="13013" y="7341"/>
                    <a:pt x="2730" y="23113"/>
                    <a:pt x="1648" y="24891"/>
                  </a:cubicBezTo>
                  <a:cubicBezTo>
                    <a:pt x="-1599" y="30225"/>
                    <a:pt x="102" y="37261"/>
                    <a:pt x="5436" y="406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4" name="Frihandsfigur: Form 363">
              <a:extLst>
                <a:ext uri="{FF2B5EF4-FFF2-40B4-BE49-F238E27FC236}">
                  <a16:creationId xmlns:a16="http://schemas.microsoft.com/office/drawing/2014/main" id="{76DC9D38-8029-4946-BD8B-4FBFAF0A787A}"/>
                </a:ext>
              </a:extLst>
            </p:cNvPr>
            <p:cNvSpPr/>
            <p:nvPr/>
          </p:nvSpPr>
          <p:spPr>
            <a:xfrm>
              <a:off x="6661979" y="5278686"/>
              <a:ext cx="128647" cy="70300"/>
            </a:xfrm>
            <a:custGeom>
              <a:avLst/>
              <a:gdLst>
                <a:gd name="connsiteX0" fmla="*/ 21008 w 149275"/>
                <a:gd name="connsiteY0" fmla="*/ 38588 h 81573"/>
                <a:gd name="connsiteX1" fmla="*/ 4850 w 149275"/>
                <a:gd name="connsiteY1" fmla="*/ 35959 h 81573"/>
                <a:gd name="connsiteX2" fmla="*/ 2144 w 149275"/>
                <a:gd name="connsiteY2" fmla="*/ 52117 h 81573"/>
                <a:gd name="connsiteX3" fmla="*/ 63220 w 149275"/>
                <a:gd name="connsiteY3" fmla="*/ 81573 h 81573"/>
                <a:gd name="connsiteX4" fmla="*/ 87496 w 149275"/>
                <a:gd name="connsiteY4" fmla="*/ 78249 h 81573"/>
                <a:gd name="connsiteX5" fmla="*/ 149190 w 149275"/>
                <a:gd name="connsiteY5" fmla="*/ 12921 h 81573"/>
                <a:gd name="connsiteX6" fmla="*/ 139140 w 149275"/>
                <a:gd name="connsiteY6" fmla="*/ 87 h 81573"/>
                <a:gd name="connsiteX7" fmla="*/ 126229 w 149275"/>
                <a:gd name="connsiteY7" fmla="*/ 10137 h 81573"/>
                <a:gd name="connsiteX8" fmla="*/ 81543 w 149275"/>
                <a:gd name="connsiteY8" fmla="*/ 55828 h 81573"/>
                <a:gd name="connsiteX9" fmla="*/ 21008 w 149275"/>
                <a:gd name="connsiteY9" fmla="*/ 38588 h 8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275" h="81573">
                  <a:moveTo>
                    <a:pt x="21008" y="38588"/>
                  </a:moveTo>
                  <a:cubicBezTo>
                    <a:pt x="17297" y="33408"/>
                    <a:pt x="10030" y="32248"/>
                    <a:pt x="4850" y="35959"/>
                  </a:cubicBezTo>
                  <a:cubicBezTo>
                    <a:pt x="-330" y="39670"/>
                    <a:pt x="-1567" y="46937"/>
                    <a:pt x="2144" y="52117"/>
                  </a:cubicBezTo>
                  <a:cubicBezTo>
                    <a:pt x="3149" y="53509"/>
                    <a:pt x="23714" y="81573"/>
                    <a:pt x="63220" y="81573"/>
                  </a:cubicBezTo>
                  <a:cubicBezTo>
                    <a:pt x="70642" y="81573"/>
                    <a:pt x="78759" y="80568"/>
                    <a:pt x="87496" y="78249"/>
                  </a:cubicBezTo>
                  <a:cubicBezTo>
                    <a:pt x="142696" y="63482"/>
                    <a:pt x="148958" y="15008"/>
                    <a:pt x="149190" y="12921"/>
                  </a:cubicBezTo>
                  <a:cubicBezTo>
                    <a:pt x="149963" y="6581"/>
                    <a:pt x="145402" y="860"/>
                    <a:pt x="139140" y="87"/>
                  </a:cubicBezTo>
                  <a:cubicBezTo>
                    <a:pt x="132723" y="-686"/>
                    <a:pt x="127002" y="3798"/>
                    <a:pt x="126229" y="10137"/>
                  </a:cubicBezTo>
                  <a:cubicBezTo>
                    <a:pt x="126074" y="11529"/>
                    <a:pt x="121126" y="45159"/>
                    <a:pt x="81543" y="55828"/>
                  </a:cubicBezTo>
                  <a:cubicBezTo>
                    <a:pt x="42268" y="66420"/>
                    <a:pt x="22013" y="39902"/>
                    <a:pt x="21008" y="3858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5" name="Frihandsfigur: Form 364">
              <a:extLst>
                <a:ext uri="{FF2B5EF4-FFF2-40B4-BE49-F238E27FC236}">
                  <a16:creationId xmlns:a16="http://schemas.microsoft.com/office/drawing/2014/main" id="{94AF5BBD-AD6C-46CD-9292-6248F480C667}"/>
                </a:ext>
              </a:extLst>
            </p:cNvPr>
            <p:cNvSpPr/>
            <p:nvPr/>
          </p:nvSpPr>
          <p:spPr>
            <a:xfrm>
              <a:off x="6833749" y="4947155"/>
              <a:ext cx="199707" cy="469791"/>
            </a:xfrm>
            <a:custGeom>
              <a:avLst/>
              <a:gdLst>
                <a:gd name="connsiteX0" fmla="*/ 214127 w 231729"/>
                <a:gd name="connsiteY0" fmla="*/ 188639 h 545121"/>
                <a:gd name="connsiteX1" fmla="*/ 220081 w 231729"/>
                <a:gd name="connsiteY1" fmla="*/ 190263 h 545121"/>
                <a:gd name="connsiteX2" fmla="*/ 230054 w 231729"/>
                <a:gd name="connsiteY2" fmla="*/ 184620 h 545121"/>
                <a:gd name="connsiteX3" fmla="*/ 226111 w 231729"/>
                <a:gd name="connsiteY3" fmla="*/ 168693 h 545121"/>
                <a:gd name="connsiteX4" fmla="*/ 127384 w 231729"/>
                <a:gd name="connsiteY4" fmla="*/ 109473 h 545121"/>
                <a:gd name="connsiteX5" fmla="*/ 127384 w 231729"/>
                <a:gd name="connsiteY5" fmla="*/ 32161 h 545121"/>
                <a:gd name="connsiteX6" fmla="*/ 196810 w 231729"/>
                <a:gd name="connsiteY6" fmla="*/ 73832 h 545121"/>
                <a:gd name="connsiteX7" fmla="*/ 202763 w 231729"/>
                <a:gd name="connsiteY7" fmla="*/ 75455 h 545121"/>
                <a:gd name="connsiteX8" fmla="*/ 212736 w 231729"/>
                <a:gd name="connsiteY8" fmla="*/ 69812 h 545121"/>
                <a:gd name="connsiteX9" fmla="*/ 208793 w 231729"/>
                <a:gd name="connsiteY9" fmla="*/ 53886 h 545121"/>
                <a:gd name="connsiteX10" fmla="*/ 121818 w 231729"/>
                <a:gd name="connsiteY10" fmla="*/ 1701 h 545121"/>
                <a:gd name="connsiteX11" fmla="*/ 121276 w 231729"/>
                <a:gd name="connsiteY11" fmla="*/ 1469 h 545121"/>
                <a:gd name="connsiteX12" fmla="*/ 120504 w 231729"/>
                <a:gd name="connsiteY12" fmla="*/ 1082 h 545121"/>
                <a:gd name="connsiteX13" fmla="*/ 119962 w 231729"/>
                <a:gd name="connsiteY13" fmla="*/ 850 h 545121"/>
                <a:gd name="connsiteX14" fmla="*/ 119112 w 231729"/>
                <a:gd name="connsiteY14" fmla="*/ 541 h 545121"/>
                <a:gd name="connsiteX15" fmla="*/ 118416 w 231729"/>
                <a:gd name="connsiteY15" fmla="*/ 309 h 545121"/>
                <a:gd name="connsiteX16" fmla="*/ 117875 w 231729"/>
                <a:gd name="connsiteY16" fmla="*/ 232 h 545121"/>
                <a:gd name="connsiteX17" fmla="*/ 116947 w 231729"/>
                <a:gd name="connsiteY17" fmla="*/ 77 h 545121"/>
                <a:gd name="connsiteX18" fmla="*/ 116097 w 231729"/>
                <a:gd name="connsiteY18" fmla="*/ 0 h 545121"/>
                <a:gd name="connsiteX19" fmla="*/ 115865 w 231729"/>
                <a:gd name="connsiteY19" fmla="*/ 0 h 545121"/>
                <a:gd name="connsiteX20" fmla="*/ 115633 w 231729"/>
                <a:gd name="connsiteY20" fmla="*/ 0 h 545121"/>
                <a:gd name="connsiteX21" fmla="*/ 114783 w 231729"/>
                <a:gd name="connsiteY21" fmla="*/ 77 h 545121"/>
                <a:gd name="connsiteX22" fmla="*/ 113855 w 231729"/>
                <a:gd name="connsiteY22" fmla="*/ 232 h 545121"/>
                <a:gd name="connsiteX23" fmla="*/ 113314 w 231729"/>
                <a:gd name="connsiteY23" fmla="*/ 309 h 545121"/>
                <a:gd name="connsiteX24" fmla="*/ 112540 w 231729"/>
                <a:gd name="connsiteY24" fmla="*/ 541 h 545121"/>
                <a:gd name="connsiteX25" fmla="*/ 111690 w 231729"/>
                <a:gd name="connsiteY25" fmla="*/ 850 h 545121"/>
                <a:gd name="connsiteX26" fmla="*/ 111149 w 231729"/>
                <a:gd name="connsiteY26" fmla="*/ 1082 h 545121"/>
                <a:gd name="connsiteX27" fmla="*/ 110376 w 231729"/>
                <a:gd name="connsiteY27" fmla="*/ 1469 h 545121"/>
                <a:gd name="connsiteX28" fmla="*/ 109912 w 231729"/>
                <a:gd name="connsiteY28" fmla="*/ 1701 h 545121"/>
                <a:gd name="connsiteX29" fmla="*/ 22937 w 231729"/>
                <a:gd name="connsiteY29" fmla="*/ 53886 h 545121"/>
                <a:gd name="connsiteX30" fmla="*/ 18994 w 231729"/>
                <a:gd name="connsiteY30" fmla="*/ 69812 h 545121"/>
                <a:gd name="connsiteX31" fmla="*/ 28967 w 231729"/>
                <a:gd name="connsiteY31" fmla="*/ 75455 h 545121"/>
                <a:gd name="connsiteX32" fmla="*/ 34920 w 231729"/>
                <a:gd name="connsiteY32" fmla="*/ 73832 h 545121"/>
                <a:gd name="connsiteX33" fmla="*/ 104345 w 231729"/>
                <a:gd name="connsiteY33" fmla="*/ 32161 h 545121"/>
                <a:gd name="connsiteX34" fmla="*/ 104345 w 231729"/>
                <a:gd name="connsiteY34" fmla="*/ 109473 h 545121"/>
                <a:gd name="connsiteX35" fmla="*/ 5619 w 231729"/>
                <a:gd name="connsiteY35" fmla="*/ 168693 h 545121"/>
                <a:gd name="connsiteX36" fmla="*/ 1676 w 231729"/>
                <a:gd name="connsiteY36" fmla="*/ 184620 h 545121"/>
                <a:gd name="connsiteX37" fmla="*/ 11649 w 231729"/>
                <a:gd name="connsiteY37" fmla="*/ 190263 h 545121"/>
                <a:gd name="connsiteX38" fmla="*/ 17602 w 231729"/>
                <a:gd name="connsiteY38" fmla="*/ 188639 h 545121"/>
                <a:gd name="connsiteX39" fmla="*/ 104423 w 231729"/>
                <a:gd name="connsiteY39" fmla="*/ 136532 h 545121"/>
                <a:gd name="connsiteX40" fmla="*/ 104423 w 231729"/>
                <a:gd name="connsiteY40" fmla="*/ 213843 h 545121"/>
                <a:gd name="connsiteX41" fmla="*/ 40486 w 231729"/>
                <a:gd name="connsiteY41" fmla="*/ 252190 h 545121"/>
                <a:gd name="connsiteX42" fmla="*/ 36544 w 231729"/>
                <a:gd name="connsiteY42" fmla="*/ 268116 h 545121"/>
                <a:gd name="connsiteX43" fmla="*/ 46517 w 231729"/>
                <a:gd name="connsiteY43" fmla="*/ 273759 h 545121"/>
                <a:gd name="connsiteX44" fmla="*/ 52470 w 231729"/>
                <a:gd name="connsiteY44" fmla="*/ 272136 h 545121"/>
                <a:gd name="connsiteX45" fmla="*/ 104500 w 231729"/>
                <a:gd name="connsiteY45" fmla="*/ 240902 h 545121"/>
                <a:gd name="connsiteX46" fmla="*/ 104500 w 231729"/>
                <a:gd name="connsiteY46" fmla="*/ 533525 h 545121"/>
                <a:gd name="connsiteX47" fmla="*/ 116097 w 231729"/>
                <a:gd name="connsiteY47" fmla="*/ 545122 h 545121"/>
                <a:gd name="connsiteX48" fmla="*/ 127693 w 231729"/>
                <a:gd name="connsiteY48" fmla="*/ 533525 h 545121"/>
                <a:gd name="connsiteX49" fmla="*/ 127693 w 231729"/>
                <a:gd name="connsiteY49" fmla="*/ 240902 h 545121"/>
                <a:gd name="connsiteX50" fmla="*/ 179724 w 231729"/>
                <a:gd name="connsiteY50" fmla="*/ 272136 h 545121"/>
                <a:gd name="connsiteX51" fmla="*/ 185677 w 231729"/>
                <a:gd name="connsiteY51" fmla="*/ 273759 h 545121"/>
                <a:gd name="connsiteX52" fmla="*/ 195650 w 231729"/>
                <a:gd name="connsiteY52" fmla="*/ 268116 h 545121"/>
                <a:gd name="connsiteX53" fmla="*/ 191707 w 231729"/>
                <a:gd name="connsiteY53" fmla="*/ 252190 h 545121"/>
                <a:gd name="connsiteX54" fmla="*/ 127771 w 231729"/>
                <a:gd name="connsiteY54" fmla="*/ 213843 h 545121"/>
                <a:gd name="connsiteX55" fmla="*/ 127771 w 231729"/>
                <a:gd name="connsiteY55" fmla="*/ 136532 h 545121"/>
                <a:gd name="connsiteX56" fmla="*/ 214127 w 231729"/>
                <a:gd name="connsiteY56" fmla="*/ 188639 h 54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31729" h="545121">
                  <a:moveTo>
                    <a:pt x="214127" y="188639"/>
                  </a:moveTo>
                  <a:cubicBezTo>
                    <a:pt x="215983" y="189799"/>
                    <a:pt x="218070" y="190263"/>
                    <a:pt x="220081" y="190263"/>
                  </a:cubicBezTo>
                  <a:cubicBezTo>
                    <a:pt x="224024" y="190263"/>
                    <a:pt x="227889" y="188253"/>
                    <a:pt x="230054" y="184620"/>
                  </a:cubicBezTo>
                  <a:cubicBezTo>
                    <a:pt x="233378" y="179130"/>
                    <a:pt x="231600" y="172018"/>
                    <a:pt x="226111" y="168693"/>
                  </a:cubicBezTo>
                  <a:lnTo>
                    <a:pt x="127384" y="109473"/>
                  </a:lnTo>
                  <a:lnTo>
                    <a:pt x="127384" y="32161"/>
                  </a:lnTo>
                  <a:lnTo>
                    <a:pt x="196810" y="73832"/>
                  </a:lnTo>
                  <a:cubicBezTo>
                    <a:pt x="198665" y="74992"/>
                    <a:pt x="200753" y="75455"/>
                    <a:pt x="202763" y="75455"/>
                  </a:cubicBezTo>
                  <a:cubicBezTo>
                    <a:pt x="206705" y="75455"/>
                    <a:pt x="210571" y="73446"/>
                    <a:pt x="212736" y="69812"/>
                  </a:cubicBezTo>
                  <a:cubicBezTo>
                    <a:pt x="216060" y="64323"/>
                    <a:pt x="214282" y="57210"/>
                    <a:pt x="208793" y="53886"/>
                  </a:cubicBezTo>
                  <a:lnTo>
                    <a:pt x="121818" y="1701"/>
                  </a:lnTo>
                  <a:cubicBezTo>
                    <a:pt x="121663" y="1623"/>
                    <a:pt x="121509" y="1546"/>
                    <a:pt x="121276" y="1469"/>
                  </a:cubicBezTo>
                  <a:cubicBezTo>
                    <a:pt x="121045" y="1314"/>
                    <a:pt x="120813" y="1159"/>
                    <a:pt x="120504" y="1082"/>
                  </a:cubicBezTo>
                  <a:cubicBezTo>
                    <a:pt x="120349" y="1005"/>
                    <a:pt x="120117" y="928"/>
                    <a:pt x="119962" y="850"/>
                  </a:cubicBezTo>
                  <a:cubicBezTo>
                    <a:pt x="119653" y="773"/>
                    <a:pt x="119344" y="618"/>
                    <a:pt x="119112" y="541"/>
                  </a:cubicBezTo>
                  <a:cubicBezTo>
                    <a:pt x="118880" y="464"/>
                    <a:pt x="118648" y="386"/>
                    <a:pt x="118416" y="309"/>
                  </a:cubicBezTo>
                  <a:cubicBezTo>
                    <a:pt x="118262" y="232"/>
                    <a:pt x="118030" y="232"/>
                    <a:pt x="117875" y="232"/>
                  </a:cubicBezTo>
                  <a:cubicBezTo>
                    <a:pt x="117566" y="154"/>
                    <a:pt x="117257" y="154"/>
                    <a:pt x="116947" y="77"/>
                  </a:cubicBezTo>
                  <a:cubicBezTo>
                    <a:pt x="116638" y="77"/>
                    <a:pt x="116406" y="0"/>
                    <a:pt x="116097" y="0"/>
                  </a:cubicBezTo>
                  <a:cubicBezTo>
                    <a:pt x="116019" y="0"/>
                    <a:pt x="115942" y="0"/>
                    <a:pt x="115865" y="0"/>
                  </a:cubicBezTo>
                  <a:cubicBezTo>
                    <a:pt x="115788" y="0"/>
                    <a:pt x="115710" y="0"/>
                    <a:pt x="115633" y="0"/>
                  </a:cubicBezTo>
                  <a:cubicBezTo>
                    <a:pt x="115324" y="0"/>
                    <a:pt x="115092" y="0"/>
                    <a:pt x="114783" y="77"/>
                  </a:cubicBezTo>
                  <a:cubicBezTo>
                    <a:pt x="114473" y="77"/>
                    <a:pt x="114164" y="154"/>
                    <a:pt x="113855" y="232"/>
                  </a:cubicBezTo>
                  <a:cubicBezTo>
                    <a:pt x="113700" y="232"/>
                    <a:pt x="113468" y="309"/>
                    <a:pt x="113314" y="309"/>
                  </a:cubicBezTo>
                  <a:cubicBezTo>
                    <a:pt x="113081" y="386"/>
                    <a:pt x="112850" y="464"/>
                    <a:pt x="112540" y="541"/>
                  </a:cubicBezTo>
                  <a:cubicBezTo>
                    <a:pt x="112231" y="618"/>
                    <a:pt x="111922" y="696"/>
                    <a:pt x="111690" y="850"/>
                  </a:cubicBezTo>
                  <a:cubicBezTo>
                    <a:pt x="111535" y="928"/>
                    <a:pt x="111303" y="1005"/>
                    <a:pt x="111149" y="1082"/>
                  </a:cubicBezTo>
                  <a:cubicBezTo>
                    <a:pt x="110917" y="1237"/>
                    <a:pt x="110607" y="1314"/>
                    <a:pt x="110376" y="1469"/>
                  </a:cubicBezTo>
                  <a:cubicBezTo>
                    <a:pt x="110221" y="1546"/>
                    <a:pt x="110066" y="1623"/>
                    <a:pt x="109912" y="1701"/>
                  </a:cubicBezTo>
                  <a:lnTo>
                    <a:pt x="22937" y="53886"/>
                  </a:lnTo>
                  <a:cubicBezTo>
                    <a:pt x="17447" y="57210"/>
                    <a:pt x="15669" y="64323"/>
                    <a:pt x="18994" y="69812"/>
                  </a:cubicBezTo>
                  <a:cubicBezTo>
                    <a:pt x="21158" y="73446"/>
                    <a:pt x="25024" y="75455"/>
                    <a:pt x="28967" y="75455"/>
                  </a:cubicBezTo>
                  <a:cubicBezTo>
                    <a:pt x="30977" y="75455"/>
                    <a:pt x="33064" y="74915"/>
                    <a:pt x="34920" y="73832"/>
                  </a:cubicBezTo>
                  <a:lnTo>
                    <a:pt x="104345" y="32161"/>
                  </a:lnTo>
                  <a:lnTo>
                    <a:pt x="104345" y="109473"/>
                  </a:lnTo>
                  <a:lnTo>
                    <a:pt x="5619" y="168693"/>
                  </a:lnTo>
                  <a:cubicBezTo>
                    <a:pt x="130" y="172018"/>
                    <a:pt x="-1648" y="179130"/>
                    <a:pt x="1676" y="184620"/>
                  </a:cubicBezTo>
                  <a:cubicBezTo>
                    <a:pt x="3841" y="188253"/>
                    <a:pt x="7706" y="190263"/>
                    <a:pt x="11649" y="190263"/>
                  </a:cubicBezTo>
                  <a:cubicBezTo>
                    <a:pt x="13659" y="190263"/>
                    <a:pt x="15747" y="189722"/>
                    <a:pt x="17602" y="188639"/>
                  </a:cubicBezTo>
                  <a:lnTo>
                    <a:pt x="104423" y="136532"/>
                  </a:lnTo>
                  <a:lnTo>
                    <a:pt x="104423" y="213843"/>
                  </a:lnTo>
                  <a:lnTo>
                    <a:pt x="40486" y="252190"/>
                  </a:lnTo>
                  <a:cubicBezTo>
                    <a:pt x="34997" y="255514"/>
                    <a:pt x="33219" y="262626"/>
                    <a:pt x="36544" y="268116"/>
                  </a:cubicBezTo>
                  <a:cubicBezTo>
                    <a:pt x="38708" y="271749"/>
                    <a:pt x="42574" y="273759"/>
                    <a:pt x="46517" y="273759"/>
                  </a:cubicBezTo>
                  <a:cubicBezTo>
                    <a:pt x="48527" y="273759"/>
                    <a:pt x="50614" y="273218"/>
                    <a:pt x="52470" y="272136"/>
                  </a:cubicBezTo>
                  <a:lnTo>
                    <a:pt x="104500" y="240902"/>
                  </a:lnTo>
                  <a:lnTo>
                    <a:pt x="104500" y="533525"/>
                  </a:lnTo>
                  <a:cubicBezTo>
                    <a:pt x="104500" y="539942"/>
                    <a:pt x="109680" y="545122"/>
                    <a:pt x="116097" y="545122"/>
                  </a:cubicBezTo>
                  <a:cubicBezTo>
                    <a:pt x="122514" y="545122"/>
                    <a:pt x="127693" y="539942"/>
                    <a:pt x="127693" y="533525"/>
                  </a:cubicBezTo>
                  <a:lnTo>
                    <a:pt x="127693" y="240902"/>
                  </a:lnTo>
                  <a:lnTo>
                    <a:pt x="179724" y="272136"/>
                  </a:lnTo>
                  <a:cubicBezTo>
                    <a:pt x="181579" y="273295"/>
                    <a:pt x="183667" y="273759"/>
                    <a:pt x="185677" y="273759"/>
                  </a:cubicBezTo>
                  <a:cubicBezTo>
                    <a:pt x="189620" y="273759"/>
                    <a:pt x="193485" y="271749"/>
                    <a:pt x="195650" y="268116"/>
                  </a:cubicBezTo>
                  <a:cubicBezTo>
                    <a:pt x="198974" y="262626"/>
                    <a:pt x="197196" y="255514"/>
                    <a:pt x="191707" y="252190"/>
                  </a:cubicBezTo>
                  <a:lnTo>
                    <a:pt x="127771" y="213843"/>
                  </a:lnTo>
                  <a:lnTo>
                    <a:pt x="127771" y="136532"/>
                  </a:lnTo>
                  <a:lnTo>
                    <a:pt x="214127" y="188639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6" name="Frihandsfigur: Form 365">
              <a:extLst>
                <a:ext uri="{FF2B5EF4-FFF2-40B4-BE49-F238E27FC236}">
                  <a16:creationId xmlns:a16="http://schemas.microsoft.com/office/drawing/2014/main" id="{7978E862-70C3-4E3C-BA6B-F579267CBBAA}"/>
                </a:ext>
              </a:extLst>
            </p:cNvPr>
            <p:cNvSpPr/>
            <p:nvPr/>
          </p:nvSpPr>
          <p:spPr>
            <a:xfrm>
              <a:off x="6578970" y="5057400"/>
              <a:ext cx="132777" cy="37935"/>
            </a:xfrm>
            <a:custGeom>
              <a:avLst/>
              <a:gdLst>
                <a:gd name="connsiteX0" fmla="*/ 108668 w 154068"/>
                <a:gd name="connsiteY0" fmla="*/ 260 h 44018"/>
                <a:gd name="connsiteX1" fmla="*/ 77048 w 154068"/>
                <a:gd name="connsiteY1" fmla="*/ 14176 h 44018"/>
                <a:gd name="connsiteX2" fmla="*/ 45350 w 154068"/>
                <a:gd name="connsiteY2" fmla="*/ 260 h 44018"/>
                <a:gd name="connsiteX3" fmla="*/ 2520 w 154068"/>
                <a:gd name="connsiteY3" fmla="*/ 15954 h 44018"/>
                <a:gd name="connsiteX4" fmla="*/ 4220 w 154068"/>
                <a:gd name="connsiteY4" fmla="*/ 32035 h 44018"/>
                <a:gd name="connsiteX5" fmla="*/ 20456 w 154068"/>
                <a:gd name="connsiteY5" fmla="*/ 30643 h 44018"/>
                <a:gd name="connsiteX6" fmla="*/ 43186 w 154068"/>
                <a:gd name="connsiteY6" fmla="*/ 23299 h 44018"/>
                <a:gd name="connsiteX7" fmla="*/ 66533 w 154068"/>
                <a:gd name="connsiteY7" fmla="*/ 37524 h 44018"/>
                <a:gd name="connsiteX8" fmla="*/ 76893 w 154068"/>
                <a:gd name="connsiteY8" fmla="*/ 44018 h 44018"/>
                <a:gd name="connsiteX9" fmla="*/ 77048 w 154068"/>
                <a:gd name="connsiteY9" fmla="*/ 44018 h 44018"/>
                <a:gd name="connsiteX10" fmla="*/ 87407 w 154068"/>
                <a:gd name="connsiteY10" fmla="*/ 37601 h 44018"/>
                <a:gd name="connsiteX11" fmla="*/ 110756 w 154068"/>
                <a:gd name="connsiteY11" fmla="*/ 23221 h 44018"/>
                <a:gd name="connsiteX12" fmla="*/ 133408 w 154068"/>
                <a:gd name="connsiteY12" fmla="*/ 30411 h 44018"/>
                <a:gd name="connsiteX13" fmla="*/ 149720 w 154068"/>
                <a:gd name="connsiteY13" fmla="*/ 32189 h 44018"/>
                <a:gd name="connsiteX14" fmla="*/ 151499 w 154068"/>
                <a:gd name="connsiteY14" fmla="*/ 15877 h 44018"/>
                <a:gd name="connsiteX15" fmla="*/ 108668 w 154068"/>
                <a:gd name="connsiteY15" fmla="*/ 260 h 44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4068" h="44018">
                  <a:moveTo>
                    <a:pt x="108668" y="260"/>
                  </a:moveTo>
                  <a:cubicBezTo>
                    <a:pt x="93979" y="1651"/>
                    <a:pt x="83774" y="7914"/>
                    <a:pt x="77048" y="14176"/>
                  </a:cubicBezTo>
                  <a:cubicBezTo>
                    <a:pt x="70322" y="7914"/>
                    <a:pt x="60039" y="1651"/>
                    <a:pt x="45350" y="260"/>
                  </a:cubicBezTo>
                  <a:cubicBezTo>
                    <a:pt x="23162" y="-1827"/>
                    <a:pt x="8009" y="9151"/>
                    <a:pt x="2520" y="15954"/>
                  </a:cubicBezTo>
                  <a:cubicBezTo>
                    <a:pt x="-1423" y="20902"/>
                    <a:pt x="-650" y="28015"/>
                    <a:pt x="4220" y="32035"/>
                  </a:cubicBezTo>
                  <a:cubicBezTo>
                    <a:pt x="9091" y="36055"/>
                    <a:pt x="16358" y="35437"/>
                    <a:pt x="20456" y="30643"/>
                  </a:cubicBezTo>
                  <a:cubicBezTo>
                    <a:pt x="20765" y="30256"/>
                    <a:pt x="28264" y="21830"/>
                    <a:pt x="43186" y="23299"/>
                  </a:cubicBezTo>
                  <a:cubicBezTo>
                    <a:pt x="59807" y="24845"/>
                    <a:pt x="66302" y="37137"/>
                    <a:pt x="66533" y="37524"/>
                  </a:cubicBezTo>
                  <a:cubicBezTo>
                    <a:pt x="68466" y="41467"/>
                    <a:pt x="72486" y="44018"/>
                    <a:pt x="76893" y="44018"/>
                  </a:cubicBezTo>
                  <a:cubicBezTo>
                    <a:pt x="76971" y="44018"/>
                    <a:pt x="76971" y="44018"/>
                    <a:pt x="77048" y="44018"/>
                  </a:cubicBezTo>
                  <a:cubicBezTo>
                    <a:pt x="81377" y="44018"/>
                    <a:pt x="85397" y="41544"/>
                    <a:pt x="87407" y="37601"/>
                  </a:cubicBezTo>
                  <a:cubicBezTo>
                    <a:pt x="87640" y="37060"/>
                    <a:pt x="94133" y="24768"/>
                    <a:pt x="110756" y="23221"/>
                  </a:cubicBezTo>
                  <a:cubicBezTo>
                    <a:pt x="125754" y="21830"/>
                    <a:pt x="133176" y="30179"/>
                    <a:pt x="133408" y="30411"/>
                  </a:cubicBezTo>
                  <a:cubicBezTo>
                    <a:pt x="137428" y="35437"/>
                    <a:pt x="144695" y="36210"/>
                    <a:pt x="149720" y="32189"/>
                  </a:cubicBezTo>
                  <a:cubicBezTo>
                    <a:pt x="154746" y="28169"/>
                    <a:pt x="155519" y="20902"/>
                    <a:pt x="151499" y="15877"/>
                  </a:cubicBezTo>
                  <a:cubicBezTo>
                    <a:pt x="146087" y="9151"/>
                    <a:pt x="130856" y="-1750"/>
                    <a:pt x="108668" y="26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7" name="Frihandsfigur: Form 366">
              <a:extLst>
                <a:ext uri="{FF2B5EF4-FFF2-40B4-BE49-F238E27FC236}">
                  <a16:creationId xmlns:a16="http://schemas.microsoft.com/office/drawing/2014/main" id="{26493C4F-1A42-4E76-8C6C-FCA761E809DC}"/>
                </a:ext>
              </a:extLst>
            </p:cNvPr>
            <p:cNvSpPr/>
            <p:nvPr/>
          </p:nvSpPr>
          <p:spPr>
            <a:xfrm>
              <a:off x="6672383" y="4982110"/>
              <a:ext cx="132844" cy="38002"/>
            </a:xfrm>
            <a:custGeom>
              <a:avLst/>
              <a:gdLst>
                <a:gd name="connsiteX0" fmla="*/ 66533 w 154145"/>
                <a:gd name="connsiteY0" fmla="*/ 37601 h 44095"/>
                <a:gd name="connsiteX1" fmla="*/ 76893 w 154145"/>
                <a:gd name="connsiteY1" fmla="*/ 44095 h 44095"/>
                <a:gd name="connsiteX2" fmla="*/ 77047 w 154145"/>
                <a:gd name="connsiteY2" fmla="*/ 44095 h 44095"/>
                <a:gd name="connsiteX3" fmla="*/ 87407 w 154145"/>
                <a:gd name="connsiteY3" fmla="*/ 37679 h 44095"/>
                <a:gd name="connsiteX4" fmla="*/ 110832 w 154145"/>
                <a:gd name="connsiteY4" fmla="*/ 23298 h 44095"/>
                <a:gd name="connsiteX5" fmla="*/ 133485 w 154145"/>
                <a:gd name="connsiteY5" fmla="*/ 30489 h 44095"/>
                <a:gd name="connsiteX6" fmla="*/ 149798 w 154145"/>
                <a:gd name="connsiteY6" fmla="*/ 32267 h 44095"/>
                <a:gd name="connsiteX7" fmla="*/ 151576 w 154145"/>
                <a:gd name="connsiteY7" fmla="*/ 15954 h 44095"/>
                <a:gd name="connsiteX8" fmla="*/ 108745 w 154145"/>
                <a:gd name="connsiteY8" fmla="*/ 260 h 44095"/>
                <a:gd name="connsiteX9" fmla="*/ 77047 w 154145"/>
                <a:gd name="connsiteY9" fmla="*/ 14176 h 44095"/>
                <a:gd name="connsiteX10" fmla="*/ 45350 w 154145"/>
                <a:gd name="connsiteY10" fmla="*/ 260 h 44095"/>
                <a:gd name="connsiteX11" fmla="*/ 2520 w 154145"/>
                <a:gd name="connsiteY11" fmla="*/ 15954 h 44095"/>
                <a:gd name="connsiteX12" fmla="*/ 4220 w 154145"/>
                <a:gd name="connsiteY12" fmla="*/ 32035 h 44095"/>
                <a:gd name="connsiteX13" fmla="*/ 20455 w 154145"/>
                <a:gd name="connsiteY13" fmla="*/ 30643 h 44095"/>
                <a:gd name="connsiteX14" fmla="*/ 43185 w 154145"/>
                <a:gd name="connsiteY14" fmla="*/ 23298 h 44095"/>
                <a:gd name="connsiteX15" fmla="*/ 66533 w 154145"/>
                <a:gd name="connsiteY15" fmla="*/ 37601 h 4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4145" h="44095">
                  <a:moveTo>
                    <a:pt x="66533" y="37601"/>
                  </a:moveTo>
                  <a:cubicBezTo>
                    <a:pt x="68466" y="41544"/>
                    <a:pt x="72486" y="44095"/>
                    <a:pt x="76893" y="44095"/>
                  </a:cubicBezTo>
                  <a:cubicBezTo>
                    <a:pt x="76970" y="44095"/>
                    <a:pt x="76970" y="44095"/>
                    <a:pt x="77047" y="44095"/>
                  </a:cubicBezTo>
                  <a:cubicBezTo>
                    <a:pt x="81377" y="44095"/>
                    <a:pt x="85397" y="41622"/>
                    <a:pt x="87407" y="37679"/>
                  </a:cubicBezTo>
                  <a:cubicBezTo>
                    <a:pt x="87716" y="37137"/>
                    <a:pt x="94211" y="24767"/>
                    <a:pt x="110832" y="23298"/>
                  </a:cubicBezTo>
                  <a:cubicBezTo>
                    <a:pt x="125908" y="21907"/>
                    <a:pt x="133253" y="30257"/>
                    <a:pt x="133485" y="30489"/>
                  </a:cubicBezTo>
                  <a:cubicBezTo>
                    <a:pt x="137505" y="35514"/>
                    <a:pt x="144772" y="36287"/>
                    <a:pt x="149798" y="32267"/>
                  </a:cubicBezTo>
                  <a:cubicBezTo>
                    <a:pt x="154823" y="28246"/>
                    <a:pt x="155596" y="20979"/>
                    <a:pt x="151576" y="15954"/>
                  </a:cubicBezTo>
                  <a:cubicBezTo>
                    <a:pt x="146086" y="9151"/>
                    <a:pt x="130856" y="-1828"/>
                    <a:pt x="108745" y="260"/>
                  </a:cubicBezTo>
                  <a:cubicBezTo>
                    <a:pt x="94056" y="1574"/>
                    <a:pt x="83773" y="7913"/>
                    <a:pt x="77047" y="14176"/>
                  </a:cubicBezTo>
                  <a:cubicBezTo>
                    <a:pt x="70321" y="7913"/>
                    <a:pt x="60039" y="1651"/>
                    <a:pt x="45350" y="260"/>
                  </a:cubicBezTo>
                  <a:cubicBezTo>
                    <a:pt x="23162" y="-1750"/>
                    <a:pt x="8008" y="9151"/>
                    <a:pt x="2520" y="15954"/>
                  </a:cubicBezTo>
                  <a:cubicBezTo>
                    <a:pt x="-1423" y="20902"/>
                    <a:pt x="-650" y="28015"/>
                    <a:pt x="4220" y="32035"/>
                  </a:cubicBezTo>
                  <a:cubicBezTo>
                    <a:pt x="9091" y="36055"/>
                    <a:pt x="16358" y="35436"/>
                    <a:pt x="20455" y="30643"/>
                  </a:cubicBezTo>
                  <a:cubicBezTo>
                    <a:pt x="20765" y="30257"/>
                    <a:pt x="28187" y="21984"/>
                    <a:pt x="43185" y="23298"/>
                  </a:cubicBezTo>
                  <a:cubicBezTo>
                    <a:pt x="59807" y="24845"/>
                    <a:pt x="66302" y="37215"/>
                    <a:pt x="66533" y="3760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6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4434462" y="5641482"/>
            <a:ext cx="494111" cy="494111"/>
            <a:chOff x="4170019" y="5995117"/>
            <a:chExt cx="573340" cy="573341"/>
          </a:xfrm>
          <a:solidFill>
            <a:srgbClr val="333333"/>
          </a:solidFill>
        </p:grpSpPr>
        <p:sp>
          <p:nvSpPr>
            <p:cNvPr id="369" name="Frihandsfigur: Form 368">
              <a:extLst>
                <a:ext uri="{FF2B5EF4-FFF2-40B4-BE49-F238E27FC236}">
                  <a16:creationId xmlns:a16="http://schemas.microsoft.com/office/drawing/2014/main" id="{E8F97D08-C535-462E-BB9F-D9F36B31C83D}"/>
                </a:ext>
              </a:extLst>
            </p:cNvPr>
            <p:cNvSpPr/>
            <p:nvPr/>
          </p:nvSpPr>
          <p:spPr>
            <a:xfrm>
              <a:off x="4300366" y="6124459"/>
              <a:ext cx="312647" cy="312647"/>
            </a:xfrm>
            <a:custGeom>
              <a:avLst/>
              <a:gdLst>
                <a:gd name="connsiteX0" fmla="*/ 301050 w 312647"/>
                <a:gd name="connsiteY0" fmla="*/ 96484 h 312647"/>
                <a:gd name="connsiteX1" fmla="*/ 216163 w 312647"/>
                <a:gd name="connsiteY1" fmla="*/ 96484 h 312647"/>
                <a:gd name="connsiteX2" fmla="*/ 216163 w 312647"/>
                <a:gd name="connsiteY2" fmla="*/ 11597 h 312647"/>
                <a:gd name="connsiteX3" fmla="*/ 204566 w 312647"/>
                <a:gd name="connsiteY3" fmla="*/ 0 h 312647"/>
                <a:gd name="connsiteX4" fmla="*/ 108081 w 312647"/>
                <a:gd name="connsiteY4" fmla="*/ 0 h 312647"/>
                <a:gd name="connsiteX5" fmla="*/ 96484 w 312647"/>
                <a:gd name="connsiteY5" fmla="*/ 11597 h 312647"/>
                <a:gd name="connsiteX6" fmla="*/ 96484 w 312647"/>
                <a:gd name="connsiteY6" fmla="*/ 96484 h 312647"/>
                <a:gd name="connsiteX7" fmla="*/ 11597 w 312647"/>
                <a:gd name="connsiteY7" fmla="*/ 96484 h 312647"/>
                <a:gd name="connsiteX8" fmla="*/ 0 w 312647"/>
                <a:gd name="connsiteY8" fmla="*/ 108081 h 312647"/>
                <a:gd name="connsiteX9" fmla="*/ 0 w 312647"/>
                <a:gd name="connsiteY9" fmla="*/ 204566 h 312647"/>
                <a:gd name="connsiteX10" fmla="*/ 11597 w 312647"/>
                <a:gd name="connsiteY10" fmla="*/ 216162 h 312647"/>
                <a:gd name="connsiteX11" fmla="*/ 96484 w 312647"/>
                <a:gd name="connsiteY11" fmla="*/ 216162 h 312647"/>
                <a:gd name="connsiteX12" fmla="*/ 96484 w 312647"/>
                <a:gd name="connsiteY12" fmla="*/ 301050 h 312647"/>
                <a:gd name="connsiteX13" fmla="*/ 108081 w 312647"/>
                <a:gd name="connsiteY13" fmla="*/ 312647 h 312647"/>
                <a:gd name="connsiteX14" fmla="*/ 204566 w 312647"/>
                <a:gd name="connsiteY14" fmla="*/ 312647 h 312647"/>
                <a:gd name="connsiteX15" fmla="*/ 216163 w 312647"/>
                <a:gd name="connsiteY15" fmla="*/ 301050 h 312647"/>
                <a:gd name="connsiteX16" fmla="*/ 216163 w 312647"/>
                <a:gd name="connsiteY16" fmla="*/ 216162 h 312647"/>
                <a:gd name="connsiteX17" fmla="*/ 301050 w 312647"/>
                <a:gd name="connsiteY17" fmla="*/ 216162 h 312647"/>
                <a:gd name="connsiteX18" fmla="*/ 312647 w 312647"/>
                <a:gd name="connsiteY18" fmla="*/ 204566 h 312647"/>
                <a:gd name="connsiteX19" fmla="*/ 312647 w 312647"/>
                <a:gd name="connsiteY19" fmla="*/ 108081 h 312647"/>
                <a:gd name="connsiteX20" fmla="*/ 301050 w 312647"/>
                <a:gd name="connsiteY20" fmla="*/ 96484 h 312647"/>
                <a:gd name="connsiteX21" fmla="*/ 289454 w 312647"/>
                <a:gd name="connsiteY21" fmla="*/ 192969 h 312647"/>
                <a:gd name="connsiteX22" fmla="*/ 204566 w 312647"/>
                <a:gd name="connsiteY22" fmla="*/ 192969 h 312647"/>
                <a:gd name="connsiteX23" fmla="*/ 192969 w 312647"/>
                <a:gd name="connsiteY23" fmla="*/ 204566 h 312647"/>
                <a:gd name="connsiteX24" fmla="*/ 192969 w 312647"/>
                <a:gd name="connsiteY24" fmla="*/ 289454 h 312647"/>
                <a:gd name="connsiteX25" fmla="*/ 119678 w 312647"/>
                <a:gd name="connsiteY25" fmla="*/ 289454 h 312647"/>
                <a:gd name="connsiteX26" fmla="*/ 119678 w 312647"/>
                <a:gd name="connsiteY26" fmla="*/ 204566 h 312647"/>
                <a:gd name="connsiteX27" fmla="*/ 108081 w 312647"/>
                <a:gd name="connsiteY27" fmla="*/ 192969 h 312647"/>
                <a:gd name="connsiteX28" fmla="*/ 23193 w 312647"/>
                <a:gd name="connsiteY28" fmla="*/ 192969 h 312647"/>
                <a:gd name="connsiteX29" fmla="*/ 23193 w 312647"/>
                <a:gd name="connsiteY29" fmla="*/ 119678 h 312647"/>
                <a:gd name="connsiteX30" fmla="*/ 108081 w 312647"/>
                <a:gd name="connsiteY30" fmla="*/ 119678 h 312647"/>
                <a:gd name="connsiteX31" fmla="*/ 119678 w 312647"/>
                <a:gd name="connsiteY31" fmla="*/ 108081 h 312647"/>
                <a:gd name="connsiteX32" fmla="*/ 119678 w 312647"/>
                <a:gd name="connsiteY32" fmla="*/ 23193 h 312647"/>
                <a:gd name="connsiteX33" fmla="*/ 192969 w 312647"/>
                <a:gd name="connsiteY33" fmla="*/ 23193 h 312647"/>
                <a:gd name="connsiteX34" fmla="*/ 192969 w 312647"/>
                <a:gd name="connsiteY34" fmla="*/ 108081 h 312647"/>
                <a:gd name="connsiteX35" fmla="*/ 204566 w 312647"/>
                <a:gd name="connsiteY35" fmla="*/ 119678 h 312647"/>
                <a:gd name="connsiteX36" fmla="*/ 289454 w 312647"/>
                <a:gd name="connsiteY36" fmla="*/ 119678 h 312647"/>
                <a:gd name="connsiteX37" fmla="*/ 289454 w 312647"/>
                <a:gd name="connsiteY37" fmla="*/ 192969 h 312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647" h="312647">
                  <a:moveTo>
                    <a:pt x="301050" y="96484"/>
                  </a:moveTo>
                  <a:lnTo>
                    <a:pt x="216163" y="96484"/>
                  </a:lnTo>
                  <a:lnTo>
                    <a:pt x="216163" y="11597"/>
                  </a:lnTo>
                  <a:cubicBezTo>
                    <a:pt x="216163" y="5180"/>
                    <a:pt x="210983" y="0"/>
                    <a:pt x="204566" y="0"/>
                  </a:cubicBezTo>
                  <a:lnTo>
                    <a:pt x="108081" y="0"/>
                  </a:lnTo>
                  <a:cubicBezTo>
                    <a:pt x="101665" y="0"/>
                    <a:pt x="96484" y="5180"/>
                    <a:pt x="96484" y="11597"/>
                  </a:cubicBezTo>
                  <a:lnTo>
                    <a:pt x="96484" y="96484"/>
                  </a:lnTo>
                  <a:lnTo>
                    <a:pt x="11597" y="96484"/>
                  </a:lnTo>
                  <a:cubicBezTo>
                    <a:pt x="5180" y="96484"/>
                    <a:pt x="0" y="101664"/>
                    <a:pt x="0" y="108081"/>
                  </a:cubicBezTo>
                  <a:lnTo>
                    <a:pt x="0" y="204566"/>
                  </a:lnTo>
                  <a:cubicBezTo>
                    <a:pt x="0" y="210983"/>
                    <a:pt x="5180" y="216162"/>
                    <a:pt x="11597" y="216162"/>
                  </a:cubicBezTo>
                  <a:lnTo>
                    <a:pt x="96484" y="216162"/>
                  </a:lnTo>
                  <a:lnTo>
                    <a:pt x="96484" y="301050"/>
                  </a:lnTo>
                  <a:cubicBezTo>
                    <a:pt x="96484" y="307467"/>
                    <a:pt x="101665" y="312647"/>
                    <a:pt x="108081" y="312647"/>
                  </a:cubicBezTo>
                  <a:lnTo>
                    <a:pt x="204566" y="312647"/>
                  </a:lnTo>
                  <a:cubicBezTo>
                    <a:pt x="210983" y="312647"/>
                    <a:pt x="216163" y="307467"/>
                    <a:pt x="216163" y="301050"/>
                  </a:cubicBezTo>
                  <a:lnTo>
                    <a:pt x="216163" y="216162"/>
                  </a:lnTo>
                  <a:lnTo>
                    <a:pt x="301050" y="216162"/>
                  </a:lnTo>
                  <a:cubicBezTo>
                    <a:pt x="307467" y="216162"/>
                    <a:pt x="312647" y="210983"/>
                    <a:pt x="312647" y="204566"/>
                  </a:cubicBezTo>
                  <a:lnTo>
                    <a:pt x="312647" y="108081"/>
                  </a:lnTo>
                  <a:cubicBezTo>
                    <a:pt x="312647" y="101664"/>
                    <a:pt x="307467" y="96484"/>
                    <a:pt x="301050" y="96484"/>
                  </a:cubicBezTo>
                  <a:close/>
                  <a:moveTo>
                    <a:pt x="289454" y="192969"/>
                  </a:moveTo>
                  <a:lnTo>
                    <a:pt x="204566" y="192969"/>
                  </a:lnTo>
                  <a:cubicBezTo>
                    <a:pt x="198149" y="192969"/>
                    <a:pt x="192969" y="198149"/>
                    <a:pt x="192969" y="204566"/>
                  </a:cubicBezTo>
                  <a:lnTo>
                    <a:pt x="192969" y="289454"/>
                  </a:lnTo>
                  <a:lnTo>
                    <a:pt x="119678" y="289454"/>
                  </a:lnTo>
                  <a:lnTo>
                    <a:pt x="119678" y="204566"/>
                  </a:lnTo>
                  <a:cubicBezTo>
                    <a:pt x="119678" y="198149"/>
                    <a:pt x="114498" y="192969"/>
                    <a:pt x="108081" y="192969"/>
                  </a:cubicBezTo>
                  <a:lnTo>
                    <a:pt x="23193" y="192969"/>
                  </a:lnTo>
                  <a:lnTo>
                    <a:pt x="23193" y="119678"/>
                  </a:lnTo>
                  <a:lnTo>
                    <a:pt x="108081" y="119678"/>
                  </a:lnTo>
                  <a:cubicBezTo>
                    <a:pt x="114498" y="119678"/>
                    <a:pt x="119678" y="114498"/>
                    <a:pt x="119678" y="108081"/>
                  </a:cubicBezTo>
                  <a:lnTo>
                    <a:pt x="119678" y="23193"/>
                  </a:lnTo>
                  <a:lnTo>
                    <a:pt x="192969" y="23193"/>
                  </a:lnTo>
                  <a:lnTo>
                    <a:pt x="192969" y="108081"/>
                  </a:lnTo>
                  <a:cubicBezTo>
                    <a:pt x="192969" y="114498"/>
                    <a:pt x="198149" y="119678"/>
                    <a:pt x="204566" y="119678"/>
                  </a:cubicBezTo>
                  <a:lnTo>
                    <a:pt x="289454" y="119678"/>
                  </a:lnTo>
                  <a:lnTo>
                    <a:pt x="289454" y="192969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0" name="Frihandsfigur: Form 369">
              <a:extLst>
                <a:ext uri="{FF2B5EF4-FFF2-40B4-BE49-F238E27FC236}">
                  <a16:creationId xmlns:a16="http://schemas.microsoft.com/office/drawing/2014/main" id="{8163B085-797A-4F1D-A3AE-3F97B3AD3EA2}"/>
                </a:ext>
              </a:extLst>
            </p:cNvPr>
            <p:cNvSpPr/>
            <p:nvPr/>
          </p:nvSpPr>
          <p:spPr>
            <a:xfrm>
              <a:off x="4170019" y="5995117"/>
              <a:ext cx="573340" cy="573341"/>
            </a:xfrm>
            <a:custGeom>
              <a:avLst/>
              <a:gdLst>
                <a:gd name="connsiteX0" fmla="*/ 286671 w 573340"/>
                <a:gd name="connsiteY0" fmla="*/ 0 h 573341"/>
                <a:gd name="connsiteX1" fmla="*/ 0 w 573340"/>
                <a:gd name="connsiteY1" fmla="*/ 286671 h 573341"/>
                <a:gd name="connsiteX2" fmla="*/ 286671 w 573340"/>
                <a:gd name="connsiteY2" fmla="*/ 573341 h 573341"/>
                <a:gd name="connsiteX3" fmla="*/ 573341 w 573340"/>
                <a:gd name="connsiteY3" fmla="*/ 286671 h 573341"/>
                <a:gd name="connsiteX4" fmla="*/ 286671 w 573340"/>
                <a:gd name="connsiteY4" fmla="*/ 0 h 573341"/>
                <a:gd name="connsiteX5" fmla="*/ 286671 w 573340"/>
                <a:gd name="connsiteY5" fmla="*/ 550148 h 573341"/>
                <a:gd name="connsiteX6" fmla="*/ 23193 w 573340"/>
                <a:gd name="connsiteY6" fmla="*/ 286671 h 573341"/>
                <a:gd name="connsiteX7" fmla="*/ 286671 w 573340"/>
                <a:gd name="connsiteY7" fmla="*/ 23193 h 573341"/>
                <a:gd name="connsiteX8" fmla="*/ 550147 w 573340"/>
                <a:gd name="connsiteY8" fmla="*/ 286671 h 573341"/>
                <a:gd name="connsiteX9" fmla="*/ 286671 w 573340"/>
                <a:gd name="connsiteY9" fmla="*/ 550148 h 57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1">
                  <a:moveTo>
                    <a:pt x="286671" y="0"/>
                  </a:moveTo>
                  <a:cubicBezTo>
                    <a:pt x="128569" y="0"/>
                    <a:pt x="0" y="128646"/>
                    <a:pt x="0" y="286671"/>
                  </a:cubicBezTo>
                  <a:cubicBezTo>
                    <a:pt x="0" y="444695"/>
                    <a:pt x="128646" y="573341"/>
                    <a:pt x="286671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772" y="0"/>
                    <a:pt x="286671" y="0"/>
                  </a:cubicBezTo>
                  <a:close/>
                  <a:moveTo>
                    <a:pt x="286671" y="550148"/>
                  </a:moveTo>
                  <a:cubicBezTo>
                    <a:pt x="141402" y="550148"/>
                    <a:pt x="23193" y="431938"/>
                    <a:pt x="23193" y="286671"/>
                  </a:cubicBezTo>
                  <a:cubicBezTo>
                    <a:pt x="23193" y="141403"/>
                    <a:pt x="141402" y="23193"/>
                    <a:pt x="286671" y="23193"/>
                  </a:cubicBezTo>
                  <a:cubicBezTo>
                    <a:pt x="431938" y="23193"/>
                    <a:pt x="550147" y="141403"/>
                    <a:pt x="550147" y="286671"/>
                  </a:cubicBezTo>
                  <a:cubicBezTo>
                    <a:pt x="550147" y="431938"/>
                    <a:pt x="431938" y="550148"/>
                    <a:pt x="286671" y="55014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7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140716" y="1403958"/>
            <a:ext cx="494111" cy="494111"/>
            <a:chOff x="4989519" y="1078116"/>
            <a:chExt cx="573340" cy="573340"/>
          </a:xfrm>
          <a:solidFill>
            <a:srgbClr val="333333"/>
          </a:solidFill>
        </p:grpSpPr>
        <p:sp>
          <p:nvSpPr>
            <p:cNvPr id="372" name="Frihandsfigur: Form 371">
              <a:extLst>
                <a:ext uri="{FF2B5EF4-FFF2-40B4-BE49-F238E27FC236}">
                  <a16:creationId xmlns:a16="http://schemas.microsoft.com/office/drawing/2014/main" id="{E5314E01-7420-4819-A397-F2E6721E70F5}"/>
                </a:ext>
              </a:extLst>
            </p:cNvPr>
            <p:cNvSpPr/>
            <p:nvPr/>
          </p:nvSpPr>
          <p:spPr>
            <a:xfrm>
              <a:off x="5228585" y="1142354"/>
              <a:ext cx="94230" cy="94249"/>
            </a:xfrm>
            <a:custGeom>
              <a:avLst/>
              <a:gdLst>
                <a:gd name="connsiteX0" fmla="*/ 30983 w 94230"/>
                <a:gd name="connsiteY0" fmla="*/ 91389 h 94249"/>
                <a:gd name="connsiteX1" fmla="*/ 47064 w 94230"/>
                <a:gd name="connsiteY1" fmla="*/ 94250 h 94249"/>
                <a:gd name="connsiteX2" fmla="*/ 91363 w 94230"/>
                <a:gd name="connsiteY2" fmla="*/ 63248 h 94249"/>
                <a:gd name="connsiteX3" fmla="*/ 89817 w 94230"/>
                <a:gd name="connsiteY3" fmla="*/ 27221 h 94249"/>
                <a:gd name="connsiteX4" fmla="*/ 63222 w 94230"/>
                <a:gd name="connsiteY4" fmla="*/ 2868 h 94249"/>
                <a:gd name="connsiteX5" fmla="*/ 27195 w 94230"/>
                <a:gd name="connsiteY5" fmla="*/ 4414 h 94249"/>
                <a:gd name="connsiteX6" fmla="*/ 2842 w 94230"/>
                <a:gd name="connsiteY6" fmla="*/ 31009 h 94249"/>
                <a:gd name="connsiteX7" fmla="*/ 30983 w 94230"/>
                <a:gd name="connsiteY7" fmla="*/ 91389 h 94249"/>
                <a:gd name="connsiteX8" fmla="*/ 22479 w 94230"/>
                <a:gd name="connsiteY8" fmla="*/ 38199 h 94249"/>
                <a:gd name="connsiteX9" fmla="*/ 36009 w 94230"/>
                <a:gd name="connsiteY9" fmla="*/ 23355 h 94249"/>
                <a:gd name="connsiteX10" fmla="*/ 47064 w 94230"/>
                <a:gd name="connsiteY10" fmla="*/ 20881 h 94249"/>
                <a:gd name="connsiteX11" fmla="*/ 56032 w 94230"/>
                <a:gd name="connsiteY11" fmla="*/ 22505 h 94249"/>
                <a:gd name="connsiteX12" fmla="*/ 70876 w 94230"/>
                <a:gd name="connsiteY12" fmla="*/ 36034 h 94249"/>
                <a:gd name="connsiteX13" fmla="*/ 71726 w 94230"/>
                <a:gd name="connsiteY13" fmla="*/ 56135 h 94249"/>
                <a:gd name="connsiteX14" fmla="*/ 38096 w 94230"/>
                <a:gd name="connsiteY14" fmla="*/ 71829 h 94249"/>
                <a:gd name="connsiteX15" fmla="*/ 22479 w 94230"/>
                <a:gd name="connsiteY15" fmla="*/ 38199 h 9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4230" h="94249">
                  <a:moveTo>
                    <a:pt x="30983" y="91389"/>
                  </a:moveTo>
                  <a:cubicBezTo>
                    <a:pt x="36318" y="93322"/>
                    <a:pt x="41730" y="94250"/>
                    <a:pt x="47064" y="94250"/>
                  </a:cubicBezTo>
                  <a:cubicBezTo>
                    <a:pt x="66315" y="94250"/>
                    <a:pt x="84405" y="82344"/>
                    <a:pt x="91363" y="63248"/>
                  </a:cubicBezTo>
                  <a:cubicBezTo>
                    <a:pt x="95693" y="51419"/>
                    <a:pt x="95074" y="38585"/>
                    <a:pt x="89817" y="27221"/>
                  </a:cubicBezTo>
                  <a:cubicBezTo>
                    <a:pt x="84483" y="15779"/>
                    <a:pt x="75051" y="7197"/>
                    <a:pt x="63222" y="2868"/>
                  </a:cubicBezTo>
                  <a:cubicBezTo>
                    <a:pt x="51394" y="-1462"/>
                    <a:pt x="38560" y="-843"/>
                    <a:pt x="27195" y="4414"/>
                  </a:cubicBezTo>
                  <a:cubicBezTo>
                    <a:pt x="15753" y="9748"/>
                    <a:pt x="7171" y="19180"/>
                    <a:pt x="2842" y="31009"/>
                  </a:cubicBezTo>
                  <a:cubicBezTo>
                    <a:pt x="-6049" y="55439"/>
                    <a:pt x="6630" y="82576"/>
                    <a:pt x="30983" y="91389"/>
                  </a:cubicBezTo>
                  <a:close/>
                  <a:moveTo>
                    <a:pt x="22479" y="38199"/>
                  </a:moveTo>
                  <a:cubicBezTo>
                    <a:pt x="24876" y="31627"/>
                    <a:pt x="29669" y="26370"/>
                    <a:pt x="36009" y="23355"/>
                  </a:cubicBezTo>
                  <a:cubicBezTo>
                    <a:pt x="39565" y="21732"/>
                    <a:pt x="43276" y="20881"/>
                    <a:pt x="47064" y="20881"/>
                  </a:cubicBezTo>
                  <a:cubicBezTo>
                    <a:pt x="50079" y="20881"/>
                    <a:pt x="53094" y="21422"/>
                    <a:pt x="56032" y="22505"/>
                  </a:cubicBezTo>
                  <a:cubicBezTo>
                    <a:pt x="62604" y="24901"/>
                    <a:pt x="67861" y="29695"/>
                    <a:pt x="70876" y="36034"/>
                  </a:cubicBezTo>
                  <a:cubicBezTo>
                    <a:pt x="73814" y="42374"/>
                    <a:pt x="74123" y="49486"/>
                    <a:pt x="71726" y="56135"/>
                  </a:cubicBezTo>
                  <a:cubicBezTo>
                    <a:pt x="66778" y="69742"/>
                    <a:pt x="51703" y="76777"/>
                    <a:pt x="38096" y="71829"/>
                  </a:cubicBezTo>
                  <a:cubicBezTo>
                    <a:pt x="24566" y="66881"/>
                    <a:pt x="17531" y="51806"/>
                    <a:pt x="22479" y="3819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3" name="Frihandsfigur: Form 372">
              <a:extLst>
                <a:ext uri="{FF2B5EF4-FFF2-40B4-BE49-F238E27FC236}">
                  <a16:creationId xmlns:a16="http://schemas.microsoft.com/office/drawing/2014/main" id="{C8D2E869-0A23-45D8-B4BF-E3DC54BC9B00}"/>
                </a:ext>
              </a:extLst>
            </p:cNvPr>
            <p:cNvSpPr/>
            <p:nvPr/>
          </p:nvSpPr>
          <p:spPr>
            <a:xfrm>
              <a:off x="4989519" y="1078116"/>
              <a:ext cx="573340" cy="573340"/>
            </a:xfrm>
            <a:custGeom>
              <a:avLst/>
              <a:gdLst>
                <a:gd name="connsiteX0" fmla="*/ 286671 w 573340"/>
                <a:gd name="connsiteY0" fmla="*/ 0 h 573340"/>
                <a:gd name="connsiteX1" fmla="*/ 0 w 573340"/>
                <a:gd name="connsiteY1" fmla="*/ 286671 h 573340"/>
                <a:gd name="connsiteX2" fmla="*/ 286671 w 573340"/>
                <a:gd name="connsiteY2" fmla="*/ 573341 h 573340"/>
                <a:gd name="connsiteX3" fmla="*/ 573341 w 573340"/>
                <a:gd name="connsiteY3" fmla="*/ 286671 h 573340"/>
                <a:gd name="connsiteX4" fmla="*/ 286671 w 573340"/>
                <a:gd name="connsiteY4" fmla="*/ 0 h 573340"/>
                <a:gd name="connsiteX5" fmla="*/ 286671 w 573340"/>
                <a:gd name="connsiteY5" fmla="*/ 550148 h 573340"/>
                <a:gd name="connsiteX6" fmla="*/ 23193 w 573340"/>
                <a:gd name="connsiteY6" fmla="*/ 286671 h 573340"/>
                <a:gd name="connsiteX7" fmla="*/ 286671 w 573340"/>
                <a:gd name="connsiteY7" fmla="*/ 23193 h 573340"/>
                <a:gd name="connsiteX8" fmla="*/ 550147 w 573340"/>
                <a:gd name="connsiteY8" fmla="*/ 286671 h 573340"/>
                <a:gd name="connsiteX9" fmla="*/ 286671 w 573340"/>
                <a:gd name="connsiteY9" fmla="*/ 550148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1" y="0"/>
                  </a:moveTo>
                  <a:cubicBezTo>
                    <a:pt x="128569" y="0"/>
                    <a:pt x="0" y="128646"/>
                    <a:pt x="0" y="286671"/>
                  </a:cubicBezTo>
                  <a:cubicBezTo>
                    <a:pt x="0" y="444695"/>
                    <a:pt x="128646" y="573341"/>
                    <a:pt x="286671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772" y="0"/>
                    <a:pt x="286671" y="0"/>
                  </a:cubicBezTo>
                  <a:close/>
                  <a:moveTo>
                    <a:pt x="286671" y="550148"/>
                  </a:moveTo>
                  <a:cubicBezTo>
                    <a:pt x="141402" y="550148"/>
                    <a:pt x="23193" y="431938"/>
                    <a:pt x="23193" y="286671"/>
                  </a:cubicBezTo>
                  <a:cubicBezTo>
                    <a:pt x="23193" y="141402"/>
                    <a:pt x="141402" y="23193"/>
                    <a:pt x="286671" y="23193"/>
                  </a:cubicBezTo>
                  <a:cubicBezTo>
                    <a:pt x="431938" y="23193"/>
                    <a:pt x="550147" y="141402"/>
                    <a:pt x="550147" y="286671"/>
                  </a:cubicBezTo>
                  <a:cubicBezTo>
                    <a:pt x="550147" y="431938"/>
                    <a:pt x="431938" y="550148"/>
                    <a:pt x="286671" y="55014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4" name="Frihandsfigur: Form 373">
              <a:extLst>
                <a:ext uri="{FF2B5EF4-FFF2-40B4-BE49-F238E27FC236}">
                  <a16:creationId xmlns:a16="http://schemas.microsoft.com/office/drawing/2014/main" id="{854C9939-2305-496D-A9FE-BE6EAC0827B8}"/>
                </a:ext>
              </a:extLst>
            </p:cNvPr>
            <p:cNvSpPr/>
            <p:nvPr/>
          </p:nvSpPr>
          <p:spPr>
            <a:xfrm>
              <a:off x="5094334" y="1214860"/>
              <a:ext cx="362474" cy="363923"/>
            </a:xfrm>
            <a:custGeom>
              <a:avLst/>
              <a:gdLst>
                <a:gd name="connsiteX0" fmla="*/ 312821 w 362474"/>
                <a:gd name="connsiteY0" fmla="*/ 1798 h 363923"/>
                <a:gd name="connsiteX1" fmla="*/ 211157 w 362474"/>
                <a:gd name="connsiteY1" fmla="*/ 33804 h 363923"/>
                <a:gd name="connsiteX2" fmla="*/ 151549 w 362474"/>
                <a:gd name="connsiteY2" fmla="*/ 33804 h 363923"/>
                <a:gd name="connsiteX3" fmla="*/ 49885 w 362474"/>
                <a:gd name="connsiteY3" fmla="*/ 1798 h 363923"/>
                <a:gd name="connsiteX4" fmla="*/ 20661 w 362474"/>
                <a:gd name="connsiteY4" fmla="*/ 4349 h 363923"/>
                <a:gd name="connsiteX5" fmla="*/ 1797 w 362474"/>
                <a:gd name="connsiteY5" fmla="*/ 26846 h 363923"/>
                <a:gd name="connsiteX6" fmla="*/ 4349 w 362474"/>
                <a:gd name="connsiteY6" fmla="*/ 56070 h 363923"/>
                <a:gd name="connsiteX7" fmla="*/ 26846 w 362474"/>
                <a:gd name="connsiteY7" fmla="*/ 74934 h 363923"/>
                <a:gd name="connsiteX8" fmla="*/ 115445 w 362474"/>
                <a:gd name="connsiteY8" fmla="*/ 102843 h 363923"/>
                <a:gd name="connsiteX9" fmla="*/ 115445 w 362474"/>
                <a:gd name="connsiteY9" fmla="*/ 166703 h 363923"/>
                <a:gd name="connsiteX10" fmla="*/ 71300 w 362474"/>
                <a:gd name="connsiteY10" fmla="*/ 314599 h 363923"/>
                <a:gd name="connsiteX11" fmla="*/ 95963 w 362474"/>
                <a:gd name="connsiteY11" fmla="*/ 361914 h 363923"/>
                <a:gd name="connsiteX12" fmla="*/ 108100 w 362474"/>
                <a:gd name="connsiteY12" fmla="*/ 363924 h 363923"/>
                <a:gd name="connsiteX13" fmla="*/ 125728 w 362474"/>
                <a:gd name="connsiteY13" fmla="*/ 359594 h 363923"/>
                <a:gd name="connsiteX14" fmla="*/ 144746 w 362474"/>
                <a:gd name="connsiteY14" fmla="*/ 336633 h 363923"/>
                <a:gd name="connsiteX15" fmla="*/ 181469 w 362474"/>
                <a:gd name="connsiteY15" fmla="*/ 214945 h 363923"/>
                <a:gd name="connsiteX16" fmla="*/ 220434 w 362474"/>
                <a:gd name="connsiteY16" fmla="*/ 336865 h 363923"/>
                <a:gd name="connsiteX17" fmla="*/ 239916 w 362474"/>
                <a:gd name="connsiteY17" fmla="*/ 359517 h 363923"/>
                <a:gd name="connsiteX18" fmla="*/ 269759 w 362474"/>
                <a:gd name="connsiteY18" fmla="*/ 361295 h 363923"/>
                <a:gd name="connsiteX19" fmla="*/ 293493 w 362474"/>
                <a:gd name="connsiteY19" fmla="*/ 313594 h 363923"/>
                <a:gd name="connsiteX20" fmla="*/ 247029 w 362474"/>
                <a:gd name="connsiteY20" fmla="*/ 166625 h 363923"/>
                <a:gd name="connsiteX21" fmla="*/ 247029 w 362474"/>
                <a:gd name="connsiteY21" fmla="*/ 102843 h 363923"/>
                <a:gd name="connsiteX22" fmla="*/ 335628 w 362474"/>
                <a:gd name="connsiteY22" fmla="*/ 74934 h 363923"/>
                <a:gd name="connsiteX23" fmla="*/ 358126 w 362474"/>
                <a:gd name="connsiteY23" fmla="*/ 56070 h 363923"/>
                <a:gd name="connsiteX24" fmla="*/ 360677 w 362474"/>
                <a:gd name="connsiteY24" fmla="*/ 26846 h 363923"/>
                <a:gd name="connsiteX25" fmla="*/ 312821 w 362474"/>
                <a:gd name="connsiteY25" fmla="*/ 1798 h 363923"/>
                <a:gd name="connsiteX26" fmla="*/ 339184 w 362474"/>
                <a:gd name="connsiteY26" fmla="*/ 46097 h 363923"/>
                <a:gd name="connsiteX27" fmla="*/ 329366 w 362474"/>
                <a:gd name="connsiteY27" fmla="*/ 54292 h 363923"/>
                <a:gd name="connsiteX28" fmla="*/ 233190 w 362474"/>
                <a:gd name="connsiteY28" fmla="*/ 84598 h 363923"/>
                <a:gd name="connsiteX29" fmla="*/ 225614 w 362474"/>
                <a:gd name="connsiteY29" fmla="*/ 94958 h 363923"/>
                <a:gd name="connsiteX30" fmla="*/ 225614 w 362474"/>
                <a:gd name="connsiteY30" fmla="*/ 168326 h 363923"/>
                <a:gd name="connsiteX31" fmla="*/ 226078 w 362474"/>
                <a:gd name="connsiteY31" fmla="*/ 171573 h 363923"/>
                <a:gd name="connsiteX32" fmla="*/ 273083 w 362474"/>
                <a:gd name="connsiteY32" fmla="*/ 320166 h 363923"/>
                <a:gd name="connsiteX33" fmla="*/ 262646 w 362474"/>
                <a:gd name="connsiteY33" fmla="*/ 340962 h 363923"/>
                <a:gd name="connsiteX34" fmla="*/ 249658 w 362474"/>
                <a:gd name="connsiteY34" fmla="*/ 340189 h 363923"/>
                <a:gd name="connsiteX35" fmla="*/ 241153 w 362474"/>
                <a:gd name="connsiteY35" fmla="*/ 330293 h 363923"/>
                <a:gd name="connsiteX36" fmla="*/ 191520 w 362474"/>
                <a:gd name="connsiteY36" fmla="*/ 175130 h 363923"/>
                <a:gd name="connsiteX37" fmla="*/ 181082 w 362474"/>
                <a:gd name="connsiteY37" fmla="*/ 167630 h 363923"/>
                <a:gd name="connsiteX38" fmla="*/ 170800 w 362474"/>
                <a:gd name="connsiteY38" fmla="*/ 175361 h 363923"/>
                <a:gd name="connsiteX39" fmla="*/ 124181 w 362474"/>
                <a:gd name="connsiteY39" fmla="*/ 330371 h 363923"/>
                <a:gd name="connsiteX40" fmla="*/ 115909 w 362474"/>
                <a:gd name="connsiteY40" fmla="*/ 340344 h 363923"/>
                <a:gd name="connsiteX41" fmla="*/ 102921 w 362474"/>
                <a:gd name="connsiteY41" fmla="*/ 341349 h 363923"/>
                <a:gd name="connsiteX42" fmla="*/ 92174 w 362474"/>
                <a:gd name="connsiteY42" fmla="*/ 320784 h 363923"/>
                <a:gd name="connsiteX43" fmla="*/ 136783 w 362474"/>
                <a:gd name="connsiteY43" fmla="*/ 171419 h 363923"/>
                <a:gd name="connsiteX44" fmla="*/ 137247 w 362474"/>
                <a:gd name="connsiteY44" fmla="*/ 168326 h 363923"/>
                <a:gd name="connsiteX45" fmla="*/ 137247 w 362474"/>
                <a:gd name="connsiteY45" fmla="*/ 94958 h 363923"/>
                <a:gd name="connsiteX46" fmla="*/ 129671 w 362474"/>
                <a:gd name="connsiteY46" fmla="*/ 84598 h 363923"/>
                <a:gd name="connsiteX47" fmla="*/ 33495 w 362474"/>
                <a:gd name="connsiteY47" fmla="*/ 54292 h 363923"/>
                <a:gd name="connsiteX48" fmla="*/ 23677 w 362474"/>
                <a:gd name="connsiteY48" fmla="*/ 46097 h 363923"/>
                <a:gd name="connsiteX49" fmla="*/ 22594 w 362474"/>
                <a:gd name="connsiteY49" fmla="*/ 33341 h 363923"/>
                <a:gd name="connsiteX50" fmla="*/ 30789 w 362474"/>
                <a:gd name="connsiteY50" fmla="*/ 23522 h 363923"/>
                <a:gd name="connsiteX51" fmla="*/ 38443 w 362474"/>
                <a:gd name="connsiteY51" fmla="*/ 21589 h 363923"/>
                <a:gd name="connsiteX52" fmla="*/ 43468 w 362474"/>
                <a:gd name="connsiteY52" fmla="*/ 22362 h 363923"/>
                <a:gd name="connsiteX53" fmla="*/ 145133 w 362474"/>
                <a:gd name="connsiteY53" fmla="*/ 54369 h 363923"/>
                <a:gd name="connsiteX54" fmla="*/ 217728 w 362474"/>
                <a:gd name="connsiteY54" fmla="*/ 54369 h 363923"/>
                <a:gd name="connsiteX55" fmla="*/ 319393 w 362474"/>
                <a:gd name="connsiteY55" fmla="*/ 22362 h 363923"/>
                <a:gd name="connsiteX56" fmla="*/ 340344 w 362474"/>
                <a:gd name="connsiteY56" fmla="*/ 33263 h 363923"/>
                <a:gd name="connsiteX57" fmla="*/ 339184 w 362474"/>
                <a:gd name="connsiteY57" fmla="*/ 46097 h 36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62474" h="363923">
                  <a:moveTo>
                    <a:pt x="312821" y="1798"/>
                  </a:moveTo>
                  <a:lnTo>
                    <a:pt x="211157" y="33804"/>
                  </a:lnTo>
                  <a:cubicBezTo>
                    <a:pt x="191674" y="39912"/>
                    <a:pt x="171032" y="39912"/>
                    <a:pt x="151549" y="33804"/>
                  </a:cubicBezTo>
                  <a:lnTo>
                    <a:pt x="49885" y="1798"/>
                  </a:lnTo>
                  <a:cubicBezTo>
                    <a:pt x="40144" y="-1295"/>
                    <a:pt x="29707" y="-367"/>
                    <a:pt x="20661" y="4349"/>
                  </a:cubicBezTo>
                  <a:cubicBezTo>
                    <a:pt x="11616" y="9065"/>
                    <a:pt x="4890" y="17105"/>
                    <a:pt x="1797" y="26846"/>
                  </a:cubicBezTo>
                  <a:cubicBezTo>
                    <a:pt x="-1295" y="36588"/>
                    <a:pt x="-367" y="47025"/>
                    <a:pt x="4349" y="56070"/>
                  </a:cubicBezTo>
                  <a:cubicBezTo>
                    <a:pt x="9065" y="65116"/>
                    <a:pt x="17105" y="71842"/>
                    <a:pt x="26846" y="74934"/>
                  </a:cubicBezTo>
                  <a:lnTo>
                    <a:pt x="115445" y="102843"/>
                  </a:lnTo>
                  <a:lnTo>
                    <a:pt x="115445" y="166703"/>
                  </a:lnTo>
                  <a:lnTo>
                    <a:pt x="71300" y="314599"/>
                  </a:lnTo>
                  <a:cubicBezTo>
                    <a:pt x="65348" y="334546"/>
                    <a:pt x="76171" y="355342"/>
                    <a:pt x="95963" y="361914"/>
                  </a:cubicBezTo>
                  <a:cubicBezTo>
                    <a:pt x="99983" y="363228"/>
                    <a:pt x="104081" y="363924"/>
                    <a:pt x="108100" y="363924"/>
                  </a:cubicBezTo>
                  <a:cubicBezTo>
                    <a:pt x="114131" y="363924"/>
                    <a:pt x="120161" y="362455"/>
                    <a:pt x="125728" y="359594"/>
                  </a:cubicBezTo>
                  <a:cubicBezTo>
                    <a:pt x="135005" y="354801"/>
                    <a:pt x="141809" y="346606"/>
                    <a:pt x="144746" y="336633"/>
                  </a:cubicBezTo>
                  <a:lnTo>
                    <a:pt x="181469" y="214945"/>
                  </a:lnTo>
                  <a:lnTo>
                    <a:pt x="220434" y="336865"/>
                  </a:lnTo>
                  <a:cubicBezTo>
                    <a:pt x="223604" y="346838"/>
                    <a:pt x="230562" y="354878"/>
                    <a:pt x="239916" y="359517"/>
                  </a:cubicBezTo>
                  <a:cubicBezTo>
                    <a:pt x="249271" y="364156"/>
                    <a:pt x="259863" y="364852"/>
                    <a:pt x="269759" y="361295"/>
                  </a:cubicBezTo>
                  <a:cubicBezTo>
                    <a:pt x="289396" y="354337"/>
                    <a:pt x="299833" y="333386"/>
                    <a:pt x="293493" y="313594"/>
                  </a:cubicBezTo>
                  <a:lnTo>
                    <a:pt x="247029" y="166625"/>
                  </a:lnTo>
                  <a:lnTo>
                    <a:pt x="247029" y="102843"/>
                  </a:lnTo>
                  <a:lnTo>
                    <a:pt x="335628" y="74934"/>
                  </a:lnTo>
                  <a:cubicBezTo>
                    <a:pt x="345369" y="71842"/>
                    <a:pt x="353410" y="65193"/>
                    <a:pt x="358126" y="56070"/>
                  </a:cubicBezTo>
                  <a:cubicBezTo>
                    <a:pt x="362841" y="47025"/>
                    <a:pt x="363769" y="36588"/>
                    <a:pt x="360677" y="26846"/>
                  </a:cubicBezTo>
                  <a:cubicBezTo>
                    <a:pt x="354569" y="6668"/>
                    <a:pt x="332999" y="-4542"/>
                    <a:pt x="312821" y="1798"/>
                  </a:cubicBezTo>
                  <a:close/>
                  <a:moveTo>
                    <a:pt x="339184" y="46097"/>
                  </a:moveTo>
                  <a:cubicBezTo>
                    <a:pt x="337097" y="50040"/>
                    <a:pt x="333618" y="52978"/>
                    <a:pt x="329366" y="54292"/>
                  </a:cubicBezTo>
                  <a:lnTo>
                    <a:pt x="233190" y="84598"/>
                  </a:lnTo>
                  <a:cubicBezTo>
                    <a:pt x="228706" y="85990"/>
                    <a:pt x="225614" y="90164"/>
                    <a:pt x="225614" y="94958"/>
                  </a:cubicBezTo>
                  <a:lnTo>
                    <a:pt x="225614" y="168326"/>
                  </a:lnTo>
                  <a:cubicBezTo>
                    <a:pt x="225614" y="169409"/>
                    <a:pt x="225769" y="170568"/>
                    <a:pt x="226078" y="171573"/>
                  </a:cubicBezTo>
                  <a:lnTo>
                    <a:pt x="273083" y="320166"/>
                  </a:lnTo>
                  <a:cubicBezTo>
                    <a:pt x="275789" y="328825"/>
                    <a:pt x="271305" y="337947"/>
                    <a:pt x="262646" y="340962"/>
                  </a:cubicBezTo>
                  <a:cubicBezTo>
                    <a:pt x="258316" y="342509"/>
                    <a:pt x="253755" y="342199"/>
                    <a:pt x="249658" y="340189"/>
                  </a:cubicBezTo>
                  <a:cubicBezTo>
                    <a:pt x="245560" y="338179"/>
                    <a:pt x="242545" y="334700"/>
                    <a:pt x="241153" y="330293"/>
                  </a:cubicBezTo>
                  <a:lnTo>
                    <a:pt x="191520" y="175130"/>
                  </a:lnTo>
                  <a:cubicBezTo>
                    <a:pt x="190051" y="170645"/>
                    <a:pt x="186108" y="167476"/>
                    <a:pt x="181082" y="167630"/>
                  </a:cubicBezTo>
                  <a:cubicBezTo>
                    <a:pt x="176366" y="167630"/>
                    <a:pt x="172192" y="170800"/>
                    <a:pt x="170800" y="175361"/>
                  </a:cubicBezTo>
                  <a:lnTo>
                    <a:pt x="124181" y="330371"/>
                  </a:lnTo>
                  <a:cubicBezTo>
                    <a:pt x="122867" y="334700"/>
                    <a:pt x="119929" y="338257"/>
                    <a:pt x="115909" y="340344"/>
                  </a:cubicBezTo>
                  <a:cubicBezTo>
                    <a:pt x="111889" y="342431"/>
                    <a:pt x="107250" y="342818"/>
                    <a:pt x="102921" y="341349"/>
                  </a:cubicBezTo>
                  <a:cubicBezTo>
                    <a:pt x="94339" y="338488"/>
                    <a:pt x="89623" y="329443"/>
                    <a:pt x="92174" y="320784"/>
                  </a:cubicBezTo>
                  <a:lnTo>
                    <a:pt x="136783" y="171419"/>
                  </a:lnTo>
                  <a:cubicBezTo>
                    <a:pt x="137092" y="170414"/>
                    <a:pt x="137247" y="169409"/>
                    <a:pt x="137247" y="168326"/>
                  </a:cubicBezTo>
                  <a:lnTo>
                    <a:pt x="137247" y="94958"/>
                  </a:lnTo>
                  <a:cubicBezTo>
                    <a:pt x="137247" y="90242"/>
                    <a:pt x="134154" y="86067"/>
                    <a:pt x="129671" y="84598"/>
                  </a:cubicBezTo>
                  <a:lnTo>
                    <a:pt x="33495" y="54292"/>
                  </a:lnTo>
                  <a:cubicBezTo>
                    <a:pt x="29243" y="52978"/>
                    <a:pt x="25764" y="50040"/>
                    <a:pt x="23677" y="46097"/>
                  </a:cubicBezTo>
                  <a:cubicBezTo>
                    <a:pt x="21589" y="42154"/>
                    <a:pt x="21203" y="37593"/>
                    <a:pt x="22594" y="33341"/>
                  </a:cubicBezTo>
                  <a:cubicBezTo>
                    <a:pt x="23909" y="29088"/>
                    <a:pt x="26846" y="25609"/>
                    <a:pt x="30789" y="23522"/>
                  </a:cubicBezTo>
                  <a:cubicBezTo>
                    <a:pt x="33186" y="22285"/>
                    <a:pt x="35815" y="21589"/>
                    <a:pt x="38443" y="21589"/>
                  </a:cubicBezTo>
                  <a:cubicBezTo>
                    <a:pt x="40144" y="21589"/>
                    <a:pt x="41845" y="21821"/>
                    <a:pt x="43468" y="22362"/>
                  </a:cubicBezTo>
                  <a:lnTo>
                    <a:pt x="145133" y="54369"/>
                  </a:lnTo>
                  <a:cubicBezTo>
                    <a:pt x="168868" y="61868"/>
                    <a:pt x="193994" y="61868"/>
                    <a:pt x="217728" y="54369"/>
                  </a:cubicBezTo>
                  <a:lnTo>
                    <a:pt x="319393" y="22362"/>
                  </a:lnTo>
                  <a:cubicBezTo>
                    <a:pt x="328129" y="19579"/>
                    <a:pt x="337560" y="24527"/>
                    <a:pt x="340344" y="33263"/>
                  </a:cubicBezTo>
                  <a:cubicBezTo>
                    <a:pt x="341581" y="37593"/>
                    <a:pt x="341194" y="42154"/>
                    <a:pt x="339184" y="460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7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41272" y="1425678"/>
            <a:ext cx="544708" cy="450670"/>
            <a:chOff x="6614651" y="1103319"/>
            <a:chExt cx="632050" cy="522934"/>
          </a:xfrm>
          <a:solidFill>
            <a:srgbClr val="333333"/>
          </a:solidFill>
        </p:grpSpPr>
        <p:sp>
          <p:nvSpPr>
            <p:cNvPr id="376" name="Frihandsfigur: Form 375">
              <a:extLst>
                <a:ext uri="{FF2B5EF4-FFF2-40B4-BE49-F238E27FC236}">
                  <a16:creationId xmlns:a16="http://schemas.microsoft.com/office/drawing/2014/main" id="{C3EBE55A-B219-4CF8-AB39-A779C08C0E5F}"/>
                </a:ext>
              </a:extLst>
            </p:cNvPr>
            <p:cNvSpPr/>
            <p:nvPr/>
          </p:nvSpPr>
          <p:spPr>
            <a:xfrm>
              <a:off x="6731352" y="1344614"/>
              <a:ext cx="162339" cy="162347"/>
            </a:xfrm>
            <a:custGeom>
              <a:avLst/>
              <a:gdLst>
                <a:gd name="connsiteX0" fmla="*/ 81169 w 162339"/>
                <a:gd name="connsiteY0" fmla="*/ 162348 h 162347"/>
                <a:gd name="connsiteX1" fmla="*/ 98719 w 162339"/>
                <a:gd name="connsiteY1" fmla="*/ 160415 h 162347"/>
                <a:gd name="connsiteX2" fmla="*/ 149590 w 162339"/>
                <a:gd name="connsiteY2" fmla="*/ 124774 h 162347"/>
                <a:gd name="connsiteX3" fmla="*/ 160413 w 162339"/>
                <a:gd name="connsiteY3" fmla="*/ 63621 h 162347"/>
                <a:gd name="connsiteX4" fmla="*/ 124773 w 162339"/>
                <a:gd name="connsiteY4" fmla="*/ 12750 h 162347"/>
                <a:gd name="connsiteX5" fmla="*/ 63619 w 162339"/>
                <a:gd name="connsiteY5" fmla="*/ 1927 h 162347"/>
                <a:gd name="connsiteX6" fmla="*/ 1925 w 162339"/>
                <a:gd name="connsiteY6" fmla="*/ 98720 h 162347"/>
                <a:gd name="connsiteX7" fmla="*/ 81169 w 162339"/>
                <a:gd name="connsiteY7" fmla="*/ 162348 h 162347"/>
                <a:gd name="connsiteX8" fmla="*/ 68644 w 162339"/>
                <a:gd name="connsiteY8" fmla="*/ 24579 h 162347"/>
                <a:gd name="connsiteX9" fmla="*/ 81324 w 162339"/>
                <a:gd name="connsiteY9" fmla="*/ 23187 h 162347"/>
                <a:gd name="connsiteX10" fmla="*/ 112326 w 162339"/>
                <a:gd name="connsiteY10" fmla="*/ 32310 h 162347"/>
                <a:gd name="connsiteX11" fmla="*/ 137761 w 162339"/>
                <a:gd name="connsiteY11" fmla="*/ 68646 h 162347"/>
                <a:gd name="connsiteX12" fmla="*/ 137761 w 162339"/>
                <a:gd name="connsiteY12" fmla="*/ 68646 h 162347"/>
                <a:gd name="connsiteX13" fmla="*/ 130030 w 162339"/>
                <a:gd name="connsiteY13" fmla="*/ 112327 h 162347"/>
                <a:gd name="connsiteX14" fmla="*/ 93693 w 162339"/>
                <a:gd name="connsiteY14" fmla="*/ 137763 h 162347"/>
                <a:gd name="connsiteX15" fmla="*/ 24577 w 162339"/>
                <a:gd name="connsiteY15" fmla="*/ 93695 h 162347"/>
                <a:gd name="connsiteX16" fmla="*/ 68644 w 162339"/>
                <a:gd name="connsiteY16" fmla="*/ 24579 h 162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2339" h="162347">
                  <a:moveTo>
                    <a:pt x="81169" y="162348"/>
                  </a:moveTo>
                  <a:cubicBezTo>
                    <a:pt x="86967" y="162348"/>
                    <a:pt x="92843" y="161729"/>
                    <a:pt x="98719" y="160415"/>
                  </a:cubicBezTo>
                  <a:cubicBezTo>
                    <a:pt x="119902" y="155699"/>
                    <a:pt x="137916" y="143097"/>
                    <a:pt x="149590" y="124774"/>
                  </a:cubicBezTo>
                  <a:cubicBezTo>
                    <a:pt x="161263" y="106529"/>
                    <a:pt x="165052" y="84804"/>
                    <a:pt x="160413" y="63621"/>
                  </a:cubicBezTo>
                  <a:cubicBezTo>
                    <a:pt x="155697" y="42438"/>
                    <a:pt x="143095" y="24424"/>
                    <a:pt x="124773" y="12750"/>
                  </a:cubicBezTo>
                  <a:cubicBezTo>
                    <a:pt x="106450" y="1076"/>
                    <a:pt x="84803" y="-2712"/>
                    <a:pt x="63619" y="1927"/>
                  </a:cubicBezTo>
                  <a:cubicBezTo>
                    <a:pt x="19938" y="11590"/>
                    <a:pt x="-7739" y="55039"/>
                    <a:pt x="1925" y="98720"/>
                  </a:cubicBezTo>
                  <a:cubicBezTo>
                    <a:pt x="10352" y="136526"/>
                    <a:pt x="43982" y="162348"/>
                    <a:pt x="81169" y="162348"/>
                  </a:cubicBezTo>
                  <a:close/>
                  <a:moveTo>
                    <a:pt x="68644" y="24579"/>
                  </a:moveTo>
                  <a:cubicBezTo>
                    <a:pt x="72819" y="23651"/>
                    <a:pt x="77072" y="23187"/>
                    <a:pt x="81324" y="23187"/>
                  </a:cubicBezTo>
                  <a:cubicBezTo>
                    <a:pt x="92224" y="23187"/>
                    <a:pt x="102893" y="26280"/>
                    <a:pt x="112326" y="32310"/>
                  </a:cubicBezTo>
                  <a:cubicBezTo>
                    <a:pt x="125391" y="40659"/>
                    <a:pt x="134437" y="53571"/>
                    <a:pt x="137761" y="68646"/>
                  </a:cubicBezTo>
                  <a:lnTo>
                    <a:pt x="137761" y="68646"/>
                  </a:lnTo>
                  <a:cubicBezTo>
                    <a:pt x="141085" y="83722"/>
                    <a:pt x="138379" y="99261"/>
                    <a:pt x="130030" y="112327"/>
                  </a:cubicBezTo>
                  <a:cubicBezTo>
                    <a:pt x="121680" y="125393"/>
                    <a:pt x="108769" y="134438"/>
                    <a:pt x="93693" y="137763"/>
                  </a:cubicBezTo>
                  <a:cubicBezTo>
                    <a:pt x="62460" y="144643"/>
                    <a:pt x="31535" y="124929"/>
                    <a:pt x="24577" y="93695"/>
                  </a:cubicBezTo>
                  <a:cubicBezTo>
                    <a:pt x="17696" y="62539"/>
                    <a:pt x="37488" y="31537"/>
                    <a:pt x="68644" y="2457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7" name="Frihandsfigur: Form 376">
              <a:extLst>
                <a:ext uri="{FF2B5EF4-FFF2-40B4-BE49-F238E27FC236}">
                  <a16:creationId xmlns:a16="http://schemas.microsoft.com/office/drawing/2014/main" id="{2E68503F-B2A0-4117-ACD1-3A4EB828F2C8}"/>
                </a:ext>
              </a:extLst>
            </p:cNvPr>
            <p:cNvSpPr/>
            <p:nvPr/>
          </p:nvSpPr>
          <p:spPr>
            <a:xfrm>
              <a:off x="6614651" y="1225394"/>
              <a:ext cx="395864" cy="400859"/>
            </a:xfrm>
            <a:custGeom>
              <a:avLst/>
              <a:gdLst>
                <a:gd name="connsiteX0" fmla="*/ 5906 w 395864"/>
                <a:gd name="connsiteY0" fmla="*/ 245386 h 400859"/>
                <a:gd name="connsiteX1" fmla="*/ 495 w 395864"/>
                <a:gd name="connsiteY1" fmla="*/ 252190 h 400859"/>
                <a:gd name="connsiteX2" fmla="*/ 1577 w 395864"/>
                <a:gd name="connsiteY2" fmla="*/ 261312 h 400859"/>
                <a:gd name="connsiteX3" fmla="*/ 47036 w 395864"/>
                <a:gd name="connsiteY3" fmla="*/ 340015 h 400859"/>
                <a:gd name="connsiteX4" fmla="*/ 54071 w 395864"/>
                <a:gd name="connsiteY4" fmla="*/ 345427 h 400859"/>
                <a:gd name="connsiteX5" fmla="*/ 62884 w 395864"/>
                <a:gd name="connsiteY5" fmla="*/ 344267 h 400859"/>
                <a:gd name="connsiteX6" fmla="*/ 111977 w 395864"/>
                <a:gd name="connsiteY6" fmla="*/ 344267 h 400859"/>
                <a:gd name="connsiteX7" fmla="*/ 116384 w 395864"/>
                <a:gd name="connsiteY7" fmla="*/ 346819 h 400859"/>
                <a:gd name="connsiteX8" fmla="*/ 140892 w 395864"/>
                <a:gd name="connsiteY8" fmla="*/ 389263 h 400859"/>
                <a:gd name="connsiteX9" fmla="*/ 144294 w 395864"/>
                <a:gd name="connsiteY9" fmla="*/ 397458 h 400859"/>
                <a:gd name="connsiteX10" fmla="*/ 152489 w 395864"/>
                <a:gd name="connsiteY10" fmla="*/ 400859 h 400859"/>
                <a:gd name="connsiteX11" fmla="*/ 243329 w 395864"/>
                <a:gd name="connsiteY11" fmla="*/ 400859 h 400859"/>
                <a:gd name="connsiteX12" fmla="*/ 254926 w 395864"/>
                <a:gd name="connsiteY12" fmla="*/ 389263 h 400859"/>
                <a:gd name="connsiteX13" fmla="*/ 279434 w 395864"/>
                <a:gd name="connsiteY13" fmla="*/ 346819 h 400859"/>
                <a:gd name="connsiteX14" fmla="*/ 283918 w 395864"/>
                <a:gd name="connsiteY14" fmla="*/ 344267 h 400859"/>
                <a:gd name="connsiteX15" fmla="*/ 333629 w 395864"/>
                <a:gd name="connsiteY15" fmla="*/ 344577 h 400859"/>
                <a:gd name="connsiteX16" fmla="*/ 348860 w 395864"/>
                <a:gd name="connsiteY16" fmla="*/ 340015 h 400859"/>
                <a:gd name="connsiteX17" fmla="*/ 394319 w 395864"/>
                <a:gd name="connsiteY17" fmla="*/ 261312 h 400859"/>
                <a:gd name="connsiteX18" fmla="*/ 395478 w 395864"/>
                <a:gd name="connsiteY18" fmla="*/ 252499 h 400859"/>
                <a:gd name="connsiteX19" fmla="*/ 390066 w 395864"/>
                <a:gd name="connsiteY19" fmla="*/ 245464 h 400859"/>
                <a:gd name="connsiteX20" fmla="*/ 365559 w 395864"/>
                <a:gd name="connsiteY20" fmla="*/ 203020 h 400859"/>
                <a:gd name="connsiteX21" fmla="*/ 365559 w 395864"/>
                <a:gd name="connsiteY21" fmla="*/ 197840 h 400859"/>
                <a:gd name="connsiteX22" fmla="*/ 390066 w 395864"/>
                <a:gd name="connsiteY22" fmla="*/ 155396 h 400859"/>
                <a:gd name="connsiteX23" fmla="*/ 394319 w 395864"/>
                <a:gd name="connsiteY23" fmla="*/ 139547 h 400859"/>
                <a:gd name="connsiteX24" fmla="*/ 348860 w 395864"/>
                <a:gd name="connsiteY24" fmla="*/ 60844 h 400859"/>
                <a:gd name="connsiteX25" fmla="*/ 341824 w 395864"/>
                <a:gd name="connsiteY25" fmla="*/ 55432 h 400859"/>
                <a:gd name="connsiteX26" fmla="*/ 333010 w 395864"/>
                <a:gd name="connsiteY26" fmla="*/ 56592 h 400859"/>
                <a:gd name="connsiteX27" fmla="*/ 283995 w 395864"/>
                <a:gd name="connsiteY27" fmla="*/ 56592 h 400859"/>
                <a:gd name="connsiteX28" fmla="*/ 279511 w 395864"/>
                <a:gd name="connsiteY28" fmla="*/ 54041 h 400859"/>
                <a:gd name="connsiteX29" fmla="*/ 255003 w 395864"/>
                <a:gd name="connsiteY29" fmla="*/ 11597 h 400859"/>
                <a:gd name="connsiteX30" fmla="*/ 251602 w 395864"/>
                <a:gd name="connsiteY30" fmla="*/ 3402 h 400859"/>
                <a:gd name="connsiteX31" fmla="*/ 243407 w 395864"/>
                <a:gd name="connsiteY31" fmla="*/ 0 h 400859"/>
                <a:gd name="connsiteX32" fmla="*/ 152566 w 395864"/>
                <a:gd name="connsiteY32" fmla="*/ 0 h 400859"/>
                <a:gd name="connsiteX33" fmla="*/ 140969 w 395864"/>
                <a:gd name="connsiteY33" fmla="*/ 11597 h 400859"/>
                <a:gd name="connsiteX34" fmla="*/ 116462 w 395864"/>
                <a:gd name="connsiteY34" fmla="*/ 54041 h 400859"/>
                <a:gd name="connsiteX35" fmla="*/ 111977 w 395864"/>
                <a:gd name="connsiteY35" fmla="*/ 56592 h 400859"/>
                <a:gd name="connsiteX36" fmla="*/ 62266 w 395864"/>
                <a:gd name="connsiteY36" fmla="*/ 56283 h 400859"/>
                <a:gd name="connsiteX37" fmla="*/ 47036 w 395864"/>
                <a:gd name="connsiteY37" fmla="*/ 60844 h 400859"/>
                <a:gd name="connsiteX38" fmla="*/ 1577 w 395864"/>
                <a:gd name="connsiteY38" fmla="*/ 139547 h 400859"/>
                <a:gd name="connsiteX39" fmla="*/ 5829 w 395864"/>
                <a:gd name="connsiteY39" fmla="*/ 155396 h 400859"/>
                <a:gd name="connsiteX40" fmla="*/ 30337 w 395864"/>
                <a:gd name="connsiteY40" fmla="*/ 197840 h 400859"/>
                <a:gd name="connsiteX41" fmla="*/ 30337 w 395864"/>
                <a:gd name="connsiteY41" fmla="*/ 203020 h 400859"/>
                <a:gd name="connsiteX42" fmla="*/ 5906 w 395864"/>
                <a:gd name="connsiteY42" fmla="*/ 245386 h 400859"/>
                <a:gd name="connsiteX43" fmla="*/ 26935 w 395864"/>
                <a:gd name="connsiteY43" fmla="*/ 141866 h 400859"/>
                <a:gd name="connsiteX44" fmla="*/ 61725 w 395864"/>
                <a:gd name="connsiteY44" fmla="*/ 81641 h 400859"/>
                <a:gd name="connsiteX45" fmla="*/ 123497 w 395864"/>
                <a:gd name="connsiteY45" fmla="*/ 76616 h 400859"/>
                <a:gd name="connsiteX46" fmla="*/ 127981 w 395864"/>
                <a:gd name="connsiteY46" fmla="*/ 74064 h 400859"/>
                <a:gd name="connsiteX47" fmla="*/ 163158 w 395864"/>
                <a:gd name="connsiteY47" fmla="*/ 23116 h 400859"/>
                <a:gd name="connsiteX48" fmla="*/ 232738 w 395864"/>
                <a:gd name="connsiteY48" fmla="*/ 23116 h 400859"/>
                <a:gd name="connsiteX49" fmla="*/ 267914 w 395864"/>
                <a:gd name="connsiteY49" fmla="*/ 74064 h 400859"/>
                <a:gd name="connsiteX50" fmla="*/ 272399 w 395864"/>
                <a:gd name="connsiteY50" fmla="*/ 76616 h 400859"/>
                <a:gd name="connsiteX51" fmla="*/ 334170 w 395864"/>
                <a:gd name="connsiteY51" fmla="*/ 81641 h 400859"/>
                <a:gd name="connsiteX52" fmla="*/ 368883 w 395864"/>
                <a:gd name="connsiteY52" fmla="*/ 141866 h 400859"/>
                <a:gd name="connsiteX53" fmla="*/ 342365 w 395864"/>
                <a:gd name="connsiteY53" fmla="*/ 197762 h 400859"/>
                <a:gd name="connsiteX54" fmla="*/ 342365 w 395864"/>
                <a:gd name="connsiteY54" fmla="*/ 202942 h 400859"/>
                <a:gd name="connsiteX55" fmla="*/ 368883 w 395864"/>
                <a:gd name="connsiteY55" fmla="*/ 258916 h 400859"/>
                <a:gd name="connsiteX56" fmla="*/ 334093 w 395864"/>
                <a:gd name="connsiteY56" fmla="*/ 319141 h 400859"/>
                <a:gd name="connsiteX57" fmla="*/ 272321 w 395864"/>
                <a:gd name="connsiteY57" fmla="*/ 324166 h 400859"/>
                <a:gd name="connsiteX58" fmla="*/ 267837 w 395864"/>
                <a:gd name="connsiteY58" fmla="*/ 326718 h 400859"/>
                <a:gd name="connsiteX59" fmla="*/ 232738 w 395864"/>
                <a:gd name="connsiteY59" fmla="*/ 377666 h 400859"/>
                <a:gd name="connsiteX60" fmla="*/ 163158 w 395864"/>
                <a:gd name="connsiteY60" fmla="*/ 377666 h 400859"/>
                <a:gd name="connsiteX61" fmla="*/ 127981 w 395864"/>
                <a:gd name="connsiteY61" fmla="*/ 326718 h 400859"/>
                <a:gd name="connsiteX62" fmla="*/ 123574 w 395864"/>
                <a:gd name="connsiteY62" fmla="*/ 324166 h 400859"/>
                <a:gd name="connsiteX63" fmla="*/ 61802 w 395864"/>
                <a:gd name="connsiteY63" fmla="*/ 319141 h 400859"/>
                <a:gd name="connsiteX64" fmla="*/ 27012 w 395864"/>
                <a:gd name="connsiteY64" fmla="*/ 258916 h 400859"/>
                <a:gd name="connsiteX65" fmla="*/ 53530 w 395864"/>
                <a:gd name="connsiteY65" fmla="*/ 203020 h 400859"/>
                <a:gd name="connsiteX66" fmla="*/ 53530 w 395864"/>
                <a:gd name="connsiteY66" fmla="*/ 197840 h 400859"/>
                <a:gd name="connsiteX67" fmla="*/ 26935 w 395864"/>
                <a:gd name="connsiteY67" fmla="*/ 141866 h 40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95864" h="400859">
                  <a:moveTo>
                    <a:pt x="5906" y="245386"/>
                  </a:moveTo>
                  <a:cubicBezTo>
                    <a:pt x="3278" y="246855"/>
                    <a:pt x="1345" y="249252"/>
                    <a:pt x="495" y="252190"/>
                  </a:cubicBezTo>
                  <a:cubicBezTo>
                    <a:pt x="-433" y="255282"/>
                    <a:pt x="-47" y="258529"/>
                    <a:pt x="1577" y="261312"/>
                  </a:cubicBezTo>
                  <a:lnTo>
                    <a:pt x="47036" y="340015"/>
                  </a:lnTo>
                  <a:cubicBezTo>
                    <a:pt x="48582" y="342644"/>
                    <a:pt x="51133" y="344654"/>
                    <a:pt x="54071" y="345427"/>
                  </a:cubicBezTo>
                  <a:cubicBezTo>
                    <a:pt x="57009" y="346200"/>
                    <a:pt x="60179" y="345814"/>
                    <a:pt x="62884" y="344267"/>
                  </a:cubicBezTo>
                  <a:cubicBezTo>
                    <a:pt x="78038" y="335531"/>
                    <a:pt x="96824" y="335531"/>
                    <a:pt x="111977" y="344267"/>
                  </a:cubicBezTo>
                  <a:lnTo>
                    <a:pt x="116384" y="346819"/>
                  </a:lnTo>
                  <a:cubicBezTo>
                    <a:pt x="131537" y="355555"/>
                    <a:pt x="140892" y="371868"/>
                    <a:pt x="140892" y="389263"/>
                  </a:cubicBezTo>
                  <a:cubicBezTo>
                    <a:pt x="140892" y="392355"/>
                    <a:pt x="142129" y="395293"/>
                    <a:pt x="144294" y="397458"/>
                  </a:cubicBezTo>
                  <a:cubicBezTo>
                    <a:pt x="146458" y="399622"/>
                    <a:pt x="149396" y="400859"/>
                    <a:pt x="152489" y="400859"/>
                  </a:cubicBezTo>
                  <a:lnTo>
                    <a:pt x="243329" y="400859"/>
                  </a:lnTo>
                  <a:cubicBezTo>
                    <a:pt x="249746" y="400859"/>
                    <a:pt x="254926" y="395679"/>
                    <a:pt x="254926" y="389263"/>
                  </a:cubicBezTo>
                  <a:cubicBezTo>
                    <a:pt x="254926" y="371790"/>
                    <a:pt x="264281" y="355555"/>
                    <a:pt x="279434" y="346819"/>
                  </a:cubicBezTo>
                  <a:lnTo>
                    <a:pt x="283918" y="344267"/>
                  </a:lnTo>
                  <a:cubicBezTo>
                    <a:pt x="299071" y="335531"/>
                    <a:pt x="317858" y="335531"/>
                    <a:pt x="333629" y="344577"/>
                  </a:cubicBezTo>
                  <a:cubicBezTo>
                    <a:pt x="339118" y="347283"/>
                    <a:pt x="345767" y="345350"/>
                    <a:pt x="348860" y="340015"/>
                  </a:cubicBezTo>
                  <a:lnTo>
                    <a:pt x="394319" y="261312"/>
                  </a:lnTo>
                  <a:cubicBezTo>
                    <a:pt x="395865" y="258684"/>
                    <a:pt x="396251" y="255514"/>
                    <a:pt x="395478" y="252499"/>
                  </a:cubicBezTo>
                  <a:cubicBezTo>
                    <a:pt x="394705" y="249561"/>
                    <a:pt x="392772" y="247010"/>
                    <a:pt x="390066" y="245464"/>
                  </a:cubicBezTo>
                  <a:cubicBezTo>
                    <a:pt x="374913" y="236727"/>
                    <a:pt x="365559" y="220492"/>
                    <a:pt x="365559" y="203020"/>
                  </a:cubicBezTo>
                  <a:lnTo>
                    <a:pt x="365559" y="197840"/>
                  </a:lnTo>
                  <a:cubicBezTo>
                    <a:pt x="365559" y="180367"/>
                    <a:pt x="374991" y="164132"/>
                    <a:pt x="390066" y="155396"/>
                  </a:cubicBezTo>
                  <a:cubicBezTo>
                    <a:pt x="395633" y="152226"/>
                    <a:pt x="397488" y="145113"/>
                    <a:pt x="394319" y="139547"/>
                  </a:cubicBezTo>
                  <a:lnTo>
                    <a:pt x="348860" y="60844"/>
                  </a:lnTo>
                  <a:cubicBezTo>
                    <a:pt x="347313" y="58215"/>
                    <a:pt x="344762" y="56205"/>
                    <a:pt x="341824" y="55432"/>
                  </a:cubicBezTo>
                  <a:cubicBezTo>
                    <a:pt x="338809" y="54659"/>
                    <a:pt x="335717" y="55046"/>
                    <a:pt x="333010" y="56592"/>
                  </a:cubicBezTo>
                  <a:cubicBezTo>
                    <a:pt x="317858" y="65328"/>
                    <a:pt x="299071" y="65328"/>
                    <a:pt x="283995" y="56592"/>
                  </a:cubicBezTo>
                  <a:lnTo>
                    <a:pt x="279511" y="54041"/>
                  </a:lnTo>
                  <a:cubicBezTo>
                    <a:pt x="264358" y="45304"/>
                    <a:pt x="255003" y="28992"/>
                    <a:pt x="255003" y="11597"/>
                  </a:cubicBezTo>
                  <a:cubicBezTo>
                    <a:pt x="255003" y="8504"/>
                    <a:pt x="253766" y="5566"/>
                    <a:pt x="251602" y="3402"/>
                  </a:cubicBezTo>
                  <a:cubicBezTo>
                    <a:pt x="249437" y="1237"/>
                    <a:pt x="246499" y="0"/>
                    <a:pt x="243407" y="0"/>
                  </a:cubicBezTo>
                  <a:lnTo>
                    <a:pt x="152566" y="0"/>
                  </a:lnTo>
                  <a:cubicBezTo>
                    <a:pt x="146149" y="0"/>
                    <a:pt x="140969" y="5180"/>
                    <a:pt x="140969" y="11597"/>
                  </a:cubicBezTo>
                  <a:cubicBezTo>
                    <a:pt x="140969" y="29069"/>
                    <a:pt x="131614" y="45304"/>
                    <a:pt x="116462" y="54041"/>
                  </a:cubicBezTo>
                  <a:lnTo>
                    <a:pt x="111977" y="56592"/>
                  </a:lnTo>
                  <a:cubicBezTo>
                    <a:pt x="96824" y="65328"/>
                    <a:pt x="78038" y="65328"/>
                    <a:pt x="62266" y="56283"/>
                  </a:cubicBezTo>
                  <a:cubicBezTo>
                    <a:pt x="56777" y="53499"/>
                    <a:pt x="50128" y="55509"/>
                    <a:pt x="47036" y="60844"/>
                  </a:cubicBezTo>
                  <a:lnTo>
                    <a:pt x="1577" y="139547"/>
                  </a:lnTo>
                  <a:cubicBezTo>
                    <a:pt x="-1593" y="145113"/>
                    <a:pt x="262" y="152149"/>
                    <a:pt x="5829" y="155396"/>
                  </a:cubicBezTo>
                  <a:cubicBezTo>
                    <a:pt x="20982" y="164132"/>
                    <a:pt x="30337" y="180367"/>
                    <a:pt x="30337" y="197840"/>
                  </a:cubicBezTo>
                  <a:lnTo>
                    <a:pt x="30337" y="203020"/>
                  </a:lnTo>
                  <a:cubicBezTo>
                    <a:pt x="30337" y="220415"/>
                    <a:pt x="20982" y="236650"/>
                    <a:pt x="5906" y="245386"/>
                  </a:cubicBezTo>
                  <a:close/>
                  <a:moveTo>
                    <a:pt x="26935" y="141866"/>
                  </a:moveTo>
                  <a:lnTo>
                    <a:pt x="61725" y="81641"/>
                  </a:lnTo>
                  <a:cubicBezTo>
                    <a:pt x="81826" y="89217"/>
                    <a:pt x="104633" y="87594"/>
                    <a:pt x="123497" y="76616"/>
                  </a:cubicBezTo>
                  <a:lnTo>
                    <a:pt x="127981" y="74064"/>
                  </a:lnTo>
                  <a:cubicBezTo>
                    <a:pt x="146845" y="63163"/>
                    <a:pt x="159678" y="44299"/>
                    <a:pt x="163158" y="23116"/>
                  </a:cubicBezTo>
                  <a:lnTo>
                    <a:pt x="232738" y="23116"/>
                  </a:lnTo>
                  <a:cubicBezTo>
                    <a:pt x="236217" y="44299"/>
                    <a:pt x="249050" y="63163"/>
                    <a:pt x="267914" y="74064"/>
                  </a:cubicBezTo>
                  <a:lnTo>
                    <a:pt x="272399" y="76616"/>
                  </a:lnTo>
                  <a:cubicBezTo>
                    <a:pt x="291417" y="87594"/>
                    <a:pt x="314379" y="89217"/>
                    <a:pt x="334170" y="81641"/>
                  </a:cubicBezTo>
                  <a:lnTo>
                    <a:pt x="368883" y="141866"/>
                  </a:lnTo>
                  <a:cubicBezTo>
                    <a:pt x="352261" y="155473"/>
                    <a:pt x="342365" y="175961"/>
                    <a:pt x="342365" y="197762"/>
                  </a:cubicBezTo>
                  <a:lnTo>
                    <a:pt x="342365" y="202942"/>
                  </a:lnTo>
                  <a:cubicBezTo>
                    <a:pt x="342365" y="224744"/>
                    <a:pt x="352338" y="245309"/>
                    <a:pt x="368883" y="258916"/>
                  </a:cubicBezTo>
                  <a:lnTo>
                    <a:pt x="334093" y="319141"/>
                  </a:lnTo>
                  <a:cubicBezTo>
                    <a:pt x="313992" y="311565"/>
                    <a:pt x="291263" y="313188"/>
                    <a:pt x="272321" y="324166"/>
                  </a:cubicBezTo>
                  <a:lnTo>
                    <a:pt x="267837" y="326718"/>
                  </a:lnTo>
                  <a:cubicBezTo>
                    <a:pt x="248973" y="337619"/>
                    <a:pt x="236139" y="356483"/>
                    <a:pt x="232738" y="377666"/>
                  </a:cubicBezTo>
                  <a:lnTo>
                    <a:pt x="163158" y="377666"/>
                  </a:lnTo>
                  <a:cubicBezTo>
                    <a:pt x="159678" y="356483"/>
                    <a:pt x="146922" y="337619"/>
                    <a:pt x="127981" y="326718"/>
                  </a:cubicBezTo>
                  <a:lnTo>
                    <a:pt x="123574" y="324166"/>
                  </a:lnTo>
                  <a:cubicBezTo>
                    <a:pt x="104710" y="313266"/>
                    <a:pt x="81903" y="311565"/>
                    <a:pt x="61802" y="319141"/>
                  </a:cubicBezTo>
                  <a:lnTo>
                    <a:pt x="27012" y="258916"/>
                  </a:lnTo>
                  <a:cubicBezTo>
                    <a:pt x="43634" y="245309"/>
                    <a:pt x="53530" y="224821"/>
                    <a:pt x="53530" y="203020"/>
                  </a:cubicBezTo>
                  <a:lnTo>
                    <a:pt x="53530" y="197840"/>
                  </a:lnTo>
                  <a:cubicBezTo>
                    <a:pt x="53530" y="175961"/>
                    <a:pt x="43557" y="155473"/>
                    <a:pt x="26935" y="14186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8" name="Frihandsfigur: Form 377">
              <a:extLst>
                <a:ext uri="{FF2B5EF4-FFF2-40B4-BE49-F238E27FC236}">
                  <a16:creationId xmlns:a16="http://schemas.microsoft.com/office/drawing/2014/main" id="{78E3BC3F-17DA-47B7-BE1C-CFA846C98428}"/>
                </a:ext>
              </a:extLst>
            </p:cNvPr>
            <p:cNvSpPr/>
            <p:nvPr/>
          </p:nvSpPr>
          <p:spPr>
            <a:xfrm>
              <a:off x="6916198" y="1103319"/>
              <a:ext cx="330503" cy="334526"/>
            </a:xfrm>
            <a:custGeom>
              <a:avLst/>
              <a:gdLst>
                <a:gd name="connsiteX0" fmla="*/ 275612 w 330503"/>
                <a:gd name="connsiteY0" fmla="*/ 46928 h 334526"/>
                <a:gd name="connsiteX1" fmla="*/ 237189 w 330503"/>
                <a:gd name="connsiteY1" fmla="*/ 46928 h 334526"/>
                <a:gd name="connsiteX2" fmla="*/ 233477 w 330503"/>
                <a:gd name="connsiteY2" fmla="*/ 44841 h 334526"/>
                <a:gd name="connsiteX3" fmla="*/ 214304 w 330503"/>
                <a:gd name="connsiteY3" fmla="*/ 11597 h 334526"/>
                <a:gd name="connsiteX4" fmla="*/ 210903 w 330503"/>
                <a:gd name="connsiteY4" fmla="*/ 3402 h 334526"/>
                <a:gd name="connsiteX5" fmla="*/ 202708 w 330503"/>
                <a:gd name="connsiteY5" fmla="*/ 0 h 334526"/>
                <a:gd name="connsiteX6" fmla="*/ 127793 w 330503"/>
                <a:gd name="connsiteY6" fmla="*/ 0 h 334526"/>
                <a:gd name="connsiteX7" fmla="*/ 116196 w 330503"/>
                <a:gd name="connsiteY7" fmla="*/ 11597 h 334526"/>
                <a:gd name="connsiteX8" fmla="*/ 97023 w 330503"/>
                <a:gd name="connsiteY8" fmla="*/ 44841 h 334526"/>
                <a:gd name="connsiteX9" fmla="*/ 93312 w 330503"/>
                <a:gd name="connsiteY9" fmla="*/ 47005 h 334526"/>
                <a:gd name="connsiteX10" fmla="*/ 54270 w 330503"/>
                <a:gd name="connsiteY10" fmla="*/ 46696 h 334526"/>
                <a:gd name="connsiteX11" fmla="*/ 39040 w 330503"/>
                <a:gd name="connsiteY11" fmla="*/ 51257 h 334526"/>
                <a:gd name="connsiteX12" fmla="*/ 1543 w 330503"/>
                <a:gd name="connsiteY12" fmla="*/ 116122 h 334526"/>
                <a:gd name="connsiteX13" fmla="*/ 5796 w 330503"/>
                <a:gd name="connsiteY13" fmla="*/ 131970 h 334526"/>
                <a:gd name="connsiteX14" fmla="*/ 21645 w 330503"/>
                <a:gd name="connsiteY14" fmla="*/ 127718 h 334526"/>
                <a:gd name="connsiteX15" fmla="*/ 53883 w 330503"/>
                <a:gd name="connsiteY15" fmla="*/ 71900 h 334526"/>
                <a:gd name="connsiteX16" fmla="*/ 104909 w 330503"/>
                <a:gd name="connsiteY16" fmla="*/ 67029 h 334526"/>
                <a:gd name="connsiteX17" fmla="*/ 108620 w 330503"/>
                <a:gd name="connsiteY17" fmla="*/ 64864 h 334526"/>
                <a:gd name="connsiteX18" fmla="*/ 138307 w 330503"/>
                <a:gd name="connsiteY18" fmla="*/ 23116 h 334526"/>
                <a:gd name="connsiteX19" fmla="*/ 192271 w 330503"/>
                <a:gd name="connsiteY19" fmla="*/ 23116 h 334526"/>
                <a:gd name="connsiteX20" fmla="*/ 221958 w 330503"/>
                <a:gd name="connsiteY20" fmla="*/ 64864 h 334526"/>
                <a:gd name="connsiteX21" fmla="*/ 225669 w 330503"/>
                <a:gd name="connsiteY21" fmla="*/ 66952 h 334526"/>
                <a:gd name="connsiteX22" fmla="*/ 276695 w 330503"/>
                <a:gd name="connsiteY22" fmla="*/ 71822 h 334526"/>
                <a:gd name="connsiteX23" fmla="*/ 303676 w 330503"/>
                <a:gd name="connsiteY23" fmla="*/ 118518 h 334526"/>
                <a:gd name="connsiteX24" fmla="*/ 282338 w 330503"/>
                <a:gd name="connsiteY24" fmla="*/ 165060 h 334526"/>
                <a:gd name="connsiteX25" fmla="*/ 282338 w 330503"/>
                <a:gd name="connsiteY25" fmla="*/ 169312 h 334526"/>
                <a:gd name="connsiteX26" fmla="*/ 303599 w 330503"/>
                <a:gd name="connsiteY26" fmla="*/ 215853 h 334526"/>
                <a:gd name="connsiteX27" fmla="*/ 276617 w 330503"/>
                <a:gd name="connsiteY27" fmla="*/ 262549 h 334526"/>
                <a:gd name="connsiteX28" fmla="*/ 225592 w 330503"/>
                <a:gd name="connsiteY28" fmla="*/ 267420 h 334526"/>
                <a:gd name="connsiteX29" fmla="*/ 221881 w 330503"/>
                <a:gd name="connsiteY29" fmla="*/ 269585 h 334526"/>
                <a:gd name="connsiteX30" fmla="*/ 192193 w 330503"/>
                <a:gd name="connsiteY30" fmla="*/ 311333 h 334526"/>
                <a:gd name="connsiteX31" fmla="*/ 127793 w 330503"/>
                <a:gd name="connsiteY31" fmla="*/ 311333 h 334526"/>
                <a:gd name="connsiteX32" fmla="*/ 127793 w 330503"/>
                <a:gd name="connsiteY32" fmla="*/ 334526 h 334526"/>
                <a:gd name="connsiteX33" fmla="*/ 202708 w 330503"/>
                <a:gd name="connsiteY33" fmla="*/ 334526 h 334526"/>
                <a:gd name="connsiteX34" fmla="*/ 214304 w 330503"/>
                <a:gd name="connsiteY34" fmla="*/ 322929 h 334526"/>
                <a:gd name="connsiteX35" fmla="*/ 233477 w 330503"/>
                <a:gd name="connsiteY35" fmla="*/ 289686 h 334526"/>
                <a:gd name="connsiteX36" fmla="*/ 237189 w 330503"/>
                <a:gd name="connsiteY36" fmla="*/ 287521 h 334526"/>
                <a:gd name="connsiteX37" fmla="*/ 276231 w 330503"/>
                <a:gd name="connsiteY37" fmla="*/ 287830 h 334526"/>
                <a:gd name="connsiteX38" fmla="*/ 291461 w 330503"/>
                <a:gd name="connsiteY38" fmla="*/ 283269 h 334526"/>
                <a:gd name="connsiteX39" fmla="*/ 328957 w 330503"/>
                <a:gd name="connsiteY39" fmla="*/ 218405 h 334526"/>
                <a:gd name="connsiteX40" fmla="*/ 330117 w 330503"/>
                <a:gd name="connsiteY40" fmla="*/ 209591 h 334526"/>
                <a:gd name="connsiteX41" fmla="*/ 324705 w 330503"/>
                <a:gd name="connsiteY41" fmla="*/ 202556 h 334526"/>
                <a:gd name="connsiteX42" fmla="*/ 305532 w 330503"/>
                <a:gd name="connsiteY42" fmla="*/ 169312 h 334526"/>
                <a:gd name="connsiteX43" fmla="*/ 305532 w 330503"/>
                <a:gd name="connsiteY43" fmla="*/ 165060 h 334526"/>
                <a:gd name="connsiteX44" fmla="*/ 324705 w 330503"/>
                <a:gd name="connsiteY44" fmla="*/ 131816 h 334526"/>
                <a:gd name="connsiteX45" fmla="*/ 330117 w 330503"/>
                <a:gd name="connsiteY45" fmla="*/ 124781 h 334526"/>
                <a:gd name="connsiteX46" fmla="*/ 328957 w 330503"/>
                <a:gd name="connsiteY46" fmla="*/ 115967 h 334526"/>
                <a:gd name="connsiteX47" fmla="*/ 291461 w 330503"/>
                <a:gd name="connsiteY47" fmla="*/ 51103 h 334526"/>
                <a:gd name="connsiteX48" fmla="*/ 275612 w 330503"/>
                <a:gd name="connsiteY48" fmla="*/ 46928 h 33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30503" h="334526">
                  <a:moveTo>
                    <a:pt x="275612" y="46928"/>
                  </a:moveTo>
                  <a:cubicBezTo>
                    <a:pt x="263784" y="53731"/>
                    <a:pt x="249017" y="53731"/>
                    <a:pt x="237189" y="46928"/>
                  </a:cubicBezTo>
                  <a:lnTo>
                    <a:pt x="233477" y="44841"/>
                  </a:lnTo>
                  <a:cubicBezTo>
                    <a:pt x="221649" y="37960"/>
                    <a:pt x="214304" y="25281"/>
                    <a:pt x="214304" y="11597"/>
                  </a:cubicBezTo>
                  <a:cubicBezTo>
                    <a:pt x="214304" y="8504"/>
                    <a:pt x="213068" y="5566"/>
                    <a:pt x="210903" y="3402"/>
                  </a:cubicBezTo>
                  <a:cubicBezTo>
                    <a:pt x="208738" y="1237"/>
                    <a:pt x="205800" y="0"/>
                    <a:pt x="202708" y="0"/>
                  </a:cubicBezTo>
                  <a:lnTo>
                    <a:pt x="127793" y="0"/>
                  </a:lnTo>
                  <a:cubicBezTo>
                    <a:pt x="121376" y="0"/>
                    <a:pt x="116196" y="5180"/>
                    <a:pt x="116196" y="11597"/>
                  </a:cubicBezTo>
                  <a:cubicBezTo>
                    <a:pt x="116196" y="25281"/>
                    <a:pt x="108852" y="37960"/>
                    <a:pt x="97023" y="44841"/>
                  </a:cubicBezTo>
                  <a:lnTo>
                    <a:pt x="93312" y="47005"/>
                  </a:lnTo>
                  <a:cubicBezTo>
                    <a:pt x="81484" y="53886"/>
                    <a:pt x="66717" y="53809"/>
                    <a:pt x="54270" y="46696"/>
                  </a:cubicBezTo>
                  <a:cubicBezTo>
                    <a:pt x="48781" y="43990"/>
                    <a:pt x="42132" y="45923"/>
                    <a:pt x="39040" y="51257"/>
                  </a:cubicBezTo>
                  <a:lnTo>
                    <a:pt x="1543" y="116122"/>
                  </a:lnTo>
                  <a:cubicBezTo>
                    <a:pt x="-1626" y="121688"/>
                    <a:pt x="229" y="128723"/>
                    <a:pt x="5796" y="131970"/>
                  </a:cubicBezTo>
                  <a:cubicBezTo>
                    <a:pt x="11362" y="135140"/>
                    <a:pt x="18397" y="133285"/>
                    <a:pt x="21645" y="127718"/>
                  </a:cubicBezTo>
                  <a:lnTo>
                    <a:pt x="53883" y="71900"/>
                  </a:lnTo>
                  <a:cubicBezTo>
                    <a:pt x="70582" y="77698"/>
                    <a:pt x="89292" y="76074"/>
                    <a:pt x="104909" y="67029"/>
                  </a:cubicBezTo>
                  <a:lnTo>
                    <a:pt x="108620" y="64864"/>
                  </a:lnTo>
                  <a:cubicBezTo>
                    <a:pt x="124160" y="55896"/>
                    <a:pt x="134906" y="40511"/>
                    <a:pt x="138307" y="23116"/>
                  </a:cubicBezTo>
                  <a:lnTo>
                    <a:pt x="192271" y="23116"/>
                  </a:lnTo>
                  <a:cubicBezTo>
                    <a:pt x="195595" y="40434"/>
                    <a:pt x="206342" y="55819"/>
                    <a:pt x="221958" y="64864"/>
                  </a:cubicBezTo>
                  <a:lnTo>
                    <a:pt x="225669" y="66952"/>
                  </a:lnTo>
                  <a:cubicBezTo>
                    <a:pt x="241286" y="75997"/>
                    <a:pt x="259995" y="77621"/>
                    <a:pt x="276695" y="71822"/>
                  </a:cubicBezTo>
                  <a:lnTo>
                    <a:pt x="303676" y="118518"/>
                  </a:lnTo>
                  <a:cubicBezTo>
                    <a:pt x="290302" y="130115"/>
                    <a:pt x="282338" y="147124"/>
                    <a:pt x="282338" y="165060"/>
                  </a:cubicBezTo>
                  <a:lnTo>
                    <a:pt x="282338" y="169312"/>
                  </a:lnTo>
                  <a:cubicBezTo>
                    <a:pt x="282338" y="187325"/>
                    <a:pt x="290302" y="204334"/>
                    <a:pt x="303599" y="215853"/>
                  </a:cubicBezTo>
                  <a:lnTo>
                    <a:pt x="276617" y="262549"/>
                  </a:lnTo>
                  <a:cubicBezTo>
                    <a:pt x="259918" y="256751"/>
                    <a:pt x="241209" y="258375"/>
                    <a:pt x="225592" y="267420"/>
                  </a:cubicBezTo>
                  <a:lnTo>
                    <a:pt x="221881" y="269585"/>
                  </a:lnTo>
                  <a:cubicBezTo>
                    <a:pt x="206342" y="278553"/>
                    <a:pt x="195595" y="293938"/>
                    <a:pt x="192193" y="311333"/>
                  </a:cubicBezTo>
                  <a:lnTo>
                    <a:pt x="127793" y="311333"/>
                  </a:lnTo>
                  <a:lnTo>
                    <a:pt x="127793" y="334526"/>
                  </a:lnTo>
                  <a:lnTo>
                    <a:pt x="202708" y="334526"/>
                  </a:lnTo>
                  <a:cubicBezTo>
                    <a:pt x="209125" y="334526"/>
                    <a:pt x="214304" y="329346"/>
                    <a:pt x="214304" y="322929"/>
                  </a:cubicBezTo>
                  <a:cubicBezTo>
                    <a:pt x="214304" y="309245"/>
                    <a:pt x="221649" y="296566"/>
                    <a:pt x="233477" y="289686"/>
                  </a:cubicBezTo>
                  <a:lnTo>
                    <a:pt x="237189" y="287521"/>
                  </a:lnTo>
                  <a:cubicBezTo>
                    <a:pt x="249017" y="280640"/>
                    <a:pt x="263784" y="280640"/>
                    <a:pt x="276231" y="287830"/>
                  </a:cubicBezTo>
                  <a:cubicBezTo>
                    <a:pt x="281720" y="290536"/>
                    <a:pt x="288369" y="288603"/>
                    <a:pt x="291461" y="283269"/>
                  </a:cubicBezTo>
                  <a:lnTo>
                    <a:pt x="328957" y="218405"/>
                  </a:lnTo>
                  <a:cubicBezTo>
                    <a:pt x="330504" y="215776"/>
                    <a:pt x="330890" y="212606"/>
                    <a:pt x="330117" y="209591"/>
                  </a:cubicBezTo>
                  <a:cubicBezTo>
                    <a:pt x="329344" y="206653"/>
                    <a:pt x="327411" y="204102"/>
                    <a:pt x="324705" y="202556"/>
                  </a:cubicBezTo>
                  <a:cubicBezTo>
                    <a:pt x="312876" y="195752"/>
                    <a:pt x="305532" y="182996"/>
                    <a:pt x="305532" y="169312"/>
                  </a:cubicBezTo>
                  <a:lnTo>
                    <a:pt x="305532" y="165060"/>
                  </a:lnTo>
                  <a:cubicBezTo>
                    <a:pt x="305532" y="151376"/>
                    <a:pt x="312876" y="138619"/>
                    <a:pt x="324705" y="131816"/>
                  </a:cubicBezTo>
                  <a:cubicBezTo>
                    <a:pt x="327334" y="130270"/>
                    <a:pt x="329344" y="127718"/>
                    <a:pt x="330117" y="124781"/>
                  </a:cubicBezTo>
                  <a:cubicBezTo>
                    <a:pt x="330890" y="121843"/>
                    <a:pt x="330504" y="118673"/>
                    <a:pt x="328957" y="115967"/>
                  </a:cubicBezTo>
                  <a:lnTo>
                    <a:pt x="291461" y="51103"/>
                  </a:lnTo>
                  <a:cubicBezTo>
                    <a:pt x="288214" y="45614"/>
                    <a:pt x="281102" y="43758"/>
                    <a:pt x="275612" y="4692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9" name="Frihandsfigur: Form 378">
              <a:extLst>
                <a:ext uri="{FF2B5EF4-FFF2-40B4-BE49-F238E27FC236}">
                  <a16:creationId xmlns:a16="http://schemas.microsoft.com/office/drawing/2014/main" id="{711E9867-C27F-4815-946C-93B2A258B07F}"/>
                </a:ext>
              </a:extLst>
            </p:cNvPr>
            <p:cNvSpPr/>
            <p:nvPr/>
          </p:nvSpPr>
          <p:spPr>
            <a:xfrm>
              <a:off x="7012448" y="1201659"/>
              <a:ext cx="137923" cy="137923"/>
            </a:xfrm>
            <a:custGeom>
              <a:avLst/>
              <a:gdLst>
                <a:gd name="connsiteX0" fmla="*/ 137924 w 137923"/>
                <a:gd name="connsiteY0" fmla="*/ 68962 h 137923"/>
                <a:gd name="connsiteX1" fmla="*/ 68962 w 137923"/>
                <a:gd name="connsiteY1" fmla="*/ 0 h 137923"/>
                <a:gd name="connsiteX2" fmla="*/ 0 w 137923"/>
                <a:gd name="connsiteY2" fmla="*/ 68962 h 137923"/>
                <a:gd name="connsiteX3" fmla="*/ 68962 w 137923"/>
                <a:gd name="connsiteY3" fmla="*/ 137923 h 137923"/>
                <a:gd name="connsiteX4" fmla="*/ 137924 w 137923"/>
                <a:gd name="connsiteY4" fmla="*/ 68962 h 137923"/>
                <a:gd name="connsiteX5" fmla="*/ 23271 w 137923"/>
                <a:gd name="connsiteY5" fmla="*/ 68962 h 137923"/>
                <a:gd name="connsiteX6" fmla="*/ 69039 w 137923"/>
                <a:gd name="connsiteY6" fmla="*/ 23193 h 137923"/>
                <a:gd name="connsiteX7" fmla="*/ 114808 w 137923"/>
                <a:gd name="connsiteY7" fmla="*/ 68962 h 137923"/>
                <a:gd name="connsiteX8" fmla="*/ 69039 w 137923"/>
                <a:gd name="connsiteY8" fmla="*/ 114730 h 137923"/>
                <a:gd name="connsiteX9" fmla="*/ 23271 w 137923"/>
                <a:gd name="connsiteY9" fmla="*/ 68962 h 13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923" h="137923">
                  <a:moveTo>
                    <a:pt x="137924" y="68962"/>
                  </a:moveTo>
                  <a:cubicBezTo>
                    <a:pt x="137924" y="30925"/>
                    <a:pt x="106999" y="0"/>
                    <a:pt x="68962" y="0"/>
                  </a:cubicBezTo>
                  <a:cubicBezTo>
                    <a:pt x="30925" y="0"/>
                    <a:pt x="0" y="30925"/>
                    <a:pt x="0" y="68962"/>
                  </a:cubicBezTo>
                  <a:cubicBezTo>
                    <a:pt x="0" y="106999"/>
                    <a:pt x="30925" y="137923"/>
                    <a:pt x="68962" y="137923"/>
                  </a:cubicBezTo>
                  <a:cubicBezTo>
                    <a:pt x="106999" y="137923"/>
                    <a:pt x="137924" y="106922"/>
                    <a:pt x="137924" y="68962"/>
                  </a:cubicBezTo>
                  <a:close/>
                  <a:moveTo>
                    <a:pt x="23271" y="68962"/>
                  </a:moveTo>
                  <a:cubicBezTo>
                    <a:pt x="23271" y="43758"/>
                    <a:pt x="43758" y="23193"/>
                    <a:pt x="69039" y="23193"/>
                  </a:cubicBezTo>
                  <a:cubicBezTo>
                    <a:pt x="94320" y="23193"/>
                    <a:pt x="114808" y="43681"/>
                    <a:pt x="114808" y="68962"/>
                  </a:cubicBezTo>
                  <a:cubicBezTo>
                    <a:pt x="114808" y="94242"/>
                    <a:pt x="94320" y="114730"/>
                    <a:pt x="69039" y="114730"/>
                  </a:cubicBezTo>
                  <a:cubicBezTo>
                    <a:pt x="43758" y="114730"/>
                    <a:pt x="23271" y="94165"/>
                    <a:pt x="23271" y="689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8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56917" y="4890002"/>
            <a:ext cx="379111" cy="580380"/>
            <a:chOff x="134858" y="5123139"/>
            <a:chExt cx="439901" cy="673442"/>
          </a:xfrm>
          <a:solidFill>
            <a:srgbClr val="333333"/>
          </a:solidFill>
        </p:grpSpPr>
        <p:sp>
          <p:nvSpPr>
            <p:cNvPr id="381" name="Frihandsfigur: Form 380">
              <a:extLst>
                <a:ext uri="{FF2B5EF4-FFF2-40B4-BE49-F238E27FC236}">
                  <a16:creationId xmlns:a16="http://schemas.microsoft.com/office/drawing/2014/main" id="{6A10C22F-D321-4FBA-8E55-396545F22B80}"/>
                </a:ext>
              </a:extLst>
            </p:cNvPr>
            <p:cNvSpPr/>
            <p:nvPr/>
          </p:nvSpPr>
          <p:spPr>
            <a:xfrm>
              <a:off x="303215" y="5458308"/>
              <a:ext cx="32429" cy="70699"/>
            </a:xfrm>
            <a:custGeom>
              <a:avLst/>
              <a:gdLst>
                <a:gd name="connsiteX0" fmla="*/ 20719 w 32429"/>
                <a:gd name="connsiteY0" fmla="*/ 70699 h 70699"/>
                <a:gd name="connsiteX1" fmla="*/ 28605 w 32429"/>
                <a:gd name="connsiteY1" fmla="*/ 67606 h 70699"/>
                <a:gd name="connsiteX2" fmla="*/ 29378 w 32429"/>
                <a:gd name="connsiteY2" fmla="*/ 51294 h 70699"/>
                <a:gd name="connsiteX3" fmla="*/ 23193 w 32429"/>
                <a:gd name="connsiteY3" fmla="*/ 35368 h 70699"/>
                <a:gd name="connsiteX4" fmla="*/ 29301 w 32429"/>
                <a:gd name="connsiteY4" fmla="*/ 19519 h 70699"/>
                <a:gd name="connsiteX5" fmla="*/ 28760 w 32429"/>
                <a:gd name="connsiteY5" fmla="*/ 3129 h 70699"/>
                <a:gd name="connsiteX6" fmla="*/ 12370 w 32429"/>
                <a:gd name="connsiteY6" fmla="*/ 3670 h 70699"/>
                <a:gd name="connsiteX7" fmla="*/ 0 w 32429"/>
                <a:gd name="connsiteY7" fmla="*/ 35368 h 70699"/>
                <a:gd name="connsiteX8" fmla="*/ 12370 w 32429"/>
                <a:gd name="connsiteY8" fmla="*/ 67065 h 70699"/>
                <a:gd name="connsiteX9" fmla="*/ 20719 w 32429"/>
                <a:gd name="connsiteY9" fmla="*/ 70699 h 7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29" h="70699">
                  <a:moveTo>
                    <a:pt x="20719" y="70699"/>
                  </a:moveTo>
                  <a:cubicBezTo>
                    <a:pt x="23503" y="70699"/>
                    <a:pt x="26363" y="69694"/>
                    <a:pt x="28605" y="67606"/>
                  </a:cubicBezTo>
                  <a:cubicBezTo>
                    <a:pt x="33321" y="63277"/>
                    <a:pt x="33630" y="56010"/>
                    <a:pt x="29378" y="51294"/>
                  </a:cubicBezTo>
                  <a:cubicBezTo>
                    <a:pt x="29301" y="51216"/>
                    <a:pt x="23193" y="44259"/>
                    <a:pt x="23193" y="35368"/>
                  </a:cubicBezTo>
                  <a:cubicBezTo>
                    <a:pt x="23193" y="26477"/>
                    <a:pt x="29378" y="19519"/>
                    <a:pt x="29301" y="19519"/>
                  </a:cubicBezTo>
                  <a:cubicBezTo>
                    <a:pt x="33708" y="14803"/>
                    <a:pt x="33399" y="7536"/>
                    <a:pt x="28760" y="3129"/>
                  </a:cubicBezTo>
                  <a:cubicBezTo>
                    <a:pt x="24044" y="-1278"/>
                    <a:pt x="16699" y="-969"/>
                    <a:pt x="12370" y="3670"/>
                  </a:cubicBezTo>
                  <a:cubicBezTo>
                    <a:pt x="11133" y="5062"/>
                    <a:pt x="0" y="17431"/>
                    <a:pt x="0" y="35368"/>
                  </a:cubicBezTo>
                  <a:cubicBezTo>
                    <a:pt x="0" y="53304"/>
                    <a:pt x="11133" y="65674"/>
                    <a:pt x="12370" y="67065"/>
                  </a:cubicBezTo>
                  <a:cubicBezTo>
                    <a:pt x="14535" y="69539"/>
                    <a:pt x="17627" y="70699"/>
                    <a:pt x="20719" y="7069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2" name="Frihandsfigur: Form 381">
              <a:extLst>
                <a:ext uri="{FF2B5EF4-FFF2-40B4-BE49-F238E27FC236}">
                  <a16:creationId xmlns:a16="http://schemas.microsoft.com/office/drawing/2014/main" id="{2AF1DCCD-3088-4934-A38B-0056CBE0B328}"/>
                </a:ext>
              </a:extLst>
            </p:cNvPr>
            <p:cNvSpPr/>
            <p:nvPr/>
          </p:nvSpPr>
          <p:spPr>
            <a:xfrm>
              <a:off x="373813" y="5458250"/>
              <a:ext cx="32457" cy="70757"/>
            </a:xfrm>
            <a:custGeom>
              <a:avLst/>
              <a:gdLst>
                <a:gd name="connsiteX0" fmla="*/ 3698 w 32457"/>
                <a:gd name="connsiteY0" fmla="*/ 67665 h 70757"/>
                <a:gd name="connsiteX1" fmla="*/ 11584 w 32457"/>
                <a:gd name="connsiteY1" fmla="*/ 70757 h 70757"/>
                <a:gd name="connsiteX2" fmla="*/ 20088 w 32457"/>
                <a:gd name="connsiteY2" fmla="*/ 67046 h 70757"/>
                <a:gd name="connsiteX3" fmla="*/ 32458 w 32457"/>
                <a:gd name="connsiteY3" fmla="*/ 35349 h 70757"/>
                <a:gd name="connsiteX4" fmla="*/ 20088 w 32457"/>
                <a:gd name="connsiteY4" fmla="*/ 3651 h 70757"/>
                <a:gd name="connsiteX5" fmla="*/ 3852 w 32457"/>
                <a:gd name="connsiteY5" fmla="*/ 3032 h 70757"/>
                <a:gd name="connsiteX6" fmla="*/ 3079 w 32457"/>
                <a:gd name="connsiteY6" fmla="*/ 19345 h 70757"/>
                <a:gd name="connsiteX7" fmla="*/ 9264 w 32457"/>
                <a:gd name="connsiteY7" fmla="*/ 35271 h 70757"/>
                <a:gd name="connsiteX8" fmla="*/ 3157 w 32457"/>
                <a:gd name="connsiteY8" fmla="*/ 51120 h 70757"/>
                <a:gd name="connsiteX9" fmla="*/ 3698 w 32457"/>
                <a:gd name="connsiteY9" fmla="*/ 67665 h 7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57" h="70757">
                  <a:moveTo>
                    <a:pt x="3698" y="67665"/>
                  </a:moveTo>
                  <a:cubicBezTo>
                    <a:pt x="5940" y="69752"/>
                    <a:pt x="8800" y="70757"/>
                    <a:pt x="11584" y="70757"/>
                  </a:cubicBezTo>
                  <a:cubicBezTo>
                    <a:pt x="14676" y="70757"/>
                    <a:pt x="17768" y="69520"/>
                    <a:pt x="20088" y="67046"/>
                  </a:cubicBezTo>
                  <a:cubicBezTo>
                    <a:pt x="21325" y="65654"/>
                    <a:pt x="32458" y="53285"/>
                    <a:pt x="32458" y="35349"/>
                  </a:cubicBezTo>
                  <a:cubicBezTo>
                    <a:pt x="32458" y="17412"/>
                    <a:pt x="21325" y="5043"/>
                    <a:pt x="20088" y="3651"/>
                  </a:cubicBezTo>
                  <a:cubicBezTo>
                    <a:pt x="15758" y="-988"/>
                    <a:pt x="8491" y="-1220"/>
                    <a:pt x="3852" y="3032"/>
                  </a:cubicBezTo>
                  <a:cubicBezTo>
                    <a:pt x="-864" y="7362"/>
                    <a:pt x="-1173" y="14629"/>
                    <a:pt x="3079" y="19345"/>
                  </a:cubicBezTo>
                  <a:cubicBezTo>
                    <a:pt x="3157" y="19422"/>
                    <a:pt x="9264" y="26381"/>
                    <a:pt x="9264" y="35271"/>
                  </a:cubicBezTo>
                  <a:cubicBezTo>
                    <a:pt x="9264" y="44162"/>
                    <a:pt x="3079" y="51120"/>
                    <a:pt x="3157" y="51120"/>
                  </a:cubicBezTo>
                  <a:cubicBezTo>
                    <a:pt x="-1250" y="55991"/>
                    <a:pt x="-1018" y="63335"/>
                    <a:pt x="3698" y="6766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3" name="Frihandsfigur: Form 382">
              <a:extLst>
                <a:ext uri="{FF2B5EF4-FFF2-40B4-BE49-F238E27FC236}">
                  <a16:creationId xmlns:a16="http://schemas.microsoft.com/office/drawing/2014/main" id="{932D35DD-FBF4-4463-8477-EA8E2F4C8282}"/>
                </a:ext>
              </a:extLst>
            </p:cNvPr>
            <p:cNvSpPr/>
            <p:nvPr/>
          </p:nvSpPr>
          <p:spPr>
            <a:xfrm>
              <a:off x="134858" y="5123139"/>
              <a:ext cx="439901" cy="673442"/>
            </a:xfrm>
            <a:custGeom>
              <a:avLst/>
              <a:gdLst>
                <a:gd name="connsiteX0" fmla="*/ 204 w 439901"/>
                <a:gd name="connsiteY0" fmla="*/ 585617 h 673442"/>
                <a:gd name="connsiteX1" fmla="*/ 359 w 439901"/>
                <a:gd name="connsiteY1" fmla="*/ 586080 h 673442"/>
                <a:gd name="connsiteX2" fmla="*/ 822 w 439901"/>
                <a:gd name="connsiteY2" fmla="*/ 587627 h 673442"/>
                <a:gd name="connsiteX3" fmla="*/ 1673 w 439901"/>
                <a:gd name="connsiteY3" fmla="*/ 589327 h 673442"/>
                <a:gd name="connsiteX4" fmla="*/ 1750 w 439901"/>
                <a:gd name="connsiteY4" fmla="*/ 589482 h 673442"/>
                <a:gd name="connsiteX5" fmla="*/ 1828 w 439901"/>
                <a:gd name="connsiteY5" fmla="*/ 589637 h 673442"/>
                <a:gd name="connsiteX6" fmla="*/ 1905 w 439901"/>
                <a:gd name="connsiteY6" fmla="*/ 589714 h 673442"/>
                <a:gd name="connsiteX7" fmla="*/ 219923 w 439901"/>
                <a:gd name="connsiteY7" fmla="*/ 673442 h 673442"/>
                <a:gd name="connsiteX8" fmla="*/ 438095 w 439901"/>
                <a:gd name="connsiteY8" fmla="*/ 589482 h 673442"/>
                <a:gd name="connsiteX9" fmla="*/ 438482 w 439901"/>
                <a:gd name="connsiteY9" fmla="*/ 588554 h 673442"/>
                <a:gd name="connsiteX10" fmla="*/ 439178 w 439901"/>
                <a:gd name="connsiteY10" fmla="*/ 587317 h 673442"/>
                <a:gd name="connsiteX11" fmla="*/ 439487 w 439901"/>
                <a:gd name="connsiteY11" fmla="*/ 586080 h 673442"/>
                <a:gd name="connsiteX12" fmla="*/ 439642 w 439901"/>
                <a:gd name="connsiteY12" fmla="*/ 585462 h 673442"/>
                <a:gd name="connsiteX13" fmla="*/ 439796 w 439901"/>
                <a:gd name="connsiteY13" fmla="*/ 582060 h 673442"/>
                <a:gd name="connsiteX14" fmla="*/ 439719 w 439901"/>
                <a:gd name="connsiteY14" fmla="*/ 581442 h 673442"/>
                <a:gd name="connsiteX15" fmla="*/ 438714 w 439901"/>
                <a:gd name="connsiteY15" fmla="*/ 578117 h 673442"/>
                <a:gd name="connsiteX16" fmla="*/ 438482 w 439901"/>
                <a:gd name="connsiteY16" fmla="*/ 577731 h 673442"/>
                <a:gd name="connsiteX17" fmla="*/ 436163 w 439901"/>
                <a:gd name="connsiteY17" fmla="*/ 574715 h 673442"/>
                <a:gd name="connsiteX18" fmla="*/ 326149 w 439901"/>
                <a:gd name="connsiteY18" fmla="*/ 370382 h 673442"/>
                <a:gd name="connsiteX19" fmla="*/ 436163 w 439901"/>
                <a:gd name="connsiteY19" fmla="*/ 166048 h 673442"/>
                <a:gd name="connsiteX20" fmla="*/ 436317 w 439901"/>
                <a:gd name="connsiteY20" fmla="*/ 165893 h 673442"/>
                <a:gd name="connsiteX21" fmla="*/ 438714 w 439901"/>
                <a:gd name="connsiteY21" fmla="*/ 162723 h 673442"/>
                <a:gd name="connsiteX22" fmla="*/ 438791 w 439901"/>
                <a:gd name="connsiteY22" fmla="*/ 162492 h 673442"/>
                <a:gd name="connsiteX23" fmla="*/ 439874 w 439901"/>
                <a:gd name="connsiteY23" fmla="*/ 158703 h 673442"/>
                <a:gd name="connsiteX24" fmla="*/ 439874 w 439901"/>
                <a:gd name="connsiteY24" fmla="*/ 158626 h 673442"/>
                <a:gd name="connsiteX25" fmla="*/ 439564 w 439901"/>
                <a:gd name="connsiteY25" fmla="*/ 154761 h 673442"/>
                <a:gd name="connsiteX26" fmla="*/ 439487 w 439901"/>
                <a:gd name="connsiteY26" fmla="*/ 154374 h 673442"/>
                <a:gd name="connsiteX27" fmla="*/ 438482 w 439901"/>
                <a:gd name="connsiteY27" fmla="*/ 151977 h 673442"/>
                <a:gd name="connsiteX28" fmla="*/ 437786 w 439901"/>
                <a:gd name="connsiteY28" fmla="*/ 150972 h 673442"/>
                <a:gd name="connsiteX29" fmla="*/ 437632 w 439901"/>
                <a:gd name="connsiteY29" fmla="*/ 150663 h 673442"/>
                <a:gd name="connsiteX30" fmla="*/ 229896 w 439901"/>
                <a:gd name="connsiteY30" fmla="*/ 100874 h 673442"/>
                <a:gd name="connsiteX31" fmla="*/ 273345 w 439901"/>
                <a:gd name="connsiteY31" fmla="*/ 21708 h 673442"/>
                <a:gd name="connsiteX32" fmla="*/ 277829 w 439901"/>
                <a:gd name="connsiteY32" fmla="*/ 5936 h 673442"/>
                <a:gd name="connsiteX33" fmla="*/ 262058 w 439901"/>
                <a:gd name="connsiteY33" fmla="*/ 1452 h 673442"/>
                <a:gd name="connsiteX34" fmla="*/ 206548 w 439901"/>
                <a:gd name="connsiteY34" fmla="*/ 99251 h 673442"/>
                <a:gd name="connsiteX35" fmla="*/ 2755 w 439901"/>
                <a:gd name="connsiteY35" fmla="*/ 150354 h 673442"/>
                <a:gd name="connsiteX36" fmla="*/ 2678 w 439901"/>
                <a:gd name="connsiteY36" fmla="*/ 150431 h 673442"/>
                <a:gd name="connsiteX37" fmla="*/ 2446 w 439901"/>
                <a:gd name="connsiteY37" fmla="*/ 150740 h 673442"/>
                <a:gd name="connsiteX38" fmla="*/ 2291 w 439901"/>
                <a:gd name="connsiteY38" fmla="*/ 150972 h 673442"/>
                <a:gd name="connsiteX39" fmla="*/ 1441 w 439901"/>
                <a:gd name="connsiteY39" fmla="*/ 152287 h 673442"/>
                <a:gd name="connsiteX40" fmla="*/ 591 w 439901"/>
                <a:gd name="connsiteY40" fmla="*/ 154528 h 673442"/>
                <a:gd name="connsiteX41" fmla="*/ 591 w 439901"/>
                <a:gd name="connsiteY41" fmla="*/ 154606 h 673442"/>
                <a:gd name="connsiteX42" fmla="*/ 281 w 439901"/>
                <a:gd name="connsiteY42" fmla="*/ 158471 h 673442"/>
                <a:gd name="connsiteX43" fmla="*/ 281 w 439901"/>
                <a:gd name="connsiteY43" fmla="*/ 158780 h 673442"/>
                <a:gd name="connsiteX44" fmla="*/ 1286 w 439901"/>
                <a:gd name="connsiteY44" fmla="*/ 162414 h 673442"/>
                <a:gd name="connsiteX45" fmla="*/ 1441 w 439901"/>
                <a:gd name="connsiteY45" fmla="*/ 162878 h 673442"/>
                <a:gd name="connsiteX46" fmla="*/ 3683 w 439901"/>
                <a:gd name="connsiteY46" fmla="*/ 165970 h 673442"/>
                <a:gd name="connsiteX47" fmla="*/ 3838 w 439901"/>
                <a:gd name="connsiteY47" fmla="*/ 166203 h 673442"/>
                <a:gd name="connsiteX48" fmla="*/ 113852 w 439901"/>
                <a:gd name="connsiteY48" fmla="*/ 370536 h 673442"/>
                <a:gd name="connsiteX49" fmla="*/ 3838 w 439901"/>
                <a:gd name="connsiteY49" fmla="*/ 574870 h 673442"/>
                <a:gd name="connsiteX50" fmla="*/ 3760 w 439901"/>
                <a:gd name="connsiteY50" fmla="*/ 574948 h 673442"/>
                <a:gd name="connsiteX51" fmla="*/ 1596 w 439901"/>
                <a:gd name="connsiteY51" fmla="*/ 577808 h 673442"/>
                <a:gd name="connsiteX52" fmla="*/ 1286 w 439901"/>
                <a:gd name="connsiteY52" fmla="*/ 578272 h 673442"/>
                <a:gd name="connsiteX53" fmla="*/ 281 w 439901"/>
                <a:gd name="connsiteY53" fmla="*/ 581519 h 673442"/>
                <a:gd name="connsiteX54" fmla="*/ 204 w 439901"/>
                <a:gd name="connsiteY54" fmla="*/ 582138 h 673442"/>
                <a:gd name="connsiteX55" fmla="*/ 204 w 439901"/>
                <a:gd name="connsiteY55" fmla="*/ 585617 h 673442"/>
                <a:gd name="connsiteX56" fmla="*/ 30819 w 439901"/>
                <a:gd name="connsiteY56" fmla="*/ 588322 h 673442"/>
                <a:gd name="connsiteX57" fmla="*/ 79680 w 439901"/>
                <a:gd name="connsiteY57" fmla="*/ 569149 h 673442"/>
                <a:gd name="connsiteX58" fmla="*/ 157764 w 439901"/>
                <a:gd name="connsiteY58" fmla="*/ 563351 h 673442"/>
                <a:gd name="connsiteX59" fmla="*/ 180803 w 439901"/>
                <a:gd name="connsiteY59" fmla="*/ 568608 h 673442"/>
                <a:gd name="connsiteX60" fmla="*/ 250538 w 439901"/>
                <a:gd name="connsiteY60" fmla="*/ 568608 h 673442"/>
                <a:gd name="connsiteX61" fmla="*/ 275510 w 439901"/>
                <a:gd name="connsiteY61" fmla="*/ 562887 h 673442"/>
                <a:gd name="connsiteX62" fmla="*/ 350424 w 439901"/>
                <a:gd name="connsiteY62" fmla="*/ 567449 h 673442"/>
                <a:gd name="connsiteX63" fmla="*/ 408640 w 439901"/>
                <a:gd name="connsiteY63" fmla="*/ 588554 h 673442"/>
                <a:gd name="connsiteX64" fmla="*/ 219846 w 439901"/>
                <a:gd name="connsiteY64" fmla="*/ 650171 h 673442"/>
                <a:gd name="connsiteX65" fmla="*/ 30819 w 439901"/>
                <a:gd name="connsiteY65" fmla="*/ 588322 h 673442"/>
                <a:gd name="connsiteX66" fmla="*/ 213429 w 439901"/>
                <a:gd name="connsiteY66" fmla="*/ 129093 h 673442"/>
                <a:gd name="connsiteX67" fmla="*/ 215052 w 439901"/>
                <a:gd name="connsiteY67" fmla="*/ 129866 h 673442"/>
                <a:gd name="connsiteX68" fmla="*/ 216212 w 439901"/>
                <a:gd name="connsiteY68" fmla="*/ 130407 h 673442"/>
                <a:gd name="connsiteX69" fmla="*/ 219536 w 439901"/>
                <a:gd name="connsiteY69" fmla="*/ 130949 h 673442"/>
                <a:gd name="connsiteX70" fmla="*/ 219846 w 439901"/>
                <a:gd name="connsiteY70" fmla="*/ 131026 h 673442"/>
                <a:gd name="connsiteX71" fmla="*/ 222319 w 439901"/>
                <a:gd name="connsiteY71" fmla="*/ 130716 h 673442"/>
                <a:gd name="connsiteX72" fmla="*/ 222861 w 439901"/>
                <a:gd name="connsiteY72" fmla="*/ 130562 h 673442"/>
                <a:gd name="connsiteX73" fmla="*/ 223479 w 439901"/>
                <a:gd name="connsiteY73" fmla="*/ 130330 h 673442"/>
                <a:gd name="connsiteX74" fmla="*/ 225799 w 439901"/>
                <a:gd name="connsiteY74" fmla="*/ 129247 h 673442"/>
                <a:gd name="connsiteX75" fmla="*/ 226108 w 439901"/>
                <a:gd name="connsiteY75" fmla="*/ 129093 h 673442"/>
                <a:gd name="connsiteX76" fmla="*/ 410341 w 439901"/>
                <a:gd name="connsiteY76" fmla="*/ 154297 h 673442"/>
                <a:gd name="connsiteX77" fmla="*/ 363645 w 439901"/>
                <a:gd name="connsiteY77" fmla="*/ 180273 h 673442"/>
                <a:gd name="connsiteX78" fmla="*/ 273732 w 439901"/>
                <a:gd name="connsiteY78" fmla="*/ 193261 h 673442"/>
                <a:gd name="connsiteX79" fmla="*/ 257110 w 439901"/>
                <a:gd name="connsiteY79" fmla="*/ 189473 h 673442"/>
                <a:gd name="connsiteX80" fmla="*/ 190622 w 439901"/>
                <a:gd name="connsiteY80" fmla="*/ 189473 h 673442"/>
                <a:gd name="connsiteX81" fmla="*/ 171526 w 439901"/>
                <a:gd name="connsiteY81" fmla="*/ 193880 h 673442"/>
                <a:gd name="connsiteX82" fmla="*/ 85246 w 439901"/>
                <a:gd name="connsiteY82" fmla="*/ 182825 h 673442"/>
                <a:gd name="connsiteX83" fmla="*/ 29350 w 439901"/>
                <a:gd name="connsiteY83" fmla="*/ 153987 h 673442"/>
                <a:gd name="connsiteX84" fmla="*/ 213429 w 439901"/>
                <a:gd name="connsiteY84" fmla="*/ 129093 h 673442"/>
                <a:gd name="connsiteX85" fmla="*/ 67310 w 439901"/>
                <a:gd name="connsiteY85" fmla="*/ 199524 h 673442"/>
                <a:gd name="connsiteX86" fmla="*/ 74732 w 439901"/>
                <a:gd name="connsiteY86" fmla="*/ 203312 h 673442"/>
                <a:gd name="connsiteX87" fmla="*/ 143771 w 439901"/>
                <a:gd name="connsiteY87" fmla="*/ 220088 h 673442"/>
                <a:gd name="connsiteX88" fmla="*/ 176860 w 439901"/>
                <a:gd name="connsiteY88" fmla="*/ 216378 h 673442"/>
                <a:gd name="connsiteX89" fmla="*/ 195956 w 439901"/>
                <a:gd name="connsiteY89" fmla="*/ 211971 h 673442"/>
                <a:gd name="connsiteX90" fmla="*/ 252084 w 439901"/>
                <a:gd name="connsiteY90" fmla="*/ 211971 h 673442"/>
                <a:gd name="connsiteX91" fmla="*/ 268706 w 439901"/>
                <a:gd name="connsiteY91" fmla="*/ 215759 h 673442"/>
                <a:gd name="connsiteX92" fmla="*/ 369134 w 439901"/>
                <a:gd name="connsiteY92" fmla="*/ 203389 h 673442"/>
                <a:gd name="connsiteX93" fmla="*/ 302801 w 439901"/>
                <a:gd name="connsiteY93" fmla="*/ 370459 h 673442"/>
                <a:gd name="connsiteX94" fmla="*/ 383900 w 439901"/>
                <a:gd name="connsiteY94" fmla="*/ 554924 h 673442"/>
                <a:gd name="connsiteX95" fmla="*/ 358387 w 439901"/>
                <a:gd name="connsiteY95" fmla="*/ 545647 h 673442"/>
                <a:gd name="connsiteX96" fmla="*/ 270330 w 439901"/>
                <a:gd name="connsiteY96" fmla="*/ 540235 h 673442"/>
                <a:gd name="connsiteX97" fmla="*/ 245358 w 439901"/>
                <a:gd name="connsiteY97" fmla="*/ 545956 h 673442"/>
                <a:gd name="connsiteX98" fmla="*/ 185983 w 439901"/>
                <a:gd name="connsiteY98" fmla="*/ 545956 h 673442"/>
                <a:gd name="connsiteX99" fmla="*/ 162944 w 439901"/>
                <a:gd name="connsiteY99" fmla="*/ 540699 h 673442"/>
                <a:gd name="connsiteX100" fmla="*/ 71253 w 439901"/>
                <a:gd name="connsiteY100" fmla="*/ 547502 h 673442"/>
                <a:gd name="connsiteX101" fmla="*/ 57646 w 439901"/>
                <a:gd name="connsiteY101" fmla="*/ 552837 h 673442"/>
                <a:gd name="connsiteX102" fmla="*/ 136890 w 439901"/>
                <a:gd name="connsiteY102" fmla="*/ 370459 h 673442"/>
                <a:gd name="connsiteX103" fmla="*/ 67310 w 439901"/>
                <a:gd name="connsiteY103" fmla="*/ 199524 h 6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439901" h="673442">
                  <a:moveTo>
                    <a:pt x="204" y="585617"/>
                  </a:moveTo>
                  <a:cubicBezTo>
                    <a:pt x="204" y="585771"/>
                    <a:pt x="281" y="585926"/>
                    <a:pt x="359" y="586080"/>
                  </a:cubicBezTo>
                  <a:cubicBezTo>
                    <a:pt x="513" y="586622"/>
                    <a:pt x="591" y="587086"/>
                    <a:pt x="822" y="587627"/>
                  </a:cubicBezTo>
                  <a:cubicBezTo>
                    <a:pt x="1054" y="588245"/>
                    <a:pt x="1364" y="588786"/>
                    <a:pt x="1673" y="589327"/>
                  </a:cubicBezTo>
                  <a:cubicBezTo>
                    <a:pt x="1673" y="589405"/>
                    <a:pt x="1673" y="589482"/>
                    <a:pt x="1750" y="589482"/>
                  </a:cubicBezTo>
                  <a:cubicBezTo>
                    <a:pt x="1750" y="589482"/>
                    <a:pt x="1828" y="589560"/>
                    <a:pt x="1828" y="589637"/>
                  </a:cubicBezTo>
                  <a:cubicBezTo>
                    <a:pt x="1828" y="589637"/>
                    <a:pt x="1828" y="589714"/>
                    <a:pt x="1905" y="589714"/>
                  </a:cubicBezTo>
                  <a:cubicBezTo>
                    <a:pt x="5229" y="594971"/>
                    <a:pt x="58033" y="673442"/>
                    <a:pt x="219923" y="673442"/>
                  </a:cubicBezTo>
                  <a:cubicBezTo>
                    <a:pt x="383900" y="673442"/>
                    <a:pt x="435931" y="592884"/>
                    <a:pt x="438095" y="589482"/>
                  </a:cubicBezTo>
                  <a:cubicBezTo>
                    <a:pt x="438250" y="589173"/>
                    <a:pt x="438327" y="588864"/>
                    <a:pt x="438482" y="588554"/>
                  </a:cubicBezTo>
                  <a:cubicBezTo>
                    <a:pt x="438714" y="588168"/>
                    <a:pt x="439023" y="587781"/>
                    <a:pt x="439178" y="587317"/>
                  </a:cubicBezTo>
                  <a:cubicBezTo>
                    <a:pt x="439332" y="586931"/>
                    <a:pt x="439410" y="586467"/>
                    <a:pt x="439487" y="586080"/>
                  </a:cubicBezTo>
                  <a:cubicBezTo>
                    <a:pt x="439564" y="585848"/>
                    <a:pt x="439564" y="585694"/>
                    <a:pt x="439642" y="585462"/>
                  </a:cubicBezTo>
                  <a:cubicBezTo>
                    <a:pt x="439874" y="584302"/>
                    <a:pt x="439874" y="583143"/>
                    <a:pt x="439796" y="582060"/>
                  </a:cubicBezTo>
                  <a:cubicBezTo>
                    <a:pt x="439796" y="581828"/>
                    <a:pt x="439719" y="581674"/>
                    <a:pt x="439719" y="581442"/>
                  </a:cubicBezTo>
                  <a:cubicBezTo>
                    <a:pt x="439564" y="580282"/>
                    <a:pt x="439178" y="579200"/>
                    <a:pt x="438714" y="578117"/>
                  </a:cubicBezTo>
                  <a:cubicBezTo>
                    <a:pt x="438637" y="577963"/>
                    <a:pt x="438559" y="577885"/>
                    <a:pt x="438482" y="577731"/>
                  </a:cubicBezTo>
                  <a:cubicBezTo>
                    <a:pt x="437864" y="576648"/>
                    <a:pt x="437168" y="575566"/>
                    <a:pt x="436163" y="574715"/>
                  </a:cubicBezTo>
                  <a:cubicBezTo>
                    <a:pt x="362176" y="506063"/>
                    <a:pt x="326149" y="439266"/>
                    <a:pt x="326149" y="370382"/>
                  </a:cubicBezTo>
                  <a:cubicBezTo>
                    <a:pt x="326149" y="301497"/>
                    <a:pt x="362176" y="234700"/>
                    <a:pt x="436163" y="166048"/>
                  </a:cubicBezTo>
                  <a:cubicBezTo>
                    <a:pt x="436240" y="165970"/>
                    <a:pt x="436240" y="165893"/>
                    <a:pt x="436317" y="165893"/>
                  </a:cubicBezTo>
                  <a:cubicBezTo>
                    <a:pt x="437322" y="164965"/>
                    <a:pt x="438095" y="163883"/>
                    <a:pt x="438714" y="162723"/>
                  </a:cubicBezTo>
                  <a:cubicBezTo>
                    <a:pt x="438714" y="162646"/>
                    <a:pt x="438791" y="162569"/>
                    <a:pt x="438791" y="162492"/>
                  </a:cubicBezTo>
                  <a:cubicBezTo>
                    <a:pt x="439332" y="161332"/>
                    <a:pt x="439719" y="160018"/>
                    <a:pt x="439874" y="158703"/>
                  </a:cubicBezTo>
                  <a:cubicBezTo>
                    <a:pt x="439874" y="158703"/>
                    <a:pt x="439874" y="158626"/>
                    <a:pt x="439874" y="158626"/>
                  </a:cubicBezTo>
                  <a:cubicBezTo>
                    <a:pt x="439951" y="157389"/>
                    <a:pt x="439874" y="156075"/>
                    <a:pt x="439564" y="154761"/>
                  </a:cubicBezTo>
                  <a:cubicBezTo>
                    <a:pt x="439564" y="154606"/>
                    <a:pt x="439487" y="154451"/>
                    <a:pt x="439487" y="154374"/>
                  </a:cubicBezTo>
                  <a:cubicBezTo>
                    <a:pt x="439255" y="153523"/>
                    <a:pt x="438946" y="152750"/>
                    <a:pt x="438482" y="151977"/>
                  </a:cubicBezTo>
                  <a:cubicBezTo>
                    <a:pt x="438250" y="151591"/>
                    <a:pt x="438018" y="151359"/>
                    <a:pt x="437786" y="150972"/>
                  </a:cubicBezTo>
                  <a:cubicBezTo>
                    <a:pt x="437709" y="150895"/>
                    <a:pt x="437709" y="150740"/>
                    <a:pt x="437632" y="150663"/>
                  </a:cubicBezTo>
                  <a:cubicBezTo>
                    <a:pt x="363877" y="51859"/>
                    <a:pt x="267701" y="83015"/>
                    <a:pt x="229896" y="100874"/>
                  </a:cubicBezTo>
                  <a:cubicBezTo>
                    <a:pt x="229587" y="79846"/>
                    <a:pt x="235153" y="42968"/>
                    <a:pt x="273345" y="21708"/>
                  </a:cubicBezTo>
                  <a:cubicBezTo>
                    <a:pt x="278911" y="18615"/>
                    <a:pt x="280921" y="11502"/>
                    <a:pt x="277829" y="5936"/>
                  </a:cubicBezTo>
                  <a:cubicBezTo>
                    <a:pt x="274737" y="370"/>
                    <a:pt x="267624" y="-1641"/>
                    <a:pt x="262058" y="1452"/>
                  </a:cubicBezTo>
                  <a:cubicBezTo>
                    <a:pt x="218145" y="25882"/>
                    <a:pt x="206625" y="68403"/>
                    <a:pt x="206548" y="99251"/>
                  </a:cubicBezTo>
                  <a:cubicBezTo>
                    <a:pt x="166578" y="81315"/>
                    <a:pt x="74191" y="55029"/>
                    <a:pt x="2755" y="150354"/>
                  </a:cubicBezTo>
                  <a:cubicBezTo>
                    <a:pt x="2755" y="150354"/>
                    <a:pt x="2755" y="150431"/>
                    <a:pt x="2678" y="150431"/>
                  </a:cubicBezTo>
                  <a:cubicBezTo>
                    <a:pt x="2601" y="150508"/>
                    <a:pt x="2523" y="150663"/>
                    <a:pt x="2446" y="150740"/>
                  </a:cubicBezTo>
                  <a:cubicBezTo>
                    <a:pt x="2369" y="150818"/>
                    <a:pt x="2369" y="150895"/>
                    <a:pt x="2291" y="150972"/>
                  </a:cubicBezTo>
                  <a:cubicBezTo>
                    <a:pt x="1982" y="151436"/>
                    <a:pt x="1673" y="151823"/>
                    <a:pt x="1441" y="152287"/>
                  </a:cubicBezTo>
                  <a:cubicBezTo>
                    <a:pt x="1054" y="152982"/>
                    <a:pt x="822" y="153756"/>
                    <a:pt x="591" y="154528"/>
                  </a:cubicBezTo>
                  <a:cubicBezTo>
                    <a:pt x="591" y="154528"/>
                    <a:pt x="591" y="154606"/>
                    <a:pt x="591" y="154606"/>
                  </a:cubicBezTo>
                  <a:cubicBezTo>
                    <a:pt x="204" y="155920"/>
                    <a:pt x="127" y="157157"/>
                    <a:pt x="281" y="158471"/>
                  </a:cubicBezTo>
                  <a:cubicBezTo>
                    <a:pt x="281" y="158549"/>
                    <a:pt x="281" y="158703"/>
                    <a:pt x="281" y="158780"/>
                  </a:cubicBezTo>
                  <a:cubicBezTo>
                    <a:pt x="436" y="160018"/>
                    <a:pt x="745" y="161254"/>
                    <a:pt x="1286" y="162414"/>
                  </a:cubicBezTo>
                  <a:cubicBezTo>
                    <a:pt x="1364" y="162569"/>
                    <a:pt x="1441" y="162723"/>
                    <a:pt x="1441" y="162878"/>
                  </a:cubicBezTo>
                  <a:cubicBezTo>
                    <a:pt x="1982" y="164038"/>
                    <a:pt x="2755" y="165043"/>
                    <a:pt x="3683" y="165970"/>
                  </a:cubicBezTo>
                  <a:cubicBezTo>
                    <a:pt x="3760" y="166048"/>
                    <a:pt x="3760" y="166125"/>
                    <a:pt x="3838" y="166203"/>
                  </a:cubicBezTo>
                  <a:cubicBezTo>
                    <a:pt x="77902" y="234855"/>
                    <a:pt x="113852" y="301652"/>
                    <a:pt x="113852" y="370536"/>
                  </a:cubicBezTo>
                  <a:cubicBezTo>
                    <a:pt x="113852" y="439421"/>
                    <a:pt x="77825" y="506218"/>
                    <a:pt x="3838" y="574870"/>
                  </a:cubicBezTo>
                  <a:cubicBezTo>
                    <a:pt x="3838" y="574870"/>
                    <a:pt x="3838" y="574948"/>
                    <a:pt x="3760" y="574948"/>
                  </a:cubicBezTo>
                  <a:cubicBezTo>
                    <a:pt x="2910" y="575798"/>
                    <a:pt x="2137" y="576726"/>
                    <a:pt x="1596" y="577808"/>
                  </a:cubicBezTo>
                  <a:cubicBezTo>
                    <a:pt x="1518" y="577963"/>
                    <a:pt x="1441" y="578117"/>
                    <a:pt x="1286" y="578272"/>
                  </a:cubicBezTo>
                  <a:cubicBezTo>
                    <a:pt x="822" y="579277"/>
                    <a:pt x="436" y="580359"/>
                    <a:pt x="281" y="581519"/>
                  </a:cubicBezTo>
                  <a:cubicBezTo>
                    <a:pt x="281" y="581751"/>
                    <a:pt x="204" y="581906"/>
                    <a:pt x="204" y="582138"/>
                  </a:cubicBezTo>
                  <a:cubicBezTo>
                    <a:pt x="-105" y="583297"/>
                    <a:pt x="-28" y="584457"/>
                    <a:pt x="204" y="585617"/>
                  </a:cubicBezTo>
                  <a:close/>
                  <a:moveTo>
                    <a:pt x="30819" y="588322"/>
                  </a:moveTo>
                  <a:lnTo>
                    <a:pt x="79680" y="569149"/>
                  </a:lnTo>
                  <a:cubicBezTo>
                    <a:pt x="104652" y="559408"/>
                    <a:pt x="131633" y="557398"/>
                    <a:pt x="157764" y="563351"/>
                  </a:cubicBezTo>
                  <a:lnTo>
                    <a:pt x="180803" y="568608"/>
                  </a:lnTo>
                  <a:cubicBezTo>
                    <a:pt x="203610" y="573865"/>
                    <a:pt x="227731" y="573865"/>
                    <a:pt x="250538" y="568608"/>
                  </a:cubicBezTo>
                  <a:lnTo>
                    <a:pt x="275510" y="562887"/>
                  </a:lnTo>
                  <a:cubicBezTo>
                    <a:pt x="300481" y="557166"/>
                    <a:pt x="326381" y="558712"/>
                    <a:pt x="350424" y="567449"/>
                  </a:cubicBezTo>
                  <a:lnTo>
                    <a:pt x="408640" y="588554"/>
                  </a:lnTo>
                  <a:cubicBezTo>
                    <a:pt x="388462" y="609119"/>
                    <a:pt x="333880" y="650171"/>
                    <a:pt x="219846" y="650171"/>
                  </a:cubicBezTo>
                  <a:cubicBezTo>
                    <a:pt x="106043" y="650326"/>
                    <a:pt x="50998" y="608733"/>
                    <a:pt x="30819" y="588322"/>
                  </a:cubicBezTo>
                  <a:close/>
                  <a:moveTo>
                    <a:pt x="213429" y="129093"/>
                  </a:moveTo>
                  <a:cubicBezTo>
                    <a:pt x="213970" y="129402"/>
                    <a:pt x="214511" y="129634"/>
                    <a:pt x="215052" y="129866"/>
                  </a:cubicBezTo>
                  <a:cubicBezTo>
                    <a:pt x="215439" y="130021"/>
                    <a:pt x="215825" y="130253"/>
                    <a:pt x="216212" y="130407"/>
                  </a:cubicBezTo>
                  <a:cubicBezTo>
                    <a:pt x="217294" y="130794"/>
                    <a:pt x="218377" y="130949"/>
                    <a:pt x="219536" y="130949"/>
                  </a:cubicBezTo>
                  <a:cubicBezTo>
                    <a:pt x="219614" y="130949"/>
                    <a:pt x="219691" y="131026"/>
                    <a:pt x="219846" y="131026"/>
                  </a:cubicBezTo>
                  <a:cubicBezTo>
                    <a:pt x="220696" y="131026"/>
                    <a:pt x="221546" y="130949"/>
                    <a:pt x="222319" y="130716"/>
                  </a:cubicBezTo>
                  <a:cubicBezTo>
                    <a:pt x="222474" y="130639"/>
                    <a:pt x="222629" y="130562"/>
                    <a:pt x="222861" y="130562"/>
                  </a:cubicBezTo>
                  <a:cubicBezTo>
                    <a:pt x="223093" y="130485"/>
                    <a:pt x="223325" y="130407"/>
                    <a:pt x="223479" y="130330"/>
                  </a:cubicBezTo>
                  <a:cubicBezTo>
                    <a:pt x="224330" y="130021"/>
                    <a:pt x="225103" y="129711"/>
                    <a:pt x="225799" y="129247"/>
                  </a:cubicBezTo>
                  <a:cubicBezTo>
                    <a:pt x="225876" y="129171"/>
                    <a:pt x="226030" y="129171"/>
                    <a:pt x="226108" y="129093"/>
                  </a:cubicBezTo>
                  <a:cubicBezTo>
                    <a:pt x="230514" y="126233"/>
                    <a:pt x="331251" y="62064"/>
                    <a:pt x="410341" y="154297"/>
                  </a:cubicBezTo>
                  <a:lnTo>
                    <a:pt x="363645" y="180273"/>
                  </a:lnTo>
                  <a:cubicBezTo>
                    <a:pt x="336044" y="195658"/>
                    <a:pt x="304115" y="200220"/>
                    <a:pt x="273732" y="193261"/>
                  </a:cubicBezTo>
                  <a:lnTo>
                    <a:pt x="257110" y="189473"/>
                  </a:lnTo>
                  <a:cubicBezTo>
                    <a:pt x="235076" y="184371"/>
                    <a:pt x="212656" y="184371"/>
                    <a:pt x="190622" y="189473"/>
                  </a:cubicBezTo>
                  <a:lnTo>
                    <a:pt x="171526" y="193880"/>
                  </a:lnTo>
                  <a:cubicBezTo>
                    <a:pt x="142611" y="200529"/>
                    <a:pt x="111919" y="196586"/>
                    <a:pt x="85246" y="182825"/>
                  </a:cubicBezTo>
                  <a:lnTo>
                    <a:pt x="29350" y="153987"/>
                  </a:lnTo>
                  <a:cubicBezTo>
                    <a:pt x="108440" y="62296"/>
                    <a:pt x="208790" y="126001"/>
                    <a:pt x="213429" y="129093"/>
                  </a:cubicBezTo>
                  <a:close/>
                  <a:moveTo>
                    <a:pt x="67310" y="199524"/>
                  </a:moveTo>
                  <a:lnTo>
                    <a:pt x="74732" y="203312"/>
                  </a:lnTo>
                  <a:cubicBezTo>
                    <a:pt x="96302" y="214445"/>
                    <a:pt x="119959" y="220088"/>
                    <a:pt x="143771" y="220088"/>
                  </a:cubicBezTo>
                  <a:cubicBezTo>
                    <a:pt x="154827" y="220088"/>
                    <a:pt x="165960" y="218852"/>
                    <a:pt x="176860" y="216378"/>
                  </a:cubicBezTo>
                  <a:lnTo>
                    <a:pt x="195956" y="211971"/>
                  </a:lnTo>
                  <a:cubicBezTo>
                    <a:pt x="214588" y="207719"/>
                    <a:pt x="233452" y="207719"/>
                    <a:pt x="252084" y="211971"/>
                  </a:cubicBezTo>
                  <a:lnTo>
                    <a:pt x="268706" y="215759"/>
                  </a:lnTo>
                  <a:cubicBezTo>
                    <a:pt x="302569" y="223490"/>
                    <a:pt x="337900" y="219006"/>
                    <a:pt x="369134" y="203389"/>
                  </a:cubicBezTo>
                  <a:cubicBezTo>
                    <a:pt x="324680" y="258435"/>
                    <a:pt x="302801" y="313481"/>
                    <a:pt x="302801" y="370459"/>
                  </a:cubicBezTo>
                  <a:cubicBezTo>
                    <a:pt x="302801" y="433391"/>
                    <a:pt x="329473" y="494157"/>
                    <a:pt x="383900" y="554924"/>
                  </a:cubicBezTo>
                  <a:lnTo>
                    <a:pt x="358387" y="545647"/>
                  </a:lnTo>
                  <a:cubicBezTo>
                    <a:pt x="330092" y="535364"/>
                    <a:pt x="299708" y="533509"/>
                    <a:pt x="270330" y="540235"/>
                  </a:cubicBezTo>
                  <a:lnTo>
                    <a:pt x="245358" y="545956"/>
                  </a:lnTo>
                  <a:cubicBezTo>
                    <a:pt x="225953" y="550440"/>
                    <a:pt x="205388" y="550440"/>
                    <a:pt x="185983" y="545956"/>
                  </a:cubicBezTo>
                  <a:lnTo>
                    <a:pt x="162944" y="540699"/>
                  </a:lnTo>
                  <a:cubicBezTo>
                    <a:pt x="132252" y="533663"/>
                    <a:pt x="100554" y="535983"/>
                    <a:pt x="71253" y="547502"/>
                  </a:cubicBezTo>
                  <a:lnTo>
                    <a:pt x="57646" y="552837"/>
                  </a:lnTo>
                  <a:cubicBezTo>
                    <a:pt x="110837" y="492766"/>
                    <a:pt x="136890" y="432695"/>
                    <a:pt x="136890" y="370459"/>
                  </a:cubicBezTo>
                  <a:cubicBezTo>
                    <a:pt x="136890" y="312244"/>
                    <a:pt x="114006" y="255884"/>
                    <a:pt x="67310" y="19952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8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40736" y="1426669"/>
            <a:ext cx="619063" cy="448679"/>
            <a:chOff x="48" y="1104469"/>
            <a:chExt cx="718328" cy="520624"/>
          </a:xfrm>
          <a:solidFill>
            <a:srgbClr val="333333"/>
          </a:solidFill>
        </p:grpSpPr>
        <p:sp>
          <p:nvSpPr>
            <p:cNvPr id="385" name="Frihandsfigur: Form 384">
              <a:extLst>
                <a:ext uri="{FF2B5EF4-FFF2-40B4-BE49-F238E27FC236}">
                  <a16:creationId xmlns:a16="http://schemas.microsoft.com/office/drawing/2014/main" id="{A63EF6D3-F98F-419D-B00B-0AAA7814CE35}"/>
                </a:ext>
              </a:extLst>
            </p:cNvPr>
            <p:cNvSpPr/>
            <p:nvPr/>
          </p:nvSpPr>
          <p:spPr>
            <a:xfrm>
              <a:off x="48" y="1104469"/>
              <a:ext cx="647196" cy="519851"/>
            </a:xfrm>
            <a:custGeom>
              <a:avLst/>
              <a:gdLst>
                <a:gd name="connsiteX0" fmla="*/ 40849 w 647196"/>
                <a:gd name="connsiteY0" fmla="*/ 519851 h 519851"/>
                <a:gd name="connsiteX1" fmla="*/ 63037 w 647196"/>
                <a:gd name="connsiteY1" fmla="*/ 513280 h 519851"/>
                <a:gd name="connsiteX2" fmla="*/ 425086 w 647196"/>
                <a:gd name="connsiteY2" fmla="*/ 275856 h 519851"/>
                <a:gd name="connsiteX3" fmla="*/ 440626 w 647196"/>
                <a:gd name="connsiteY3" fmla="*/ 299746 h 519851"/>
                <a:gd name="connsiteX4" fmla="*/ 442791 w 647196"/>
                <a:gd name="connsiteY4" fmla="*/ 344663 h 519851"/>
                <a:gd name="connsiteX5" fmla="*/ 446579 w 647196"/>
                <a:gd name="connsiteY5" fmla="*/ 352704 h 519851"/>
                <a:gd name="connsiteX6" fmla="*/ 477426 w 647196"/>
                <a:gd name="connsiteY6" fmla="*/ 380845 h 519851"/>
                <a:gd name="connsiteX7" fmla="*/ 485235 w 647196"/>
                <a:gd name="connsiteY7" fmla="*/ 383860 h 519851"/>
                <a:gd name="connsiteX8" fmla="*/ 491574 w 647196"/>
                <a:gd name="connsiteY8" fmla="*/ 381928 h 519851"/>
                <a:gd name="connsiteX9" fmla="*/ 641945 w 647196"/>
                <a:gd name="connsiteY9" fmla="*/ 283510 h 519851"/>
                <a:gd name="connsiteX10" fmla="*/ 646583 w 647196"/>
                <a:gd name="connsiteY10" fmla="*/ 270058 h 519851"/>
                <a:gd name="connsiteX11" fmla="*/ 633054 w 647196"/>
                <a:gd name="connsiteY11" fmla="*/ 230552 h 519851"/>
                <a:gd name="connsiteX12" fmla="*/ 627178 w 647196"/>
                <a:gd name="connsiteY12" fmla="*/ 223903 h 519851"/>
                <a:gd name="connsiteX13" fmla="*/ 586822 w 647196"/>
                <a:gd name="connsiteY13" fmla="*/ 203957 h 519851"/>
                <a:gd name="connsiteX14" fmla="*/ 508351 w 647196"/>
                <a:gd name="connsiteY14" fmla="*/ 84124 h 519851"/>
                <a:gd name="connsiteX15" fmla="*/ 506186 w 647196"/>
                <a:gd name="connsiteY15" fmla="*/ 39206 h 519851"/>
                <a:gd name="connsiteX16" fmla="*/ 502398 w 647196"/>
                <a:gd name="connsiteY16" fmla="*/ 31166 h 519851"/>
                <a:gd name="connsiteX17" fmla="*/ 471551 w 647196"/>
                <a:gd name="connsiteY17" fmla="*/ 3025 h 519851"/>
                <a:gd name="connsiteX18" fmla="*/ 457403 w 647196"/>
                <a:gd name="connsiteY18" fmla="*/ 1865 h 519851"/>
                <a:gd name="connsiteX19" fmla="*/ 307032 w 647196"/>
                <a:gd name="connsiteY19" fmla="*/ 100360 h 519851"/>
                <a:gd name="connsiteX20" fmla="*/ 302393 w 647196"/>
                <a:gd name="connsiteY20" fmla="*/ 113812 h 519851"/>
                <a:gd name="connsiteX21" fmla="*/ 315923 w 647196"/>
                <a:gd name="connsiteY21" fmla="*/ 153318 h 519851"/>
                <a:gd name="connsiteX22" fmla="*/ 321798 w 647196"/>
                <a:gd name="connsiteY22" fmla="*/ 159967 h 519851"/>
                <a:gd name="connsiteX23" fmla="*/ 362155 w 647196"/>
                <a:gd name="connsiteY23" fmla="*/ 179913 h 519851"/>
                <a:gd name="connsiteX24" fmla="*/ 380323 w 647196"/>
                <a:gd name="connsiteY24" fmla="*/ 207668 h 519851"/>
                <a:gd name="connsiteX25" fmla="*/ 18583 w 647196"/>
                <a:gd name="connsiteY25" fmla="*/ 444936 h 519851"/>
                <a:gd name="connsiteX26" fmla="*/ 879 w 647196"/>
                <a:gd name="connsiteY26" fmla="*/ 470758 h 519851"/>
                <a:gd name="connsiteX27" fmla="*/ 6677 w 647196"/>
                <a:gd name="connsiteY27" fmla="*/ 501528 h 519851"/>
                <a:gd name="connsiteX28" fmla="*/ 40849 w 647196"/>
                <a:gd name="connsiteY28" fmla="*/ 519851 h 519851"/>
                <a:gd name="connsiteX29" fmla="*/ 406068 w 647196"/>
                <a:gd name="connsiteY29" fmla="*/ 204653 h 519851"/>
                <a:gd name="connsiteX30" fmla="*/ 406068 w 647196"/>
                <a:gd name="connsiteY30" fmla="*/ 204653 h 519851"/>
                <a:gd name="connsiteX31" fmla="*/ 406068 w 647196"/>
                <a:gd name="connsiteY31" fmla="*/ 204653 h 519851"/>
                <a:gd name="connsiteX32" fmla="*/ 386121 w 647196"/>
                <a:gd name="connsiteY32" fmla="*/ 174269 h 519851"/>
                <a:gd name="connsiteX33" fmla="*/ 480209 w 647196"/>
                <a:gd name="connsiteY33" fmla="*/ 112652 h 519851"/>
                <a:gd name="connsiteX34" fmla="*/ 493507 w 647196"/>
                <a:gd name="connsiteY34" fmla="*/ 103916 h 519851"/>
                <a:gd name="connsiteX35" fmla="*/ 562778 w 647196"/>
                <a:gd name="connsiteY35" fmla="*/ 209601 h 519851"/>
                <a:gd name="connsiteX36" fmla="*/ 455392 w 647196"/>
                <a:gd name="connsiteY36" fmla="*/ 279954 h 519851"/>
                <a:gd name="connsiteX37" fmla="*/ 438075 w 647196"/>
                <a:gd name="connsiteY37" fmla="*/ 253513 h 519851"/>
                <a:gd name="connsiteX38" fmla="*/ 438075 w 647196"/>
                <a:gd name="connsiteY38" fmla="*/ 253513 h 519851"/>
                <a:gd name="connsiteX39" fmla="*/ 438075 w 647196"/>
                <a:gd name="connsiteY39" fmla="*/ 253513 h 519851"/>
                <a:gd name="connsiteX40" fmla="*/ 406068 w 647196"/>
                <a:gd name="connsiteY40" fmla="*/ 204653 h 519851"/>
                <a:gd name="connsiteX41" fmla="*/ 621689 w 647196"/>
                <a:gd name="connsiteY41" fmla="*/ 269053 h 519851"/>
                <a:gd name="connsiteX42" fmla="*/ 486394 w 647196"/>
                <a:gd name="connsiteY42" fmla="*/ 357729 h 519851"/>
                <a:gd name="connsiteX43" fmla="*/ 465752 w 647196"/>
                <a:gd name="connsiteY43" fmla="*/ 338865 h 519851"/>
                <a:gd name="connsiteX44" fmla="*/ 463974 w 647196"/>
                <a:gd name="connsiteY44" fmla="*/ 302142 h 519851"/>
                <a:gd name="connsiteX45" fmla="*/ 579709 w 647196"/>
                <a:gd name="connsiteY45" fmla="*/ 226300 h 519851"/>
                <a:gd name="connsiteX46" fmla="*/ 612644 w 647196"/>
                <a:gd name="connsiteY46" fmla="*/ 242535 h 519851"/>
                <a:gd name="connsiteX47" fmla="*/ 621689 w 647196"/>
                <a:gd name="connsiteY47" fmla="*/ 269053 h 519851"/>
                <a:gd name="connsiteX48" fmla="*/ 327288 w 647196"/>
                <a:gd name="connsiteY48" fmla="*/ 114894 h 519851"/>
                <a:gd name="connsiteX49" fmla="*/ 462582 w 647196"/>
                <a:gd name="connsiteY49" fmla="*/ 26218 h 519851"/>
                <a:gd name="connsiteX50" fmla="*/ 483225 w 647196"/>
                <a:gd name="connsiteY50" fmla="*/ 45082 h 519851"/>
                <a:gd name="connsiteX51" fmla="*/ 485003 w 647196"/>
                <a:gd name="connsiteY51" fmla="*/ 81805 h 519851"/>
                <a:gd name="connsiteX52" fmla="*/ 403748 w 647196"/>
                <a:gd name="connsiteY52" fmla="*/ 134995 h 519851"/>
                <a:gd name="connsiteX53" fmla="*/ 369268 w 647196"/>
                <a:gd name="connsiteY53" fmla="*/ 157570 h 519851"/>
                <a:gd name="connsiteX54" fmla="*/ 336333 w 647196"/>
                <a:gd name="connsiteY54" fmla="*/ 141257 h 519851"/>
                <a:gd name="connsiteX55" fmla="*/ 327288 w 647196"/>
                <a:gd name="connsiteY55" fmla="*/ 114894 h 519851"/>
                <a:gd name="connsiteX56" fmla="*/ 23531 w 647196"/>
                <a:gd name="connsiteY56" fmla="*/ 475474 h 519851"/>
                <a:gd name="connsiteX57" fmla="*/ 31185 w 647196"/>
                <a:gd name="connsiteY57" fmla="*/ 464341 h 519851"/>
                <a:gd name="connsiteX58" fmla="*/ 393002 w 647196"/>
                <a:gd name="connsiteY58" fmla="*/ 227073 h 519851"/>
                <a:gd name="connsiteX59" fmla="*/ 412253 w 647196"/>
                <a:gd name="connsiteY59" fmla="*/ 256451 h 519851"/>
                <a:gd name="connsiteX60" fmla="*/ 50281 w 647196"/>
                <a:gd name="connsiteY60" fmla="*/ 493874 h 519851"/>
                <a:gd name="connsiteX61" fmla="*/ 26005 w 647196"/>
                <a:gd name="connsiteY61" fmla="*/ 488772 h 519851"/>
                <a:gd name="connsiteX62" fmla="*/ 23531 w 647196"/>
                <a:gd name="connsiteY62" fmla="*/ 475474 h 51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47196" h="519851">
                  <a:moveTo>
                    <a:pt x="40849" y="519851"/>
                  </a:moveTo>
                  <a:cubicBezTo>
                    <a:pt x="48503" y="519851"/>
                    <a:pt x="56157" y="517764"/>
                    <a:pt x="63037" y="513280"/>
                  </a:cubicBezTo>
                  <a:lnTo>
                    <a:pt x="425086" y="275856"/>
                  </a:lnTo>
                  <a:lnTo>
                    <a:pt x="440626" y="299746"/>
                  </a:lnTo>
                  <a:lnTo>
                    <a:pt x="442791" y="344663"/>
                  </a:lnTo>
                  <a:cubicBezTo>
                    <a:pt x="442945" y="347756"/>
                    <a:pt x="444260" y="350616"/>
                    <a:pt x="446579" y="352704"/>
                  </a:cubicBezTo>
                  <a:lnTo>
                    <a:pt x="477426" y="380845"/>
                  </a:lnTo>
                  <a:cubicBezTo>
                    <a:pt x="479591" y="382855"/>
                    <a:pt x="482451" y="383860"/>
                    <a:pt x="485235" y="383860"/>
                  </a:cubicBezTo>
                  <a:cubicBezTo>
                    <a:pt x="487399" y="383860"/>
                    <a:pt x="489641" y="383242"/>
                    <a:pt x="491574" y="381928"/>
                  </a:cubicBezTo>
                  <a:lnTo>
                    <a:pt x="641945" y="283510"/>
                  </a:lnTo>
                  <a:cubicBezTo>
                    <a:pt x="646352" y="280572"/>
                    <a:pt x="648284" y="275083"/>
                    <a:pt x="646583" y="270058"/>
                  </a:cubicBezTo>
                  <a:lnTo>
                    <a:pt x="633054" y="230552"/>
                  </a:lnTo>
                  <a:cubicBezTo>
                    <a:pt x="632049" y="227614"/>
                    <a:pt x="629961" y="225295"/>
                    <a:pt x="627178" y="223903"/>
                  </a:cubicBezTo>
                  <a:lnTo>
                    <a:pt x="586822" y="203957"/>
                  </a:lnTo>
                  <a:lnTo>
                    <a:pt x="508351" y="84124"/>
                  </a:lnTo>
                  <a:lnTo>
                    <a:pt x="506186" y="39206"/>
                  </a:lnTo>
                  <a:cubicBezTo>
                    <a:pt x="506031" y="36114"/>
                    <a:pt x="504717" y="33253"/>
                    <a:pt x="502398" y="31166"/>
                  </a:cubicBezTo>
                  <a:lnTo>
                    <a:pt x="471551" y="3025"/>
                  </a:lnTo>
                  <a:cubicBezTo>
                    <a:pt x="467608" y="-532"/>
                    <a:pt x="461809" y="-996"/>
                    <a:pt x="457403" y="1865"/>
                  </a:cubicBezTo>
                  <a:lnTo>
                    <a:pt x="307032" y="100360"/>
                  </a:lnTo>
                  <a:cubicBezTo>
                    <a:pt x="302625" y="103297"/>
                    <a:pt x="300692" y="108787"/>
                    <a:pt x="302393" y="113812"/>
                  </a:cubicBezTo>
                  <a:lnTo>
                    <a:pt x="315923" y="153318"/>
                  </a:lnTo>
                  <a:cubicBezTo>
                    <a:pt x="316928" y="156256"/>
                    <a:pt x="319015" y="158575"/>
                    <a:pt x="321798" y="159967"/>
                  </a:cubicBezTo>
                  <a:lnTo>
                    <a:pt x="362155" y="179913"/>
                  </a:lnTo>
                  <a:lnTo>
                    <a:pt x="380323" y="207668"/>
                  </a:lnTo>
                  <a:lnTo>
                    <a:pt x="18583" y="444936"/>
                  </a:lnTo>
                  <a:cubicBezTo>
                    <a:pt x="9383" y="450889"/>
                    <a:pt x="3121" y="460012"/>
                    <a:pt x="879" y="470758"/>
                  </a:cubicBezTo>
                  <a:cubicBezTo>
                    <a:pt x="-1363" y="481427"/>
                    <a:pt x="724" y="492405"/>
                    <a:pt x="6677" y="501528"/>
                  </a:cubicBezTo>
                  <a:cubicBezTo>
                    <a:pt x="14408" y="513434"/>
                    <a:pt x="27474" y="519851"/>
                    <a:pt x="40849" y="519851"/>
                  </a:cubicBezTo>
                  <a:close/>
                  <a:moveTo>
                    <a:pt x="406068" y="204653"/>
                  </a:moveTo>
                  <a:cubicBezTo>
                    <a:pt x="406068" y="204653"/>
                    <a:pt x="406068" y="204653"/>
                    <a:pt x="406068" y="204653"/>
                  </a:cubicBezTo>
                  <a:cubicBezTo>
                    <a:pt x="406068" y="204653"/>
                    <a:pt x="406068" y="204653"/>
                    <a:pt x="406068" y="204653"/>
                  </a:cubicBezTo>
                  <a:lnTo>
                    <a:pt x="386121" y="174269"/>
                  </a:lnTo>
                  <a:lnTo>
                    <a:pt x="480209" y="112652"/>
                  </a:lnTo>
                  <a:lnTo>
                    <a:pt x="493507" y="103916"/>
                  </a:lnTo>
                  <a:lnTo>
                    <a:pt x="562778" y="209601"/>
                  </a:lnTo>
                  <a:lnTo>
                    <a:pt x="455392" y="279954"/>
                  </a:lnTo>
                  <a:lnTo>
                    <a:pt x="438075" y="253513"/>
                  </a:lnTo>
                  <a:cubicBezTo>
                    <a:pt x="438075" y="253513"/>
                    <a:pt x="438075" y="253513"/>
                    <a:pt x="438075" y="253513"/>
                  </a:cubicBezTo>
                  <a:cubicBezTo>
                    <a:pt x="438075" y="253513"/>
                    <a:pt x="438075" y="253513"/>
                    <a:pt x="438075" y="253513"/>
                  </a:cubicBezTo>
                  <a:lnTo>
                    <a:pt x="406068" y="204653"/>
                  </a:lnTo>
                  <a:close/>
                  <a:moveTo>
                    <a:pt x="621689" y="269053"/>
                  </a:moveTo>
                  <a:lnTo>
                    <a:pt x="486394" y="357729"/>
                  </a:lnTo>
                  <a:lnTo>
                    <a:pt x="465752" y="338865"/>
                  </a:lnTo>
                  <a:lnTo>
                    <a:pt x="463974" y="302142"/>
                  </a:lnTo>
                  <a:lnTo>
                    <a:pt x="579709" y="226300"/>
                  </a:lnTo>
                  <a:lnTo>
                    <a:pt x="612644" y="242535"/>
                  </a:lnTo>
                  <a:lnTo>
                    <a:pt x="621689" y="269053"/>
                  </a:lnTo>
                  <a:close/>
                  <a:moveTo>
                    <a:pt x="327288" y="114894"/>
                  </a:moveTo>
                  <a:lnTo>
                    <a:pt x="462582" y="26218"/>
                  </a:lnTo>
                  <a:lnTo>
                    <a:pt x="483225" y="45082"/>
                  </a:lnTo>
                  <a:lnTo>
                    <a:pt x="485003" y="81805"/>
                  </a:lnTo>
                  <a:lnTo>
                    <a:pt x="403748" y="134995"/>
                  </a:lnTo>
                  <a:lnTo>
                    <a:pt x="369268" y="157570"/>
                  </a:lnTo>
                  <a:lnTo>
                    <a:pt x="336333" y="141257"/>
                  </a:lnTo>
                  <a:lnTo>
                    <a:pt x="327288" y="114894"/>
                  </a:lnTo>
                  <a:close/>
                  <a:moveTo>
                    <a:pt x="23531" y="475474"/>
                  </a:moveTo>
                  <a:cubicBezTo>
                    <a:pt x="24536" y="470836"/>
                    <a:pt x="27242" y="466893"/>
                    <a:pt x="31185" y="464341"/>
                  </a:cubicBezTo>
                  <a:lnTo>
                    <a:pt x="393002" y="227073"/>
                  </a:lnTo>
                  <a:lnTo>
                    <a:pt x="412253" y="256451"/>
                  </a:lnTo>
                  <a:lnTo>
                    <a:pt x="50281" y="493874"/>
                  </a:lnTo>
                  <a:cubicBezTo>
                    <a:pt x="42163" y="499132"/>
                    <a:pt x="31262" y="496812"/>
                    <a:pt x="26005" y="488772"/>
                  </a:cubicBezTo>
                  <a:cubicBezTo>
                    <a:pt x="23454" y="484829"/>
                    <a:pt x="22604" y="480113"/>
                    <a:pt x="23531" y="47547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6" name="Frihandsfigur: Form 385">
              <a:extLst>
                <a:ext uri="{FF2B5EF4-FFF2-40B4-BE49-F238E27FC236}">
                  <a16:creationId xmlns:a16="http://schemas.microsoft.com/office/drawing/2014/main" id="{790A0AA8-074F-4074-9AA2-64DC8CD027C2}"/>
                </a:ext>
              </a:extLst>
            </p:cNvPr>
            <p:cNvSpPr/>
            <p:nvPr/>
          </p:nvSpPr>
          <p:spPr>
            <a:xfrm>
              <a:off x="477861" y="1551106"/>
              <a:ext cx="205261" cy="23193"/>
            </a:xfrm>
            <a:custGeom>
              <a:avLst/>
              <a:gdLst>
                <a:gd name="connsiteX0" fmla="*/ 11597 w 205261"/>
                <a:gd name="connsiteY0" fmla="*/ 0 h 23193"/>
                <a:gd name="connsiteX1" fmla="*/ 0 w 205261"/>
                <a:gd name="connsiteY1" fmla="*/ 11597 h 23193"/>
                <a:gd name="connsiteX2" fmla="*/ 11597 w 205261"/>
                <a:gd name="connsiteY2" fmla="*/ 23193 h 23193"/>
                <a:gd name="connsiteX3" fmla="*/ 193665 w 205261"/>
                <a:gd name="connsiteY3" fmla="*/ 23193 h 23193"/>
                <a:gd name="connsiteX4" fmla="*/ 205262 w 205261"/>
                <a:gd name="connsiteY4" fmla="*/ 11597 h 23193"/>
                <a:gd name="connsiteX5" fmla="*/ 193665 w 205261"/>
                <a:gd name="connsiteY5" fmla="*/ 0 h 23193"/>
                <a:gd name="connsiteX6" fmla="*/ 11597 w 205261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261" h="23193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193665" y="23193"/>
                  </a:lnTo>
                  <a:cubicBezTo>
                    <a:pt x="200082" y="23193"/>
                    <a:pt x="205262" y="18013"/>
                    <a:pt x="205262" y="11597"/>
                  </a:cubicBezTo>
                  <a:cubicBezTo>
                    <a:pt x="205262" y="5180"/>
                    <a:pt x="200082" y="0"/>
                    <a:pt x="193665" y="0"/>
                  </a:cubicBezTo>
                  <a:lnTo>
                    <a:pt x="11597" y="0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7" name="Frihandsfigur: Form 386">
              <a:extLst>
                <a:ext uri="{FF2B5EF4-FFF2-40B4-BE49-F238E27FC236}">
                  <a16:creationId xmlns:a16="http://schemas.microsoft.com/office/drawing/2014/main" id="{FC5572E5-81B2-4BE8-880F-1F253D665502}"/>
                </a:ext>
              </a:extLst>
            </p:cNvPr>
            <p:cNvSpPr/>
            <p:nvPr/>
          </p:nvSpPr>
          <p:spPr>
            <a:xfrm>
              <a:off x="442684" y="1601900"/>
              <a:ext cx="275692" cy="23193"/>
            </a:xfrm>
            <a:custGeom>
              <a:avLst/>
              <a:gdLst>
                <a:gd name="connsiteX0" fmla="*/ 264096 w 275692"/>
                <a:gd name="connsiteY0" fmla="*/ 0 h 23193"/>
                <a:gd name="connsiteX1" fmla="*/ 11597 w 275692"/>
                <a:gd name="connsiteY1" fmla="*/ 0 h 23193"/>
                <a:gd name="connsiteX2" fmla="*/ 0 w 275692"/>
                <a:gd name="connsiteY2" fmla="*/ 11597 h 23193"/>
                <a:gd name="connsiteX3" fmla="*/ 11597 w 275692"/>
                <a:gd name="connsiteY3" fmla="*/ 23193 h 23193"/>
                <a:gd name="connsiteX4" fmla="*/ 264096 w 275692"/>
                <a:gd name="connsiteY4" fmla="*/ 23193 h 23193"/>
                <a:gd name="connsiteX5" fmla="*/ 275692 w 275692"/>
                <a:gd name="connsiteY5" fmla="*/ 11597 h 23193"/>
                <a:gd name="connsiteX6" fmla="*/ 264096 w 27569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692" h="23193">
                  <a:moveTo>
                    <a:pt x="264096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64096" y="23193"/>
                  </a:lnTo>
                  <a:cubicBezTo>
                    <a:pt x="270512" y="23193"/>
                    <a:pt x="275692" y="18014"/>
                    <a:pt x="275692" y="11597"/>
                  </a:cubicBezTo>
                  <a:cubicBezTo>
                    <a:pt x="275692" y="5180"/>
                    <a:pt x="270435" y="0"/>
                    <a:pt x="264096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8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14071" y="2137662"/>
            <a:ext cx="635095" cy="438010"/>
            <a:chOff x="10644304" y="1929468"/>
            <a:chExt cx="736931" cy="508244"/>
          </a:xfrm>
          <a:solidFill>
            <a:srgbClr val="333333"/>
          </a:solidFill>
        </p:grpSpPr>
        <p:sp>
          <p:nvSpPr>
            <p:cNvPr id="389" name="Frihandsfigur: Form 388">
              <a:extLst>
                <a:ext uri="{FF2B5EF4-FFF2-40B4-BE49-F238E27FC236}">
                  <a16:creationId xmlns:a16="http://schemas.microsoft.com/office/drawing/2014/main" id="{CBA1D848-90B4-40FB-A1D6-48F3448F8114}"/>
                </a:ext>
              </a:extLst>
            </p:cNvPr>
            <p:cNvSpPr/>
            <p:nvPr/>
          </p:nvSpPr>
          <p:spPr>
            <a:xfrm>
              <a:off x="10644304" y="1929468"/>
              <a:ext cx="736931" cy="508244"/>
            </a:xfrm>
            <a:custGeom>
              <a:avLst/>
              <a:gdLst>
                <a:gd name="connsiteX0" fmla="*/ 725257 w 736931"/>
                <a:gd name="connsiteY0" fmla="*/ 433330 h 508244"/>
                <a:gd name="connsiteX1" fmla="*/ 692090 w 736931"/>
                <a:gd name="connsiteY1" fmla="*/ 433330 h 508244"/>
                <a:gd name="connsiteX2" fmla="*/ 692090 w 736931"/>
                <a:gd name="connsiteY2" fmla="*/ 35331 h 508244"/>
                <a:gd name="connsiteX3" fmla="*/ 656760 w 736931"/>
                <a:gd name="connsiteY3" fmla="*/ 0 h 508244"/>
                <a:gd name="connsiteX4" fmla="*/ 80094 w 736931"/>
                <a:gd name="connsiteY4" fmla="*/ 0 h 508244"/>
                <a:gd name="connsiteX5" fmla="*/ 44763 w 736931"/>
                <a:gd name="connsiteY5" fmla="*/ 35331 h 508244"/>
                <a:gd name="connsiteX6" fmla="*/ 44763 w 736931"/>
                <a:gd name="connsiteY6" fmla="*/ 433330 h 508244"/>
                <a:gd name="connsiteX7" fmla="*/ 11597 w 736931"/>
                <a:gd name="connsiteY7" fmla="*/ 433330 h 508244"/>
                <a:gd name="connsiteX8" fmla="*/ 0 w 736931"/>
                <a:gd name="connsiteY8" fmla="*/ 444927 h 508244"/>
                <a:gd name="connsiteX9" fmla="*/ 0 w 736931"/>
                <a:gd name="connsiteY9" fmla="*/ 472836 h 508244"/>
                <a:gd name="connsiteX10" fmla="*/ 35408 w 736931"/>
                <a:gd name="connsiteY10" fmla="*/ 508245 h 508244"/>
                <a:gd name="connsiteX11" fmla="*/ 701523 w 736931"/>
                <a:gd name="connsiteY11" fmla="*/ 508245 h 508244"/>
                <a:gd name="connsiteX12" fmla="*/ 736931 w 736931"/>
                <a:gd name="connsiteY12" fmla="*/ 472836 h 508244"/>
                <a:gd name="connsiteX13" fmla="*/ 736931 w 736931"/>
                <a:gd name="connsiteY13" fmla="*/ 444927 h 508244"/>
                <a:gd name="connsiteX14" fmla="*/ 725257 w 736931"/>
                <a:gd name="connsiteY14" fmla="*/ 433330 h 508244"/>
                <a:gd name="connsiteX15" fmla="*/ 67879 w 736931"/>
                <a:gd name="connsiteY15" fmla="*/ 35331 h 508244"/>
                <a:gd name="connsiteX16" fmla="*/ 80017 w 736931"/>
                <a:gd name="connsiteY16" fmla="*/ 23193 h 508244"/>
                <a:gd name="connsiteX17" fmla="*/ 656682 w 736931"/>
                <a:gd name="connsiteY17" fmla="*/ 23193 h 508244"/>
                <a:gd name="connsiteX18" fmla="*/ 668820 w 736931"/>
                <a:gd name="connsiteY18" fmla="*/ 35331 h 508244"/>
                <a:gd name="connsiteX19" fmla="*/ 668820 w 736931"/>
                <a:gd name="connsiteY19" fmla="*/ 433330 h 508244"/>
                <a:gd name="connsiteX20" fmla="*/ 67801 w 736931"/>
                <a:gd name="connsiteY20" fmla="*/ 433330 h 508244"/>
                <a:gd name="connsiteX21" fmla="*/ 67801 w 736931"/>
                <a:gd name="connsiteY21" fmla="*/ 35331 h 508244"/>
                <a:gd name="connsiteX22" fmla="*/ 713661 w 736931"/>
                <a:gd name="connsiteY22" fmla="*/ 472836 h 508244"/>
                <a:gd name="connsiteX23" fmla="*/ 701446 w 736931"/>
                <a:gd name="connsiteY23" fmla="*/ 485051 h 508244"/>
                <a:gd name="connsiteX24" fmla="*/ 35331 w 736931"/>
                <a:gd name="connsiteY24" fmla="*/ 485051 h 508244"/>
                <a:gd name="connsiteX25" fmla="*/ 23116 w 736931"/>
                <a:gd name="connsiteY25" fmla="*/ 472836 h 508244"/>
                <a:gd name="connsiteX26" fmla="*/ 23116 w 736931"/>
                <a:gd name="connsiteY26" fmla="*/ 456524 h 508244"/>
                <a:gd name="connsiteX27" fmla="*/ 713661 w 736931"/>
                <a:gd name="connsiteY27" fmla="*/ 456524 h 508244"/>
                <a:gd name="connsiteX28" fmla="*/ 713661 w 736931"/>
                <a:gd name="connsiteY28" fmla="*/ 472836 h 50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36931" h="508244">
                  <a:moveTo>
                    <a:pt x="725257" y="433330"/>
                  </a:moveTo>
                  <a:lnTo>
                    <a:pt x="692090" y="433330"/>
                  </a:lnTo>
                  <a:lnTo>
                    <a:pt x="692090" y="35331"/>
                  </a:lnTo>
                  <a:cubicBezTo>
                    <a:pt x="692090" y="15849"/>
                    <a:pt x="676242" y="0"/>
                    <a:pt x="656760" y="0"/>
                  </a:cubicBezTo>
                  <a:lnTo>
                    <a:pt x="80094" y="0"/>
                  </a:lnTo>
                  <a:cubicBezTo>
                    <a:pt x="60612" y="0"/>
                    <a:pt x="44763" y="15849"/>
                    <a:pt x="44763" y="35331"/>
                  </a:cubicBezTo>
                  <a:lnTo>
                    <a:pt x="44763" y="433330"/>
                  </a:lnTo>
                  <a:lnTo>
                    <a:pt x="11597" y="433330"/>
                  </a:lnTo>
                  <a:cubicBezTo>
                    <a:pt x="5179" y="433330"/>
                    <a:pt x="0" y="438510"/>
                    <a:pt x="0" y="444927"/>
                  </a:cubicBezTo>
                  <a:lnTo>
                    <a:pt x="0" y="472836"/>
                  </a:lnTo>
                  <a:cubicBezTo>
                    <a:pt x="0" y="492396"/>
                    <a:pt x="15926" y="508245"/>
                    <a:pt x="35408" y="508245"/>
                  </a:cubicBezTo>
                  <a:lnTo>
                    <a:pt x="701523" y="508245"/>
                  </a:lnTo>
                  <a:cubicBezTo>
                    <a:pt x="721082" y="508245"/>
                    <a:pt x="736931" y="492319"/>
                    <a:pt x="736931" y="472836"/>
                  </a:cubicBezTo>
                  <a:lnTo>
                    <a:pt x="736931" y="444927"/>
                  </a:lnTo>
                  <a:cubicBezTo>
                    <a:pt x="736854" y="438510"/>
                    <a:pt x="731674" y="433330"/>
                    <a:pt x="725257" y="433330"/>
                  </a:cubicBezTo>
                  <a:close/>
                  <a:moveTo>
                    <a:pt x="67879" y="35331"/>
                  </a:moveTo>
                  <a:cubicBezTo>
                    <a:pt x="67879" y="28605"/>
                    <a:pt x="73368" y="23193"/>
                    <a:pt x="80017" y="23193"/>
                  </a:cubicBezTo>
                  <a:lnTo>
                    <a:pt x="656682" y="23193"/>
                  </a:lnTo>
                  <a:cubicBezTo>
                    <a:pt x="663408" y="23193"/>
                    <a:pt x="668820" y="28683"/>
                    <a:pt x="668820" y="35331"/>
                  </a:cubicBezTo>
                  <a:lnTo>
                    <a:pt x="668820" y="433330"/>
                  </a:lnTo>
                  <a:lnTo>
                    <a:pt x="67801" y="433330"/>
                  </a:lnTo>
                  <a:lnTo>
                    <a:pt x="67801" y="35331"/>
                  </a:lnTo>
                  <a:close/>
                  <a:moveTo>
                    <a:pt x="713661" y="472836"/>
                  </a:moveTo>
                  <a:cubicBezTo>
                    <a:pt x="713661" y="479562"/>
                    <a:pt x="708172" y="485051"/>
                    <a:pt x="701446" y="485051"/>
                  </a:cubicBezTo>
                  <a:lnTo>
                    <a:pt x="35331" y="485051"/>
                  </a:lnTo>
                  <a:cubicBezTo>
                    <a:pt x="28605" y="485051"/>
                    <a:pt x="23116" y="479562"/>
                    <a:pt x="23116" y="472836"/>
                  </a:cubicBezTo>
                  <a:lnTo>
                    <a:pt x="23116" y="456524"/>
                  </a:lnTo>
                  <a:lnTo>
                    <a:pt x="713661" y="456524"/>
                  </a:lnTo>
                  <a:lnTo>
                    <a:pt x="713661" y="47283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0" name="Frihandsfigur: Form 389">
              <a:extLst>
                <a:ext uri="{FF2B5EF4-FFF2-40B4-BE49-F238E27FC236}">
                  <a16:creationId xmlns:a16="http://schemas.microsoft.com/office/drawing/2014/main" id="{45C3CCD2-7312-4780-A206-CB80EED662CE}"/>
                </a:ext>
              </a:extLst>
            </p:cNvPr>
            <p:cNvSpPr/>
            <p:nvPr/>
          </p:nvSpPr>
          <p:spPr>
            <a:xfrm>
              <a:off x="10891676" y="2149546"/>
              <a:ext cx="93520" cy="93496"/>
            </a:xfrm>
            <a:custGeom>
              <a:avLst/>
              <a:gdLst>
                <a:gd name="connsiteX0" fmla="*/ 92411 w 93520"/>
                <a:gd name="connsiteY0" fmla="*/ 36596 h 93496"/>
                <a:gd name="connsiteX1" fmla="*/ 36670 w 93520"/>
                <a:gd name="connsiteY1" fmla="*/ 1110 h 93496"/>
                <a:gd name="connsiteX2" fmla="*/ 1106 w 93520"/>
                <a:gd name="connsiteY2" fmla="*/ 56851 h 93496"/>
                <a:gd name="connsiteX3" fmla="*/ 46720 w 93520"/>
                <a:gd name="connsiteY3" fmla="*/ 93497 h 93496"/>
                <a:gd name="connsiteX4" fmla="*/ 56848 w 93520"/>
                <a:gd name="connsiteY4" fmla="*/ 92414 h 93496"/>
                <a:gd name="connsiteX5" fmla="*/ 92411 w 93520"/>
                <a:gd name="connsiteY5" fmla="*/ 36596 h 93496"/>
                <a:gd name="connsiteX6" fmla="*/ 92411 w 93520"/>
                <a:gd name="connsiteY6" fmla="*/ 36596 h 93496"/>
                <a:gd name="connsiteX7" fmla="*/ 52518 w 93520"/>
                <a:gd name="connsiteY7" fmla="*/ 72700 h 93496"/>
                <a:gd name="connsiteX8" fmla="*/ 20743 w 93520"/>
                <a:gd name="connsiteY8" fmla="*/ 52444 h 93496"/>
                <a:gd name="connsiteX9" fmla="*/ 40999 w 93520"/>
                <a:gd name="connsiteY9" fmla="*/ 20669 h 93496"/>
                <a:gd name="connsiteX10" fmla="*/ 46797 w 93520"/>
                <a:gd name="connsiteY10" fmla="*/ 20051 h 93496"/>
                <a:gd name="connsiteX11" fmla="*/ 72773 w 93520"/>
                <a:gd name="connsiteY11" fmla="*/ 40925 h 93496"/>
                <a:gd name="connsiteX12" fmla="*/ 52518 w 93520"/>
                <a:gd name="connsiteY12" fmla="*/ 72700 h 9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520" h="93496">
                  <a:moveTo>
                    <a:pt x="92411" y="36596"/>
                  </a:moveTo>
                  <a:cubicBezTo>
                    <a:pt x="86845" y="11469"/>
                    <a:pt x="61796" y="-4457"/>
                    <a:pt x="36670" y="1110"/>
                  </a:cubicBezTo>
                  <a:cubicBezTo>
                    <a:pt x="11543" y="6676"/>
                    <a:pt x="-4461" y="31725"/>
                    <a:pt x="1106" y="56851"/>
                  </a:cubicBezTo>
                  <a:cubicBezTo>
                    <a:pt x="5976" y="78653"/>
                    <a:pt x="25304" y="93497"/>
                    <a:pt x="46720" y="93497"/>
                  </a:cubicBezTo>
                  <a:cubicBezTo>
                    <a:pt x="50044" y="93497"/>
                    <a:pt x="53446" y="93110"/>
                    <a:pt x="56848" y="92414"/>
                  </a:cubicBezTo>
                  <a:cubicBezTo>
                    <a:pt x="82051" y="86771"/>
                    <a:pt x="97977" y="61722"/>
                    <a:pt x="92411" y="36596"/>
                  </a:cubicBezTo>
                  <a:cubicBezTo>
                    <a:pt x="92411" y="36596"/>
                    <a:pt x="92411" y="36596"/>
                    <a:pt x="92411" y="36596"/>
                  </a:cubicBezTo>
                  <a:close/>
                  <a:moveTo>
                    <a:pt x="52518" y="72700"/>
                  </a:moveTo>
                  <a:cubicBezTo>
                    <a:pt x="38138" y="75870"/>
                    <a:pt x="23913" y="66824"/>
                    <a:pt x="20743" y="52444"/>
                  </a:cubicBezTo>
                  <a:cubicBezTo>
                    <a:pt x="17573" y="38064"/>
                    <a:pt x="26619" y="23839"/>
                    <a:pt x="40999" y="20669"/>
                  </a:cubicBezTo>
                  <a:cubicBezTo>
                    <a:pt x="42931" y="20205"/>
                    <a:pt x="44864" y="20051"/>
                    <a:pt x="46797" y="20051"/>
                  </a:cubicBezTo>
                  <a:cubicBezTo>
                    <a:pt x="59012" y="20051"/>
                    <a:pt x="70068" y="28555"/>
                    <a:pt x="72773" y="40925"/>
                  </a:cubicBezTo>
                  <a:cubicBezTo>
                    <a:pt x="75943" y="55305"/>
                    <a:pt x="66820" y="69530"/>
                    <a:pt x="52518" y="7270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1" name="Frihandsfigur: Form 390">
              <a:extLst>
                <a:ext uri="{FF2B5EF4-FFF2-40B4-BE49-F238E27FC236}">
                  <a16:creationId xmlns:a16="http://schemas.microsoft.com/office/drawing/2014/main" id="{2E2F15CB-EFA3-4BAC-BBFB-E985D4D95B9B}"/>
                </a:ext>
              </a:extLst>
            </p:cNvPr>
            <p:cNvSpPr/>
            <p:nvPr/>
          </p:nvSpPr>
          <p:spPr>
            <a:xfrm>
              <a:off x="10818996" y="2075355"/>
              <a:ext cx="238723" cy="241675"/>
            </a:xfrm>
            <a:custGeom>
              <a:avLst/>
              <a:gdLst>
                <a:gd name="connsiteX0" fmla="*/ 233667 w 238723"/>
                <a:gd name="connsiteY0" fmla="*/ 144495 h 241675"/>
                <a:gd name="connsiteX1" fmla="*/ 220910 w 238723"/>
                <a:gd name="connsiteY1" fmla="*/ 122384 h 241675"/>
                <a:gd name="connsiteX2" fmla="*/ 220910 w 238723"/>
                <a:gd name="connsiteY2" fmla="*/ 119369 h 241675"/>
                <a:gd name="connsiteX3" fmla="*/ 233667 w 238723"/>
                <a:gd name="connsiteY3" fmla="*/ 97335 h 241675"/>
                <a:gd name="connsiteX4" fmla="*/ 238382 w 238723"/>
                <a:gd name="connsiteY4" fmla="*/ 91227 h 241675"/>
                <a:gd name="connsiteX5" fmla="*/ 237377 w 238723"/>
                <a:gd name="connsiteY5" fmla="*/ 83574 h 241675"/>
                <a:gd name="connsiteX6" fmla="*/ 210705 w 238723"/>
                <a:gd name="connsiteY6" fmla="*/ 37419 h 241675"/>
                <a:gd name="connsiteX7" fmla="*/ 196944 w 238723"/>
                <a:gd name="connsiteY7" fmla="*/ 33708 h 241675"/>
                <a:gd name="connsiteX8" fmla="*/ 171431 w 238723"/>
                <a:gd name="connsiteY8" fmla="*/ 33708 h 241675"/>
                <a:gd name="connsiteX9" fmla="*/ 168802 w 238723"/>
                <a:gd name="connsiteY9" fmla="*/ 32162 h 241675"/>
                <a:gd name="connsiteX10" fmla="*/ 156046 w 238723"/>
                <a:gd name="connsiteY10" fmla="*/ 10050 h 241675"/>
                <a:gd name="connsiteX11" fmla="*/ 153108 w 238723"/>
                <a:gd name="connsiteY11" fmla="*/ 2938 h 241675"/>
                <a:gd name="connsiteX12" fmla="*/ 145996 w 238723"/>
                <a:gd name="connsiteY12" fmla="*/ 0 h 241675"/>
                <a:gd name="connsiteX13" fmla="*/ 92728 w 238723"/>
                <a:gd name="connsiteY13" fmla="*/ 0 h 241675"/>
                <a:gd name="connsiteX14" fmla="*/ 82677 w 238723"/>
                <a:gd name="connsiteY14" fmla="*/ 10050 h 241675"/>
                <a:gd name="connsiteX15" fmla="*/ 69921 w 238723"/>
                <a:gd name="connsiteY15" fmla="*/ 32084 h 241675"/>
                <a:gd name="connsiteX16" fmla="*/ 67292 w 238723"/>
                <a:gd name="connsiteY16" fmla="*/ 33630 h 241675"/>
                <a:gd name="connsiteX17" fmla="*/ 41780 w 238723"/>
                <a:gd name="connsiteY17" fmla="*/ 33630 h 241675"/>
                <a:gd name="connsiteX18" fmla="*/ 34126 w 238723"/>
                <a:gd name="connsiteY18" fmla="*/ 32625 h 241675"/>
                <a:gd name="connsiteX19" fmla="*/ 28019 w 238723"/>
                <a:gd name="connsiteY19" fmla="*/ 37341 h 241675"/>
                <a:gd name="connsiteX20" fmla="*/ 1346 w 238723"/>
                <a:gd name="connsiteY20" fmla="*/ 83496 h 241675"/>
                <a:gd name="connsiteX21" fmla="*/ 341 w 238723"/>
                <a:gd name="connsiteY21" fmla="*/ 91150 h 241675"/>
                <a:gd name="connsiteX22" fmla="*/ 5057 w 238723"/>
                <a:gd name="connsiteY22" fmla="*/ 97258 h 241675"/>
                <a:gd name="connsiteX23" fmla="*/ 17813 w 238723"/>
                <a:gd name="connsiteY23" fmla="*/ 119291 h 241675"/>
                <a:gd name="connsiteX24" fmla="*/ 17813 w 238723"/>
                <a:gd name="connsiteY24" fmla="*/ 122306 h 241675"/>
                <a:gd name="connsiteX25" fmla="*/ 5057 w 238723"/>
                <a:gd name="connsiteY25" fmla="*/ 144340 h 241675"/>
                <a:gd name="connsiteX26" fmla="*/ 1346 w 238723"/>
                <a:gd name="connsiteY26" fmla="*/ 158102 h 241675"/>
                <a:gd name="connsiteX27" fmla="*/ 27941 w 238723"/>
                <a:gd name="connsiteY27" fmla="*/ 204256 h 241675"/>
                <a:gd name="connsiteX28" fmla="*/ 41703 w 238723"/>
                <a:gd name="connsiteY28" fmla="*/ 207967 h 241675"/>
                <a:gd name="connsiteX29" fmla="*/ 67215 w 238723"/>
                <a:gd name="connsiteY29" fmla="*/ 207967 h 241675"/>
                <a:gd name="connsiteX30" fmla="*/ 69843 w 238723"/>
                <a:gd name="connsiteY30" fmla="*/ 209514 h 241675"/>
                <a:gd name="connsiteX31" fmla="*/ 82600 w 238723"/>
                <a:gd name="connsiteY31" fmla="*/ 231625 h 241675"/>
                <a:gd name="connsiteX32" fmla="*/ 92651 w 238723"/>
                <a:gd name="connsiteY32" fmla="*/ 241675 h 241675"/>
                <a:gd name="connsiteX33" fmla="*/ 145918 w 238723"/>
                <a:gd name="connsiteY33" fmla="*/ 241675 h 241675"/>
                <a:gd name="connsiteX34" fmla="*/ 155968 w 238723"/>
                <a:gd name="connsiteY34" fmla="*/ 231625 h 241675"/>
                <a:gd name="connsiteX35" fmla="*/ 168725 w 238723"/>
                <a:gd name="connsiteY35" fmla="*/ 209591 h 241675"/>
                <a:gd name="connsiteX36" fmla="*/ 171353 w 238723"/>
                <a:gd name="connsiteY36" fmla="*/ 208045 h 241675"/>
                <a:gd name="connsiteX37" fmla="*/ 196866 w 238723"/>
                <a:gd name="connsiteY37" fmla="*/ 208045 h 241675"/>
                <a:gd name="connsiteX38" fmla="*/ 210628 w 238723"/>
                <a:gd name="connsiteY38" fmla="*/ 204334 h 241675"/>
                <a:gd name="connsiteX39" fmla="*/ 237300 w 238723"/>
                <a:gd name="connsiteY39" fmla="*/ 158179 h 241675"/>
                <a:gd name="connsiteX40" fmla="*/ 233667 w 238723"/>
                <a:gd name="connsiteY40" fmla="*/ 144495 h 241675"/>
                <a:gd name="connsiteX41" fmla="*/ 215499 w 238723"/>
                <a:gd name="connsiteY41" fmla="*/ 155860 h 241675"/>
                <a:gd name="connsiteX42" fmla="*/ 197794 w 238723"/>
                <a:gd name="connsiteY42" fmla="*/ 186552 h 241675"/>
                <a:gd name="connsiteX43" fmla="*/ 161458 w 238723"/>
                <a:gd name="connsiteY43" fmla="*/ 190572 h 241675"/>
                <a:gd name="connsiteX44" fmla="*/ 158829 w 238723"/>
                <a:gd name="connsiteY44" fmla="*/ 192119 h 241675"/>
                <a:gd name="connsiteX45" fmla="*/ 137182 w 238723"/>
                <a:gd name="connsiteY45" fmla="*/ 221574 h 241675"/>
                <a:gd name="connsiteX46" fmla="*/ 101773 w 238723"/>
                <a:gd name="connsiteY46" fmla="*/ 221574 h 241675"/>
                <a:gd name="connsiteX47" fmla="*/ 80126 w 238723"/>
                <a:gd name="connsiteY47" fmla="*/ 192119 h 241675"/>
                <a:gd name="connsiteX48" fmla="*/ 77498 w 238723"/>
                <a:gd name="connsiteY48" fmla="*/ 190572 h 241675"/>
                <a:gd name="connsiteX49" fmla="*/ 41161 w 238723"/>
                <a:gd name="connsiteY49" fmla="*/ 186475 h 241675"/>
                <a:gd name="connsiteX50" fmla="*/ 23457 w 238723"/>
                <a:gd name="connsiteY50" fmla="*/ 155782 h 241675"/>
                <a:gd name="connsiteX51" fmla="*/ 38146 w 238723"/>
                <a:gd name="connsiteY51" fmla="*/ 122306 h 241675"/>
                <a:gd name="connsiteX52" fmla="*/ 38146 w 238723"/>
                <a:gd name="connsiteY52" fmla="*/ 119291 h 241675"/>
                <a:gd name="connsiteX53" fmla="*/ 23534 w 238723"/>
                <a:gd name="connsiteY53" fmla="*/ 85816 h 241675"/>
                <a:gd name="connsiteX54" fmla="*/ 41239 w 238723"/>
                <a:gd name="connsiteY54" fmla="*/ 55123 h 241675"/>
                <a:gd name="connsiteX55" fmla="*/ 77575 w 238723"/>
                <a:gd name="connsiteY55" fmla="*/ 51103 h 241675"/>
                <a:gd name="connsiteX56" fmla="*/ 80204 w 238723"/>
                <a:gd name="connsiteY56" fmla="*/ 49557 h 241675"/>
                <a:gd name="connsiteX57" fmla="*/ 101850 w 238723"/>
                <a:gd name="connsiteY57" fmla="*/ 20101 h 241675"/>
                <a:gd name="connsiteX58" fmla="*/ 137260 w 238723"/>
                <a:gd name="connsiteY58" fmla="*/ 20101 h 241675"/>
                <a:gd name="connsiteX59" fmla="*/ 158906 w 238723"/>
                <a:gd name="connsiteY59" fmla="*/ 49557 h 241675"/>
                <a:gd name="connsiteX60" fmla="*/ 161535 w 238723"/>
                <a:gd name="connsiteY60" fmla="*/ 51103 h 241675"/>
                <a:gd name="connsiteX61" fmla="*/ 197871 w 238723"/>
                <a:gd name="connsiteY61" fmla="*/ 55123 h 241675"/>
                <a:gd name="connsiteX62" fmla="*/ 215576 w 238723"/>
                <a:gd name="connsiteY62" fmla="*/ 85816 h 241675"/>
                <a:gd name="connsiteX63" fmla="*/ 200887 w 238723"/>
                <a:gd name="connsiteY63" fmla="*/ 119291 h 241675"/>
                <a:gd name="connsiteX64" fmla="*/ 200887 w 238723"/>
                <a:gd name="connsiteY64" fmla="*/ 122306 h 241675"/>
                <a:gd name="connsiteX65" fmla="*/ 215499 w 238723"/>
                <a:gd name="connsiteY65" fmla="*/ 155860 h 24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238723" h="241675">
                  <a:moveTo>
                    <a:pt x="233667" y="144495"/>
                  </a:moveTo>
                  <a:cubicBezTo>
                    <a:pt x="225781" y="139933"/>
                    <a:pt x="220910" y="131507"/>
                    <a:pt x="220910" y="122384"/>
                  </a:cubicBezTo>
                  <a:lnTo>
                    <a:pt x="220910" y="119369"/>
                  </a:lnTo>
                  <a:cubicBezTo>
                    <a:pt x="220910" y="110323"/>
                    <a:pt x="225781" y="101819"/>
                    <a:pt x="233667" y="97335"/>
                  </a:cubicBezTo>
                  <a:cubicBezTo>
                    <a:pt x="235986" y="96021"/>
                    <a:pt x="237687" y="93779"/>
                    <a:pt x="238382" y="91227"/>
                  </a:cubicBezTo>
                  <a:cubicBezTo>
                    <a:pt x="239078" y="88676"/>
                    <a:pt x="238692" y="85893"/>
                    <a:pt x="237377" y="83574"/>
                  </a:cubicBezTo>
                  <a:lnTo>
                    <a:pt x="210705" y="37419"/>
                  </a:lnTo>
                  <a:cubicBezTo>
                    <a:pt x="207922" y="32625"/>
                    <a:pt x="201737" y="31002"/>
                    <a:pt x="196944" y="33708"/>
                  </a:cubicBezTo>
                  <a:cubicBezTo>
                    <a:pt x="189058" y="38269"/>
                    <a:pt x="179317" y="38269"/>
                    <a:pt x="171431" y="33708"/>
                  </a:cubicBezTo>
                  <a:lnTo>
                    <a:pt x="168802" y="32162"/>
                  </a:lnTo>
                  <a:cubicBezTo>
                    <a:pt x="160916" y="27600"/>
                    <a:pt x="156046" y="19173"/>
                    <a:pt x="156046" y="10050"/>
                  </a:cubicBezTo>
                  <a:cubicBezTo>
                    <a:pt x="156046" y="7422"/>
                    <a:pt x="154963" y="4793"/>
                    <a:pt x="153108" y="2938"/>
                  </a:cubicBezTo>
                  <a:cubicBezTo>
                    <a:pt x="151252" y="1082"/>
                    <a:pt x="148702" y="0"/>
                    <a:pt x="145996" y="0"/>
                  </a:cubicBezTo>
                  <a:lnTo>
                    <a:pt x="92728" y="0"/>
                  </a:lnTo>
                  <a:cubicBezTo>
                    <a:pt x="87162" y="0"/>
                    <a:pt x="82677" y="4484"/>
                    <a:pt x="82677" y="10050"/>
                  </a:cubicBezTo>
                  <a:cubicBezTo>
                    <a:pt x="82677" y="19096"/>
                    <a:pt x="77807" y="27600"/>
                    <a:pt x="69921" y="32084"/>
                  </a:cubicBezTo>
                  <a:lnTo>
                    <a:pt x="67292" y="33630"/>
                  </a:lnTo>
                  <a:cubicBezTo>
                    <a:pt x="59407" y="38192"/>
                    <a:pt x="49665" y="38192"/>
                    <a:pt x="41780" y="33630"/>
                  </a:cubicBezTo>
                  <a:cubicBezTo>
                    <a:pt x="39461" y="32316"/>
                    <a:pt x="36755" y="31930"/>
                    <a:pt x="34126" y="32625"/>
                  </a:cubicBezTo>
                  <a:cubicBezTo>
                    <a:pt x="31575" y="33321"/>
                    <a:pt x="29332" y="35022"/>
                    <a:pt x="28019" y="37341"/>
                  </a:cubicBezTo>
                  <a:lnTo>
                    <a:pt x="1346" y="83496"/>
                  </a:lnTo>
                  <a:cubicBezTo>
                    <a:pt x="32" y="85816"/>
                    <a:pt x="-355" y="88521"/>
                    <a:pt x="341" y="91150"/>
                  </a:cubicBezTo>
                  <a:cubicBezTo>
                    <a:pt x="1037" y="93701"/>
                    <a:pt x="2738" y="95943"/>
                    <a:pt x="5057" y="97258"/>
                  </a:cubicBezTo>
                  <a:cubicBezTo>
                    <a:pt x="12942" y="101819"/>
                    <a:pt x="17813" y="110246"/>
                    <a:pt x="17813" y="119291"/>
                  </a:cubicBezTo>
                  <a:lnTo>
                    <a:pt x="17813" y="122306"/>
                  </a:lnTo>
                  <a:cubicBezTo>
                    <a:pt x="17813" y="131352"/>
                    <a:pt x="12942" y="139856"/>
                    <a:pt x="5057" y="144340"/>
                  </a:cubicBezTo>
                  <a:cubicBezTo>
                    <a:pt x="263" y="147123"/>
                    <a:pt x="-1360" y="153231"/>
                    <a:pt x="1346" y="158102"/>
                  </a:cubicBezTo>
                  <a:lnTo>
                    <a:pt x="27941" y="204256"/>
                  </a:lnTo>
                  <a:cubicBezTo>
                    <a:pt x="30724" y="209050"/>
                    <a:pt x="36910" y="210673"/>
                    <a:pt x="41703" y="207967"/>
                  </a:cubicBezTo>
                  <a:cubicBezTo>
                    <a:pt x="49588" y="203406"/>
                    <a:pt x="59329" y="203406"/>
                    <a:pt x="67215" y="207967"/>
                  </a:cubicBezTo>
                  <a:lnTo>
                    <a:pt x="69843" y="209514"/>
                  </a:lnTo>
                  <a:cubicBezTo>
                    <a:pt x="77729" y="214075"/>
                    <a:pt x="82600" y="222502"/>
                    <a:pt x="82600" y="231625"/>
                  </a:cubicBezTo>
                  <a:cubicBezTo>
                    <a:pt x="82600" y="237191"/>
                    <a:pt x="87085" y="241675"/>
                    <a:pt x="92651" y="241675"/>
                  </a:cubicBezTo>
                  <a:lnTo>
                    <a:pt x="145918" y="241675"/>
                  </a:lnTo>
                  <a:cubicBezTo>
                    <a:pt x="151485" y="241675"/>
                    <a:pt x="155968" y="237191"/>
                    <a:pt x="155968" y="231625"/>
                  </a:cubicBezTo>
                  <a:cubicBezTo>
                    <a:pt x="155968" y="222579"/>
                    <a:pt x="160839" y="214075"/>
                    <a:pt x="168725" y="209591"/>
                  </a:cubicBezTo>
                  <a:lnTo>
                    <a:pt x="171353" y="208045"/>
                  </a:lnTo>
                  <a:cubicBezTo>
                    <a:pt x="179239" y="203484"/>
                    <a:pt x="188980" y="203484"/>
                    <a:pt x="196866" y="208045"/>
                  </a:cubicBezTo>
                  <a:cubicBezTo>
                    <a:pt x="201660" y="210828"/>
                    <a:pt x="207845" y="209204"/>
                    <a:pt x="210628" y="204334"/>
                  </a:cubicBezTo>
                  <a:lnTo>
                    <a:pt x="237300" y="158179"/>
                  </a:lnTo>
                  <a:cubicBezTo>
                    <a:pt x="240083" y="153386"/>
                    <a:pt x="238460" y="147278"/>
                    <a:pt x="233667" y="144495"/>
                  </a:cubicBezTo>
                  <a:close/>
                  <a:moveTo>
                    <a:pt x="215499" y="155860"/>
                  </a:moveTo>
                  <a:lnTo>
                    <a:pt x="197794" y="186552"/>
                  </a:lnTo>
                  <a:cubicBezTo>
                    <a:pt x="185810" y="182841"/>
                    <a:pt x="172590" y="184156"/>
                    <a:pt x="161458" y="190572"/>
                  </a:cubicBezTo>
                  <a:lnTo>
                    <a:pt x="158829" y="192119"/>
                  </a:lnTo>
                  <a:cubicBezTo>
                    <a:pt x="147774" y="198535"/>
                    <a:pt x="139965" y="209282"/>
                    <a:pt x="137182" y="221574"/>
                  </a:cubicBezTo>
                  <a:lnTo>
                    <a:pt x="101773" y="221574"/>
                  </a:lnTo>
                  <a:cubicBezTo>
                    <a:pt x="98990" y="209359"/>
                    <a:pt x="91181" y="198535"/>
                    <a:pt x="80126" y="192119"/>
                  </a:cubicBezTo>
                  <a:lnTo>
                    <a:pt x="77498" y="190572"/>
                  </a:lnTo>
                  <a:cubicBezTo>
                    <a:pt x="66365" y="184156"/>
                    <a:pt x="53145" y="182764"/>
                    <a:pt x="41161" y="186475"/>
                  </a:cubicBezTo>
                  <a:lnTo>
                    <a:pt x="23457" y="155782"/>
                  </a:lnTo>
                  <a:cubicBezTo>
                    <a:pt x="32657" y="147278"/>
                    <a:pt x="38146" y="135140"/>
                    <a:pt x="38146" y="122306"/>
                  </a:cubicBezTo>
                  <a:lnTo>
                    <a:pt x="38146" y="119291"/>
                  </a:lnTo>
                  <a:cubicBezTo>
                    <a:pt x="38146" y="106458"/>
                    <a:pt x="32734" y="94320"/>
                    <a:pt x="23534" y="85816"/>
                  </a:cubicBezTo>
                  <a:lnTo>
                    <a:pt x="41239" y="55123"/>
                  </a:lnTo>
                  <a:cubicBezTo>
                    <a:pt x="53222" y="58834"/>
                    <a:pt x="66442" y="57520"/>
                    <a:pt x="77575" y="51103"/>
                  </a:cubicBezTo>
                  <a:lnTo>
                    <a:pt x="80204" y="49557"/>
                  </a:lnTo>
                  <a:cubicBezTo>
                    <a:pt x="91259" y="43140"/>
                    <a:pt x="99067" y="32393"/>
                    <a:pt x="101850" y="20101"/>
                  </a:cubicBezTo>
                  <a:lnTo>
                    <a:pt x="137260" y="20101"/>
                  </a:lnTo>
                  <a:cubicBezTo>
                    <a:pt x="140043" y="32316"/>
                    <a:pt x="147851" y="43140"/>
                    <a:pt x="158906" y="49557"/>
                  </a:cubicBezTo>
                  <a:lnTo>
                    <a:pt x="161535" y="51103"/>
                  </a:lnTo>
                  <a:cubicBezTo>
                    <a:pt x="172668" y="57520"/>
                    <a:pt x="185888" y="58911"/>
                    <a:pt x="197871" y="55123"/>
                  </a:cubicBezTo>
                  <a:lnTo>
                    <a:pt x="215576" y="85816"/>
                  </a:lnTo>
                  <a:cubicBezTo>
                    <a:pt x="206375" y="94320"/>
                    <a:pt x="200887" y="106458"/>
                    <a:pt x="200887" y="119291"/>
                  </a:cubicBezTo>
                  <a:lnTo>
                    <a:pt x="200887" y="122306"/>
                  </a:lnTo>
                  <a:cubicBezTo>
                    <a:pt x="200809" y="135217"/>
                    <a:pt x="206298" y="147355"/>
                    <a:pt x="215499" y="15586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2" name="Frihandsfigur: Form 391">
              <a:extLst>
                <a:ext uri="{FF2B5EF4-FFF2-40B4-BE49-F238E27FC236}">
                  <a16:creationId xmlns:a16="http://schemas.microsoft.com/office/drawing/2014/main" id="{6D0871F6-3BE3-4FF4-AD1C-39D2F8826F90}"/>
                </a:ext>
              </a:extLst>
            </p:cNvPr>
            <p:cNvSpPr/>
            <p:nvPr/>
          </p:nvSpPr>
          <p:spPr>
            <a:xfrm>
              <a:off x="10997728" y="1998352"/>
              <a:ext cx="205800" cy="208199"/>
            </a:xfrm>
            <a:custGeom>
              <a:avLst/>
              <a:gdLst>
                <a:gd name="connsiteX0" fmla="*/ 200743 w 205800"/>
                <a:gd name="connsiteY0" fmla="*/ 122925 h 208199"/>
                <a:gd name="connsiteX1" fmla="*/ 190693 w 205800"/>
                <a:gd name="connsiteY1" fmla="*/ 105453 h 208199"/>
                <a:gd name="connsiteX2" fmla="*/ 190693 w 205800"/>
                <a:gd name="connsiteY2" fmla="*/ 102901 h 208199"/>
                <a:gd name="connsiteX3" fmla="*/ 200743 w 205800"/>
                <a:gd name="connsiteY3" fmla="*/ 85506 h 208199"/>
                <a:gd name="connsiteX4" fmla="*/ 205459 w 205800"/>
                <a:gd name="connsiteY4" fmla="*/ 79399 h 208199"/>
                <a:gd name="connsiteX5" fmla="*/ 204454 w 205800"/>
                <a:gd name="connsiteY5" fmla="*/ 71745 h 208199"/>
                <a:gd name="connsiteX6" fmla="*/ 181803 w 205800"/>
                <a:gd name="connsiteY6" fmla="*/ 32548 h 208199"/>
                <a:gd name="connsiteX7" fmla="*/ 168041 w 205800"/>
                <a:gd name="connsiteY7" fmla="*/ 28837 h 208199"/>
                <a:gd name="connsiteX8" fmla="*/ 147863 w 205800"/>
                <a:gd name="connsiteY8" fmla="*/ 28837 h 208199"/>
                <a:gd name="connsiteX9" fmla="*/ 145620 w 205800"/>
                <a:gd name="connsiteY9" fmla="*/ 27523 h 208199"/>
                <a:gd name="connsiteX10" fmla="*/ 135570 w 205800"/>
                <a:gd name="connsiteY10" fmla="*/ 10050 h 208199"/>
                <a:gd name="connsiteX11" fmla="*/ 125520 w 205800"/>
                <a:gd name="connsiteY11" fmla="*/ 0 h 208199"/>
                <a:gd name="connsiteX12" fmla="*/ 80293 w 205800"/>
                <a:gd name="connsiteY12" fmla="*/ 0 h 208199"/>
                <a:gd name="connsiteX13" fmla="*/ 70242 w 205800"/>
                <a:gd name="connsiteY13" fmla="*/ 10050 h 208199"/>
                <a:gd name="connsiteX14" fmla="*/ 60192 w 205800"/>
                <a:gd name="connsiteY14" fmla="*/ 27446 h 208199"/>
                <a:gd name="connsiteX15" fmla="*/ 57950 w 205800"/>
                <a:gd name="connsiteY15" fmla="*/ 28760 h 208199"/>
                <a:gd name="connsiteX16" fmla="*/ 37771 w 205800"/>
                <a:gd name="connsiteY16" fmla="*/ 28760 h 208199"/>
                <a:gd name="connsiteX17" fmla="*/ 24010 w 205800"/>
                <a:gd name="connsiteY17" fmla="*/ 32471 h 208199"/>
                <a:gd name="connsiteX18" fmla="*/ 1357 w 205800"/>
                <a:gd name="connsiteY18" fmla="*/ 71668 h 208199"/>
                <a:gd name="connsiteX19" fmla="*/ 5069 w 205800"/>
                <a:gd name="connsiteY19" fmla="*/ 85429 h 208199"/>
                <a:gd name="connsiteX20" fmla="*/ 18830 w 205800"/>
                <a:gd name="connsiteY20" fmla="*/ 81718 h 208199"/>
                <a:gd name="connsiteX21" fmla="*/ 37075 w 205800"/>
                <a:gd name="connsiteY21" fmla="*/ 50175 h 208199"/>
                <a:gd name="connsiteX22" fmla="*/ 67999 w 205800"/>
                <a:gd name="connsiteY22" fmla="*/ 46232 h 208199"/>
                <a:gd name="connsiteX23" fmla="*/ 70242 w 205800"/>
                <a:gd name="connsiteY23" fmla="*/ 44918 h 208199"/>
                <a:gd name="connsiteX24" fmla="*/ 89029 w 205800"/>
                <a:gd name="connsiteY24" fmla="*/ 20101 h 208199"/>
                <a:gd name="connsiteX25" fmla="*/ 116706 w 205800"/>
                <a:gd name="connsiteY25" fmla="*/ 20101 h 208199"/>
                <a:gd name="connsiteX26" fmla="*/ 135493 w 205800"/>
                <a:gd name="connsiteY26" fmla="*/ 44918 h 208199"/>
                <a:gd name="connsiteX27" fmla="*/ 137734 w 205800"/>
                <a:gd name="connsiteY27" fmla="*/ 46232 h 208199"/>
                <a:gd name="connsiteX28" fmla="*/ 168659 w 205800"/>
                <a:gd name="connsiteY28" fmla="*/ 50175 h 208199"/>
                <a:gd name="connsiteX29" fmla="*/ 182498 w 205800"/>
                <a:gd name="connsiteY29" fmla="*/ 74142 h 208199"/>
                <a:gd name="connsiteX30" fmla="*/ 170437 w 205800"/>
                <a:gd name="connsiteY30" fmla="*/ 102824 h 208199"/>
                <a:gd name="connsiteX31" fmla="*/ 170437 w 205800"/>
                <a:gd name="connsiteY31" fmla="*/ 105375 h 208199"/>
                <a:gd name="connsiteX32" fmla="*/ 182498 w 205800"/>
                <a:gd name="connsiteY32" fmla="*/ 134058 h 208199"/>
                <a:gd name="connsiteX33" fmla="*/ 168659 w 205800"/>
                <a:gd name="connsiteY33" fmla="*/ 158024 h 208199"/>
                <a:gd name="connsiteX34" fmla="*/ 137734 w 205800"/>
                <a:gd name="connsiteY34" fmla="*/ 161967 h 208199"/>
                <a:gd name="connsiteX35" fmla="*/ 135493 w 205800"/>
                <a:gd name="connsiteY35" fmla="*/ 163282 h 208199"/>
                <a:gd name="connsiteX36" fmla="*/ 116706 w 205800"/>
                <a:gd name="connsiteY36" fmla="*/ 188099 h 208199"/>
                <a:gd name="connsiteX37" fmla="*/ 80215 w 205800"/>
                <a:gd name="connsiteY37" fmla="*/ 188099 h 208199"/>
                <a:gd name="connsiteX38" fmla="*/ 80215 w 205800"/>
                <a:gd name="connsiteY38" fmla="*/ 208200 h 208199"/>
                <a:gd name="connsiteX39" fmla="*/ 125442 w 205800"/>
                <a:gd name="connsiteY39" fmla="*/ 208200 h 208199"/>
                <a:gd name="connsiteX40" fmla="*/ 135493 w 205800"/>
                <a:gd name="connsiteY40" fmla="*/ 198149 h 208199"/>
                <a:gd name="connsiteX41" fmla="*/ 145543 w 205800"/>
                <a:gd name="connsiteY41" fmla="*/ 180754 h 208199"/>
                <a:gd name="connsiteX42" fmla="*/ 147785 w 205800"/>
                <a:gd name="connsiteY42" fmla="*/ 179440 h 208199"/>
                <a:gd name="connsiteX43" fmla="*/ 167963 w 205800"/>
                <a:gd name="connsiteY43" fmla="*/ 179440 h 208199"/>
                <a:gd name="connsiteX44" fmla="*/ 175617 w 205800"/>
                <a:gd name="connsiteY44" fmla="*/ 180445 h 208199"/>
                <a:gd name="connsiteX45" fmla="*/ 181725 w 205800"/>
                <a:gd name="connsiteY45" fmla="*/ 175729 h 208199"/>
                <a:gd name="connsiteX46" fmla="*/ 204377 w 205800"/>
                <a:gd name="connsiteY46" fmla="*/ 136532 h 208199"/>
                <a:gd name="connsiteX47" fmla="*/ 200743 w 205800"/>
                <a:gd name="connsiteY47" fmla="*/ 122925 h 208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05800" h="208199">
                  <a:moveTo>
                    <a:pt x="200743" y="122925"/>
                  </a:moveTo>
                  <a:cubicBezTo>
                    <a:pt x="194558" y="119369"/>
                    <a:pt x="190693" y="112643"/>
                    <a:pt x="190693" y="105453"/>
                  </a:cubicBezTo>
                  <a:lnTo>
                    <a:pt x="190693" y="102901"/>
                  </a:lnTo>
                  <a:cubicBezTo>
                    <a:pt x="190693" y="95711"/>
                    <a:pt x="194558" y="89063"/>
                    <a:pt x="200743" y="85506"/>
                  </a:cubicBezTo>
                  <a:cubicBezTo>
                    <a:pt x="203063" y="84192"/>
                    <a:pt x="204764" y="81950"/>
                    <a:pt x="205459" y="79399"/>
                  </a:cubicBezTo>
                  <a:cubicBezTo>
                    <a:pt x="206155" y="76848"/>
                    <a:pt x="205769" y="74064"/>
                    <a:pt x="204454" y="71745"/>
                  </a:cubicBezTo>
                  <a:lnTo>
                    <a:pt x="181803" y="32548"/>
                  </a:lnTo>
                  <a:cubicBezTo>
                    <a:pt x="179019" y="27755"/>
                    <a:pt x="172834" y="26131"/>
                    <a:pt x="168041" y="28837"/>
                  </a:cubicBezTo>
                  <a:cubicBezTo>
                    <a:pt x="161856" y="32393"/>
                    <a:pt x="154124" y="32393"/>
                    <a:pt x="147863" y="28837"/>
                  </a:cubicBezTo>
                  <a:lnTo>
                    <a:pt x="145620" y="27523"/>
                  </a:lnTo>
                  <a:cubicBezTo>
                    <a:pt x="139436" y="23967"/>
                    <a:pt x="135570" y="17240"/>
                    <a:pt x="135570" y="10050"/>
                  </a:cubicBezTo>
                  <a:cubicBezTo>
                    <a:pt x="135570" y="4484"/>
                    <a:pt x="131086" y="0"/>
                    <a:pt x="125520" y="0"/>
                  </a:cubicBezTo>
                  <a:lnTo>
                    <a:pt x="80293" y="0"/>
                  </a:lnTo>
                  <a:cubicBezTo>
                    <a:pt x="74726" y="0"/>
                    <a:pt x="70242" y="4484"/>
                    <a:pt x="70242" y="10050"/>
                  </a:cubicBezTo>
                  <a:cubicBezTo>
                    <a:pt x="70242" y="17240"/>
                    <a:pt x="66376" y="23889"/>
                    <a:pt x="60192" y="27446"/>
                  </a:cubicBezTo>
                  <a:lnTo>
                    <a:pt x="57950" y="28760"/>
                  </a:lnTo>
                  <a:cubicBezTo>
                    <a:pt x="51764" y="32316"/>
                    <a:pt x="44033" y="32316"/>
                    <a:pt x="37771" y="28760"/>
                  </a:cubicBezTo>
                  <a:cubicBezTo>
                    <a:pt x="32978" y="25977"/>
                    <a:pt x="26793" y="27600"/>
                    <a:pt x="24010" y="32471"/>
                  </a:cubicBezTo>
                  <a:lnTo>
                    <a:pt x="1357" y="71668"/>
                  </a:lnTo>
                  <a:cubicBezTo>
                    <a:pt x="-1426" y="76461"/>
                    <a:pt x="198" y="82646"/>
                    <a:pt x="5069" y="85429"/>
                  </a:cubicBezTo>
                  <a:cubicBezTo>
                    <a:pt x="9862" y="88212"/>
                    <a:pt x="16046" y="86589"/>
                    <a:pt x="18830" y="81718"/>
                  </a:cubicBezTo>
                  <a:lnTo>
                    <a:pt x="37075" y="50175"/>
                  </a:lnTo>
                  <a:cubicBezTo>
                    <a:pt x="47358" y="53036"/>
                    <a:pt x="58568" y="51721"/>
                    <a:pt x="67999" y="46232"/>
                  </a:cubicBezTo>
                  <a:lnTo>
                    <a:pt x="70242" y="44918"/>
                  </a:lnTo>
                  <a:cubicBezTo>
                    <a:pt x="79674" y="39429"/>
                    <a:pt x="86400" y="30461"/>
                    <a:pt x="89029" y="20101"/>
                  </a:cubicBezTo>
                  <a:lnTo>
                    <a:pt x="116706" y="20101"/>
                  </a:lnTo>
                  <a:cubicBezTo>
                    <a:pt x="119412" y="30383"/>
                    <a:pt x="126060" y="39429"/>
                    <a:pt x="135493" y="44918"/>
                  </a:cubicBezTo>
                  <a:lnTo>
                    <a:pt x="137734" y="46232"/>
                  </a:lnTo>
                  <a:cubicBezTo>
                    <a:pt x="147167" y="51721"/>
                    <a:pt x="158377" y="53036"/>
                    <a:pt x="168659" y="50175"/>
                  </a:cubicBezTo>
                  <a:lnTo>
                    <a:pt x="182498" y="74142"/>
                  </a:lnTo>
                  <a:cubicBezTo>
                    <a:pt x="174922" y="81641"/>
                    <a:pt x="170437" y="91923"/>
                    <a:pt x="170437" y="102824"/>
                  </a:cubicBezTo>
                  <a:lnTo>
                    <a:pt x="170437" y="105375"/>
                  </a:lnTo>
                  <a:cubicBezTo>
                    <a:pt x="170437" y="116276"/>
                    <a:pt x="174922" y="126636"/>
                    <a:pt x="182498" y="134058"/>
                  </a:cubicBezTo>
                  <a:lnTo>
                    <a:pt x="168659" y="158024"/>
                  </a:lnTo>
                  <a:cubicBezTo>
                    <a:pt x="158377" y="155164"/>
                    <a:pt x="147167" y="156478"/>
                    <a:pt x="137734" y="161967"/>
                  </a:cubicBezTo>
                  <a:lnTo>
                    <a:pt x="135493" y="163282"/>
                  </a:lnTo>
                  <a:cubicBezTo>
                    <a:pt x="126060" y="168771"/>
                    <a:pt x="119334" y="177739"/>
                    <a:pt x="116706" y="188099"/>
                  </a:cubicBezTo>
                  <a:lnTo>
                    <a:pt x="80215" y="188099"/>
                  </a:lnTo>
                  <a:lnTo>
                    <a:pt x="80215" y="208200"/>
                  </a:lnTo>
                  <a:lnTo>
                    <a:pt x="125442" y="208200"/>
                  </a:lnTo>
                  <a:cubicBezTo>
                    <a:pt x="131008" y="208200"/>
                    <a:pt x="135493" y="203715"/>
                    <a:pt x="135493" y="198149"/>
                  </a:cubicBezTo>
                  <a:cubicBezTo>
                    <a:pt x="135493" y="190959"/>
                    <a:pt x="139359" y="184310"/>
                    <a:pt x="145543" y="180754"/>
                  </a:cubicBezTo>
                  <a:lnTo>
                    <a:pt x="147785" y="179440"/>
                  </a:lnTo>
                  <a:cubicBezTo>
                    <a:pt x="153970" y="175883"/>
                    <a:pt x="161701" y="175883"/>
                    <a:pt x="167963" y="179440"/>
                  </a:cubicBezTo>
                  <a:cubicBezTo>
                    <a:pt x="170283" y="180754"/>
                    <a:pt x="172989" y="181141"/>
                    <a:pt x="175617" y="180445"/>
                  </a:cubicBezTo>
                  <a:cubicBezTo>
                    <a:pt x="178168" y="179749"/>
                    <a:pt x="180410" y="178048"/>
                    <a:pt x="181725" y="175729"/>
                  </a:cubicBezTo>
                  <a:lnTo>
                    <a:pt x="204377" y="136532"/>
                  </a:lnTo>
                  <a:cubicBezTo>
                    <a:pt x="207237" y="131893"/>
                    <a:pt x="205614" y="125708"/>
                    <a:pt x="200743" y="12292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3" name="Frihandsfigur: Form 392">
              <a:extLst>
                <a:ext uri="{FF2B5EF4-FFF2-40B4-BE49-F238E27FC236}">
                  <a16:creationId xmlns:a16="http://schemas.microsoft.com/office/drawing/2014/main" id="{5529A5F2-5682-4F1C-8906-4A842E8126FF}"/>
                </a:ext>
              </a:extLst>
            </p:cNvPr>
            <p:cNvSpPr/>
            <p:nvPr/>
          </p:nvSpPr>
          <p:spPr>
            <a:xfrm>
              <a:off x="11059543" y="2061361"/>
              <a:ext cx="82414" cy="82413"/>
            </a:xfrm>
            <a:custGeom>
              <a:avLst/>
              <a:gdLst>
                <a:gd name="connsiteX0" fmla="*/ 82414 w 82414"/>
                <a:gd name="connsiteY0" fmla="*/ 41207 h 82413"/>
                <a:gd name="connsiteX1" fmla="*/ 41207 w 82414"/>
                <a:gd name="connsiteY1" fmla="*/ 0 h 82413"/>
                <a:gd name="connsiteX2" fmla="*/ 0 w 82414"/>
                <a:gd name="connsiteY2" fmla="*/ 41207 h 82413"/>
                <a:gd name="connsiteX3" fmla="*/ 41207 w 82414"/>
                <a:gd name="connsiteY3" fmla="*/ 82414 h 82413"/>
                <a:gd name="connsiteX4" fmla="*/ 82414 w 82414"/>
                <a:gd name="connsiteY4" fmla="*/ 41207 h 82413"/>
                <a:gd name="connsiteX5" fmla="*/ 20101 w 82414"/>
                <a:gd name="connsiteY5" fmla="*/ 41207 h 82413"/>
                <a:gd name="connsiteX6" fmla="*/ 41207 w 82414"/>
                <a:gd name="connsiteY6" fmla="*/ 20101 h 82413"/>
                <a:gd name="connsiteX7" fmla="*/ 62312 w 82414"/>
                <a:gd name="connsiteY7" fmla="*/ 41207 h 82413"/>
                <a:gd name="connsiteX8" fmla="*/ 41207 w 82414"/>
                <a:gd name="connsiteY8" fmla="*/ 62313 h 82413"/>
                <a:gd name="connsiteX9" fmla="*/ 20101 w 82414"/>
                <a:gd name="connsiteY9" fmla="*/ 41207 h 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414" h="82413">
                  <a:moveTo>
                    <a:pt x="82414" y="41207"/>
                  </a:moveTo>
                  <a:cubicBezTo>
                    <a:pt x="82414" y="18477"/>
                    <a:pt x="63937" y="0"/>
                    <a:pt x="41207" y="0"/>
                  </a:cubicBezTo>
                  <a:cubicBezTo>
                    <a:pt x="18478" y="0"/>
                    <a:pt x="0" y="18477"/>
                    <a:pt x="0" y="41207"/>
                  </a:cubicBezTo>
                  <a:cubicBezTo>
                    <a:pt x="0" y="63936"/>
                    <a:pt x="18478" y="82414"/>
                    <a:pt x="41207" y="82414"/>
                  </a:cubicBezTo>
                  <a:cubicBezTo>
                    <a:pt x="63937" y="82414"/>
                    <a:pt x="82414" y="63936"/>
                    <a:pt x="82414" y="41207"/>
                  </a:cubicBezTo>
                  <a:close/>
                  <a:moveTo>
                    <a:pt x="20101" y="41207"/>
                  </a:moveTo>
                  <a:cubicBezTo>
                    <a:pt x="20101" y="29533"/>
                    <a:pt x="29610" y="20101"/>
                    <a:pt x="41207" y="20101"/>
                  </a:cubicBezTo>
                  <a:cubicBezTo>
                    <a:pt x="52803" y="20101"/>
                    <a:pt x="62312" y="29610"/>
                    <a:pt x="62312" y="41207"/>
                  </a:cubicBezTo>
                  <a:cubicBezTo>
                    <a:pt x="62312" y="52804"/>
                    <a:pt x="52881" y="62313"/>
                    <a:pt x="41207" y="62313"/>
                  </a:cubicBezTo>
                  <a:cubicBezTo>
                    <a:pt x="29533" y="62313"/>
                    <a:pt x="20101" y="52804"/>
                    <a:pt x="20101" y="4120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9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57588" y="709780"/>
            <a:ext cx="522776" cy="469908"/>
            <a:chOff x="9070313" y="272628"/>
            <a:chExt cx="606602" cy="545257"/>
          </a:xfrm>
          <a:solidFill>
            <a:srgbClr val="333333"/>
          </a:solidFill>
        </p:grpSpPr>
        <p:sp>
          <p:nvSpPr>
            <p:cNvPr id="395" name="Frihandsfigur: Form 394">
              <a:extLst>
                <a:ext uri="{FF2B5EF4-FFF2-40B4-BE49-F238E27FC236}">
                  <a16:creationId xmlns:a16="http://schemas.microsoft.com/office/drawing/2014/main" id="{20DA6DF6-890E-4154-9BAC-D95AFA08C6D8}"/>
                </a:ext>
              </a:extLst>
            </p:cNvPr>
            <p:cNvSpPr/>
            <p:nvPr/>
          </p:nvSpPr>
          <p:spPr>
            <a:xfrm>
              <a:off x="9326067" y="545518"/>
              <a:ext cx="97722" cy="87516"/>
            </a:xfrm>
            <a:custGeom>
              <a:avLst/>
              <a:gdLst>
                <a:gd name="connsiteX0" fmla="*/ 48861 w 97722"/>
                <a:gd name="connsiteY0" fmla="*/ 0 h 87516"/>
                <a:gd name="connsiteX1" fmla="*/ 38037 w 97722"/>
                <a:gd name="connsiteY1" fmla="*/ 10824 h 87516"/>
                <a:gd name="connsiteX2" fmla="*/ 38037 w 97722"/>
                <a:gd name="connsiteY2" fmla="*/ 48474 h 87516"/>
                <a:gd name="connsiteX3" fmla="*/ 5412 w 97722"/>
                <a:gd name="connsiteY3" fmla="*/ 67338 h 87516"/>
                <a:gd name="connsiteX4" fmla="*/ 1469 w 97722"/>
                <a:gd name="connsiteY4" fmla="*/ 82105 h 87516"/>
                <a:gd name="connsiteX5" fmla="*/ 10824 w 97722"/>
                <a:gd name="connsiteY5" fmla="*/ 87516 h 87516"/>
                <a:gd name="connsiteX6" fmla="*/ 16236 w 97722"/>
                <a:gd name="connsiteY6" fmla="*/ 86048 h 87516"/>
                <a:gd name="connsiteX7" fmla="*/ 48861 w 97722"/>
                <a:gd name="connsiteY7" fmla="*/ 67184 h 87516"/>
                <a:gd name="connsiteX8" fmla="*/ 81486 w 97722"/>
                <a:gd name="connsiteY8" fmla="*/ 86048 h 87516"/>
                <a:gd name="connsiteX9" fmla="*/ 86899 w 97722"/>
                <a:gd name="connsiteY9" fmla="*/ 87516 h 87516"/>
                <a:gd name="connsiteX10" fmla="*/ 96253 w 97722"/>
                <a:gd name="connsiteY10" fmla="*/ 82105 h 87516"/>
                <a:gd name="connsiteX11" fmla="*/ 92310 w 97722"/>
                <a:gd name="connsiteY11" fmla="*/ 67338 h 87516"/>
                <a:gd name="connsiteX12" fmla="*/ 59685 w 97722"/>
                <a:gd name="connsiteY12" fmla="*/ 48474 h 87516"/>
                <a:gd name="connsiteX13" fmla="*/ 59685 w 97722"/>
                <a:gd name="connsiteY13" fmla="*/ 10824 h 87516"/>
                <a:gd name="connsiteX14" fmla="*/ 48861 w 97722"/>
                <a:gd name="connsiteY14" fmla="*/ 0 h 87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722" h="87516">
                  <a:moveTo>
                    <a:pt x="48861" y="0"/>
                  </a:moveTo>
                  <a:cubicBezTo>
                    <a:pt x="42908" y="0"/>
                    <a:pt x="38037" y="4871"/>
                    <a:pt x="38037" y="10824"/>
                  </a:cubicBezTo>
                  <a:lnTo>
                    <a:pt x="38037" y="48474"/>
                  </a:lnTo>
                  <a:lnTo>
                    <a:pt x="5412" y="67338"/>
                  </a:lnTo>
                  <a:cubicBezTo>
                    <a:pt x="232" y="70353"/>
                    <a:pt x="-1546" y="76925"/>
                    <a:pt x="1469" y="82105"/>
                  </a:cubicBezTo>
                  <a:cubicBezTo>
                    <a:pt x="3479" y="85584"/>
                    <a:pt x="7113" y="87516"/>
                    <a:pt x="10824" y="87516"/>
                  </a:cubicBezTo>
                  <a:cubicBezTo>
                    <a:pt x="12679" y="87516"/>
                    <a:pt x="14535" y="87053"/>
                    <a:pt x="16236" y="86048"/>
                  </a:cubicBezTo>
                  <a:lnTo>
                    <a:pt x="48861" y="67184"/>
                  </a:lnTo>
                  <a:lnTo>
                    <a:pt x="81486" y="86048"/>
                  </a:lnTo>
                  <a:cubicBezTo>
                    <a:pt x="83188" y="87053"/>
                    <a:pt x="85043" y="87516"/>
                    <a:pt x="86899" y="87516"/>
                  </a:cubicBezTo>
                  <a:cubicBezTo>
                    <a:pt x="90609" y="87516"/>
                    <a:pt x="94243" y="85584"/>
                    <a:pt x="96253" y="82105"/>
                  </a:cubicBezTo>
                  <a:cubicBezTo>
                    <a:pt x="99268" y="76925"/>
                    <a:pt x="97490" y="70276"/>
                    <a:pt x="92310" y="67338"/>
                  </a:cubicBezTo>
                  <a:lnTo>
                    <a:pt x="59685" y="48474"/>
                  </a:lnTo>
                  <a:lnTo>
                    <a:pt x="59685" y="10824"/>
                  </a:lnTo>
                  <a:cubicBezTo>
                    <a:pt x="59685" y="4871"/>
                    <a:pt x="54892" y="0"/>
                    <a:pt x="48861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6" name="Frihandsfigur: Form 395">
              <a:extLst>
                <a:ext uri="{FF2B5EF4-FFF2-40B4-BE49-F238E27FC236}">
                  <a16:creationId xmlns:a16="http://schemas.microsoft.com/office/drawing/2014/main" id="{5F303A3B-795B-4B5D-8984-7246F0DEF7E3}"/>
                </a:ext>
              </a:extLst>
            </p:cNvPr>
            <p:cNvSpPr/>
            <p:nvPr/>
          </p:nvSpPr>
          <p:spPr>
            <a:xfrm>
              <a:off x="9330861" y="381386"/>
              <a:ext cx="88134" cy="88134"/>
            </a:xfrm>
            <a:custGeom>
              <a:avLst/>
              <a:gdLst>
                <a:gd name="connsiteX0" fmla="*/ 44067 w 88134"/>
                <a:gd name="connsiteY0" fmla="*/ 88135 h 88134"/>
                <a:gd name="connsiteX1" fmla="*/ 88134 w 88134"/>
                <a:gd name="connsiteY1" fmla="*/ 44067 h 88134"/>
                <a:gd name="connsiteX2" fmla="*/ 44067 w 88134"/>
                <a:gd name="connsiteY2" fmla="*/ 0 h 88134"/>
                <a:gd name="connsiteX3" fmla="*/ 0 w 88134"/>
                <a:gd name="connsiteY3" fmla="*/ 44067 h 88134"/>
                <a:gd name="connsiteX4" fmla="*/ 44067 w 88134"/>
                <a:gd name="connsiteY4" fmla="*/ 88135 h 88134"/>
                <a:gd name="connsiteX5" fmla="*/ 44067 w 88134"/>
                <a:gd name="connsiteY5" fmla="*/ 21725 h 88134"/>
                <a:gd name="connsiteX6" fmla="*/ 66488 w 88134"/>
                <a:gd name="connsiteY6" fmla="*/ 44145 h 88134"/>
                <a:gd name="connsiteX7" fmla="*/ 44067 w 88134"/>
                <a:gd name="connsiteY7" fmla="*/ 66565 h 88134"/>
                <a:gd name="connsiteX8" fmla="*/ 21647 w 88134"/>
                <a:gd name="connsiteY8" fmla="*/ 44145 h 88134"/>
                <a:gd name="connsiteX9" fmla="*/ 44067 w 88134"/>
                <a:gd name="connsiteY9" fmla="*/ 21725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4" h="88134">
                  <a:moveTo>
                    <a:pt x="44067" y="88135"/>
                  </a:moveTo>
                  <a:cubicBezTo>
                    <a:pt x="68343" y="88135"/>
                    <a:pt x="88134" y="68343"/>
                    <a:pt x="88134" y="44067"/>
                  </a:cubicBezTo>
                  <a:cubicBezTo>
                    <a:pt x="88134" y="19792"/>
                    <a:pt x="68343" y="0"/>
                    <a:pt x="44067" y="0"/>
                  </a:cubicBezTo>
                  <a:cubicBezTo>
                    <a:pt x="19791" y="0"/>
                    <a:pt x="0" y="19792"/>
                    <a:pt x="0" y="44067"/>
                  </a:cubicBezTo>
                  <a:cubicBezTo>
                    <a:pt x="0" y="68343"/>
                    <a:pt x="19791" y="88135"/>
                    <a:pt x="44067" y="88135"/>
                  </a:cubicBezTo>
                  <a:close/>
                  <a:moveTo>
                    <a:pt x="44067" y="21725"/>
                  </a:moveTo>
                  <a:cubicBezTo>
                    <a:pt x="56437" y="21725"/>
                    <a:pt x="66488" y="31775"/>
                    <a:pt x="66488" y="44145"/>
                  </a:cubicBezTo>
                  <a:cubicBezTo>
                    <a:pt x="66488" y="56515"/>
                    <a:pt x="56437" y="66565"/>
                    <a:pt x="44067" y="66565"/>
                  </a:cubicBezTo>
                  <a:cubicBezTo>
                    <a:pt x="31697" y="66565"/>
                    <a:pt x="21647" y="56515"/>
                    <a:pt x="21647" y="44145"/>
                  </a:cubicBezTo>
                  <a:cubicBezTo>
                    <a:pt x="21647" y="31775"/>
                    <a:pt x="31775" y="21725"/>
                    <a:pt x="44067" y="2172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7" name="Frihandsfigur: Form 396">
              <a:extLst>
                <a:ext uri="{FF2B5EF4-FFF2-40B4-BE49-F238E27FC236}">
                  <a16:creationId xmlns:a16="http://schemas.microsoft.com/office/drawing/2014/main" id="{50E408CE-67BF-4FB5-A8DA-133DF941A4B3}"/>
                </a:ext>
              </a:extLst>
            </p:cNvPr>
            <p:cNvSpPr/>
            <p:nvPr/>
          </p:nvSpPr>
          <p:spPr>
            <a:xfrm>
              <a:off x="9285471" y="482432"/>
              <a:ext cx="178920" cy="65336"/>
            </a:xfrm>
            <a:custGeom>
              <a:avLst/>
              <a:gdLst>
                <a:gd name="connsiteX0" fmla="*/ 10291 w 178920"/>
                <a:gd name="connsiteY0" fmla="*/ 65328 h 65336"/>
                <a:gd name="connsiteX1" fmla="*/ 21655 w 178920"/>
                <a:gd name="connsiteY1" fmla="*/ 55046 h 65336"/>
                <a:gd name="connsiteX2" fmla="*/ 56755 w 178920"/>
                <a:gd name="connsiteY2" fmla="*/ 21647 h 65336"/>
                <a:gd name="connsiteX3" fmla="*/ 122160 w 178920"/>
                <a:gd name="connsiteY3" fmla="*/ 21647 h 65336"/>
                <a:gd name="connsiteX4" fmla="*/ 157260 w 178920"/>
                <a:gd name="connsiteY4" fmla="*/ 55046 h 65336"/>
                <a:gd name="connsiteX5" fmla="*/ 168083 w 178920"/>
                <a:gd name="connsiteY5" fmla="*/ 65328 h 65336"/>
                <a:gd name="connsiteX6" fmla="*/ 168624 w 178920"/>
                <a:gd name="connsiteY6" fmla="*/ 65328 h 65336"/>
                <a:gd name="connsiteX7" fmla="*/ 178906 w 178920"/>
                <a:gd name="connsiteY7" fmla="*/ 53963 h 65336"/>
                <a:gd name="connsiteX8" fmla="*/ 122160 w 178920"/>
                <a:gd name="connsiteY8" fmla="*/ 0 h 65336"/>
                <a:gd name="connsiteX9" fmla="*/ 56755 w 178920"/>
                <a:gd name="connsiteY9" fmla="*/ 0 h 65336"/>
                <a:gd name="connsiteX10" fmla="*/ 8 w 178920"/>
                <a:gd name="connsiteY10" fmla="*/ 54041 h 65336"/>
                <a:gd name="connsiteX11" fmla="*/ 10291 w 178920"/>
                <a:gd name="connsiteY11" fmla="*/ 65328 h 6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0" h="65336">
                  <a:moveTo>
                    <a:pt x="10291" y="65328"/>
                  </a:moveTo>
                  <a:cubicBezTo>
                    <a:pt x="16089" y="65560"/>
                    <a:pt x="21346" y="60999"/>
                    <a:pt x="21655" y="55046"/>
                  </a:cubicBezTo>
                  <a:cubicBezTo>
                    <a:pt x="22583" y="36336"/>
                    <a:pt x="38045" y="21647"/>
                    <a:pt x="56755" y="21647"/>
                  </a:cubicBezTo>
                  <a:lnTo>
                    <a:pt x="122160" y="21647"/>
                  </a:lnTo>
                  <a:cubicBezTo>
                    <a:pt x="140947" y="21647"/>
                    <a:pt x="156332" y="36336"/>
                    <a:pt x="157260" y="55046"/>
                  </a:cubicBezTo>
                  <a:cubicBezTo>
                    <a:pt x="157569" y="60844"/>
                    <a:pt x="162362" y="65328"/>
                    <a:pt x="168083" y="65328"/>
                  </a:cubicBezTo>
                  <a:cubicBezTo>
                    <a:pt x="168238" y="65328"/>
                    <a:pt x="168469" y="65328"/>
                    <a:pt x="168624" y="65328"/>
                  </a:cubicBezTo>
                  <a:cubicBezTo>
                    <a:pt x="174577" y="65019"/>
                    <a:pt x="179216" y="59916"/>
                    <a:pt x="178906" y="53963"/>
                  </a:cubicBezTo>
                  <a:cubicBezTo>
                    <a:pt x="177438" y="23657"/>
                    <a:pt x="152466" y="0"/>
                    <a:pt x="122160" y="0"/>
                  </a:cubicBezTo>
                  <a:lnTo>
                    <a:pt x="56755" y="0"/>
                  </a:lnTo>
                  <a:cubicBezTo>
                    <a:pt x="26448" y="0"/>
                    <a:pt x="1477" y="23735"/>
                    <a:pt x="8" y="54041"/>
                  </a:cubicBezTo>
                  <a:cubicBezTo>
                    <a:pt x="-224" y="59994"/>
                    <a:pt x="4337" y="65019"/>
                    <a:pt x="10291" y="6532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8" name="Frihandsfigur: Form 397">
              <a:extLst>
                <a:ext uri="{FF2B5EF4-FFF2-40B4-BE49-F238E27FC236}">
                  <a16:creationId xmlns:a16="http://schemas.microsoft.com/office/drawing/2014/main" id="{6831BCC3-7778-458B-8D8D-8B50A01D27AE}"/>
                </a:ext>
              </a:extLst>
            </p:cNvPr>
            <p:cNvSpPr/>
            <p:nvPr/>
          </p:nvSpPr>
          <p:spPr>
            <a:xfrm>
              <a:off x="9446209" y="566933"/>
              <a:ext cx="88135" cy="88134"/>
            </a:xfrm>
            <a:custGeom>
              <a:avLst/>
              <a:gdLst>
                <a:gd name="connsiteX0" fmla="*/ 0 w 88135"/>
                <a:gd name="connsiteY0" fmla="*/ 44067 h 88134"/>
                <a:gd name="connsiteX1" fmla="*/ 44068 w 88135"/>
                <a:gd name="connsiteY1" fmla="*/ 88135 h 88134"/>
                <a:gd name="connsiteX2" fmla="*/ 88135 w 88135"/>
                <a:gd name="connsiteY2" fmla="*/ 44067 h 88134"/>
                <a:gd name="connsiteX3" fmla="*/ 44068 w 88135"/>
                <a:gd name="connsiteY3" fmla="*/ 0 h 88134"/>
                <a:gd name="connsiteX4" fmla="*/ 0 w 88135"/>
                <a:gd name="connsiteY4" fmla="*/ 44067 h 88134"/>
                <a:gd name="connsiteX5" fmla="*/ 44068 w 88135"/>
                <a:gd name="connsiteY5" fmla="*/ 21725 h 88134"/>
                <a:gd name="connsiteX6" fmla="*/ 66411 w 88135"/>
                <a:gd name="connsiteY6" fmla="*/ 44145 h 88134"/>
                <a:gd name="connsiteX7" fmla="*/ 44068 w 88135"/>
                <a:gd name="connsiteY7" fmla="*/ 66565 h 88134"/>
                <a:gd name="connsiteX8" fmla="*/ 21648 w 88135"/>
                <a:gd name="connsiteY8" fmla="*/ 44145 h 88134"/>
                <a:gd name="connsiteX9" fmla="*/ 44068 w 88135"/>
                <a:gd name="connsiteY9" fmla="*/ 21725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5" h="88134">
                  <a:moveTo>
                    <a:pt x="0" y="44067"/>
                  </a:moveTo>
                  <a:cubicBezTo>
                    <a:pt x="0" y="68343"/>
                    <a:pt x="19792" y="88135"/>
                    <a:pt x="44068" y="88135"/>
                  </a:cubicBezTo>
                  <a:cubicBezTo>
                    <a:pt x="68344" y="88135"/>
                    <a:pt x="88135" y="68421"/>
                    <a:pt x="88135" y="44067"/>
                  </a:cubicBezTo>
                  <a:cubicBezTo>
                    <a:pt x="88135" y="19714"/>
                    <a:pt x="68420" y="0"/>
                    <a:pt x="44068" y="0"/>
                  </a:cubicBezTo>
                  <a:cubicBezTo>
                    <a:pt x="19715" y="0"/>
                    <a:pt x="0" y="19792"/>
                    <a:pt x="0" y="44067"/>
                  </a:cubicBezTo>
                  <a:close/>
                  <a:moveTo>
                    <a:pt x="44068" y="21725"/>
                  </a:moveTo>
                  <a:cubicBezTo>
                    <a:pt x="56438" y="21725"/>
                    <a:pt x="66411" y="31775"/>
                    <a:pt x="66411" y="44145"/>
                  </a:cubicBezTo>
                  <a:cubicBezTo>
                    <a:pt x="66411" y="56515"/>
                    <a:pt x="56360" y="66565"/>
                    <a:pt x="44068" y="66565"/>
                  </a:cubicBezTo>
                  <a:cubicBezTo>
                    <a:pt x="31775" y="66565"/>
                    <a:pt x="21648" y="56515"/>
                    <a:pt x="21648" y="44145"/>
                  </a:cubicBezTo>
                  <a:cubicBezTo>
                    <a:pt x="21648" y="31775"/>
                    <a:pt x="31697" y="21725"/>
                    <a:pt x="44068" y="2172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9" name="Frihandsfigur: Form 398">
              <a:extLst>
                <a:ext uri="{FF2B5EF4-FFF2-40B4-BE49-F238E27FC236}">
                  <a16:creationId xmlns:a16="http://schemas.microsoft.com/office/drawing/2014/main" id="{65F43EEA-D4E0-4A1B-8E1A-88DB0DC51E89}"/>
                </a:ext>
              </a:extLst>
            </p:cNvPr>
            <p:cNvSpPr/>
            <p:nvPr/>
          </p:nvSpPr>
          <p:spPr>
            <a:xfrm>
              <a:off x="9400813" y="667979"/>
              <a:ext cx="178927" cy="65342"/>
            </a:xfrm>
            <a:custGeom>
              <a:avLst/>
              <a:gdLst>
                <a:gd name="connsiteX0" fmla="*/ 56762 w 178927"/>
                <a:gd name="connsiteY0" fmla="*/ 0 h 65342"/>
                <a:gd name="connsiteX1" fmla="*/ 15 w 178927"/>
                <a:gd name="connsiteY1" fmla="*/ 53963 h 65342"/>
                <a:gd name="connsiteX2" fmla="*/ 10298 w 178927"/>
                <a:gd name="connsiteY2" fmla="*/ 65328 h 65342"/>
                <a:gd name="connsiteX3" fmla="*/ 21662 w 178927"/>
                <a:gd name="connsiteY3" fmla="*/ 55046 h 65342"/>
                <a:gd name="connsiteX4" fmla="*/ 56762 w 178927"/>
                <a:gd name="connsiteY4" fmla="*/ 21647 h 65342"/>
                <a:gd name="connsiteX5" fmla="*/ 122167 w 178927"/>
                <a:gd name="connsiteY5" fmla="*/ 21647 h 65342"/>
                <a:gd name="connsiteX6" fmla="*/ 157267 w 178927"/>
                <a:gd name="connsiteY6" fmla="*/ 55046 h 65342"/>
                <a:gd name="connsiteX7" fmla="*/ 168089 w 178927"/>
                <a:gd name="connsiteY7" fmla="*/ 65328 h 65342"/>
                <a:gd name="connsiteX8" fmla="*/ 168631 w 178927"/>
                <a:gd name="connsiteY8" fmla="*/ 65328 h 65342"/>
                <a:gd name="connsiteX9" fmla="*/ 178913 w 178927"/>
                <a:gd name="connsiteY9" fmla="*/ 53963 h 65342"/>
                <a:gd name="connsiteX10" fmla="*/ 122167 w 178927"/>
                <a:gd name="connsiteY10" fmla="*/ 0 h 65342"/>
                <a:gd name="connsiteX11" fmla="*/ 56762 w 178927"/>
                <a:gd name="connsiteY11" fmla="*/ 0 h 65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342">
                  <a:moveTo>
                    <a:pt x="56762" y="0"/>
                  </a:moveTo>
                  <a:cubicBezTo>
                    <a:pt x="26455" y="0"/>
                    <a:pt x="1484" y="23735"/>
                    <a:pt x="15" y="53963"/>
                  </a:cubicBezTo>
                  <a:cubicBezTo>
                    <a:pt x="-294" y="59916"/>
                    <a:pt x="4344" y="65019"/>
                    <a:pt x="10298" y="65328"/>
                  </a:cubicBezTo>
                  <a:cubicBezTo>
                    <a:pt x="16327" y="65637"/>
                    <a:pt x="21353" y="60999"/>
                    <a:pt x="21662" y="55046"/>
                  </a:cubicBezTo>
                  <a:cubicBezTo>
                    <a:pt x="22590" y="36336"/>
                    <a:pt x="38052" y="21647"/>
                    <a:pt x="56762" y="21647"/>
                  </a:cubicBezTo>
                  <a:lnTo>
                    <a:pt x="122167" y="21647"/>
                  </a:lnTo>
                  <a:cubicBezTo>
                    <a:pt x="140953" y="21647"/>
                    <a:pt x="156338" y="36336"/>
                    <a:pt x="157267" y="55046"/>
                  </a:cubicBezTo>
                  <a:cubicBezTo>
                    <a:pt x="157575" y="60844"/>
                    <a:pt x="162368" y="65328"/>
                    <a:pt x="168089" y="65328"/>
                  </a:cubicBezTo>
                  <a:cubicBezTo>
                    <a:pt x="168244" y="65328"/>
                    <a:pt x="168476" y="65328"/>
                    <a:pt x="168631" y="65328"/>
                  </a:cubicBezTo>
                  <a:cubicBezTo>
                    <a:pt x="174584" y="65019"/>
                    <a:pt x="179223" y="59916"/>
                    <a:pt x="178913" y="53963"/>
                  </a:cubicBezTo>
                  <a:cubicBezTo>
                    <a:pt x="177445" y="23657"/>
                    <a:pt x="152472" y="0"/>
                    <a:pt x="122167" y="0"/>
                  </a:cubicBezTo>
                  <a:lnTo>
                    <a:pt x="56762" y="0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0" name="Frihandsfigur: Form 399">
              <a:extLst>
                <a:ext uri="{FF2B5EF4-FFF2-40B4-BE49-F238E27FC236}">
                  <a16:creationId xmlns:a16="http://schemas.microsoft.com/office/drawing/2014/main" id="{E1023073-6AA2-4C3F-9993-56113379B3C4}"/>
                </a:ext>
              </a:extLst>
            </p:cNvPr>
            <p:cNvSpPr/>
            <p:nvPr/>
          </p:nvSpPr>
          <p:spPr>
            <a:xfrm>
              <a:off x="9215590" y="566933"/>
              <a:ext cx="88135" cy="88134"/>
            </a:xfrm>
            <a:custGeom>
              <a:avLst/>
              <a:gdLst>
                <a:gd name="connsiteX0" fmla="*/ 44067 w 88135"/>
                <a:gd name="connsiteY0" fmla="*/ 88135 h 88134"/>
                <a:gd name="connsiteX1" fmla="*/ 88135 w 88135"/>
                <a:gd name="connsiteY1" fmla="*/ 44067 h 88134"/>
                <a:gd name="connsiteX2" fmla="*/ 44067 w 88135"/>
                <a:gd name="connsiteY2" fmla="*/ 0 h 88134"/>
                <a:gd name="connsiteX3" fmla="*/ 0 w 88135"/>
                <a:gd name="connsiteY3" fmla="*/ 44067 h 88134"/>
                <a:gd name="connsiteX4" fmla="*/ 44067 w 88135"/>
                <a:gd name="connsiteY4" fmla="*/ 88135 h 88134"/>
                <a:gd name="connsiteX5" fmla="*/ 44067 w 88135"/>
                <a:gd name="connsiteY5" fmla="*/ 21725 h 88134"/>
                <a:gd name="connsiteX6" fmla="*/ 66488 w 88135"/>
                <a:gd name="connsiteY6" fmla="*/ 44145 h 88134"/>
                <a:gd name="connsiteX7" fmla="*/ 44067 w 88135"/>
                <a:gd name="connsiteY7" fmla="*/ 66565 h 88134"/>
                <a:gd name="connsiteX8" fmla="*/ 21648 w 88135"/>
                <a:gd name="connsiteY8" fmla="*/ 44145 h 88134"/>
                <a:gd name="connsiteX9" fmla="*/ 44067 w 88135"/>
                <a:gd name="connsiteY9" fmla="*/ 21725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5" h="88134">
                  <a:moveTo>
                    <a:pt x="44067" y="88135"/>
                  </a:moveTo>
                  <a:cubicBezTo>
                    <a:pt x="68343" y="88135"/>
                    <a:pt x="88135" y="68421"/>
                    <a:pt x="88135" y="44067"/>
                  </a:cubicBezTo>
                  <a:cubicBezTo>
                    <a:pt x="88135" y="19714"/>
                    <a:pt x="68343" y="0"/>
                    <a:pt x="44067" y="0"/>
                  </a:cubicBezTo>
                  <a:cubicBezTo>
                    <a:pt x="19791" y="0"/>
                    <a:pt x="0" y="19792"/>
                    <a:pt x="0" y="44067"/>
                  </a:cubicBezTo>
                  <a:cubicBezTo>
                    <a:pt x="0" y="68343"/>
                    <a:pt x="19791" y="88135"/>
                    <a:pt x="44067" y="88135"/>
                  </a:cubicBezTo>
                  <a:close/>
                  <a:moveTo>
                    <a:pt x="44067" y="21725"/>
                  </a:moveTo>
                  <a:cubicBezTo>
                    <a:pt x="56438" y="21725"/>
                    <a:pt x="66488" y="31775"/>
                    <a:pt x="66488" y="44145"/>
                  </a:cubicBezTo>
                  <a:cubicBezTo>
                    <a:pt x="66488" y="56515"/>
                    <a:pt x="56438" y="66565"/>
                    <a:pt x="44067" y="66565"/>
                  </a:cubicBezTo>
                  <a:cubicBezTo>
                    <a:pt x="31697" y="66565"/>
                    <a:pt x="21648" y="56515"/>
                    <a:pt x="21648" y="44145"/>
                  </a:cubicBezTo>
                  <a:cubicBezTo>
                    <a:pt x="21648" y="31775"/>
                    <a:pt x="31697" y="21725"/>
                    <a:pt x="44067" y="2172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1" name="Frihandsfigur: Form 400">
              <a:extLst>
                <a:ext uri="{FF2B5EF4-FFF2-40B4-BE49-F238E27FC236}">
                  <a16:creationId xmlns:a16="http://schemas.microsoft.com/office/drawing/2014/main" id="{A6CD618D-DD5C-415A-A314-4AFF48D13ECD}"/>
                </a:ext>
              </a:extLst>
            </p:cNvPr>
            <p:cNvSpPr/>
            <p:nvPr/>
          </p:nvSpPr>
          <p:spPr>
            <a:xfrm>
              <a:off x="9170194" y="667979"/>
              <a:ext cx="178927" cy="65342"/>
            </a:xfrm>
            <a:custGeom>
              <a:avLst/>
              <a:gdLst>
                <a:gd name="connsiteX0" fmla="*/ 10297 w 178927"/>
                <a:gd name="connsiteY0" fmla="*/ 65328 h 65342"/>
                <a:gd name="connsiteX1" fmla="*/ 21661 w 178927"/>
                <a:gd name="connsiteY1" fmla="*/ 55046 h 65342"/>
                <a:gd name="connsiteX2" fmla="*/ 56761 w 178927"/>
                <a:gd name="connsiteY2" fmla="*/ 21647 h 65342"/>
                <a:gd name="connsiteX3" fmla="*/ 122166 w 178927"/>
                <a:gd name="connsiteY3" fmla="*/ 21647 h 65342"/>
                <a:gd name="connsiteX4" fmla="*/ 157266 w 178927"/>
                <a:gd name="connsiteY4" fmla="*/ 55046 h 65342"/>
                <a:gd name="connsiteX5" fmla="*/ 168089 w 178927"/>
                <a:gd name="connsiteY5" fmla="*/ 65328 h 65342"/>
                <a:gd name="connsiteX6" fmla="*/ 168630 w 178927"/>
                <a:gd name="connsiteY6" fmla="*/ 65328 h 65342"/>
                <a:gd name="connsiteX7" fmla="*/ 178913 w 178927"/>
                <a:gd name="connsiteY7" fmla="*/ 53963 h 65342"/>
                <a:gd name="connsiteX8" fmla="*/ 122166 w 178927"/>
                <a:gd name="connsiteY8" fmla="*/ 0 h 65342"/>
                <a:gd name="connsiteX9" fmla="*/ 56761 w 178927"/>
                <a:gd name="connsiteY9" fmla="*/ 0 h 65342"/>
                <a:gd name="connsiteX10" fmla="*/ 15 w 178927"/>
                <a:gd name="connsiteY10" fmla="*/ 53963 h 65342"/>
                <a:gd name="connsiteX11" fmla="*/ 10297 w 178927"/>
                <a:gd name="connsiteY11" fmla="*/ 65328 h 65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342">
                  <a:moveTo>
                    <a:pt x="10297" y="65328"/>
                  </a:moveTo>
                  <a:cubicBezTo>
                    <a:pt x="16095" y="65637"/>
                    <a:pt x="21353" y="60999"/>
                    <a:pt x="21661" y="55046"/>
                  </a:cubicBezTo>
                  <a:cubicBezTo>
                    <a:pt x="22590" y="36336"/>
                    <a:pt x="38052" y="21647"/>
                    <a:pt x="56761" y="21647"/>
                  </a:cubicBezTo>
                  <a:lnTo>
                    <a:pt x="122166" y="21647"/>
                  </a:lnTo>
                  <a:cubicBezTo>
                    <a:pt x="140953" y="21647"/>
                    <a:pt x="156338" y="36336"/>
                    <a:pt x="157266" y="55046"/>
                  </a:cubicBezTo>
                  <a:cubicBezTo>
                    <a:pt x="157575" y="60844"/>
                    <a:pt x="162368" y="65328"/>
                    <a:pt x="168089" y="65328"/>
                  </a:cubicBezTo>
                  <a:cubicBezTo>
                    <a:pt x="168244" y="65328"/>
                    <a:pt x="168476" y="65328"/>
                    <a:pt x="168630" y="65328"/>
                  </a:cubicBezTo>
                  <a:cubicBezTo>
                    <a:pt x="174583" y="65019"/>
                    <a:pt x="179222" y="59916"/>
                    <a:pt x="178913" y="53963"/>
                  </a:cubicBezTo>
                  <a:cubicBezTo>
                    <a:pt x="177444" y="23657"/>
                    <a:pt x="152472" y="0"/>
                    <a:pt x="122166" y="0"/>
                  </a:cubicBezTo>
                  <a:lnTo>
                    <a:pt x="56761" y="0"/>
                  </a:lnTo>
                  <a:cubicBezTo>
                    <a:pt x="26455" y="0"/>
                    <a:pt x="1483" y="23735"/>
                    <a:pt x="15" y="53963"/>
                  </a:cubicBezTo>
                  <a:cubicBezTo>
                    <a:pt x="-295" y="59916"/>
                    <a:pt x="4344" y="65019"/>
                    <a:pt x="10297" y="6532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2" name="Frihandsfigur: Form 401">
              <a:extLst>
                <a:ext uri="{FF2B5EF4-FFF2-40B4-BE49-F238E27FC236}">
                  <a16:creationId xmlns:a16="http://schemas.microsoft.com/office/drawing/2014/main" id="{0E8935E0-C32D-4772-9468-53BE402B8EAC}"/>
                </a:ext>
              </a:extLst>
            </p:cNvPr>
            <p:cNvSpPr/>
            <p:nvPr/>
          </p:nvSpPr>
          <p:spPr>
            <a:xfrm>
              <a:off x="9070313" y="272628"/>
              <a:ext cx="606602" cy="545257"/>
            </a:xfrm>
            <a:custGeom>
              <a:avLst/>
              <a:gdLst>
                <a:gd name="connsiteX0" fmla="*/ 599094 w 606602"/>
                <a:gd name="connsiteY0" fmla="*/ 110691 h 545257"/>
                <a:gd name="connsiteX1" fmla="*/ 307399 w 606602"/>
                <a:gd name="connsiteY1" fmla="*/ 754 h 545257"/>
                <a:gd name="connsiteX2" fmla="*/ 299204 w 606602"/>
                <a:gd name="connsiteY2" fmla="*/ 754 h 545257"/>
                <a:gd name="connsiteX3" fmla="*/ 7508 w 606602"/>
                <a:gd name="connsiteY3" fmla="*/ 110691 h 545257"/>
                <a:gd name="connsiteX4" fmla="*/ 782 w 606602"/>
                <a:gd name="connsiteY4" fmla="*/ 125612 h 545257"/>
                <a:gd name="connsiteX5" fmla="*/ 15703 w 606602"/>
                <a:gd name="connsiteY5" fmla="*/ 132338 h 545257"/>
                <a:gd name="connsiteX6" fmla="*/ 36036 w 606602"/>
                <a:gd name="connsiteY6" fmla="*/ 124684 h 545257"/>
                <a:gd name="connsiteX7" fmla="*/ 36036 w 606602"/>
                <a:gd name="connsiteY7" fmla="*/ 533661 h 545257"/>
                <a:gd name="connsiteX8" fmla="*/ 47633 w 606602"/>
                <a:gd name="connsiteY8" fmla="*/ 545258 h 545257"/>
                <a:gd name="connsiteX9" fmla="*/ 558970 w 606602"/>
                <a:gd name="connsiteY9" fmla="*/ 545258 h 545257"/>
                <a:gd name="connsiteX10" fmla="*/ 570567 w 606602"/>
                <a:gd name="connsiteY10" fmla="*/ 533661 h 545257"/>
                <a:gd name="connsiteX11" fmla="*/ 570567 w 606602"/>
                <a:gd name="connsiteY11" fmla="*/ 124684 h 545257"/>
                <a:gd name="connsiteX12" fmla="*/ 590900 w 606602"/>
                <a:gd name="connsiteY12" fmla="*/ 132338 h 545257"/>
                <a:gd name="connsiteX13" fmla="*/ 594998 w 606602"/>
                <a:gd name="connsiteY13" fmla="*/ 133111 h 545257"/>
                <a:gd name="connsiteX14" fmla="*/ 605820 w 606602"/>
                <a:gd name="connsiteY14" fmla="*/ 125612 h 545257"/>
                <a:gd name="connsiteX15" fmla="*/ 599094 w 606602"/>
                <a:gd name="connsiteY15" fmla="*/ 110691 h 545257"/>
                <a:gd name="connsiteX16" fmla="*/ 547451 w 606602"/>
                <a:gd name="connsiteY16" fmla="*/ 116025 h 545257"/>
                <a:gd name="connsiteX17" fmla="*/ 547451 w 606602"/>
                <a:gd name="connsiteY17" fmla="*/ 522141 h 545257"/>
                <a:gd name="connsiteX18" fmla="*/ 59307 w 606602"/>
                <a:gd name="connsiteY18" fmla="*/ 522141 h 545257"/>
                <a:gd name="connsiteX19" fmla="*/ 59307 w 606602"/>
                <a:gd name="connsiteY19" fmla="*/ 116025 h 545257"/>
                <a:gd name="connsiteX20" fmla="*/ 303378 w 606602"/>
                <a:gd name="connsiteY20" fmla="*/ 24025 h 545257"/>
                <a:gd name="connsiteX21" fmla="*/ 547451 w 606602"/>
                <a:gd name="connsiteY21" fmla="*/ 116025 h 54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06602" h="545257">
                  <a:moveTo>
                    <a:pt x="599094" y="110691"/>
                  </a:moveTo>
                  <a:lnTo>
                    <a:pt x="307399" y="754"/>
                  </a:lnTo>
                  <a:cubicBezTo>
                    <a:pt x="304770" y="-251"/>
                    <a:pt x="301833" y="-251"/>
                    <a:pt x="299204" y="754"/>
                  </a:cubicBezTo>
                  <a:lnTo>
                    <a:pt x="7508" y="110691"/>
                  </a:lnTo>
                  <a:cubicBezTo>
                    <a:pt x="1478" y="112933"/>
                    <a:pt x="-1537" y="119659"/>
                    <a:pt x="782" y="125612"/>
                  </a:cubicBezTo>
                  <a:cubicBezTo>
                    <a:pt x="3024" y="131565"/>
                    <a:pt x="9673" y="134657"/>
                    <a:pt x="15703" y="132338"/>
                  </a:cubicBezTo>
                  <a:lnTo>
                    <a:pt x="36036" y="124684"/>
                  </a:lnTo>
                  <a:lnTo>
                    <a:pt x="36036" y="533661"/>
                  </a:lnTo>
                  <a:cubicBezTo>
                    <a:pt x="36036" y="540078"/>
                    <a:pt x="41216" y="545258"/>
                    <a:pt x="47633" y="545258"/>
                  </a:cubicBezTo>
                  <a:lnTo>
                    <a:pt x="558970" y="545258"/>
                  </a:lnTo>
                  <a:cubicBezTo>
                    <a:pt x="565387" y="545258"/>
                    <a:pt x="570567" y="540078"/>
                    <a:pt x="570567" y="533661"/>
                  </a:cubicBezTo>
                  <a:lnTo>
                    <a:pt x="570567" y="124684"/>
                  </a:lnTo>
                  <a:lnTo>
                    <a:pt x="590900" y="132338"/>
                  </a:lnTo>
                  <a:cubicBezTo>
                    <a:pt x="592214" y="132879"/>
                    <a:pt x="593606" y="133111"/>
                    <a:pt x="594998" y="133111"/>
                  </a:cubicBezTo>
                  <a:cubicBezTo>
                    <a:pt x="599713" y="133111"/>
                    <a:pt x="604120" y="130250"/>
                    <a:pt x="605820" y="125612"/>
                  </a:cubicBezTo>
                  <a:cubicBezTo>
                    <a:pt x="608140" y="119659"/>
                    <a:pt x="605125" y="112933"/>
                    <a:pt x="599094" y="110691"/>
                  </a:cubicBezTo>
                  <a:close/>
                  <a:moveTo>
                    <a:pt x="547451" y="116025"/>
                  </a:moveTo>
                  <a:lnTo>
                    <a:pt x="547451" y="522141"/>
                  </a:lnTo>
                  <a:lnTo>
                    <a:pt x="59307" y="522141"/>
                  </a:lnTo>
                  <a:lnTo>
                    <a:pt x="59307" y="116025"/>
                  </a:lnTo>
                  <a:lnTo>
                    <a:pt x="303378" y="24025"/>
                  </a:lnTo>
                  <a:lnTo>
                    <a:pt x="547451" y="116025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0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66626" y="2817665"/>
            <a:ext cx="507969" cy="505571"/>
            <a:chOff x="5831827" y="2718508"/>
            <a:chExt cx="589421" cy="586638"/>
          </a:xfrm>
          <a:solidFill>
            <a:srgbClr val="333333"/>
          </a:solidFill>
        </p:grpSpPr>
        <p:sp>
          <p:nvSpPr>
            <p:cNvPr id="404" name="Frihandsfigur: Form 403">
              <a:extLst>
                <a:ext uri="{FF2B5EF4-FFF2-40B4-BE49-F238E27FC236}">
                  <a16:creationId xmlns:a16="http://schemas.microsoft.com/office/drawing/2014/main" id="{5922932E-3A46-49A9-AFA2-1E5530509C43}"/>
                </a:ext>
              </a:extLst>
            </p:cNvPr>
            <p:cNvSpPr/>
            <p:nvPr/>
          </p:nvSpPr>
          <p:spPr>
            <a:xfrm>
              <a:off x="6000332" y="2877582"/>
              <a:ext cx="99025" cy="98913"/>
            </a:xfrm>
            <a:custGeom>
              <a:avLst/>
              <a:gdLst>
                <a:gd name="connsiteX0" fmla="*/ 38766 w 99025"/>
                <a:gd name="connsiteY0" fmla="*/ 1192 h 98913"/>
                <a:gd name="connsiteX1" fmla="*/ 7765 w 99025"/>
                <a:gd name="connsiteY1" fmla="*/ 22917 h 98913"/>
                <a:gd name="connsiteX2" fmla="*/ 1193 w 99025"/>
                <a:gd name="connsiteY2" fmla="*/ 60181 h 98913"/>
                <a:gd name="connsiteX3" fmla="*/ 22918 w 99025"/>
                <a:gd name="connsiteY3" fmla="*/ 91183 h 98913"/>
                <a:gd name="connsiteX4" fmla="*/ 49435 w 99025"/>
                <a:gd name="connsiteY4" fmla="*/ 98914 h 98913"/>
                <a:gd name="connsiteX5" fmla="*/ 60259 w 99025"/>
                <a:gd name="connsiteY5" fmla="*/ 97754 h 98913"/>
                <a:gd name="connsiteX6" fmla="*/ 91261 w 99025"/>
                <a:gd name="connsiteY6" fmla="*/ 76030 h 98913"/>
                <a:gd name="connsiteX7" fmla="*/ 97832 w 99025"/>
                <a:gd name="connsiteY7" fmla="*/ 38766 h 98913"/>
                <a:gd name="connsiteX8" fmla="*/ 38766 w 99025"/>
                <a:gd name="connsiteY8" fmla="*/ 1192 h 98913"/>
                <a:gd name="connsiteX9" fmla="*/ 72938 w 99025"/>
                <a:gd name="connsiteY9" fmla="*/ 64433 h 98913"/>
                <a:gd name="connsiteX10" fmla="*/ 55465 w 99025"/>
                <a:gd name="connsiteY10" fmla="*/ 76648 h 98913"/>
                <a:gd name="connsiteX11" fmla="*/ 34514 w 99025"/>
                <a:gd name="connsiteY11" fmla="*/ 72937 h 98913"/>
                <a:gd name="connsiteX12" fmla="*/ 22299 w 99025"/>
                <a:gd name="connsiteY12" fmla="*/ 55465 h 98913"/>
                <a:gd name="connsiteX13" fmla="*/ 26010 w 99025"/>
                <a:gd name="connsiteY13" fmla="*/ 34514 h 98913"/>
                <a:gd name="connsiteX14" fmla="*/ 43482 w 99025"/>
                <a:gd name="connsiteY14" fmla="*/ 22298 h 98913"/>
                <a:gd name="connsiteX15" fmla="*/ 49590 w 99025"/>
                <a:gd name="connsiteY15" fmla="*/ 21603 h 98913"/>
                <a:gd name="connsiteX16" fmla="*/ 64511 w 99025"/>
                <a:gd name="connsiteY16" fmla="*/ 26009 h 98913"/>
                <a:gd name="connsiteX17" fmla="*/ 76726 w 99025"/>
                <a:gd name="connsiteY17" fmla="*/ 43482 h 98913"/>
                <a:gd name="connsiteX18" fmla="*/ 72938 w 99025"/>
                <a:gd name="connsiteY18" fmla="*/ 64433 h 9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9025" h="98913">
                  <a:moveTo>
                    <a:pt x="38766" y="1192"/>
                  </a:moveTo>
                  <a:cubicBezTo>
                    <a:pt x="25855" y="4053"/>
                    <a:pt x="14877" y="11784"/>
                    <a:pt x="7765" y="22917"/>
                  </a:cubicBezTo>
                  <a:cubicBezTo>
                    <a:pt x="652" y="34050"/>
                    <a:pt x="-1668" y="47270"/>
                    <a:pt x="1193" y="60181"/>
                  </a:cubicBezTo>
                  <a:cubicBezTo>
                    <a:pt x="4054" y="73092"/>
                    <a:pt x="11785" y="84070"/>
                    <a:pt x="22918" y="91183"/>
                  </a:cubicBezTo>
                  <a:cubicBezTo>
                    <a:pt x="30958" y="96285"/>
                    <a:pt x="40081" y="98914"/>
                    <a:pt x="49435" y="98914"/>
                  </a:cubicBezTo>
                  <a:cubicBezTo>
                    <a:pt x="52991" y="98914"/>
                    <a:pt x="56625" y="98527"/>
                    <a:pt x="60259" y="97754"/>
                  </a:cubicBezTo>
                  <a:cubicBezTo>
                    <a:pt x="73170" y="94894"/>
                    <a:pt x="84148" y="87163"/>
                    <a:pt x="91261" y="76030"/>
                  </a:cubicBezTo>
                  <a:cubicBezTo>
                    <a:pt x="98373" y="64897"/>
                    <a:pt x="100693" y="51677"/>
                    <a:pt x="97832" y="38766"/>
                  </a:cubicBezTo>
                  <a:cubicBezTo>
                    <a:pt x="91802" y="12171"/>
                    <a:pt x="65362" y="-4761"/>
                    <a:pt x="38766" y="1192"/>
                  </a:cubicBezTo>
                  <a:close/>
                  <a:moveTo>
                    <a:pt x="72938" y="64433"/>
                  </a:moveTo>
                  <a:cubicBezTo>
                    <a:pt x="68918" y="70695"/>
                    <a:pt x="62733" y="75025"/>
                    <a:pt x="55465" y="76648"/>
                  </a:cubicBezTo>
                  <a:cubicBezTo>
                    <a:pt x="48198" y="78272"/>
                    <a:pt x="40777" y="76958"/>
                    <a:pt x="34514" y="72937"/>
                  </a:cubicBezTo>
                  <a:cubicBezTo>
                    <a:pt x="28252" y="68917"/>
                    <a:pt x="23922" y="62732"/>
                    <a:pt x="22299" y="55465"/>
                  </a:cubicBezTo>
                  <a:cubicBezTo>
                    <a:pt x="20675" y="48198"/>
                    <a:pt x="21990" y="40776"/>
                    <a:pt x="26010" y="34514"/>
                  </a:cubicBezTo>
                  <a:cubicBezTo>
                    <a:pt x="30030" y="28251"/>
                    <a:pt x="36215" y="23922"/>
                    <a:pt x="43482" y="22298"/>
                  </a:cubicBezTo>
                  <a:cubicBezTo>
                    <a:pt x="45492" y="21835"/>
                    <a:pt x="47503" y="21603"/>
                    <a:pt x="49590" y="21603"/>
                  </a:cubicBezTo>
                  <a:cubicBezTo>
                    <a:pt x="54847" y="21603"/>
                    <a:pt x="59950" y="23072"/>
                    <a:pt x="64511" y="26009"/>
                  </a:cubicBezTo>
                  <a:cubicBezTo>
                    <a:pt x="70773" y="30029"/>
                    <a:pt x="75103" y="36214"/>
                    <a:pt x="76726" y="43482"/>
                  </a:cubicBezTo>
                  <a:cubicBezTo>
                    <a:pt x="78350" y="50749"/>
                    <a:pt x="76881" y="58171"/>
                    <a:pt x="72938" y="6443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5" name="Frihandsfigur: Form 404">
              <a:extLst>
                <a:ext uri="{FF2B5EF4-FFF2-40B4-BE49-F238E27FC236}">
                  <a16:creationId xmlns:a16="http://schemas.microsoft.com/office/drawing/2014/main" id="{0050BF0C-CEF5-43F5-9F23-BFF5DD38A888}"/>
                </a:ext>
              </a:extLst>
            </p:cNvPr>
            <p:cNvSpPr/>
            <p:nvPr/>
          </p:nvSpPr>
          <p:spPr>
            <a:xfrm>
              <a:off x="5923824" y="2799607"/>
              <a:ext cx="251886" cy="254972"/>
            </a:xfrm>
            <a:custGeom>
              <a:avLst/>
              <a:gdLst>
                <a:gd name="connsiteX0" fmla="*/ 178128 w 251886"/>
                <a:gd name="connsiteY0" fmla="*/ 33862 h 254972"/>
                <a:gd name="connsiteX1" fmla="*/ 164831 w 251886"/>
                <a:gd name="connsiteY1" fmla="*/ 10824 h 254972"/>
                <a:gd name="connsiteX2" fmla="*/ 161661 w 251886"/>
                <a:gd name="connsiteY2" fmla="*/ 3170 h 254972"/>
                <a:gd name="connsiteX3" fmla="*/ 154007 w 251886"/>
                <a:gd name="connsiteY3" fmla="*/ 0 h 254972"/>
                <a:gd name="connsiteX4" fmla="*/ 97879 w 251886"/>
                <a:gd name="connsiteY4" fmla="*/ 0 h 254972"/>
                <a:gd name="connsiteX5" fmla="*/ 87055 w 251886"/>
                <a:gd name="connsiteY5" fmla="*/ 10824 h 254972"/>
                <a:gd name="connsiteX6" fmla="*/ 73758 w 251886"/>
                <a:gd name="connsiteY6" fmla="*/ 33862 h 254972"/>
                <a:gd name="connsiteX7" fmla="*/ 70975 w 251886"/>
                <a:gd name="connsiteY7" fmla="*/ 35486 h 254972"/>
                <a:gd name="connsiteX8" fmla="*/ 44302 w 251886"/>
                <a:gd name="connsiteY8" fmla="*/ 35486 h 254972"/>
                <a:gd name="connsiteX9" fmla="*/ 36108 w 251886"/>
                <a:gd name="connsiteY9" fmla="*/ 34404 h 254972"/>
                <a:gd name="connsiteX10" fmla="*/ 29536 w 251886"/>
                <a:gd name="connsiteY10" fmla="*/ 39429 h 254972"/>
                <a:gd name="connsiteX11" fmla="*/ 1472 w 251886"/>
                <a:gd name="connsiteY11" fmla="*/ 88058 h 254972"/>
                <a:gd name="connsiteX12" fmla="*/ 5415 w 251886"/>
                <a:gd name="connsiteY12" fmla="*/ 102824 h 254972"/>
                <a:gd name="connsiteX13" fmla="*/ 18712 w 251886"/>
                <a:gd name="connsiteY13" fmla="*/ 125863 h 254972"/>
                <a:gd name="connsiteX14" fmla="*/ 18712 w 251886"/>
                <a:gd name="connsiteY14" fmla="*/ 129110 h 254972"/>
                <a:gd name="connsiteX15" fmla="*/ 5415 w 251886"/>
                <a:gd name="connsiteY15" fmla="*/ 152149 h 254972"/>
                <a:gd name="connsiteX16" fmla="*/ 390 w 251886"/>
                <a:gd name="connsiteY16" fmla="*/ 158720 h 254972"/>
                <a:gd name="connsiteX17" fmla="*/ 1472 w 251886"/>
                <a:gd name="connsiteY17" fmla="*/ 166915 h 254972"/>
                <a:gd name="connsiteX18" fmla="*/ 29536 w 251886"/>
                <a:gd name="connsiteY18" fmla="*/ 215544 h 254972"/>
                <a:gd name="connsiteX19" fmla="*/ 44302 w 251886"/>
                <a:gd name="connsiteY19" fmla="*/ 219487 h 254972"/>
                <a:gd name="connsiteX20" fmla="*/ 70975 w 251886"/>
                <a:gd name="connsiteY20" fmla="*/ 219487 h 254972"/>
                <a:gd name="connsiteX21" fmla="*/ 73758 w 251886"/>
                <a:gd name="connsiteY21" fmla="*/ 221111 h 254972"/>
                <a:gd name="connsiteX22" fmla="*/ 87055 w 251886"/>
                <a:gd name="connsiteY22" fmla="*/ 244149 h 254972"/>
                <a:gd name="connsiteX23" fmla="*/ 90225 w 251886"/>
                <a:gd name="connsiteY23" fmla="*/ 251803 h 254972"/>
                <a:gd name="connsiteX24" fmla="*/ 97879 w 251886"/>
                <a:gd name="connsiteY24" fmla="*/ 254973 h 254972"/>
                <a:gd name="connsiteX25" fmla="*/ 154007 w 251886"/>
                <a:gd name="connsiteY25" fmla="*/ 254973 h 254972"/>
                <a:gd name="connsiteX26" fmla="*/ 164831 w 251886"/>
                <a:gd name="connsiteY26" fmla="*/ 244149 h 254972"/>
                <a:gd name="connsiteX27" fmla="*/ 178128 w 251886"/>
                <a:gd name="connsiteY27" fmla="*/ 221111 h 254972"/>
                <a:gd name="connsiteX28" fmla="*/ 180912 w 251886"/>
                <a:gd name="connsiteY28" fmla="*/ 219487 h 254972"/>
                <a:gd name="connsiteX29" fmla="*/ 207584 w 251886"/>
                <a:gd name="connsiteY29" fmla="*/ 219487 h 254972"/>
                <a:gd name="connsiteX30" fmla="*/ 210367 w 251886"/>
                <a:gd name="connsiteY30" fmla="*/ 220647 h 254972"/>
                <a:gd name="connsiteX31" fmla="*/ 222350 w 251886"/>
                <a:gd name="connsiteY31" fmla="*/ 215544 h 254972"/>
                <a:gd name="connsiteX32" fmla="*/ 250414 w 251886"/>
                <a:gd name="connsiteY32" fmla="*/ 166915 h 254972"/>
                <a:gd name="connsiteX33" fmla="*/ 246471 w 251886"/>
                <a:gd name="connsiteY33" fmla="*/ 152149 h 254972"/>
                <a:gd name="connsiteX34" fmla="*/ 233174 w 251886"/>
                <a:gd name="connsiteY34" fmla="*/ 129110 h 254972"/>
                <a:gd name="connsiteX35" fmla="*/ 233174 w 251886"/>
                <a:gd name="connsiteY35" fmla="*/ 125940 h 254972"/>
                <a:gd name="connsiteX36" fmla="*/ 246471 w 251886"/>
                <a:gd name="connsiteY36" fmla="*/ 102901 h 254972"/>
                <a:gd name="connsiteX37" fmla="*/ 251497 w 251886"/>
                <a:gd name="connsiteY37" fmla="*/ 96330 h 254972"/>
                <a:gd name="connsiteX38" fmla="*/ 250414 w 251886"/>
                <a:gd name="connsiteY38" fmla="*/ 88135 h 254972"/>
                <a:gd name="connsiteX39" fmla="*/ 222350 w 251886"/>
                <a:gd name="connsiteY39" fmla="*/ 39506 h 254972"/>
                <a:gd name="connsiteX40" fmla="*/ 207584 w 251886"/>
                <a:gd name="connsiteY40" fmla="*/ 35563 h 254972"/>
                <a:gd name="connsiteX41" fmla="*/ 180912 w 251886"/>
                <a:gd name="connsiteY41" fmla="*/ 35563 h 254972"/>
                <a:gd name="connsiteX42" fmla="*/ 178128 w 251886"/>
                <a:gd name="connsiteY42" fmla="*/ 33862 h 254972"/>
                <a:gd name="connsiteX43" fmla="*/ 208357 w 251886"/>
                <a:gd name="connsiteY43" fmla="*/ 58525 h 254972"/>
                <a:gd name="connsiteX44" fmla="*/ 226834 w 251886"/>
                <a:gd name="connsiteY44" fmla="*/ 90532 h 254972"/>
                <a:gd name="connsiteX45" fmla="*/ 211450 w 251886"/>
                <a:gd name="connsiteY45" fmla="*/ 125863 h 254972"/>
                <a:gd name="connsiteX46" fmla="*/ 211450 w 251886"/>
                <a:gd name="connsiteY46" fmla="*/ 129033 h 254972"/>
                <a:gd name="connsiteX47" fmla="*/ 226834 w 251886"/>
                <a:gd name="connsiteY47" fmla="*/ 164364 h 254972"/>
                <a:gd name="connsiteX48" fmla="*/ 208357 w 251886"/>
                <a:gd name="connsiteY48" fmla="*/ 196371 h 254972"/>
                <a:gd name="connsiteX49" fmla="*/ 170010 w 251886"/>
                <a:gd name="connsiteY49" fmla="*/ 200700 h 254972"/>
                <a:gd name="connsiteX50" fmla="*/ 167227 w 251886"/>
                <a:gd name="connsiteY50" fmla="*/ 202324 h 254972"/>
                <a:gd name="connsiteX51" fmla="*/ 144343 w 251886"/>
                <a:gd name="connsiteY51" fmla="*/ 233326 h 254972"/>
                <a:gd name="connsiteX52" fmla="*/ 107388 w 251886"/>
                <a:gd name="connsiteY52" fmla="*/ 233326 h 254972"/>
                <a:gd name="connsiteX53" fmla="*/ 84504 w 251886"/>
                <a:gd name="connsiteY53" fmla="*/ 202324 h 254972"/>
                <a:gd name="connsiteX54" fmla="*/ 81721 w 251886"/>
                <a:gd name="connsiteY54" fmla="*/ 200700 h 254972"/>
                <a:gd name="connsiteX55" fmla="*/ 43375 w 251886"/>
                <a:gd name="connsiteY55" fmla="*/ 196371 h 254972"/>
                <a:gd name="connsiteX56" fmla="*/ 24897 w 251886"/>
                <a:gd name="connsiteY56" fmla="*/ 164364 h 254972"/>
                <a:gd name="connsiteX57" fmla="*/ 40282 w 251886"/>
                <a:gd name="connsiteY57" fmla="*/ 129033 h 254972"/>
                <a:gd name="connsiteX58" fmla="*/ 40282 w 251886"/>
                <a:gd name="connsiteY58" fmla="*/ 125785 h 254972"/>
                <a:gd name="connsiteX59" fmla="*/ 24897 w 251886"/>
                <a:gd name="connsiteY59" fmla="*/ 90454 h 254972"/>
                <a:gd name="connsiteX60" fmla="*/ 43375 w 251886"/>
                <a:gd name="connsiteY60" fmla="*/ 58447 h 254972"/>
                <a:gd name="connsiteX61" fmla="*/ 81721 w 251886"/>
                <a:gd name="connsiteY61" fmla="*/ 54118 h 254972"/>
                <a:gd name="connsiteX62" fmla="*/ 84504 w 251886"/>
                <a:gd name="connsiteY62" fmla="*/ 52494 h 254972"/>
                <a:gd name="connsiteX63" fmla="*/ 107388 w 251886"/>
                <a:gd name="connsiteY63" fmla="*/ 21493 h 254972"/>
                <a:gd name="connsiteX64" fmla="*/ 144343 w 251886"/>
                <a:gd name="connsiteY64" fmla="*/ 21493 h 254972"/>
                <a:gd name="connsiteX65" fmla="*/ 167227 w 251886"/>
                <a:gd name="connsiteY65" fmla="*/ 52494 h 254972"/>
                <a:gd name="connsiteX66" fmla="*/ 170010 w 251886"/>
                <a:gd name="connsiteY66" fmla="*/ 54118 h 254972"/>
                <a:gd name="connsiteX67" fmla="*/ 208357 w 251886"/>
                <a:gd name="connsiteY67" fmla="*/ 58525 h 25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251886" h="254972">
                  <a:moveTo>
                    <a:pt x="178128" y="33862"/>
                  </a:moveTo>
                  <a:cubicBezTo>
                    <a:pt x="169933" y="29146"/>
                    <a:pt x="164831" y="20256"/>
                    <a:pt x="164831" y="10824"/>
                  </a:cubicBezTo>
                  <a:cubicBezTo>
                    <a:pt x="164831" y="7963"/>
                    <a:pt x="163671" y="5180"/>
                    <a:pt x="161661" y="3170"/>
                  </a:cubicBezTo>
                  <a:cubicBezTo>
                    <a:pt x="159651" y="1160"/>
                    <a:pt x="156868" y="0"/>
                    <a:pt x="154007" y="0"/>
                  </a:cubicBezTo>
                  <a:lnTo>
                    <a:pt x="97879" y="0"/>
                  </a:lnTo>
                  <a:cubicBezTo>
                    <a:pt x="91926" y="0"/>
                    <a:pt x="87055" y="4871"/>
                    <a:pt x="87055" y="10824"/>
                  </a:cubicBezTo>
                  <a:cubicBezTo>
                    <a:pt x="87055" y="20333"/>
                    <a:pt x="81953" y="29146"/>
                    <a:pt x="73758" y="33862"/>
                  </a:cubicBezTo>
                  <a:lnTo>
                    <a:pt x="70975" y="35486"/>
                  </a:lnTo>
                  <a:cubicBezTo>
                    <a:pt x="62780" y="40202"/>
                    <a:pt x="52575" y="40202"/>
                    <a:pt x="44302" y="35486"/>
                  </a:cubicBezTo>
                  <a:cubicBezTo>
                    <a:pt x="41828" y="34017"/>
                    <a:pt x="38891" y="33630"/>
                    <a:pt x="36108" y="34404"/>
                  </a:cubicBezTo>
                  <a:cubicBezTo>
                    <a:pt x="33324" y="35177"/>
                    <a:pt x="31005" y="36955"/>
                    <a:pt x="29536" y="39429"/>
                  </a:cubicBezTo>
                  <a:lnTo>
                    <a:pt x="1472" y="88058"/>
                  </a:lnTo>
                  <a:cubicBezTo>
                    <a:pt x="-1543" y="93237"/>
                    <a:pt x="235" y="99886"/>
                    <a:pt x="5415" y="102824"/>
                  </a:cubicBezTo>
                  <a:cubicBezTo>
                    <a:pt x="13610" y="107540"/>
                    <a:pt x="18712" y="116431"/>
                    <a:pt x="18712" y="125863"/>
                  </a:cubicBezTo>
                  <a:lnTo>
                    <a:pt x="18712" y="129110"/>
                  </a:lnTo>
                  <a:cubicBezTo>
                    <a:pt x="18712" y="138619"/>
                    <a:pt x="13610" y="147433"/>
                    <a:pt x="5415" y="152149"/>
                  </a:cubicBezTo>
                  <a:cubicBezTo>
                    <a:pt x="2941" y="153618"/>
                    <a:pt x="1085" y="155937"/>
                    <a:pt x="390" y="158720"/>
                  </a:cubicBezTo>
                  <a:cubicBezTo>
                    <a:pt x="-384" y="161504"/>
                    <a:pt x="3" y="164441"/>
                    <a:pt x="1472" y="166915"/>
                  </a:cubicBezTo>
                  <a:lnTo>
                    <a:pt x="29536" y="215544"/>
                  </a:lnTo>
                  <a:cubicBezTo>
                    <a:pt x="32551" y="220724"/>
                    <a:pt x="39122" y="222502"/>
                    <a:pt x="44302" y="219487"/>
                  </a:cubicBezTo>
                  <a:cubicBezTo>
                    <a:pt x="52497" y="214771"/>
                    <a:pt x="62703" y="214771"/>
                    <a:pt x="70975" y="219487"/>
                  </a:cubicBezTo>
                  <a:lnTo>
                    <a:pt x="73758" y="221111"/>
                  </a:lnTo>
                  <a:cubicBezTo>
                    <a:pt x="81953" y="225826"/>
                    <a:pt x="87055" y="234717"/>
                    <a:pt x="87055" y="244149"/>
                  </a:cubicBezTo>
                  <a:cubicBezTo>
                    <a:pt x="87055" y="247010"/>
                    <a:pt x="88215" y="249793"/>
                    <a:pt x="90225" y="251803"/>
                  </a:cubicBezTo>
                  <a:cubicBezTo>
                    <a:pt x="92235" y="253813"/>
                    <a:pt x="95019" y="254973"/>
                    <a:pt x="97879" y="254973"/>
                  </a:cubicBezTo>
                  <a:lnTo>
                    <a:pt x="154007" y="254973"/>
                  </a:lnTo>
                  <a:cubicBezTo>
                    <a:pt x="159960" y="254973"/>
                    <a:pt x="164831" y="250102"/>
                    <a:pt x="164831" y="244149"/>
                  </a:cubicBezTo>
                  <a:cubicBezTo>
                    <a:pt x="164831" y="234640"/>
                    <a:pt x="169933" y="225826"/>
                    <a:pt x="178128" y="221111"/>
                  </a:cubicBezTo>
                  <a:lnTo>
                    <a:pt x="180912" y="219487"/>
                  </a:lnTo>
                  <a:cubicBezTo>
                    <a:pt x="189107" y="214771"/>
                    <a:pt x="199312" y="214771"/>
                    <a:pt x="207584" y="219487"/>
                  </a:cubicBezTo>
                  <a:cubicBezTo>
                    <a:pt x="208434" y="219951"/>
                    <a:pt x="209439" y="220337"/>
                    <a:pt x="210367" y="220647"/>
                  </a:cubicBezTo>
                  <a:cubicBezTo>
                    <a:pt x="215083" y="221806"/>
                    <a:pt x="219954" y="219719"/>
                    <a:pt x="222350" y="215544"/>
                  </a:cubicBezTo>
                  <a:lnTo>
                    <a:pt x="250414" y="166915"/>
                  </a:lnTo>
                  <a:cubicBezTo>
                    <a:pt x="253430" y="161735"/>
                    <a:pt x="251652" y="155087"/>
                    <a:pt x="246471" y="152149"/>
                  </a:cubicBezTo>
                  <a:cubicBezTo>
                    <a:pt x="238276" y="147433"/>
                    <a:pt x="233174" y="138542"/>
                    <a:pt x="233174" y="129110"/>
                  </a:cubicBezTo>
                  <a:lnTo>
                    <a:pt x="233174" y="125940"/>
                  </a:lnTo>
                  <a:cubicBezTo>
                    <a:pt x="233174" y="116431"/>
                    <a:pt x="238276" y="107618"/>
                    <a:pt x="246471" y="102901"/>
                  </a:cubicBezTo>
                  <a:cubicBezTo>
                    <a:pt x="248945" y="101432"/>
                    <a:pt x="250801" y="99113"/>
                    <a:pt x="251497" y="96330"/>
                  </a:cubicBezTo>
                  <a:cubicBezTo>
                    <a:pt x="252270" y="93547"/>
                    <a:pt x="251883" y="90609"/>
                    <a:pt x="250414" y="88135"/>
                  </a:cubicBezTo>
                  <a:lnTo>
                    <a:pt x="222350" y="39506"/>
                  </a:lnTo>
                  <a:cubicBezTo>
                    <a:pt x="219335" y="34326"/>
                    <a:pt x="212686" y="32548"/>
                    <a:pt x="207584" y="35563"/>
                  </a:cubicBezTo>
                  <a:cubicBezTo>
                    <a:pt x="199389" y="40279"/>
                    <a:pt x="189184" y="40279"/>
                    <a:pt x="180912" y="35563"/>
                  </a:cubicBezTo>
                  <a:lnTo>
                    <a:pt x="178128" y="33862"/>
                  </a:lnTo>
                  <a:close/>
                  <a:moveTo>
                    <a:pt x="208357" y="58525"/>
                  </a:moveTo>
                  <a:lnTo>
                    <a:pt x="226834" y="90532"/>
                  </a:lnTo>
                  <a:cubicBezTo>
                    <a:pt x="217171" y="99577"/>
                    <a:pt x="211450" y="112333"/>
                    <a:pt x="211450" y="125863"/>
                  </a:cubicBezTo>
                  <a:lnTo>
                    <a:pt x="211450" y="129033"/>
                  </a:lnTo>
                  <a:cubicBezTo>
                    <a:pt x="211450" y="142562"/>
                    <a:pt x="217171" y="155318"/>
                    <a:pt x="226834" y="164364"/>
                  </a:cubicBezTo>
                  <a:lnTo>
                    <a:pt x="208357" y="196371"/>
                  </a:lnTo>
                  <a:cubicBezTo>
                    <a:pt x="195678" y="192505"/>
                    <a:pt x="181762" y="193974"/>
                    <a:pt x="170010" y="200700"/>
                  </a:cubicBezTo>
                  <a:lnTo>
                    <a:pt x="167227" y="202324"/>
                  </a:lnTo>
                  <a:cubicBezTo>
                    <a:pt x="155553" y="209050"/>
                    <a:pt x="147358" y="220415"/>
                    <a:pt x="144343" y="233326"/>
                  </a:cubicBezTo>
                  <a:lnTo>
                    <a:pt x="107388" y="233326"/>
                  </a:lnTo>
                  <a:cubicBezTo>
                    <a:pt x="104373" y="220415"/>
                    <a:pt x="96178" y="209127"/>
                    <a:pt x="84504" y="202324"/>
                  </a:cubicBezTo>
                  <a:lnTo>
                    <a:pt x="81721" y="200700"/>
                  </a:lnTo>
                  <a:cubicBezTo>
                    <a:pt x="70047" y="193897"/>
                    <a:pt x="56053" y="192505"/>
                    <a:pt x="43375" y="196371"/>
                  </a:cubicBezTo>
                  <a:lnTo>
                    <a:pt x="24897" y="164364"/>
                  </a:lnTo>
                  <a:cubicBezTo>
                    <a:pt x="34561" y="155318"/>
                    <a:pt x="40282" y="142562"/>
                    <a:pt x="40282" y="129033"/>
                  </a:cubicBezTo>
                  <a:lnTo>
                    <a:pt x="40282" y="125785"/>
                  </a:lnTo>
                  <a:cubicBezTo>
                    <a:pt x="40282" y="112256"/>
                    <a:pt x="34561" y="99500"/>
                    <a:pt x="24897" y="90454"/>
                  </a:cubicBezTo>
                  <a:lnTo>
                    <a:pt x="43375" y="58447"/>
                  </a:lnTo>
                  <a:cubicBezTo>
                    <a:pt x="56053" y="62313"/>
                    <a:pt x="69970" y="60844"/>
                    <a:pt x="81721" y="54118"/>
                  </a:cubicBezTo>
                  <a:lnTo>
                    <a:pt x="84504" y="52494"/>
                  </a:lnTo>
                  <a:cubicBezTo>
                    <a:pt x="96178" y="45768"/>
                    <a:pt x="104373" y="34404"/>
                    <a:pt x="107388" y="21493"/>
                  </a:cubicBezTo>
                  <a:lnTo>
                    <a:pt x="144343" y="21493"/>
                  </a:lnTo>
                  <a:cubicBezTo>
                    <a:pt x="147358" y="34404"/>
                    <a:pt x="155553" y="45691"/>
                    <a:pt x="167227" y="52494"/>
                  </a:cubicBezTo>
                  <a:lnTo>
                    <a:pt x="170010" y="54118"/>
                  </a:lnTo>
                  <a:cubicBezTo>
                    <a:pt x="181762" y="60999"/>
                    <a:pt x="195678" y="62390"/>
                    <a:pt x="208357" y="5852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6" name="Frihandsfigur: Form 405">
              <a:extLst>
                <a:ext uri="{FF2B5EF4-FFF2-40B4-BE49-F238E27FC236}">
                  <a16:creationId xmlns:a16="http://schemas.microsoft.com/office/drawing/2014/main" id="{791B20ED-262A-4EF7-9330-759C573A6F9A}"/>
                </a:ext>
              </a:extLst>
            </p:cNvPr>
            <p:cNvSpPr/>
            <p:nvPr/>
          </p:nvSpPr>
          <p:spPr>
            <a:xfrm>
              <a:off x="6112235" y="2718508"/>
              <a:ext cx="217090" cy="219873"/>
            </a:xfrm>
            <a:custGeom>
              <a:avLst/>
              <a:gdLst>
                <a:gd name="connsiteX0" fmla="*/ 211678 w 217090"/>
                <a:gd name="connsiteY0" fmla="*/ 90377 h 219873"/>
                <a:gd name="connsiteX1" fmla="*/ 215621 w 217090"/>
                <a:gd name="connsiteY1" fmla="*/ 75610 h 219873"/>
                <a:gd name="connsiteX2" fmla="*/ 191809 w 217090"/>
                <a:gd name="connsiteY2" fmla="*/ 34326 h 219873"/>
                <a:gd name="connsiteX3" fmla="*/ 177043 w 217090"/>
                <a:gd name="connsiteY3" fmla="*/ 30383 h 219873"/>
                <a:gd name="connsiteX4" fmla="*/ 156092 w 217090"/>
                <a:gd name="connsiteY4" fmla="*/ 30383 h 219873"/>
                <a:gd name="connsiteX5" fmla="*/ 153772 w 217090"/>
                <a:gd name="connsiteY5" fmla="*/ 28992 h 219873"/>
                <a:gd name="connsiteX6" fmla="*/ 143258 w 217090"/>
                <a:gd name="connsiteY6" fmla="*/ 10824 h 219873"/>
                <a:gd name="connsiteX7" fmla="*/ 132434 w 217090"/>
                <a:gd name="connsiteY7" fmla="*/ 0 h 219873"/>
                <a:gd name="connsiteX8" fmla="*/ 84733 w 217090"/>
                <a:gd name="connsiteY8" fmla="*/ 0 h 219873"/>
                <a:gd name="connsiteX9" fmla="*/ 73910 w 217090"/>
                <a:gd name="connsiteY9" fmla="*/ 10824 h 219873"/>
                <a:gd name="connsiteX10" fmla="*/ 63395 w 217090"/>
                <a:gd name="connsiteY10" fmla="*/ 28992 h 219873"/>
                <a:gd name="connsiteX11" fmla="*/ 61076 w 217090"/>
                <a:gd name="connsiteY11" fmla="*/ 30306 h 219873"/>
                <a:gd name="connsiteX12" fmla="*/ 40048 w 217090"/>
                <a:gd name="connsiteY12" fmla="*/ 30306 h 219873"/>
                <a:gd name="connsiteX13" fmla="*/ 25281 w 217090"/>
                <a:gd name="connsiteY13" fmla="*/ 34249 h 219873"/>
                <a:gd name="connsiteX14" fmla="*/ 1469 w 217090"/>
                <a:gd name="connsiteY14" fmla="*/ 75533 h 219873"/>
                <a:gd name="connsiteX15" fmla="*/ 5412 w 217090"/>
                <a:gd name="connsiteY15" fmla="*/ 90300 h 219873"/>
                <a:gd name="connsiteX16" fmla="*/ 20179 w 217090"/>
                <a:gd name="connsiteY16" fmla="*/ 86357 h 219873"/>
                <a:gd name="connsiteX17" fmla="*/ 39352 w 217090"/>
                <a:gd name="connsiteY17" fmla="*/ 53267 h 219873"/>
                <a:gd name="connsiteX18" fmla="*/ 71900 w 217090"/>
                <a:gd name="connsiteY18" fmla="*/ 49093 h 219873"/>
                <a:gd name="connsiteX19" fmla="*/ 74219 w 217090"/>
                <a:gd name="connsiteY19" fmla="*/ 47778 h 219873"/>
                <a:gd name="connsiteX20" fmla="*/ 94088 w 217090"/>
                <a:gd name="connsiteY20" fmla="*/ 21724 h 219873"/>
                <a:gd name="connsiteX21" fmla="*/ 122925 w 217090"/>
                <a:gd name="connsiteY21" fmla="*/ 21724 h 219873"/>
                <a:gd name="connsiteX22" fmla="*/ 142794 w 217090"/>
                <a:gd name="connsiteY22" fmla="*/ 47778 h 219873"/>
                <a:gd name="connsiteX23" fmla="*/ 145113 w 217090"/>
                <a:gd name="connsiteY23" fmla="*/ 49170 h 219873"/>
                <a:gd name="connsiteX24" fmla="*/ 177662 w 217090"/>
                <a:gd name="connsiteY24" fmla="*/ 53345 h 219873"/>
                <a:gd name="connsiteX25" fmla="*/ 192041 w 217090"/>
                <a:gd name="connsiteY25" fmla="*/ 78316 h 219873"/>
                <a:gd name="connsiteX26" fmla="*/ 179362 w 217090"/>
                <a:gd name="connsiteY26" fmla="*/ 108622 h 219873"/>
                <a:gd name="connsiteX27" fmla="*/ 179362 w 217090"/>
                <a:gd name="connsiteY27" fmla="*/ 111328 h 219873"/>
                <a:gd name="connsiteX28" fmla="*/ 192041 w 217090"/>
                <a:gd name="connsiteY28" fmla="*/ 141634 h 219873"/>
                <a:gd name="connsiteX29" fmla="*/ 177584 w 217090"/>
                <a:gd name="connsiteY29" fmla="*/ 166606 h 219873"/>
                <a:gd name="connsiteX30" fmla="*/ 145036 w 217090"/>
                <a:gd name="connsiteY30" fmla="*/ 170781 h 219873"/>
                <a:gd name="connsiteX31" fmla="*/ 142639 w 217090"/>
                <a:gd name="connsiteY31" fmla="*/ 172172 h 219873"/>
                <a:gd name="connsiteX32" fmla="*/ 122770 w 217090"/>
                <a:gd name="connsiteY32" fmla="*/ 198226 h 219873"/>
                <a:gd name="connsiteX33" fmla="*/ 84502 w 217090"/>
                <a:gd name="connsiteY33" fmla="*/ 198226 h 219873"/>
                <a:gd name="connsiteX34" fmla="*/ 84502 w 217090"/>
                <a:gd name="connsiteY34" fmla="*/ 219873 h 219873"/>
                <a:gd name="connsiteX35" fmla="*/ 132203 w 217090"/>
                <a:gd name="connsiteY35" fmla="*/ 219873 h 219873"/>
                <a:gd name="connsiteX36" fmla="*/ 143026 w 217090"/>
                <a:gd name="connsiteY36" fmla="*/ 209050 h 219873"/>
                <a:gd name="connsiteX37" fmla="*/ 153463 w 217090"/>
                <a:gd name="connsiteY37" fmla="*/ 190882 h 219873"/>
                <a:gd name="connsiteX38" fmla="*/ 155860 w 217090"/>
                <a:gd name="connsiteY38" fmla="*/ 189490 h 219873"/>
                <a:gd name="connsiteX39" fmla="*/ 176888 w 217090"/>
                <a:gd name="connsiteY39" fmla="*/ 189490 h 219873"/>
                <a:gd name="connsiteX40" fmla="*/ 191655 w 217090"/>
                <a:gd name="connsiteY40" fmla="*/ 185547 h 219873"/>
                <a:gd name="connsiteX41" fmla="*/ 215467 w 217090"/>
                <a:gd name="connsiteY41" fmla="*/ 144263 h 219873"/>
                <a:gd name="connsiteX42" fmla="*/ 216549 w 217090"/>
                <a:gd name="connsiteY42" fmla="*/ 136068 h 219873"/>
                <a:gd name="connsiteX43" fmla="*/ 211524 w 217090"/>
                <a:gd name="connsiteY43" fmla="*/ 129497 h 219873"/>
                <a:gd name="connsiteX44" fmla="*/ 201009 w 217090"/>
                <a:gd name="connsiteY44" fmla="*/ 111328 h 219873"/>
                <a:gd name="connsiteX45" fmla="*/ 201009 w 217090"/>
                <a:gd name="connsiteY45" fmla="*/ 108622 h 219873"/>
                <a:gd name="connsiteX46" fmla="*/ 211678 w 217090"/>
                <a:gd name="connsiteY46" fmla="*/ 90377 h 219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17090" h="219873">
                  <a:moveTo>
                    <a:pt x="211678" y="90377"/>
                  </a:moveTo>
                  <a:cubicBezTo>
                    <a:pt x="216859" y="87362"/>
                    <a:pt x="218637" y="80790"/>
                    <a:pt x="215621" y="75610"/>
                  </a:cubicBezTo>
                  <a:lnTo>
                    <a:pt x="191809" y="34326"/>
                  </a:lnTo>
                  <a:cubicBezTo>
                    <a:pt x="188795" y="29146"/>
                    <a:pt x="182223" y="27368"/>
                    <a:pt x="177043" y="30383"/>
                  </a:cubicBezTo>
                  <a:cubicBezTo>
                    <a:pt x="170549" y="34094"/>
                    <a:pt x="162509" y="34094"/>
                    <a:pt x="156092" y="30383"/>
                  </a:cubicBezTo>
                  <a:lnTo>
                    <a:pt x="153772" y="28992"/>
                  </a:lnTo>
                  <a:cubicBezTo>
                    <a:pt x="147278" y="25281"/>
                    <a:pt x="143258" y="18323"/>
                    <a:pt x="143258" y="10824"/>
                  </a:cubicBezTo>
                  <a:cubicBezTo>
                    <a:pt x="143258" y="4871"/>
                    <a:pt x="138387" y="0"/>
                    <a:pt x="132434" y="0"/>
                  </a:cubicBezTo>
                  <a:lnTo>
                    <a:pt x="84733" y="0"/>
                  </a:lnTo>
                  <a:cubicBezTo>
                    <a:pt x="78780" y="0"/>
                    <a:pt x="73910" y="4871"/>
                    <a:pt x="73910" y="10824"/>
                  </a:cubicBezTo>
                  <a:cubicBezTo>
                    <a:pt x="73910" y="18323"/>
                    <a:pt x="69890" y="25281"/>
                    <a:pt x="63395" y="28992"/>
                  </a:cubicBezTo>
                  <a:lnTo>
                    <a:pt x="61076" y="30306"/>
                  </a:lnTo>
                  <a:cubicBezTo>
                    <a:pt x="54582" y="34017"/>
                    <a:pt x="46541" y="34017"/>
                    <a:pt x="40048" y="30306"/>
                  </a:cubicBezTo>
                  <a:cubicBezTo>
                    <a:pt x="34867" y="27368"/>
                    <a:pt x="28219" y="29069"/>
                    <a:pt x="25281" y="34249"/>
                  </a:cubicBezTo>
                  <a:lnTo>
                    <a:pt x="1469" y="75533"/>
                  </a:lnTo>
                  <a:cubicBezTo>
                    <a:pt x="-1546" y="80713"/>
                    <a:pt x="232" y="87362"/>
                    <a:pt x="5412" y="90300"/>
                  </a:cubicBezTo>
                  <a:cubicBezTo>
                    <a:pt x="10592" y="93315"/>
                    <a:pt x="17241" y="91537"/>
                    <a:pt x="20179" y="86357"/>
                  </a:cubicBezTo>
                  <a:lnTo>
                    <a:pt x="39352" y="53267"/>
                  </a:lnTo>
                  <a:cubicBezTo>
                    <a:pt x="50175" y="56205"/>
                    <a:pt x="61926" y="54814"/>
                    <a:pt x="71900" y="49093"/>
                  </a:cubicBezTo>
                  <a:lnTo>
                    <a:pt x="74219" y="47778"/>
                  </a:lnTo>
                  <a:cubicBezTo>
                    <a:pt x="84192" y="42057"/>
                    <a:pt x="91228" y="32548"/>
                    <a:pt x="94088" y="21724"/>
                  </a:cubicBezTo>
                  <a:lnTo>
                    <a:pt x="122925" y="21724"/>
                  </a:lnTo>
                  <a:cubicBezTo>
                    <a:pt x="125786" y="32548"/>
                    <a:pt x="132898" y="42057"/>
                    <a:pt x="142794" y="47778"/>
                  </a:cubicBezTo>
                  <a:lnTo>
                    <a:pt x="145113" y="49170"/>
                  </a:lnTo>
                  <a:cubicBezTo>
                    <a:pt x="155086" y="54891"/>
                    <a:pt x="166838" y="56360"/>
                    <a:pt x="177662" y="53345"/>
                  </a:cubicBezTo>
                  <a:lnTo>
                    <a:pt x="192041" y="78316"/>
                  </a:lnTo>
                  <a:cubicBezTo>
                    <a:pt x="184078" y="86202"/>
                    <a:pt x="179362" y="97103"/>
                    <a:pt x="179362" y="108622"/>
                  </a:cubicBezTo>
                  <a:lnTo>
                    <a:pt x="179362" y="111328"/>
                  </a:lnTo>
                  <a:cubicBezTo>
                    <a:pt x="179362" y="122848"/>
                    <a:pt x="184001" y="133671"/>
                    <a:pt x="192041" y="141634"/>
                  </a:cubicBezTo>
                  <a:lnTo>
                    <a:pt x="177584" y="166606"/>
                  </a:lnTo>
                  <a:cubicBezTo>
                    <a:pt x="166761" y="163668"/>
                    <a:pt x="155010" y="165060"/>
                    <a:pt x="145036" y="170781"/>
                  </a:cubicBezTo>
                  <a:lnTo>
                    <a:pt x="142639" y="172172"/>
                  </a:lnTo>
                  <a:cubicBezTo>
                    <a:pt x="132744" y="177893"/>
                    <a:pt x="125631" y="187403"/>
                    <a:pt x="122770" y="198226"/>
                  </a:cubicBezTo>
                  <a:lnTo>
                    <a:pt x="84502" y="198226"/>
                  </a:lnTo>
                  <a:lnTo>
                    <a:pt x="84502" y="219873"/>
                  </a:lnTo>
                  <a:lnTo>
                    <a:pt x="132203" y="219873"/>
                  </a:lnTo>
                  <a:cubicBezTo>
                    <a:pt x="138155" y="219873"/>
                    <a:pt x="143026" y="215003"/>
                    <a:pt x="143026" y="209050"/>
                  </a:cubicBezTo>
                  <a:cubicBezTo>
                    <a:pt x="143026" y="201551"/>
                    <a:pt x="147046" y="194593"/>
                    <a:pt x="153463" y="190882"/>
                  </a:cubicBezTo>
                  <a:lnTo>
                    <a:pt x="155860" y="189490"/>
                  </a:lnTo>
                  <a:cubicBezTo>
                    <a:pt x="162354" y="185779"/>
                    <a:pt x="170394" y="185779"/>
                    <a:pt x="176888" y="189490"/>
                  </a:cubicBezTo>
                  <a:cubicBezTo>
                    <a:pt x="182069" y="192505"/>
                    <a:pt x="188717" y="190727"/>
                    <a:pt x="191655" y="185547"/>
                  </a:cubicBezTo>
                  <a:lnTo>
                    <a:pt x="215467" y="144263"/>
                  </a:lnTo>
                  <a:cubicBezTo>
                    <a:pt x="216936" y="141789"/>
                    <a:pt x="217322" y="138851"/>
                    <a:pt x="216549" y="136068"/>
                  </a:cubicBezTo>
                  <a:cubicBezTo>
                    <a:pt x="215776" y="133285"/>
                    <a:pt x="213998" y="130965"/>
                    <a:pt x="211524" y="129497"/>
                  </a:cubicBezTo>
                  <a:cubicBezTo>
                    <a:pt x="205030" y="125785"/>
                    <a:pt x="201009" y="118828"/>
                    <a:pt x="201009" y="111328"/>
                  </a:cubicBezTo>
                  <a:lnTo>
                    <a:pt x="201009" y="108622"/>
                  </a:lnTo>
                  <a:cubicBezTo>
                    <a:pt x="201164" y="101046"/>
                    <a:pt x="205262" y="94088"/>
                    <a:pt x="211678" y="9037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7" name="Frihandsfigur: Form 406">
              <a:extLst>
                <a:ext uri="{FF2B5EF4-FFF2-40B4-BE49-F238E27FC236}">
                  <a16:creationId xmlns:a16="http://schemas.microsoft.com/office/drawing/2014/main" id="{C75DB512-FB48-48E5-A9F7-FEF52FF9BEB2}"/>
                </a:ext>
              </a:extLst>
            </p:cNvPr>
            <p:cNvSpPr/>
            <p:nvPr/>
          </p:nvSpPr>
          <p:spPr>
            <a:xfrm>
              <a:off x="6177099" y="2784686"/>
              <a:ext cx="87361" cy="87361"/>
            </a:xfrm>
            <a:custGeom>
              <a:avLst/>
              <a:gdLst>
                <a:gd name="connsiteX0" fmla="*/ 87362 w 87361"/>
                <a:gd name="connsiteY0" fmla="*/ 43681 h 87361"/>
                <a:gd name="connsiteX1" fmla="*/ 43681 w 87361"/>
                <a:gd name="connsiteY1" fmla="*/ 0 h 87361"/>
                <a:gd name="connsiteX2" fmla="*/ 0 w 87361"/>
                <a:gd name="connsiteY2" fmla="*/ 43681 h 87361"/>
                <a:gd name="connsiteX3" fmla="*/ 43681 w 87361"/>
                <a:gd name="connsiteY3" fmla="*/ 87362 h 87361"/>
                <a:gd name="connsiteX4" fmla="*/ 87362 w 87361"/>
                <a:gd name="connsiteY4" fmla="*/ 43681 h 87361"/>
                <a:gd name="connsiteX5" fmla="*/ 21647 w 87361"/>
                <a:gd name="connsiteY5" fmla="*/ 43681 h 87361"/>
                <a:gd name="connsiteX6" fmla="*/ 43681 w 87361"/>
                <a:gd name="connsiteY6" fmla="*/ 21647 h 87361"/>
                <a:gd name="connsiteX7" fmla="*/ 65715 w 87361"/>
                <a:gd name="connsiteY7" fmla="*/ 43681 h 87361"/>
                <a:gd name="connsiteX8" fmla="*/ 43681 w 87361"/>
                <a:gd name="connsiteY8" fmla="*/ 65715 h 87361"/>
                <a:gd name="connsiteX9" fmla="*/ 21647 w 87361"/>
                <a:gd name="connsiteY9" fmla="*/ 43681 h 87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361" h="87361">
                  <a:moveTo>
                    <a:pt x="87362" y="43681"/>
                  </a:moveTo>
                  <a:cubicBezTo>
                    <a:pt x="87362" y="19637"/>
                    <a:pt x="67802" y="0"/>
                    <a:pt x="43681" y="0"/>
                  </a:cubicBezTo>
                  <a:cubicBezTo>
                    <a:pt x="19560" y="0"/>
                    <a:pt x="0" y="19560"/>
                    <a:pt x="0" y="43681"/>
                  </a:cubicBezTo>
                  <a:cubicBezTo>
                    <a:pt x="0" y="67802"/>
                    <a:pt x="19560" y="87362"/>
                    <a:pt x="43681" y="87362"/>
                  </a:cubicBezTo>
                  <a:cubicBezTo>
                    <a:pt x="67802" y="87362"/>
                    <a:pt x="87362" y="67725"/>
                    <a:pt x="87362" y="43681"/>
                  </a:cubicBezTo>
                  <a:close/>
                  <a:moveTo>
                    <a:pt x="21647" y="43681"/>
                  </a:moveTo>
                  <a:cubicBezTo>
                    <a:pt x="21647" y="31543"/>
                    <a:pt x="31543" y="21647"/>
                    <a:pt x="43681" y="21647"/>
                  </a:cubicBezTo>
                  <a:cubicBezTo>
                    <a:pt x="55819" y="21647"/>
                    <a:pt x="65715" y="31543"/>
                    <a:pt x="65715" y="43681"/>
                  </a:cubicBezTo>
                  <a:cubicBezTo>
                    <a:pt x="65715" y="55819"/>
                    <a:pt x="55819" y="65715"/>
                    <a:pt x="43681" y="65715"/>
                  </a:cubicBezTo>
                  <a:cubicBezTo>
                    <a:pt x="31543" y="65715"/>
                    <a:pt x="21647" y="55819"/>
                    <a:pt x="21647" y="4368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8" name="Frihandsfigur: Form 407">
              <a:extLst>
                <a:ext uri="{FF2B5EF4-FFF2-40B4-BE49-F238E27FC236}">
                  <a16:creationId xmlns:a16="http://schemas.microsoft.com/office/drawing/2014/main" id="{60D7B371-C095-4B8A-A10F-C84325669BFF}"/>
                </a:ext>
              </a:extLst>
            </p:cNvPr>
            <p:cNvSpPr/>
            <p:nvPr/>
          </p:nvSpPr>
          <p:spPr>
            <a:xfrm>
              <a:off x="5831827" y="3081948"/>
              <a:ext cx="589421" cy="223198"/>
            </a:xfrm>
            <a:custGeom>
              <a:avLst/>
              <a:gdLst>
                <a:gd name="connsiteX0" fmla="*/ 538242 w 589421"/>
                <a:gd name="connsiteY0" fmla="*/ 0 h 223198"/>
                <a:gd name="connsiteX1" fmla="*/ 501983 w 589421"/>
                <a:gd name="connsiteY1" fmla="*/ 14998 h 223198"/>
                <a:gd name="connsiteX2" fmla="*/ 443380 w 589421"/>
                <a:gd name="connsiteY2" fmla="*/ 73601 h 223198"/>
                <a:gd name="connsiteX3" fmla="*/ 409364 w 589421"/>
                <a:gd name="connsiteY3" fmla="*/ 87671 h 223198"/>
                <a:gd name="connsiteX4" fmla="*/ 368543 w 589421"/>
                <a:gd name="connsiteY4" fmla="*/ 87671 h 223198"/>
                <a:gd name="connsiteX5" fmla="*/ 374574 w 589421"/>
                <a:gd name="connsiteY5" fmla="*/ 64942 h 223198"/>
                <a:gd name="connsiteX6" fmla="*/ 328651 w 589421"/>
                <a:gd name="connsiteY6" fmla="*/ 19019 h 223198"/>
                <a:gd name="connsiteX7" fmla="*/ 173100 w 589421"/>
                <a:gd name="connsiteY7" fmla="*/ 19019 h 223198"/>
                <a:gd name="connsiteX8" fmla="*/ 77234 w 589421"/>
                <a:gd name="connsiteY8" fmla="*/ 60303 h 223198"/>
                <a:gd name="connsiteX9" fmla="*/ 51953 w 589421"/>
                <a:gd name="connsiteY9" fmla="*/ 87053 h 223198"/>
                <a:gd name="connsiteX10" fmla="*/ 11597 w 589421"/>
                <a:gd name="connsiteY10" fmla="*/ 87053 h 223198"/>
                <a:gd name="connsiteX11" fmla="*/ 0 w 589421"/>
                <a:gd name="connsiteY11" fmla="*/ 98649 h 223198"/>
                <a:gd name="connsiteX12" fmla="*/ 0 w 589421"/>
                <a:gd name="connsiteY12" fmla="*/ 211601 h 223198"/>
                <a:gd name="connsiteX13" fmla="*/ 11597 w 589421"/>
                <a:gd name="connsiteY13" fmla="*/ 223198 h 223198"/>
                <a:gd name="connsiteX14" fmla="*/ 384624 w 589421"/>
                <a:gd name="connsiteY14" fmla="*/ 223198 h 223198"/>
                <a:gd name="connsiteX15" fmla="*/ 477165 w 589421"/>
                <a:gd name="connsiteY15" fmla="*/ 184851 h 223198"/>
                <a:gd name="connsiteX16" fmla="*/ 574423 w 589421"/>
                <a:gd name="connsiteY16" fmla="*/ 87594 h 223198"/>
                <a:gd name="connsiteX17" fmla="*/ 589422 w 589421"/>
                <a:gd name="connsiteY17" fmla="*/ 51335 h 223198"/>
                <a:gd name="connsiteX18" fmla="*/ 574423 w 589421"/>
                <a:gd name="connsiteY18" fmla="*/ 15076 h 223198"/>
                <a:gd name="connsiteX19" fmla="*/ 538242 w 589421"/>
                <a:gd name="connsiteY19" fmla="*/ 0 h 223198"/>
                <a:gd name="connsiteX20" fmla="*/ 558111 w 589421"/>
                <a:gd name="connsiteY20" fmla="*/ 71127 h 223198"/>
                <a:gd name="connsiteX21" fmla="*/ 460853 w 589421"/>
                <a:gd name="connsiteY21" fmla="*/ 168384 h 223198"/>
                <a:gd name="connsiteX22" fmla="*/ 384701 w 589421"/>
                <a:gd name="connsiteY22" fmla="*/ 199927 h 223198"/>
                <a:gd name="connsiteX23" fmla="*/ 23271 w 589421"/>
                <a:gd name="connsiteY23" fmla="*/ 199927 h 223198"/>
                <a:gd name="connsiteX24" fmla="*/ 23271 w 589421"/>
                <a:gd name="connsiteY24" fmla="*/ 110169 h 223198"/>
                <a:gd name="connsiteX25" fmla="*/ 57056 w 589421"/>
                <a:gd name="connsiteY25" fmla="*/ 110169 h 223198"/>
                <a:gd name="connsiteX26" fmla="*/ 65482 w 589421"/>
                <a:gd name="connsiteY26" fmla="*/ 106535 h 223198"/>
                <a:gd name="connsiteX27" fmla="*/ 94243 w 589421"/>
                <a:gd name="connsiteY27" fmla="*/ 76229 h 223198"/>
                <a:gd name="connsiteX28" fmla="*/ 173255 w 589421"/>
                <a:gd name="connsiteY28" fmla="*/ 42212 h 223198"/>
                <a:gd name="connsiteX29" fmla="*/ 328805 w 589421"/>
                <a:gd name="connsiteY29" fmla="*/ 42212 h 223198"/>
                <a:gd name="connsiteX30" fmla="*/ 351535 w 589421"/>
                <a:gd name="connsiteY30" fmla="*/ 65019 h 223198"/>
                <a:gd name="connsiteX31" fmla="*/ 330351 w 589421"/>
                <a:gd name="connsiteY31" fmla="*/ 87671 h 223198"/>
                <a:gd name="connsiteX32" fmla="*/ 261931 w 589421"/>
                <a:gd name="connsiteY32" fmla="*/ 87671 h 223198"/>
                <a:gd name="connsiteX33" fmla="*/ 250334 w 589421"/>
                <a:gd name="connsiteY33" fmla="*/ 99268 h 223198"/>
                <a:gd name="connsiteX34" fmla="*/ 250334 w 589421"/>
                <a:gd name="connsiteY34" fmla="*/ 99345 h 223198"/>
                <a:gd name="connsiteX35" fmla="*/ 250334 w 589421"/>
                <a:gd name="connsiteY35" fmla="*/ 99423 h 223198"/>
                <a:gd name="connsiteX36" fmla="*/ 261931 w 589421"/>
                <a:gd name="connsiteY36" fmla="*/ 111019 h 223198"/>
                <a:gd name="connsiteX37" fmla="*/ 261931 w 589421"/>
                <a:gd name="connsiteY37" fmla="*/ 111019 h 223198"/>
                <a:gd name="connsiteX38" fmla="*/ 328805 w 589421"/>
                <a:gd name="connsiteY38" fmla="*/ 110942 h 223198"/>
                <a:gd name="connsiteX39" fmla="*/ 330970 w 589421"/>
                <a:gd name="connsiteY39" fmla="*/ 110865 h 223198"/>
                <a:gd name="connsiteX40" fmla="*/ 409518 w 589421"/>
                <a:gd name="connsiteY40" fmla="*/ 110865 h 223198"/>
                <a:gd name="connsiteX41" fmla="*/ 459925 w 589421"/>
                <a:gd name="connsiteY41" fmla="*/ 89991 h 223198"/>
                <a:gd name="connsiteX42" fmla="*/ 518527 w 589421"/>
                <a:gd name="connsiteY42" fmla="*/ 31389 h 223198"/>
                <a:gd name="connsiteX43" fmla="*/ 558188 w 589421"/>
                <a:gd name="connsiteY43" fmla="*/ 31389 h 223198"/>
                <a:gd name="connsiteX44" fmla="*/ 566383 w 589421"/>
                <a:gd name="connsiteY44" fmla="*/ 51257 h 223198"/>
                <a:gd name="connsiteX45" fmla="*/ 558111 w 589421"/>
                <a:gd name="connsiteY45" fmla="*/ 71127 h 22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89421" h="223198">
                  <a:moveTo>
                    <a:pt x="538242" y="0"/>
                  </a:moveTo>
                  <a:cubicBezTo>
                    <a:pt x="524557" y="0"/>
                    <a:pt x="511646" y="5335"/>
                    <a:pt x="501983" y="14998"/>
                  </a:cubicBezTo>
                  <a:lnTo>
                    <a:pt x="443380" y="73601"/>
                  </a:lnTo>
                  <a:cubicBezTo>
                    <a:pt x="434335" y="82646"/>
                    <a:pt x="422275" y="87671"/>
                    <a:pt x="409364" y="87671"/>
                  </a:cubicBezTo>
                  <a:lnTo>
                    <a:pt x="368543" y="87671"/>
                  </a:lnTo>
                  <a:cubicBezTo>
                    <a:pt x="372409" y="80945"/>
                    <a:pt x="374574" y="73214"/>
                    <a:pt x="374574" y="64942"/>
                  </a:cubicBezTo>
                  <a:cubicBezTo>
                    <a:pt x="374574" y="39661"/>
                    <a:pt x="353931" y="19019"/>
                    <a:pt x="328651" y="19019"/>
                  </a:cubicBezTo>
                  <a:lnTo>
                    <a:pt x="173100" y="19019"/>
                  </a:lnTo>
                  <a:cubicBezTo>
                    <a:pt x="136995" y="19019"/>
                    <a:pt x="102051" y="34017"/>
                    <a:pt x="77234" y="60303"/>
                  </a:cubicBezTo>
                  <a:lnTo>
                    <a:pt x="51953" y="87053"/>
                  </a:lnTo>
                  <a:lnTo>
                    <a:pt x="11597" y="87053"/>
                  </a:lnTo>
                  <a:cubicBezTo>
                    <a:pt x="5180" y="87053"/>
                    <a:pt x="0" y="92233"/>
                    <a:pt x="0" y="98649"/>
                  </a:cubicBezTo>
                  <a:lnTo>
                    <a:pt x="0" y="211601"/>
                  </a:lnTo>
                  <a:cubicBezTo>
                    <a:pt x="0" y="218018"/>
                    <a:pt x="5180" y="223198"/>
                    <a:pt x="11597" y="223198"/>
                  </a:cubicBezTo>
                  <a:lnTo>
                    <a:pt x="384624" y="223198"/>
                  </a:lnTo>
                  <a:cubicBezTo>
                    <a:pt x="419568" y="223198"/>
                    <a:pt x="452426" y="209591"/>
                    <a:pt x="477165" y="184851"/>
                  </a:cubicBezTo>
                  <a:lnTo>
                    <a:pt x="574423" y="87594"/>
                  </a:lnTo>
                  <a:cubicBezTo>
                    <a:pt x="584087" y="77930"/>
                    <a:pt x="589422" y="65019"/>
                    <a:pt x="589422" y="51335"/>
                  </a:cubicBezTo>
                  <a:cubicBezTo>
                    <a:pt x="589422" y="37651"/>
                    <a:pt x="584087" y="24740"/>
                    <a:pt x="574423" y="15076"/>
                  </a:cubicBezTo>
                  <a:cubicBezTo>
                    <a:pt x="564837" y="5335"/>
                    <a:pt x="551925" y="0"/>
                    <a:pt x="538242" y="0"/>
                  </a:cubicBezTo>
                  <a:close/>
                  <a:moveTo>
                    <a:pt x="558111" y="71127"/>
                  </a:moveTo>
                  <a:lnTo>
                    <a:pt x="460853" y="168384"/>
                  </a:lnTo>
                  <a:cubicBezTo>
                    <a:pt x="440520" y="188717"/>
                    <a:pt x="413461" y="199927"/>
                    <a:pt x="384701" y="199927"/>
                  </a:cubicBezTo>
                  <a:lnTo>
                    <a:pt x="23271" y="199927"/>
                  </a:lnTo>
                  <a:lnTo>
                    <a:pt x="23271" y="110169"/>
                  </a:lnTo>
                  <a:lnTo>
                    <a:pt x="57056" y="110169"/>
                  </a:lnTo>
                  <a:cubicBezTo>
                    <a:pt x="60225" y="110169"/>
                    <a:pt x="63318" y="108855"/>
                    <a:pt x="65482" y="106535"/>
                  </a:cubicBezTo>
                  <a:lnTo>
                    <a:pt x="94243" y="76229"/>
                  </a:lnTo>
                  <a:cubicBezTo>
                    <a:pt x="114730" y="54582"/>
                    <a:pt x="143490" y="42212"/>
                    <a:pt x="173255" y="42212"/>
                  </a:cubicBezTo>
                  <a:lnTo>
                    <a:pt x="328805" y="42212"/>
                  </a:lnTo>
                  <a:cubicBezTo>
                    <a:pt x="341329" y="42212"/>
                    <a:pt x="351535" y="52417"/>
                    <a:pt x="351535" y="65019"/>
                  </a:cubicBezTo>
                  <a:cubicBezTo>
                    <a:pt x="351535" y="77002"/>
                    <a:pt x="342180" y="86898"/>
                    <a:pt x="330351" y="87671"/>
                  </a:cubicBezTo>
                  <a:lnTo>
                    <a:pt x="261931" y="87671"/>
                  </a:lnTo>
                  <a:cubicBezTo>
                    <a:pt x="255514" y="87671"/>
                    <a:pt x="250334" y="92851"/>
                    <a:pt x="250334" y="99268"/>
                  </a:cubicBezTo>
                  <a:cubicBezTo>
                    <a:pt x="250334" y="99268"/>
                    <a:pt x="250334" y="99345"/>
                    <a:pt x="250334" y="99345"/>
                  </a:cubicBezTo>
                  <a:cubicBezTo>
                    <a:pt x="250334" y="99345"/>
                    <a:pt x="250334" y="99423"/>
                    <a:pt x="250334" y="99423"/>
                  </a:cubicBezTo>
                  <a:cubicBezTo>
                    <a:pt x="250334" y="105839"/>
                    <a:pt x="255514" y="111019"/>
                    <a:pt x="261931" y="111019"/>
                  </a:cubicBezTo>
                  <a:cubicBezTo>
                    <a:pt x="261931" y="111019"/>
                    <a:pt x="261931" y="111019"/>
                    <a:pt x="261931" y="111019"/>
                  </a:cubicBezTo>
                  <a:lnTo>
                    <a:pt x="328805" y="110942"/>
                  </a:lnTo>
                  <a:cubicBezTo>
                    <a:pt x="329501" y="110942"/>
                    <a:pt x="330274" y="110942"/>
                    <a:pt x="330970" y="110865"/>
                  </a:cubicBezTo>
                  <a:lnTo>
                    <a:pt x="409518" y="110865"/>
                  </a:lnTo>
                  <a:cubicBezTo>
                    <a:pt x="428537" y="110865"/>
                    <a:pt x="446473" y="103443"/>
                    <a:pt x="459925" y="89991"/>
                  </a:cubicBezTo>
                  <a:lnTo>
                    <a:pt x="518527" y="31389"/>
                  </a:lnTo>
                  <a:cubicBezTo>
                    <a:pt x="529119" y="20797"/>
                    <a:pt x="547596" y="20797"/>
                    <a:pt x="558188" y="31389"/>
                  </a:cubicBezTo>
                  <a:cubicBezTo>
                    <a:pt x="563522" y="36723"/>
                    <a:pt x="566383" y="43758"/>
                    <a:pt x="566383" y="51257"/>
                  </a:cubicBezTo>
                  <a:cubicBezTo>
                    <a:pt x="566383" y="58757"/>
                    <a:pt x="563368" y="65792"/>
                    <a:pt x="558111" y="7112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0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307817" y="1431408"/>
            <a:ext cx="635095" cy="438010"/>
            <a:chOff x="9824804" y="1109968"/>
            <a:chExt cx="736931" cy="508244"/>
          </a:xfrm>
          <a:solidFill>
            <a:srgbClr val="333333"/>
          </a:solidFill>
        </p:grpSpPr>
        <p:sp>
          <p:nvSpPr>
            <p:cNvPr id="410" name="Frihandsfigur: Form 409">
              <a:extLst>
                <a:ext uri="{FF2B5EF4-FFF2-40B4-BE49-F238E27FC236}">
                  <a16:creationId xmlns:a16="http://schemas.microsoft.com/office/drawing/2014/main" id="{073B3A5B-DC3B-40BB-9183-426FA8F5823B}"/>
                </a:ext>
              </a:extLst>
            </p:cNvPr>
            <p:cNvSpPr/>
            <p:nvPr/>
          </p:nvSpPr>
          <p:spPr>
            <a:xfrm>
              <a:off x="10006949" y="1228409"/>
              <a:ext cx="372409" cy="230542"/>
            </a:xfrm>
            <a:custGeom>
              <a:avLst/>
              <a:gdLst>
                <a:gd name="connsiteX0" fmla="*/ 372409 w 372409"/>
                <a:gd name="connsiteY0" fmla="*/ 10360 h 230542"/>
                <a:gd name="connsiteX1" fmla="*/ 371945 w 372409"/>
                <a:gd name="connsiteY1" fmla="*/ 7576 h 230542"/>
                <a:gd name="connsiteX2" fmla="*/ 371867 w 372409"/>
                <a:gd name="connsiteY2" fmla="*/ 7267 h 230542"/>
                <a:gd name="connsiteX3" fmla="*/ 371790 w 372409"/>
                <a:gd name="connsiteY3" fmla="*/ 7035 h 230542"/>
                <a:gd name="connsiteX4" fmla="*/ 370399 w 372409"/>
                <a:gd name="connsiteY4" fmla="*/ 4407 h 230542"/>
                <a:gd name="connsiteX5" fmla="*/ 370089 w 372409"/>
                <a:gd name="connsiteY5" fmla="*/ 4020 h 230542"/>
                <a:gd name="connsiteX6" fmla="*/ 368157 w 372409"/>
                <a:gd name="connsiteY6" fmla="*/ 2165 h 230542"/>
                <a:gd name="connsiteX7" fmla="*/ 367847 w 372409"/>
                <a:gd name="connsiteY7" fmla="*/ 1933 h 230542"/>
                <a:gd name="connsiteX8" fmla="*/ 365219 w 372409"/>
                <a:gd name="connsiteY8" fmla="*/ 619 h 230542"/>
                <a:gd name="connsiteX9" fmla="*/ 364601 w 372409"/>
                <a:gd name="connsiteY9" fmla="*/ 464 h 230542"/>
                <a:gd name="connsiteX10" fmla="*/ 361585 w 372409"/>
                <a:gd name="connsiteY10" fmla="*/ 0 h 230542"/>
                <a:gd name="connsiteX11" fmla="*/ 10824 w 372409"/>
                <a:gd name="connsiteY11" fmla="*/ 0 h 230542"/>
                <a:gd name="connsiteX12" fmla="*/ 7809 w 372409"/>
                <a:gd name="connsiteY12" fmla="*/ 464 h 230542"/>
                <a:gd name="connsiteX13" fmla="*/ 7190 w 372409"/>
                <a:gd name="connsiteY13" fmla="*/ 619 h 230542"/>
                <a:gd name="connsiteX14" fmla="*/ 4561 w 372409"/>
                <a:gd name="connsiteY14" fmla="*/ 1933 h 230542"/>
                <a:gd name="connsiteX15" fmla="*/ 4253 w 372409"/>
                <a:gd name="connsiteY15" fmla="*/ 2165 h 230542"/>
                <a:gd name="connsiteX16" fmla="*/ 2320 w 372409"/>
                <a:gd name="connsiteY16" fmla="*/ 4020 h 230542"/>
                <a:gd name="connsiteX17" fmla="*/ 2010 w 372409"/>
                <a:gd name="connsiteY17" fmla="*/ 4407 h 230542"/>
                <a:gd name="connsiteX18" fmla="*/ 618 w 372409"/>
                <a:gd name="connsiteY18" fmla="*/ 7035 h 230542"/>
                <a:gd name="connsiteX19" fmla="*/ 541 w 372409"/>
                <a:gd name="connsiteY19" fmla="*/ 7267 h 230542"/>
                <a:gd name="connsiteX20" fmla="*/ 464 w 372409"/>
                <a:gd name="connsiteY20" fmla="*/ 7576 h 230542"/>
                <a:gd name="connsiteX21" fmla="*/ 0 w 372409"/>
                <a:gd name="connsiteY21" fmla="*/ 10360 h 230542"/>
                <a:gd name="connsiteX22" fmla="*/ 0 w 372409"/>
                <a:gd name="connsiteY22" fmla="*/ 10669 h 230542"/>
                <a:gd name="connsiteX23" fmla="*/ 0 w 372409"/>
                <a:gd name="connsiteY23" fmla="*/ 10824 h 230542"/>
                <a:gd name="connsiteX24" fmla="*/ 0 w 372409"/>
                <a:gd name="connsiteY24" fmla="*/ 219719 h 230542"/>
                <a:gd name="connsiteX25" fmla="*/ 0 w 372409"/>
                <a:gd name="connsiteY25" fmla="*/ 219873 h 230542"/>
                <a:gd name="connsiteX26" fmla="*/ 0 w 372409"/>
                <a:gd name="connsiteY26" fmla="*/ 220183 h 230542"/>
                <a:gd name="connsiteX27" fmla="*/ 464 w 372409"/>
                <a:gd name="connsiteY27" fmla="*/ 222966 h 230542"/>
                <a:gd name="connsiteX28" fmla="*/ 541 w 372409"/>
                <a:gd name="connsiteY28" fmla="*/ 223275 h 230542"/>
                <a:gd name="connsiteX29" fmla="*/ 618 w 372409"/>
                <a:gd name="connsiteY29" fmla="*/ 223507 h 230542"/>
                <a:gd name="connsiteX30" fmla="*/ 2010 w 372409"/>
                <a:gd name="connsiteY30" fmla="*/ 226136 h 230542"/>
                <a:gd name="connsiteX31" fmla="*/ 2320 w 372409"/>
                <a:gd name="connsiteY31" fmla="*/ 226522 h 230542"/>
                <a:gd name="connsiteX32" fmla="*/ 4253 w 372409"/>
                <a:gd name="connsiteY32" fmla="*/ 228378 h 230542"/>
                <a:gd name="connsiteX33" fmla="*/ 4561 w 372409"/>
                <a:gd name="connsiteY33" fmla="*/ 228610 h 230542"/>
                <a:gd name="connsiteX34" fmla="*/ 7190 w 372409"/>
                <a:gd name="connsiteY34" fmla="*/ 229924 h 230542"/>
                <a:gd name="connsiteX35" fmla="*/ 7809 w 372409"/>
                <a:gd name="connsiteY35" fmla="*/ 230079 h 230542"/>
                <a:gd name="connsiteX36" fmla="*/ 10824 w 372409"/>
                <a:gd name="connsiteY36" fmla="*/ 230542 h 230542"/>
                <a:gd name="connsiteX37" fmla="*/ 361585 w 372409"/>
                <a:gd name="connsiteY37" fmla="*/ 230542 h 230542"/>
                <a:gd name="connsiteX38" fmla="*/ 364601 w 372409"/>
                <a:gd name="connsiteY38" fmla="*/ 230079 h 230542"/>
                <a:gd name="connsiteX39" fmla="*/ 365219 w 372409"/>
                <a:gd name="connsiteY39" fmla="*/ 229924 h 230542"/>
                <a:gd name="connsiteX40" fmla="*/ 367847 w 372409"/>
                <a:gd name="connsiteY40" fmla="*/ 228610 h 230542"/>
                <a:gd name="connsiteX41" fmla="*/ 368157 w 372409"/>
                <a:gd name="connsiteY41" fmla="*/ 228378 h 230542"/>
                <a:gd name="connsiteX42" fmla="*/ 370089 w 372409"/>
                <a:gd name="connsiteY42" fmla="*/ 226522 h 230542"/>
                <a:gd name="connsiteX43" fmla="*/ 370399 w 372409"/>
                <a:gd name="connsiteY43" fmla="*/ 226136 h 230542"/>
                <a:gd name="connsiteX44" fmla="*/ 371790 w 372409"/>
                <a:gd name="connsiteY44" fmla="*/ 223507 h 230542"/>
                <a:gd name="connsiteX45" fmla="*/ 371867 w 372409"/>
                <a:gd name="connsiteY45" fmla="*/ 223275 h 230542"/>
                <a:gd name="connsiteX46" fmla="*/ 371945 w 372409"/>
                <a:gd name="connsiteY46" fmla="*/ 222966 h 230542"/>
                <a:gd name="connsiteX47" fmla="*/ 372409 w 372409"/>
                <a:gd name="connsiteY47" fmla="*/ 220183 h 230542"/>
                <a:gd name="connsiteX48" fmla="*/ 372409 w 372409"/>
                <a:gd name="connsiteY48" fmla="*/ 219873 h 230542"/>
                <a:gd name="connsiteX49" fmla="*/ 372409 w 372409"/>
                <a:gd name="connsiteY49" fmla="*/ 219719 h 230542"/>
                <a:gd name="connsiteX50" fmla="*/ 372409 w 372409"/>
                <a:gd name="connsiteY50" fmla="*/ 10824 h 230542"/>
                <a:gd name="connsiteX51" fmla="*/ 372409 w 372409"/>
                <a:gd name="connsiteY51" fmla="*/ 10669 h 230542"/>
                <a:gd name="connsiteX52" fmla="*/ 372409 w 372409"/>
                <a:gd name="connsiteY52" fmla="*/ 10360 h 230542"/>
                <a:gd name="connsiteX53" fmla="*/ 330119 w 372409"/>
                <a:gd name="connsiteY53" fmla="*/ 21570 h 230542"/>
                <a:gd name="connsiteX54" fmla="*/ 186243 w 372409"/>
                <a:gd name="connsiteY54" fmla="*/ 133671 h 230542"/>
                <a:gd name="connsiteX55" fmla="*/ 42366 w 372409"/>
                <a:gd name="connsiteY55" fmla="*/ 21570 h 230542"/>
                <a:gd name="connsiteX56" fmla="*/ 330119 w 372409"/>
                <a:gd name="connsiteY56" fmla="*/ 21570 h 230542"/>
                <a:gd name="connsiteX57" fmla="*/ 350762 w 372409"/>
                <a:gd name="connsiteY57" fmla="*/ 32935 h 230542"/>
                <a:gd name="connsiteX58" fmla="*/ 350762 w 372409"/>
                <a:gd name="connsiteY58" fmla="*/ 197531 h 230542"/>
                <a:gd name="connsiteX59" fmla="*/ 245154 w 372409"/>
                <a:gd name="connsiteY59" fmla="*/ 115271 h 230542"/>
                <a:gd name="connsiteX60" fmla="*/ 350762 w 372409"/>
                <a:gd name="connsiteY60" fmla="*/ 32935 h 230542"/>
                <a:gd name="connsiteX61" fmla="*/ 127254 w 372409"/>
                <a:gd name="connsiteY61" fmla="*/ 115194 h 230542"/>
                <a:gd name="connsiteX62" fmla="*/ 21648 w 372409"/>
                <a:gd name="connsiteY62" fmla="*/ 197453 h 230542"/>
                <a:gd name="connsiteX63" fmla="*/ 21648 w 372409"/>
                <a:gd name="connsiteY63" fmla="*/ 32857 h 230542"/>
                <a:gd name="connsiteX64" fmla="*/ 127254 w 372409"/>
                <a:gd name="connsiteY64" fmla="*/ 115194 h 230542"/>
                <a:gd name="connsiteX65" fmla="*/ 42366 w 372409"/>
                <a:gd name="connsiteY65" fmla="*/ 208818 h 230542"/>
                <a:gd name="connsiteX66" fmla="*/ 144881 w 372409"/>
                <a:gd name="connsiteY66" fmla="*/ 128878 h 230542"/>
                <a:gd name="connsiteX67" fmla="*/ 179594 w 372409"/>
                <a:gd name="connsiteY67" fmla="*/ 155937 h 230542"/>
                <a:gd name="connsiteX68" fmla="*/ 186243 w 372409"/>
                <a:gd name="connsiteY68" fmla="*/ 158256 h 230542"/>
                <a:gd name="connsiteX69" fmla="*/ 192891 w 372409"/>
                <a:gd name="connsiteY69" fmla="*/ 155937 h 230542"/>
                <a:gd name="connsiteX70" fmla="*/ 227605 w 372409"/>
                <a:gd name="connsiteY70" fmla="*/ 128878 h 230542"/>
                <a:gd name="connsiteX71" fmla="*/ 330119 w 372409"/>
                <a:gd name="connsiteY71" fmla="*/ 208818 h 230542"/>
                <a:gd name="connsiteX72" fmla="*/ 42366 w 372409"/>
                <a:gd name="connsiteY72" fmla="*/ 208818 h 23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372409" h="230542">
                  <a:moveTo>
                    <a:pt x="372409" y="10360"/>
                  </a:moveTo>
                  <a:cubicBezTo>
                    <a:pt x="372409" y="9432"/>
                    <a:pt x="372177" y="8504"/>
                    <a:pt x="371945" y="7576"/>
                  </a:cubicBezTo>
                  <a:cubicBezTo>
                    <a:pt x="371945" y="7499"/>
                    <a:pt x="371945" y="7345"/>
                    <a:pt x="371867" y="7267"/>
                  </a:cubicBezTo>
                  <a:cubicBezTo>
                    <a:pt x="371867" y="7190"/>
                    <a:pt x="371790" y="7113"/>
                    <a:pt x="371790" y="7035"/>
                  </a:cubicBezTo>
                  <a:cubicBezTo>
                    <a:pt x="371481" y="6108"/>
                    <a:pt x="371017" y="5257"/>
                    <a:pt x="370399" y="4407"/>
                  </a:cubicBezTo>
                  <a:cubicBezTo>
                    <a:pt x="370322" y="4252"/>
                    <a:pt x="370167" y="4097"/>
                    <a:pt x="370089" y="4020"/>
                  </a:cubicBezTo>
                  <a:cubicBezTo>
                    <a:pt x="369549" y="3324"/>
                    <a:pt x="368852" y="2706"/>
                    <a:pt x="368157" y="2165"/>
                  </a:cubicBezTo>
                  <a:cubicBezTo>
                    <a:pt x="368079" y="2087"/>
                    <a:pt x="368002" y="2010"/>
                    <a:pt x="367847" y="1933"/>
                  </a:cubicBezTo>
                  <a:cubicBezTo>
                    <a:pt x="367074" y="1392"/>
                    <a:pt x="366146" y="928"/>
                    <a:pt x="365219" y="619"/>
                  </a:cubicBezTo>
                  <a:cubicBezTo>
                    <a:pt x="364987" y="541"/>
                    <a:pt x="364833" y="464"/>
                    <a:pt x="364601" y="464"/>
                  </a:cubicBezTo>
                  <a:cubicBezTo>
                    <a:pt x="363673" y="155"/>
                    <a:pt x="362668" y="0"/>
                    <a:pt x="361585" y="0"/>
                  </a:cubicBezTo>
                  <a:lnTo>
                    <a:pt x="10824" y="0"/>
                  </a:lnTo>
                  <a:cubicBezTo>
                    <a:pt x="9741" y="0"/>
                    <a:pt x="8814" y="232"/>
                    <a:pt x="7809" y="464"/>
                  </a:cubicBezTo>
                  <a:cubicBezTo>
                    <a:pt x="7576" y="541"/>
                    <a:pt x="7422" y="619"/>
                    <a:pt x="7190" y="619"/>
                  </a:cubicBezTo>
                  <a:cubicBezTo>
                    <a:pt x="6263" y="928"/>
                    <a:pt x="5411" y="1392"/>
                    <a:pt x="4561" y="1933"/>
                  </a:cubicBezTo>
                  <a:cubicBezTo>
                    <a:pt x="4484" y="2010"/>
                    <a:pt x="4406" y="2087"/>
                    <a:pt x="4253" y="2165"/>
                  </a:cubicBezTo>
                  <a:cubicBezTo>
                    <a:pt x="3556" y="2706"/>
                    <a:pt x="2860" y="3324"/>
                    <a:pt x="2320" y="4020"/>
                  </a:cubicBezTo>
                  <a:cubicBezTo>
                    <a:pt x="2242" y="4175"/>
                    <a:pt x="2088" y="4252"/>
                    <a:pt x="2010" y="4407"/>
                  </a:cubicBezTo>
                  <a:cubicBezTo>
                    <a:pt x="1469" y="5180"/>
                    <a:pt x="1005" y="6108"/>
                    <a:pt x="618" y="7035"/>
                  </a:cubicBezTo>
                  <a:cubicBezTo>
                    <a:pt x="618" y="7113"/>
                    <a:pt x="541" y="7190"/>
                    <a:pt x="541" y="7267"/>
                  </a:cubicBezTo>
                  <a:cubicBezTo>
                    <a:pt x="464" y="7345"/>
                    <a:pt x="541" y="7499"/>
                    <a:pt x="464" y="7576"/>
                  </a:cubicBezTo>
                  <a:cubicBezTo>
                    <a:pt x="155" y="8427"/>
                    <a:pt x="0" y="9355"/>
                    <a:pt x="0" y="10360"/>
                  </a:cubicBezTo>
                  <a:cubicBezTo>
                    <a:pt x="0" y="10437"/>
                    <a:pt x="0" y="10514"/>
                    <a:pt x="0" y="10669"/>
                  </a:cubicBezTo>
                  <a:cubicBezTo>
                    <a:pt x="0" y="10746"/>
                    <a:pt x="0" y="10746"/>
                    <a:pt x="0" y="10824"/>
                  </a:cubicBezTo>
                  <a:lnTo>
                    <a:pt x="0" y="219719"/>
                  </a:lnTo>
                  <a:cubicBezTo>
                    <a:pt x="0" y="219796"/>
                    <a:pt x="0" y="219796"/>
                    <a:pt x="0" y="219873"/>
                  </a:cubicBezTo>
                  <a:cubicBezTo>
                    <a:pt x="0" y="219951"/>
                    <a:pt x="0" y="220028"/>
                    <a:pt x="0" y="220183"/>
                  </a:cubicBezTo>
                  <a:cubicBezTo>
                    <a:pt x="0" y="221111"/>
                    <a:pt x="232" y="222038"/>
                    <a:pt x="464" y="222966"/>
                  </a:cubicBezTo>
                  <a:cubicBezTo>
                    <a:pt x="464" y="223043"/>
                    <a:pt x="464" y="223198"/>
                    <a:pt x="541" y="223275"/>
                  </a:cubicBezTo>
                  <a:cubicBezTo>
                    <a:pt x="541" y="223352"/>
                    <a:pt x="618" y="223430"/>
                    <a:pt x="618" y="223507"/>
                  </a:cubicBezTo>
                  <a:cubicBezTo>
                    <a:pt x="928" y="224435"/>
                    <a:pt x="1392" y="225285"/>
                    <a:pt x="2010" y="226136"/>
                  </a:cubicBezTo>
                  <a:cubicBezTo>
                    <a:pt x="2088" y="226290"/>
                    <a:pt x="2242" y="226445"/>
                    <a:pt x="2320" y="226522"/>
                  </a:cubicBezTo>
                  <a:cubicBezTo>
                    <a:pt x="2860" y="227218"/>
                    <a:pt x="3556" y="227837"/>
                    <a:pt x="4253" y="228378"/>
                  </a:cubicBezTo>
                  <a:cubicBezTo>
                    <a:pt x="4330" y="228455"/>
                    <a:pt x="4406" y="228532"/>
                    <a:pt x="4561" y="228610"/>
                  </a:cubicBezTo>
                  <a:cubicBezTo>
                    <a:pt x="5335" y="229151"/>
                    <a:pt x="6263" y="229615"/>
                    <a:pt x="7190" y="229924"/>
                  </a:cubicBezTo>
                  <a:cubicBezTo>
                    <a:pt x="7422" y="230001"/>
                    <a:pt x="7576" y="230079"/>
                    <a:pt x="7809" y="230079"/>
                  </a:cubicBezTo>
                  <a:cubicBezTo>
                    <a:pt x="8736" y="230388"/>
                    <a:pt x="9741" y="230542"/>
                    <a:pt x="10824" y="230542"/>
                  </a:cubicBezTo>
                  <a:lnTo>
                    <a:pt x="361585" y="230542"/>
                  </a:lnTo>
                  <a:cubicBezTo>
                    <a:pt x="362668" y="230542"/>
                    <a:pt x="363596" y="230310"/>
                    <a:pt x="364601" y="230079"/>
                  </a:cubicBezTo>
                  <a:cubicBezTo>
                    <a:pt x="364833" y="230001"/>
                    <a:pt x="364987" y="229924"/>
                    <a:pt x="365219" y="229924"/>
                  </a:cubicBezTo>
                  <a:cubicBezTo>
                    <a:pt x="366146" y="229615"/>
                    <a:pt x="366997" y="229151"/>
                    <a:pt x="367847" y="228610"/>
                  </a:cubicBezTo>
                  <a:cubicBezTo>
                    <a:pt x="367924" y="228532"/>
                    <a:pt x="368002" y="228455"/>
                    <a:pt x="368157" y="228378"/>
                  </a:cubicBezTo>
                  <a:cubicBezTo>
                    <a:pt x="368852" y="227837"/>
                    <a:pt x="369549" y="227218"/>
                    <a:pt x="370089" y="226522"/>
                  </a:cubicBezTo>
                  <a:cubicBezTo>
                    <a:pt x="370167" y="226368"/>
                    <a:pt x="370322" y="226290"/>
                    <a:pt x="370399" y="226136"/>
                  </a:cubicBezTo>
                  <a:cubicBezTo>
                    <a:pt x="370940" y="225363"/>
                    <a:pt x="371404" y="224435"/>
                    <a:pt x="371790" y="223507"/>
                  </a:cubicBezTo>
                  <a:cubicBezTo>
                    <a:pt x="371790" y="223430"/>
                    <a:pt x="371867" y="223352"/>
                    <a:pt x="371867" y="223275"/>
                  </a:cubicBezTo>
                  <a:cubicBezTo>
                    <a:pt x="371945" y="223198"/>
                    <a:pt x="371867" y="223043"/>
                    <a:pt x="371945" y="222966"/>
                  </a:cubicBezTo>
                  <a:cubicBezTo>
                    <a:pt x="372254" y="222115"/>
                    <a:pt x="372409" y="221188"/>
                    <a:pt x="372409" y="220183"/>
                  </a:cubicBezTo>
                  <a:cubicBezTo>
                    <a:pt x="372409" y="220105"/>
                    <a:pt x="372409" y="219951"/>
                    <a:pt x="372409" y="219873"/>
                  </a:cubicBezTo>
                  <a:cubicBezTo>
                    <a:pt x="372409" y="219796"/>
                    <a:pt x="372409" y="219796"/>
                    <a:pt x="372409" y="219719"/>
                  </a:cubicBezTo>
                  <a:lnTo>
                    <a:pt x="372409" y="10824"/>
                  </a:lnTo>
                  <a:cubicBezTo>
                    <a:pt x="372409" y="10746"/>
                    <a:pt x="372409" y="10746"/>
                    <a:pt x="372409" y="10669"/>
                  </a:cubicBezTo>
                  <a:cubicBezTo>
                    <a:pt x="372409" y="10514"/>
                    <a:pt x="372409" y="10437"/>
                    <a:pt x="372409" y="10360"/>
                  </a:cubicBezTo>
                  <a:close/>
                  <a:moveTo>
                    <a:pt x="330119" y="21570"/>
                  </a:moveTo>
                  <a:lnTo>
                    <a:pt x="186243" y="133671"/>
                  </a:lnTo>
                  <a:lnTo>
                    <a:pt x="42366" y="21570"/>
                  </a:lnTo>
                  <a:lnTo>
                    <a:pt x="330119" y="21570"/>
                  </a:lnTo>
                  <a:close/>
                  <a:moveTo>
                    <a:pt x="350762" y="32935"/>
                  </a:moveTo>
                  <a:lnTo>
                    <a:pt x="350762" y="197531"/>
                  </a:lnTo>
                  <a:lnTo>
                    <a:pt x="245154" y="115271"/>
                  </a:lnTo>
                  <a:lnTo>
                    <a:pt x="350762" y="32935"/>
                  </a:lnTo>
                  <a:close/>
                  <a:moveTo>
                    <a:pt x="127254" y="115194"/>
                  </a:moveTo>
                  <a:lnTo>
                    <a:pt x="21648" y="197453"/>
                  </a:lnTo>
                  <a:lnTo>
                    <a:pt x="21648" y="32857"/>
                  </a:lnTo>
                  <a:lnTo>
                    <a:pt x="127254" y="115194"/>
                  </a:lnTo>
                  <a:close/>
                  <a:moveTo>
                    <a:pt x="42366" y="208818"/>
                  </a:moveTo>
                  <a:lnTo>
                    <a:pt x="144881" y="128878"/>
                  </a:lnTo>
                  <a:lnTo>
                    <a:pt x="179594" y="155937"/>
                  </a:lnTo>
                  <a:cubicBezTo>
                    <a:pt x="181527" y="157483"/>
                    <a:pt x="183924" y="158256"/>
                    <a:pt x="186243" y="158256"/>
                  </a:cubicBezTo>
                  <a:cubicBezTo>
                    <a:pt x="188563" y="158256"/>
                    <a:pt x="190959" y="157483"/>
                    <a:pt x="192891" y="155937"/>
                  </a:cubicBezTo>
                  <a:lnTo>
                    <a:pt x="227605" y="128878"/>
                  </a:lnTo>
                  <a:lnTo>
                    <a:pt x="330119" y="208818"/>
                  </a:lnTo>
                  <a:lnTo>
                    <a:pt x="42366" y="208818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11" name="Frihandsfigur: Form 410">
              <a:extLst>
                <a:ext uri="{FF2B5EF4-FFF2-40B4-BE49-F238E27FC236}">
                  <a16:creationId xmlns:a16="http://schemas.microsoft.com/office/drawing/2014/main" id="{B588EB25-4BA9-4F42-B7EE-EF2E0C45CE49}"/>
                </a:ext>
              </a:extLst>
            </p:cNvPr>
            <p:cNvSpPr/>
            <p:nvPr/>
          </p:nvSpPr>
          <p:spPr>
            <a:xfrm>
              <a:off x="9824804" y="1109968"/>
              <a:ext cx="736931" cy="508244"/>
            </a:xfrm>
            <a:custGeom>
              <a:avLst/>
              <a:gdLst>
                <a:gd name="connsiteX0" fmla="*/ 725257 w 736931"/>
                <a:gd name="connsiteY0" fmla="*/ 433330 h 508244"/>
                <a:gd name="connsiteX1" fmla="*/ 692090 w 736931"/>
                <a:gd name="connsiteY1" fmla="*/ 433330 h 508244"/>
                <a:gd name="connsiteX2" fmla="*/ 692090 w 736931"/>
                <a:gd name="connsiteY2" fmla="*/ 35331 h 508244"/>
                <a:gd name="connsiteX3" fmla="*/ 656760 w 736931"/>
                <a:gd name="connsiteY3" fmla="*/ 0 h 508244"/>
                <a:gd name="connsiteX4" fmla="*/ 80094 w 736931"/>
                <a:gd name="connsiteY4" fmla="*/ 0 h 508244"/>
                <a:gd name="connsiteX5" fmla="*/ 44763 w 736931"/>
                <a:gd name="connsiteY5" fmla="*/ 35331 h 508244"/>
                <a:gd name="connsiteX6" fmla="*/ 44763 w 736931"/>
                <a:gd name="connsiteY6" fmla="*/ 433330 h 508244"/>
                <a:gd name="connsiteX7" fmla="*/ 11597 w 736931"/>
                <a:gd name="connsiteY7" fmla="*/ 433330 h 508244"/>
                <a:gd name="connsiteX8" fmla="*/ 0 w 736931"/>
                <a:gd name="connsiteY8" fmla="*/ 444927 h 508244"/>
                <a:gd name="connsiteX9" fmla="*/ 0 w 736931"/>
                <a:gd name="connsiteY9" fmla="*/ 472836 h 508244"/>
                <a:gd name="connsiteX10" fmla="*/ 35408 w 736931"/>
                <a:gd name="connsiteY10" fmla="*/ 508245 h 508244"/>
                <a:gd name="connsiteX11" fmla="*/ 701523 w 736931"/>
                <a:gd name="connsiteY11" fmla="*/ 508245 h 508244"/>
                <a:gd name="connsiteX12" fmla="*/ 736931 w 736931"/>
                <a:gd name="connsiteY12" fmla="*/ 472836 h 508244"/>
                <a:gd name="connsiteX13" fmla="*/ 736931 w 736931"/>
                <a:gd name="connsiteY13" fmla="*/ 444927 h 508244"/>
                <a:gd name="connsiteX14" fmla="*/ 725257 w 736931"/>
                <a:gd name="connsiteY14" fmla="*/ 433330 h 508244"/>
                <a:gd name="connsiteX15" fmla="*/ 67879 w 736931"/>
                <a:gd name="connsiteY15" fmla="*/ 35331 h 508244"/>
                <a:gd name="connsiteX16" fmla="*/ 80017 w 736931"/>
                <a:gd name="connsiteY16" fmla="*/ 23193 h 508244"/>
                <a:gd name="connsiteX17" fmla="*/ 656682 w 736931"/>
                <a:gd name="connsiteY17" fmla="*/ 23193 h 508244"/>
                <a:gd name="connsiteX18" fmla="*/ 668820 w 736931"/>
                <a:gd name="connsiteY18" fmla="*/ 35331 h 508244"/>
                <a:gd name="connsiteX19" fmla="*/ 668820 w 736931"/>
                <a:gd name="connsiteY19" fmla="*/ 433330 h 508244"/>
                <a:gd name="connsiteX20" fmla="*/ 67801 w 736931"/>
                <a:gd name="connsiteY20" fmla="*/ 433330 h 508244"/>
                <a:gd name="connsiteX21" fmla="*/ 67801 w 736931"/>
                <a:gd name="connsiteY21" fmla="*/ 35331 h 508244"/>
                <a:gd name="connsiteX22" fmla="*/ 713661 w 736931"/>
                <a:gd name="connsiteY22" fmla="*/ 472836 h 508244"/>
                <a:gd name="connsiteX23" fmla="*/ 701446 w 736931"/>
                <a:gd name="connsiteY23" fmla="*/ 485051 h 508244"/>
                <a:gd name="connsiteX24" fmla="*/ 35331 w 736931"/>
                <a:gd name="connsiteY24" fmla="*/ 485051 h 508244"/>
                <a:gd name="connsiteX25" fmla="*/ 23116 w 736931"/>
                <a:gd name="connsiteY25" fmla="*/ 472836 h 508244"/>
                <a:gd name="connsiteX26" fmla="*/ 23116 w 736931"/>
                <a:gd name="connsiteY26" fmla="*/ 456523 h 508244"/>
                <a:gd name="connsiteX27" fmla="*/ 713661 w 736931"/>
                <a:gd name="connsiteY27" fmla="*/ 456523 h 508244"/>
                <a:gd name="connsiteX28" fmla="*/ 713661 w 736931"/>
                <a:gd name="connsiteY28" fmla="*/ 472836 h 50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36931" h="508244">
                  <a:moveTo>
                    <a:pt x="725257" y="433330"/>
                  </a:moveTo>
                  <a:lnTo>
                    <a:pt x="692090" y="433330"/>
                  </a:lnTo>
                  <a:lnTo>
                    <a:pt x="692090" y="35331"/>
                  </a:lnTo>
                  <a:cubicBezTo>
                    <a:pt x="692090" y="15849"/>
                    <a:pt x="676242" y="0"/>
                    <a:pt x="656760" y="0"/>
                  </a:cubicBezTo>
                  <a:lnTo>
                    <a:pt x="80094" y="0"/>
                  </a:lnTo>
                  <a:cubicBezTo>
                    <a:pt x="60612" y="0"/>
                    <a:pt x="44763" y="15849"/>
                    <a:pt x="44763" y="35331"/>
                  </a:cubicBezTo>
                  <a:lnTo>
                    <a:pt x="44763" y="433330"/>
                  </a:lnTo>
                  <a:lnTo>
                    <a:pt x="11597" y="433330"/>
                  </a:lnTo>
                  <a:cubicBezTo>
                    <a:pt x="5179" y="433330"/>
                    <a:pt x="0" y="438510"/>
                    <a:pt x="0" y="444927"/>
                  </a:cubicBezTo>
                  <a:lnTo>
                    <a:pt x="0" y="472836"/>
                  </a:lnTo>
                  <a:cubicBezTo>
                    <a:pt x="0" y="492396"/>
                    <a:pt x="15926" y="508245"/>
                    <a:pt x="35408" y="508245"/>
                  </a:cubicBezTo>
                  <a:lnTo>
                    <a:pt x="701523" y="508245"/>
                  </a:lnTo>
                  <a:cubicBezTo>
                    <a:pt x="721082" y="508245"/>
                    <a:pt x="736931" y="492319"/>
                    <a:pt x="736931" y="472836"/>
                  </a:cubicBezTo>
                  <a:lnTo>
                    <a:pt x="736931" y="444927"/>
                  </a:lnTo>
                  <a:cubicBezTo>
                    <a:pt x="736854" y="438510"/>
                    <a:pt x="731674" y="433330"/>
                    <a:pt x="725257" y="433330"/>
                  </a:cubicBezTo>
                  <a:close/>
                  <a:moveTo>
                    <a:pt x="67879" y="35331"/>
                  </a:moveTo>
                  <a:cubicBezTo>
                    <a:pt x="67879" y="28605"/>
                    <a:pt x="73368" y="23193"/>
                    <a:pt x="80017" y="23193"/>
                  </a:cubicBezTo>
                  <a:lnTo>
                    <a:pt x="656682" y="23193"/>
                  </a:lnTo>
                  <a:cubicBezTo>
                    <a:pt x="663408" y="23193"/>
                    <a:pt x="668820" y="28683"/>
                    <a:pt x="668820" y="35331"/>
                  </a:cubicBezTo>
                  <a:lnTo>
                    <a:pt x="668820" y="433330"/>
                  </a:lnTo>
                  <a:lnTo>
                    <a:pt x="67801" y="433330"/>
                  </a:lnTo>
                  <a:lnTo>
                    <a:pt x="67801" y="35331"/>
                  </a:lnTo>
                  <a:close/>
                  <a:moveTo>
                    <a:pt x="713661" y="472836"/>
                  </a:moveTo>
                  <a:cubicBezTo>
                    <a:pt x="713661" y="479562"/>
                    <a:pt x="708172" y="485051"/>
                    <a:pt x="701446" y="485051"/>
                  </a:cubicBezTo>
                  <a:lnTo>
                    <a:pt x="35331" y="485051"/>
                  </a:lnTo>
                  <a:cubicBezTo>
                    <a:pt x="28605" y="485051"/>
                    <a:pt x="23116" y="479562"/>
                    <a:pt x="23116" y="472836"/>
                  </a:cubicBezTo>
                  <a:lnTo>
                    <a:pt x="23116" y="456523"/>
                  </a:lnTo>
                  <a:lnTo>
                    <a:pt x="713661" y="456523"/>
                  </a:lnTo>
                  <a:lnTo>
                    <a:pt x="713661" y="472836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412" name="Frihandsfigur: Form 411">
            <a:extLst>
              <a:ext uri="{FF2B5EF4-FFF2-40B4-BE49-F238E27FC236}">
                <a16:creationId xmlns:a16="http://schemas.microsoft.com/office/drawing/2014/main" id="{7124DD59-DA91-4A55-8C7C-2350AF74FECB}"/>
              </a:ext>
            </a:extLst>
          </p:cNvPr>
          <p:cNvSpPr/>
          <p:nvPr/>
        </p:nvSpPr>
        <p:spPr>
          <a:xfrm>
            <a:off x="4364037" y="4962679"/>
            <a:ext cx="635095" cy="438011"/>
          </a:xfrm>
          <a:custGeom>
            <a:avLst/>
            <a:gdLst>
              <a:gd name="connsiteX0" fmla="*/ 725258 w 736931"/>
              <a:gd name="connsiteY0" fmla="*/ 433330 h 508245"/>
              <a:gd name="connsiteX1" fmla="*/ 692091 w 736931"/>
              <a:gd name="connsiteY1" fmla="*/ 433330 h 508245"/>
              <a:gd name="connsiteX2" fmla="*/ 692091 w 736931"/>
              <a:gd name="connsiteY2" fmla="*/ 35331 h 508245"/>
              <a:gd name="connsiteX3" fmla="*/ 656760 w 736931"/>
              <a:gd name="connsiteY3" fmla="*/ 0 h 508245"/>
              <a:gd name="connsiteX4" fmla="*/ 80094 w 736931"/>
              <a:gd name="connsiteY4" fmla="*/ 0 h 508245"/>
              <a:gd name="connsiteX5" fmla="*/ 44763 w 736931"/>
              <a:gd name="connsiteY5" fmla="*/ 35331 h 508245"/>
              <a:gd name="connsiteX6" fmla="*/ 44763 w 736931"/>
              <a:gd name="connsiteY6" fmla="*/ 433330 h 508245"/>
              <a:gd name="connsiteX7" fmla="*/ 11597 w 736931"/>
              <a:gd name="connsiteY7" fmla="*/ 433330 h 508245"/>
              <a:gd name="connsiteX8" fmla="*/ 0 w 736931"/>
              <a:gd name="connsiteY8" fmla="*/ 444927 h 508245"/>
              <a:gd name="connsiteX9" fmla="*/ 0 w 736931"/>
              <a:gd name="connsiteY9" fmla="*/ 472836 h 508245"/>
              <a:gd name="connsiteX10" fmla="*/ 35409 w 736931"/>
              <a:gd name="connsiteY10" fmla="*/ 508245 h 508245"/>
              <a:gd name="connsiteX11" fmla="*/ 701523 w 736931"/>
              <a:gd name="connsiteY11" fmla="*/ 508245 h 508245"/>
              <a:gd name="connsiteX12" fmla="*/ 736932 w 736931"/>
              <a:gd name="connsiteY12" fmla="*/ 472836 h 508245"/>
              <a:gd name="connsiteX13" fmla="*/ 736932 w 736931"/>
              <a:gd name="connsiteY13" fmla="*/ 444927 h 508245"/>
              <a:gd name="connsiteX14" fmla="*/ 725258 w 736931"/>
              <a:gd name="connsiteY14" fmla="*/ 433330 h 508245"/>
              <a:gd name="connsiteX15" fmla="*/ 80017 w 736931"/>
              <a:gd name="connsiteY15" fmla="*/ 23193 h 508245"/>
              <a:gd name="connsiteX16" fmla="*/ 656683 w 736931"/>
              <a:gd name="connsiteY16" fmla="*/ 23193 h 508245"/>
              <a:gd name="connsiteX17" fmla="*/ 668821 w 736931"/>
              <a:gd name="connsiteY17" fmla="*/ 35331 h 508245"/>
              <a:gd name="connsiteX18" fmla="*/ 668821 w 736931"/>
              <a:gd name="connsiteY18" fmla="*/ 333830 h 508245"/>
              <a:gd name="connsiteX19" fmla="*/ 635654 w 736931"/>
              <a:gd name="connsiteY19" fmla="*/ 333830 h 508245"/>
              <a:gd name="connsiteX20" fmla="*/ 635654 w 736931"/>
              <a:gd name="connsiteY20" fmla="*/ 229074 h 508245"/>
              <a:gd name="connsiteX21" fmla="*/ 625603 w 736931"/>
              <a:gd name="connsiteY21" fmla="*/ 219023 h 508245"/>
              <a:gd name="connsiteX22" fmla="*/ 601637 w 736931"/>
              <a:gd name="connsiteY22" fmla="*/ 219023 h 508245"/>
              <a:gd name="connsiteX23" fmla="*/ 601637 w 736931"/>
              <a:gd name="connsiteY23" fmla="*/ 207581 h 508245"/>
              <a:gd name="connsiteX24" fmla="*/ 591587 w 736931"/>
              <a:gd name="connsiteY24" fmla="*/ 197531 h 508245"/>
              <a:gd name="connsiteX25" fmla="*/ 581536 w 736931"/>
              <a:gd name="connsiteY25" fmla="*/ 207581 h 508245"/>
              <a:gd name="connsiteX26" fmla="*/ 581536 w 736931"/>
              <a:gd name="connsiteY26" fmla="*/ 219023 h 508245"/>
              <a:gd name="connsiteX27" fmla="*/ 557569 w 736931"/>
              <a:gd name="connsiteY27" fmla="*/ 219023 h 508245"/>
              <a:gd name="connsiteX28" fmla="*/ 547519 w 736931"/>
              <a:gd name="connsiteY28" fmla="*/ 229074 h 508245"/>
              <a:gd name="connsiteX29" fmla="*/ 547519 w 736931"/>
              <a:gd name="connsiteY29" fmla="*/ 294247 h 508245"/>
              <a:gd name="connsiteX30" fmla="*/ 516517 w 736931"/>
              <a:gd name="connsiteY30" fmla="*/ 288603 h 508245"/>
              <a:gd name="connsiteX31" fmla="*/ 516517 w 736931"/>
              <a:gd name="connsiteY31" fmla="*/ 281104 h 508245"/>
              <a:gd name="connsiteX32" fmla="*/ 506467 w 736931"/>
              <a:gd name="connsiteY32" fmla="*/ 271054 h 508245"/>
              <a:gd name="connsiteX33" fmla="*/ 496416 w 736931"/>
              <a:gd name="connsiteY33" fmla="*/ 281104 h 508245"/>
              <a:gd name="connsiteX34" fmla="*/ 496416 w 736931"/>
              <a:gd name="connsiteY34" fmla="*/ 288603 h 508245"/>
              <a:gd name="connsiteX35" fmla="*/ 455364 w 736931"/>
              <a:gd name="connsiteY35" fmla="*/ 294557 h 508245"/>
              <a:gd name="connsiteX36" fmla="*/ 414312 w 736931"/>
              <a:gd name="connsiteY36" fmla="*/ 288603 h 508245"/>
              <a:gd name="connsiteX37" fmla="*/ 414312 w 736931"/>
              <a:gd name="connsiteY37" fmla="*/ 281104 h 508245"/>
              <a:gd name="connsiteX38" fmla="*/ 404261 w 736931"/>
              <a:gd name="connsiteY38" fmla="*/ 271054 h 508245"/>
              <a:gd name="connsiteX39" fmla="*/ 394211 w 736931"/>
              <a:gd name="connsiteY39" fmla="*/ 281104 h 508245"/>
              <a:gd name="connsiteX40" fmla="*/ 394211 w 736931"/>
              <a:gd name="connsiteY40" fmla="*/ 288603 h 508245"/>
              <a:gd name="connsiteX41" fmla="*/ 363209 w 736931"/>
              <a:gd name="connsiteY41" fmla="*/ 294247 h 508245"/>
              <a:gd name="connsiteX42" fmla="*/ 363209 w 736931"/>
              <a:gd name="connsiteY42" fmla="*/ 254896 h 508245"/>
              <a:gd name="connsiteX43" fmla="*/ 360271 w 736931"/>
              <a:gd name="connsiteY43" fmla="*/ 247783 h 508245"/>
              <a:gd name="connsiteX44" fmla="*/ 331898 w 736931"/>
              <a:gd name="connsiteY44" fmla="*/ 219410 h 508245"/>
              <a:gd name="connsiteX45" fmla="*/ 324785 w 736931"/>
              <a:gd name="connsiteY45" fmla="*/ 216472 h 508245"/>
              <a:gd name="connsiteX46" fmla="*/ 297803 w 736931"/>
              <a:gd name="connsiteY46" fmla="*/ 216472 h 508245"/>
              <a:gd name="connsiteX47" fmla="*/ 287753 w 736931"/>
              <a:gd name="connsiteY47" fmla="*/ 226523 h 508245"/>
              <a:gd name="connsiteX48" fmla="*/ 287753 w 736931"/>
              <a:gd name="connsiteY48" fmla="*/ 333830 h 508245"/>
              <a:gd name="connsiteX49" fmla="*/ 270667 w 736931"/>
              <a:gd name="connsiteY49" fmla="*/ 333830 h 508245"/>
              <a:gd name="connsiteX50" fmla="*/ 262163 w 736931"/>
              <a:gd name="connsiteY50" fmla="*/ 304220 h 508245"/>
              <a:gd name="connsiteX51" fmla="*/ 258916 w 736931"/>
              <a:gd name="connsiteY51" fmla="*/ 299272 h 508245"/>
              <a:gd name="connsiteX52" fmla="*/ 249097 w 736931"/>
              <a:gd name="connsiteY52" fmla="*/ 291077 h 508245"/>
              <a:gd name="connsiteX53" fmla="*/ 243376 w 736931"/>
              <a:gd name="connsiteY53" fmla="*/ 269276 h 508245"/>
              <a:gd name="connsiteX54" fmla="*/ 243376 w 736931"/>
              <a:gd name="connsiteY54" fmla="*/ 232089 h 508245"/>
              <a:gd name="connsiteX55" fmla="*/ 233326 w 736931"/>
              <a:gd name="connsiteY55" fmla="*/ 222038 h 508245"/>
              <a:gd name="connsiteX56" fmla="*/ 221729 w 736931"/>
              <a:gd name="connsiteY56" fmla="*/ 222038 h 508245"/>
              <a:gd name="connsiteX57" fmla="*/ 221729 w 736931"/>
              <a:gd name="connsiteY57" fmla="*/ 221188 h 508245"/>
              <a:gd name="connsiteX58" fmla="*/ 211679 w 736931"/>
              <a:gd name="connsiteY58" fmla="*/ 211137 h 508245"/>
              <a:gd name="connsiteX59" fmla="*/ 201628 w 736931"/>
              <a:gd name="connsiteY59" fmla="*/ 221188 h 508245"/>
              <a:gd name="connsiteX60" fmla="*/ 201628 w 736931"/>
              <a:gd name="connsiteY60" fmla="*/ 222038 h 508245"/>
              <a:gd name="connsiteX61" fmla="*/ 190031 w 736931"/>
              <a:gd name="connsiteY61" fmla="*/ 222038 h 508245"/>
              <a:gd name="connsiteX62" fmla="*/ 179981 w 736931"/>
              <a:gd name="connsiteY62" fmla="*/ 232089 h 508245"/>
              <a:gd name="connsiteX63" fmla="*/ 179981 w 736931"/>
              <a:gd name="connsiteY63" fmla="*/ 266183 h 508245"/>
              <a:gd name="connsiteX64" fmla="*/ 164441 w 736931"/>
              <a:gd name="connsiteY64" fmla="*/ 280563 h 508245"/>
              <a:gd name="connsiteX65" fmla="*/ 161271 w 736931"/>
              <a:gd name="connsiteY65" fmla="*/ 286825 h 508245"/>
              <a:gd name="connsiteX66" fmla="*/ 156246 w 736931"/>
              <a:gd name="connsiteY66" fmla="*/ 333753 h 508245"/>
              <a:gd name="connsiteX67" fmla="*/ 140397 w 736931"/>
              <a:gd name="connsiteY67" fmla="*/ 333753 h 508245"/>
              <a:gd name="connsiteX68" fmla="*/ 140397 w 736931"/>
              <a:gd name="connsiteY68" fmla="*/ 189336 h 508245"/>
              <a:gd name="connsiteX69" fmla="*/ 144263 w 736931"/>
              <a:gd name="connsiteY69" fmla="*/ 189336 h 508245"/>
              <a:gd name="connsiteX70" fmla="*/ 154159 w 736931"/>
              <a:gd name="connsiteY70" fmla="*/ 180986 h 508245"/>
              <a:gd name="connsiteX71" fmla="*/ 160112 w 736931"/>
              <a:gd name="connsiteY71" fmla="*/ 145810 h 508245"/>
              <a:gd name="connsiteX72" fmla="*/ 157870 w 736931"/>
              <a:gd name="connsiteY72" fmla="*/ 137691 h 508245"/>
              <a:gd name="connsiteX73" fmla="*/ 150216 w 736931"/>
              <a:gd name="connsiteY73" fmla="*/ 134135 h 508245"/>
              <a:gd name="connsiteX74" fmla="*/ 140475 w 736931"/>
              <a:gd name="connsiteY74" fmla="*/ 134135 h 508245"/>
              <a:gd name="connsiteX75" fmla="*/ 140475 w 736931"/>
              <a:gd name="connsiteY75" fmla="*/ 119987 h 508245"/>
              <a:gd name="connsiteX76" fmla="*/ 130424 w 736931"/>
              <a:gd name="connsiteY76" fmla="*/ 109937 h 508245"/>
              <a:gd name="connsiteX77" fmla="*/ 120374 w 736931"/>
              <a:gd name="connsiteY77" fmla="*/ 119987 h 508245"/>
              <a:gd name="connsiteX78" fmla="*/ 120374 w 736931"/>
              <a:gd name="connsiteY78" fmla="*/ 134135 h 508245"/>
              <a:gd name="connsiteX79" fmla="*/ 110633 w 736931"/>
              <a:gd name="connsiteY79" fmla="*/ 134135 h 508245"/>
              <a:gd name="connsiteX80" fmla="*/ 102979 w 736931"/>
              <a:gd name="connsiteY80" fmla="*/ 137691 h 508245"/>
              <a:gd name="connsiteX81" fmla="*/ 100737 w 736931"/>
              <a:gd name="connsiteY81" fmla="*/ 145810 h 508245"/>
              <a:gd name="connsiteX82" fmla="*/ 106690 w 736931"/>
              <a:gd name="connsiteY82" fmla="*/ 180986 h 508245"/>
              <a:gd name="connsiteX83" fmla="*/ 116586 w 736931"/>
              <a:gd name="connsiteY83" fmla="*/ 189336 h 508245"/>
              <a:gd name="connsiteX84" fmla="*/ 120374 w 736931"/>
              <a:gd name="connsiteY84" fmla="*/ 189336 h 508245"/>
              <a:gd name="connsiteX85" fmla="*/ 120374 w 736931"/>
              <a:gd name="connsiteY85" fmla="*/ 333753 h 508245"/>
              <a:gd name="connsiteX86" fmla="*/ 67493 w 736931"/>
              <a:gd name="connsiteY86" fmla="*/ 333753 h 508245"/>
              <a:gd name="connsiteX87" fmla="*/ 67493 w 736931"/>
              <a:gd name="connsiteY87" fmla="*/ 35254 h 508245"/>
              <a:gd name="connsiteX88" fmla="*/ 80017 w 736931"/>
              <a:gd name="connsiteY88" fmla="*/ 23193 h 508245"/>
              <a:gd name="connsiteX89" fmla="*/ 615630 w 736931"/>
              <a:gd name="connsiteY89" fmla="*/ 239124 h 508245"/>
              <a:gd name="connsiteX90" fmla="*/ 615630 w 736931"/>
              <a:gd name="connsiteY90" fmla="*/ 263709 h 508245"/>
              <a:gd name="connsiteX91" fmla="*/ 567697 w 736931"/>
              <a:gd name="connsiteY91" fmla="*/ 263709 h 508245"/>
              <a:gd name="connsiteX92" fmla="*/ 567697 w 736931"/>
              <a:gd name="connsiteY92" fmla="*/ 239124 h 508245"/>
              <a:gd name="connsiteX93" fmla="*/ 615630 w 736931"/>
              <a:gd name="connsiteY93" fmla="*/ 239124 h 508245"/>
              <a:gd name="connsiteX94" fmla="*/ 223584 w 736931"/>
              <a:gd name="connsiteY94" fmla="*/ 242139 h 508245"/>
              <a:gd name="connsiteX95" fmla="*/ 223584 w 736931"/>
              <a:gd name="connsiteY95" fmla="*/ 260462 h 508245"/>
              <a:gd name="connsiteX96" fmla="*/ 200391 w 736931"/>
              <a:gd name="connsiteY96" fmla="*/ 260462 h 508245"/>
              <a:gd name="connsiteX97" fmla="*/ 200391 w 736931"/>
              <a:gd name="connsiteY97" fmla="*/ 242139 h 508245"/>
              <a:gd name="connsiteX98" fmla="*/ 223584 w 736931"/>
              <a:gd name="connsiteY98" fmla="*/ 242139 h 508245"/>
              <a:gd name="connsiteX99" fmla="*/ 125476 w 736931"/>
              <a:gd name="connsiteY99" fmla="*/ 169389 h 508245"/>
              <a:gd name="connsiteX100" fmla="*/ 122925 w 736931"/>
              <a:gd name="connsiteY100" fmla="*/ 154314 h 508245"/>
              <a:gd name="connsiteX101" fmla="*/ 138774 w 736931"/>
              <a:gd name="connsiteY101" fmla="*/ 154314 h 508245"/>
              <a:gd name="connsiteX102" fmla="*/ 136223 w 736931"/>
              <a:gd name="connsiteY102" fmla="*/ 169389 h 508245"/>
              <a:gd name="connsiteX103" fmla="*/ 125476 w 736931"/>
              <a:gd name="connsiteY103" fmla="*/ 169389 h 508245"/>
              <a:gd name="connsiteX104" fmla="*/ 67880 w 736931"/>
              <a:gd name="connsiteY104" fmla="*/ 353932 h 508245"/>
              <a:gd name="connsiteX105" fmla="*/ 165756 w 736931"/>
              <a:gd name="connsiteY105" fmla="*/ 353932 h 508245"/>
              <a:gd name="connsiteX106" fmla="*/ 175729 w 736931"/>
              <a:gd name="connsiteY106" fmla="*/ 344963 h 508245"/>
              <a:gd name="connsiteX107" fmla="*/ 181295 w 736931"/>
              <a:gd name="connsiteY107" fmla="*/ 292778 h 508245"/>
              <a:gd name="connsiteX108" fmla="*/ 194361 w 736931"/>
              <a:gd name="connsiteY108" fmla="*/ 280641 h 508245"/>
              <a:gd name="connsiteX109" fmla="*/ 225904 w 736931"/>
              <a:gd name="connsiteY109" fmla="*/ 280641 h 508245"/>
              <a:gd name="connsiteX110" fmla="*/ 230774 w 736931"/>
              <a:gd name="connsiteY110" fmla="*/ 299350 h 508245"/>
              <a:gd name="connsiteX111" fmla="*/ 234022 w 736931"/>
              <a:gd name="connsiteY111" fmla="*/ 304530 h 508245"/>
              <a:gd name="connsiteX112" fmla="*/ 243917 w 736931"/>
              <a:gd name="connsiteY112" fmla="*/ 312802 h 508245"/>
              <a:gd name="connsiteX113" fmla="*/ 253659 w 736931"/>
              <a:gd name="connsiteY113" fmla="*/ 346742 h 508245"/>
              <a:gd name="connsiteX114" fmla="*/ 263322 w 736931"/>
              <a:gd name="connsiteY114" fmla="*/ 354009 h 508245"/>
              <a:gd name="connsiteX115" fmla="*/ 298035 w 736931"/>
              <a:gd name="connsiteY115" fmla="*/ 354009 h 508245"/>
              <a:gd name="connsiteX116" fmla="*/ 308086 w 736931"/>
              <a:gd name="connsiteY116" fmla="*/ 343959 h 508245"/>
              <a:gd name="connsiteX117" fmla="*/ 308086 w 736931"/>
              <a:gd name="connsiteY117" fmla="*/ 236650 h 508245"/>
              <a:gd name="connsiteX118" fmla="*/ 320842 w 736931"/>
              <a:gd name="connsiteY118" fmla="*/ 236650 h 508245"/>
              <a:gd name="connsiteX119" fmla="*/ 343340 w 736931"/>
              <a:gd name="connsiteY119" fmla="*/ 259148 h 508245"/>
              <a:gd name="connsiteX120" fmla="*/ 343340 w 736931"/>
              <a:gd name="connsiteY120" fmla="*/ 344036 h 508245"/>
              <a:gd name="connsiteX121" fmla="*/ 353390 w 736931"/>
              <a:gd name="connsiteY121" fmla="*/ 354086 h 508245"/>
              <a:gd name="connsiteX122" fmla="*/ 363441 w 736931"/>
              <a:gd name="connsiteY122" fmla="*/ 344036 h 508245"/>
              <a:gd name="connsiteX123" fmla="*/ 363441 w 736931"/>
              <a:gd name="connsiteY123" fmla="*/ 314426 h 508245"/>
              <a:gd name="connsiteX124" fmla="*/ 394443 w 736931"/>
              <a:gd name="connsiteY124" fmla="*/ 309709 h 508245"/>
              <a:gd name="connsiteX125" fmla="*/ 394443 w 736931"/>
              <a:gd name="connsiteY125" fmla="*/ 344036 h 508245"/>
              <a:gd name="connsiteX126" fmla="*/ 404493 w 736931"/>
              <a:gd name="connsiteY126" fmla="*/ 354086 h 508245"/>
              <a:gd name="connsiteX127" fmla="*/ 414543 w 736931"/>
              <a:gd name="connsiteY127" fmla="*/ 344036 h 508245"/>
              <a:gd name="connsiteX128" fmla="*/ 414543 w 736931"/>
              <a:gd name="connsiteY128" fmla="*/ 309709 h 508245"/>
              <a:gd name="connsiteX129" fmla="*/ 455596 w 736931"/>
              <a:gd name="connsiteY129" fmla="*/ 314735 h 508245"/>
              <a:gd name="connsiteX130" fmla="*/ 496648 w 736931"/>
              <a:gd name="connsiteY130" fmla="*/ 309709 h 508245"/>
              <a:gd name="connsiteX131" fmla="*/ 496648 w 736931"/>
              <a:gd name="connsiteY131" fmla="*/ 344036 h 508245"/>
              <a:gd name="connsiteX132" fmla="*/ 506698 w 736931"/>
              <a:gd name="connsiteY132" fmla="*/ 354086 h 508245"/>
              <a:gd name="connsiteX133" fmla="*/ 516749 w 736931"/>
              <a:gd name="connsiteY133" fmla="*/ 344036 h 508245"/>
              <a:gd name="connsiteX134" fmla="*/ 516749 w 736931"/>
              <a:gd name="connsiteY134" fmla="*/ 309709 h 508245"/>
              <a:gd name="connsiteX135" fmla="*/ 547751 w 736931"/>
              <a:gd name="connsiteY135" fmla="*/ 314426 h 508245"/>
              <a:gd name="connsiteX136" fmla="*/ 547751 w 736931"/>
              <a:gd name="connsiteY136" fmla="*/ 344036 h 508245"/>
              <a:gd name="connsiteX137" fmla="*/ 557802 w 736931"/>
              <a:gd name="connsiteY137" fmla="*/ 354086 h 508245"/>
              <a:gd name="connsiteX138" fmla="*/ 567852 w 736931"/>
              <a:gd name="connsiteY138" fmla="*/ 344036 h 508245"/>
              <a:gd name="connsiteX139" fmla="*/ 567852 w 736931"/>
              <a:gd name="connsiteY139" fmla="*/ 283888 h 508245"/>
              <a:gd name="connsiteX140" fmla="*/ 615785 w 736931"/>
              <a:gd name="connsiteY140" fmla="*/ 283888 h 508245"/>
              <a:gd name="connsiteX141" fmla="*/ 615785 w 736931"/>
              <a:gd name="connsiteY141" fmla="*/ 344036 h 508245"/>
              <a:gd name="connsiteX142" fmla="*/ 625836 w 736931"/>
              <a:gd name="connsiteY142" fmla="*/ 354086 h 508245"/>
              <a:gd name="connsiteX143" fmla="*/ 669052 w 736931"/>
              <a:gd name="connsiteY143" fmla="*/ 354086 h 508245"/>
              <a:gd name="connsiteX144" fmla="*/ 669052 w 736931"/>
              <a:gd name="connsiteY144" fmla="*/ 433485 h 508245"/>
              <a:gd name="connsiteX145" fmla="*/ 68034 w 736931"/>
              <a:gd name="connsiteY145" fmla="*/ 433485 h 508245"/>
              <a:gd name="connsiteX146" fmla="*/ 68034 w 736931"/>
              <a:gd name="connsiteY146" fmla="*/ 353932 h 508245"/>
              <a:gd name="connsiteX147" fmla="*/ 713661 w 736931"/>
              <a:gd name="connsiteY147" fmla="*/ 472836 h 508245"/>
              <a:gd name="connsiteX148" fmla="*/ 701446 w 736931"/>
              <a:gd name="connsiteY148" fmla="*/ 485052 h 508245"/>
              <a:gd name="connsiteX149" fmla="*/ 35331 w 736931"/>
              <a:gd name="connsiteY149" fmla="*/ 485052 h 508245"/>
              <a:gd name="connsiteX150" fmla="*/ 23116 w 736931"/>
              <a:gd name="connsiteY150" fmla="*/ 472836 h 508245"/>
              <a:gd name="connsiteX151" fmla="*/ 23116 w 736931"/>
              <a:gd name="connsiteY151" fmla="*/ 456524 h 508245"/>
              <a:gd name="connsiteX152" fmla="*/ 713661 w 736931"/>
              <a:gd name="connsiteY152" fmla="*/ 456524 h 508245"/>
              <a:gd name="connsiteX153" fmla="*/ 713661 w 736931"/>
              <a:gd name="connsiteY153" fmla="*/ 472836 h 50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736931" h="508245">
                <a:moveTo>
                  <a:pt x="725258" y="433330"/>
                </a:moveTo>
                <a:lnTo>
                  <a:pt x="692091" y="433330"/>
                </a:lnTo>
                <a:lnTo>
                  <a:pt x="692091" y="35331"/>
                </a:lnTo>
                <a:cubicBezTo>
                  <a:pt x="692091" y="15849"/>
                  <a:pt x="676243" y="0"/>
                  <a:pt x="656760" y="0"/>
                </a:cubicBezTo>
                <a:lnTo>
                  <a:pt x="80094" y="0"/>
                </a:lnTo>
                <a:cubicBezTo>
                  <a:pt x="60612" y="0"/>
                  <a:pt x="44763" y="15849"/>
                  <a:pt x="44763" y="35331"/>
                </a:cubicBezTo>
                <a:lnTo>
                  <a:pt x="44763" y="433330"/>
                </a:lnTo>
                <a:lnTo>
                  <a:pt x="11597" y="433330"/>
                </a:lnTo>
                <a:cubicBezTo>
                  <a:pt x="5180" y="433330"/>
                  <a:pt x="0" y="438510"/>
                  <a:pt x="0" y="444927"/>
                </a:cubicBezTo>
                <a:lnTo>
                  <a:pt x="0" y="472836"/>
                </a:lnTo>
                <a:cubicBezTo>
                  <a:pt x="0" y="492396"/>
                  <a:pt x="15926" y="508245"/>
                  <a:pt x="35409" y="508245"/>
                </a:cubicBezTo>
                <a:lnTo>
                  <a:pt x="701523" y="508245"/>
                </a:lnTo>
                <a:cubicBezTo>
                  <a:pt x="721083" y="508245"/>
                  <a:pt x="736932" y="492319"/>
                  <a:pt x="736932" y="472836"/>
                </a:cubicBezTo>
                <a:lnTo>
                  <a:pt x="736932" y="444927"/>
                </a:lnTo>
                <a:cubicBezTo>
                  <a:pt x="736854" y="438510"/>
                  <a:pt x="731675" y="433330"/>
                  <a:pt x="725258" y="433330"/>
                </a:cubicBezTo>
                <a:close/>
                <a:moveTo>
                  <a:pt x="80017" y="23193"/>
                </a:moveTo>
                <a:lnTo>
                  <a:pt x="656683" y="23193"/>
                </a:lnTo>
                <a:cubicBezTo>
                  <a:pt x="663409" y="23193"/>
                  <a:pt x="668821" y="28683"/>
                  <a:pt x="668821" y="35331"/>
                </a:cubicBezTo>
                <a:lnTo>
                  <a:pt x="668821" y="333830"/>
                </a:lnTo>
                <a:lnTo>
                  <a:pt x="635654" y="333830"/>
                </a:lnTo>
                <a:lnTo>
                  <a:pt x="635654" y="229074"/>
                </a:lnTo>
                <a:cubicBezTo>
                  <a:pt x="635654" y="223507"/>
                  <a:pt x="631170" y="219023"/>
                  <a:pt x="625603" y="219023"/>
                </a:cubicBezTo>
                <a:lnTo>
                  <a:pt x="601637" y="219023"/>
                </a:lnTo>
                <a:lnTo>
                  <a:pt x="601637" y="207581"/>
                </a:lnTo>
                <a:cubicBezTo>
                  <a:pt x="601637" y="202015"/>
                  <a:pt x="597153" y="197531"/>
                  <a:pt x="591587" y="197531"/>
                </a:cubicBezTo>
                <a:cubicBezTo>
                  <a:pt x="586020" y="197531"/>
                  <a:pt x="581536" y="202015"/>
                  <a:pt x="581536" y="207581"/>
                </a:cubicBezTo>
                <a:lnTo>
                  <a:pt x="581536" y="219023"/>
                </a:lnTo>
                <a:lnTo>
                  <a:pt x="557569" y="219023"/>
                </a:lnTo>
                <a:cubicBezTo>
                  <a:pt x="552003" y="219023"/>
                  <a:pt x="547519" y="223507"/>
                  <a:pt x="547519" y="229074"/>
                </a:cubicBezTo>
                <a:lnTo>
                  <a:pt x="547519" y="294247"/>
                </a:lnTo>
                <a:cubicBezTo>
                  <a:pt x="532598" y="293319"/>
                  <a:pt x="522315" y="290536"/>
                  <a:pt x="516517" y="288603"/>
                </a:cubicBezTo>
                <a:lnTo>
                  <a:pt x="516517" y="281104"/>
                </a:lnTo>
                <a:cubicBezTo>
                  <a:pt x="516517" y="275538"/>
                  <a:pt x="512033" y="271054"/>
                  <a:pt x="506467" y="271054"/>
                </a:cubicBezTo>
                <a:cubicBezTo>
                  <a:pt x="500900" y="271054"/>
                  <a:pt x="496416" y="275538"/>
                  <a:pt x="496416" y="281104"/>
                </a:cubicBezTo>
                <a:lnTo>
                  <a:pt x="496416" y="288603"/>
                </a:lnTo>
                <a:cubicBezTo>
                  <a:pt x="489458" y="291000"/>
                  <a:pt x="475774" y="294557"/>
                  <a:pt x="455364" y="294557"/>
                </a:cubicBezTo>
                <a:cubicBezTo>
                  <a:pt x="435031" y="294557"/>
                  <a:pt x="421347" y="291000"/>
                  <a:pt x="414312" y="288603"/>
                </a:cubicBezTo>
                <a:lnTo>
                  <a:pt x="414312" y="281104"/>
                </a:lnTo>
                <a:cubicBezTo>
                  <a:pt x="414312" y="275538"/>
                  <a:pt x="409828" y="271054"/>
                  <a:pt x="404261" y="271054"/>
                </a:cubicBezTo>
                <a:cubicBezTo>
                  <a:pt x="398695" y="271054"/>
                  <a:pt x="394211" y="275538"/>
                  <a:pt x="394211" y="281104"/>
                </a:cubicBezTo>
                <a:lnTo>
                  <a:pt x="394211" y="288603"/>
                </a:lnTo>
                <a:cubicBezTo>
                  <a:pt x="388490" y="290614"/>
                  <a:pt x="378130" y="293319"/>
                  <a:pt x="363209" y="294247"/>
                </a:cubicBezTo>
                <a:lnTo>
                  <a:pt x="363209" y="254896"/>
                </a:lnTo>
                <a:cubicBezTo>
                  <a:pt x="363209" y="252267"/>
                  <a:pt x="362127" y="249639"/>
                  <a:pt x="360271" y="247783"/>
                </a:cubicBezTo>
                <a:lnTo>
                  <a:pt x="331898" y="219410"/>
                </a:lnTo>
                <a:cubicBezTo>
                  <a:pt x="330042" y="217554"/>
                  <a:pt x="327491" y="216472"/>
                  <a:pt x="324785" y="216472"/>
                </a:cubicBezTo>
                <a:lnTo>
                  <a:pt x="297803" y="216472"/>
                </a:lnTo>
                <a:cubicBezTo>
                  <a:pt x="292237" y="216472"/>
                  <a:pt x="287753" y="220956"/>
                  <a:pt x="287753" y="226523"/>
                </a:cubicBezTo>
                <a:lnTo>
                  <a:pt x="287753" y="333830"/>
                </a:lnTo>
                <a:lnTo>
                  <a:pt x="270667" y="333830"/>
                </a:lnTo>
                <a:lnTo>
                  <a:pt x="262163" y="304220"/>
                </a:lnTo>
                <a:cubicBezTo>
                  <a:pt x="261622" y="302288"/>
                  <a:pt x="260462" y="300587"/>
                  <a:pt x="258916" y="299272"/>
                </a:cubicBezTo>
                <a:lnTo>
                  <a:pt x="249097" y="291077"/>
                </a:lnTo>
                <a:lnTo>
                  <a:pt x="243376" y="269276"/>
                </a:lnTo>
                <a:lnTo>
                  <a:pt x="243376" y="232089"/>
                </a:lnTo>
                <a:cubicBezTo>
                  <a:pt x="243376" y="226523"/>
                  <a:pt x="238892" y="222038"/>
                  <a:pt x="233326" y="222038"/>
                </a:cubicBezTo>
                <a:lnTo>
                  <a:pt x="221729" y="222038"/>
                </a:lnTo>
                <a:lnTo>
                  <a:pt x="221729" y="221188"/>
                </a:lnTo>
                <a:cubicBezTo>
                  <a:pt x="221729" y="215621"/>
                  <a:pt x="217245" y="211137"/>
                  <a:pt x="211679" y="211137"/>
                </a:cubicBezTo>
                <a:cubicBezTo>
                  <a:pt x="206112" y="211137"/>
                  <a:pt x="201628" y="215621"/>
                  <a:pt x="201628" y="221188"/>
                </a:cubicBezTo>
                <a:lnTo>
                  <a:pt x="201628" y="222038"/>
                </a:lnTo>
                <a:lnTo>
                  <a:pt x="190031" y="222038"/>
                </a:lnTo>
                <a:cubicBezTo>
                  <a:pt x="184465" y="222038"/>
                  <a:pt x="179981" y="226523"/>
                  <a:pt x="179981" y="232089"/>
                </a:cubicBezTo>
                <a:lnTo>
                  <a:pt x="179981" y="266183"/>
                </a:lnTo>
                <a:lnTo>
                  <a:pt x="164441" y="280563"/>
                </a:lnTo>
                <a:cubicBezTo>
                  <a:pt x="162663" y="282186"/>
                  <a:pt x="161504" y="284429"/>
                  <a:pt x="161271" y="286825"/>
                </a:cubicBezTo>
                <a:lnTo>
                  <a:pt x="156246" y="333753"/>
                </a:lnTo>
                <a:lnTo>
                  <a:pt x="140397" y="333753"/>
                </a:lnTo>
                <a:lnTo>
                  <a:pt x="140397" y="189336"/>
                </a:lnTo>
                <a:lnTo>
                  <a:pt x="144263" y="189336"/>
                </a:lnTo>
                <a:cubicBezTo>
                  <a:pt x="149133" y="189336"/>
                  <a:pt x="153386" y="185779"/>
                  <a:pt x="154159" y="180986"/>
                </a:cubicBezTo>
                <a:lnTo>
                  <a:pt x="160112" y="145810"/>
                </a:lnTo>
                <a:cubicBezTo>
                  <a:pt x="160576" y="142872"/>
                  <a:pt x="159802" y="139934"/>
                  <a:pt x="157870" y="137691"/>
                </a:cubicBezTo>
                <a:cubicBezTo>
                  <a:pt x="155937" y="135450"/>
                  <a:pt x="153154" y="134135"/>
                  <a:pt x="150216" y="134135"/>
                </a:cubicBezTo>
                <a:lnTo>
                  <a:pt x="140475" y="134135"/>
                </a:lnTo>
                <a:lnTo>
                  <a:pt x="140475" y="119987"/>
                </a:lnTo>
                <a:cubicBezTo>
                  <a:pt x="140475" y="114421"/>
                  <a:pt x="135991" y="109937"/>
                  <a:pt x="130424" y="109937"/>
                </a:cubicBezTo>
                <a:cubicBezTo>
                  <a:pt x="124858" y="109937"/>
                  <a:pt x="120374" y="114421"/>
                  <a:pt x="120374" y="119987"/>
                </a:cubicBezTo>
                <a:lnTo>
                  <a:pt x="120374" y="134135"/>
                </a:lnTo>
                <a:lnTo>
                  <a:pt x="110633" y="134135"/>
                </a:lnTo>
                <a:cubicBezTo>
                  <a:pt x="107695" y="134135"/>
                  <a:pt x="104834" y="135450"/>
                  <a:pt x="102979" y="137691"/>
                </a:cubicBezTo>
                <a:cubicBezTo>
                  <a:pt x="101046" y="139934"/>
                  <a:pt x="100273" y="142949"/>
                  <a:pt x="100737" y="145810"/>
                </a:cubicBezTo>
                <a:lnTo>
                  <a:pt x="106690" y="180986"/>
                </a:lnTo>
                <a:cubicBezTo>
                  <a:pt x="107540" y="185857"/>
                  <a:pt x="111715" y="189336"/>
                  <a:pt x="116586" y="189336"/>
                </a:cubicBezTo>
                <a:lnTo>
                  <a:pt x="120374" y="189336"/>
                </a:lnTo>
                <a:lnTo>
                  <a:pt x="120374" y="333753"/>
                </a:lnTo>
                <a:lnTo>
                  <a:pt x="67493" y="333753"/>
                </a:lnTo>
                <a:lnTo>
                  <a:pt x="67493" y="35254"/>
                </a:lnTo>
                <a:cubicBezTo>
                  <a:pt x="67880" y="28683"/>
                  <a:pt x="73291" y="23193"/>
                  <a:pt x="80017" y="23193"/>
                </a:cubicBezTo>
                <a:close/>
                <a:moveTo>
                  <a:pt x="615630" y="239124"/>
                </a:moveTo>
                <a:lnTo>
                  <a:pt x="615630" y="263709"/>
                </a:lnTo>
                <a:lnTo>
                  <a:pt x="567697" y="263709"/>
                </a:lnTo>
                <a:lnTo>
                  <a:pt x="567697" y="239124"/>
                </a:lnTo>
                <a:lnTo>
                  <a:pt x="615630" y="239124"/>
                </a:lnTo>
                <a:close/>
                <a:moveTo>
                  <a:pt x="223584" y="242139"/>
                </a:moveTo>
                <a:lnTo>
                  <a:pt x="223584" y="260462"/>
                </a:lnTo>
                <a:lnTo>
                  <a:pt x="200391" y="260462"/>
                </a:lnTo>
                <a:lnTo>
                  <a:pt x="200391" y="242139"/>
                </a:lnTo>
                <a:lnTo>
                  <a:pt x="223584" y="242139"/>
                </a:lnTo>
                <a:close/>
                <a:moveTo>
                  <a:pt x="125476" y="169389"/>
                </a:moveTo>
                <a:lnTo>
                  <a:pt x="122925" y="154314"/>
                </a:lnTo>
                <a:lnTo>
                  <a:pt x="138774" y="154314"/>
                </a:lnTo>
                <a:lnTo>
                  <a:pt x="136223" y="169389"/>
                </a:lnTo>
                <a:lnTo>
                  <a:pt x="125476" y="169389"/>
                </a:lnTo>
                <a:close/>
                <a:moveTo>
                  <a:pt x="67880" y="353932"/>
                </a:moveTo>
                <a:lnTo>
                  <a:pt x="165756" y="353932"/>
                </a:lnTo>
                <a:cubicBezTo>
                  <a:pt x="170935" y="353932"/>
                  <a:pt x="175187" y="350066"/>
                  <a:pt x="175729" y="344963"/>
                </a:cubicBezTo>
                <a:lnTo>
                  <a:pt x="181295" y="292778"/>
                </a:lnTo>
                <a:lnTo>
                  <a:pt x="194361" y="280641"/>
                </a:lnTo>
                <a:lnTo>
                  <a:pt x="225904" y="280641"/>
                </a:lnTo>
                <a:lnTo>
                  <a:pt x="230774" y="299350"/>
                </a:lnTo>
                <a:cubicBezTo>
                  <a:pt x="231315" y="301360"/>
                  <a:pt x="232475" y="303215"/>
                  <a:pt x="234022" y="304530"/>
                </a:cubicBezTo>
                <a:lnTo>
                  <a:pt x="243917" y="312802"/>
                </a:lnTo>
                <a:lnTo>
                  <a:pt x="253659" y="346742"/>
                </a:lnTo>
                <a:cubicBezTo>
                  <a:pt x="254896" y="351071"/>
                  <a:pt x="258838" y="354009"/>
                  <a:pt x="263322" y="354009"/>
                </a:cubicBezTo>
                <a:lnTo>
                  <a:pt x="298035" y="354009"/>
                </a:lnTo>
                <a:cubicBezTo>
                  <a:pt x="303602" y="354009"/>
                  <a:pt x="308086" y="349525"/>
                  <a:pt x="308086" y="343959"/>
                </a:cubicBezTo>
                <a:lnTo>
                  <a:pt x="308086" y="236650"/>
                </a:lnTo>
                <a:lnTo>
                  <a:pt x="320842" y="236650"/>
                </a:lnTo>
                <a:lnTo>
                  <a:pt x="343340" y="259148"/>
                </a:lnTo>
                <a:lnTo>
                  <a:pt x="343340" y="344036"/>
                </a:lnTo>
                <a:cubicBezTo>
                  <a:pt x="343340" y="349602"/>
                  <a:pt x="347824" y="354086"/>
                  <a:pt x="353390" y="354086"/>
                </a:cubicBezTo>
                <a:cubicBezTo>
                  <a:pt x="358957" y="354086"/>
                  <a:pt x="363441" y="349602"/>
                  <a:pt x="363441" y="344036"/>
                </a:cubicBezTo>
                <a:lnTo>
                  <a:pt x="363441" y="314426"/>
                </a:lnTo>
                <a:cubicBezTo>
                  <a:pt x="376429" y="313730"/>
                  <a:pt x="386943" y="311797"/>
                  <a:pt x="394443" y="309709"/>
                </a:cubicBezTo>
                <a:lnTo>
                  <a:pt x="394443" y="344036"/>
                </a:lnTo>
                <a:cubicBezTo>
                  <a:pt x="394443" y="349602"/>
                  <a:pt x="398926" y="354086"/>
                  <a:pt x="404493" y="354086"/>
                </a:cubicBezTo>
                <a:cubicBezTo>
                  <a:pt x="410059" y="354086"/>
                  <a:pt x="414543" y="349602"/>
                  <a:pt x="414543" y="344036"/>
                </a:cubicBezTo>
                <a:lnTo>
                  <a:pt x="414543" y="309709"/>
                </a:lnTo>
                <a:cubicBezTo>
                  <a:pt x="423898" y="312261"/>
                  <a:pt x="437659" y="314735"/>
                  <a:pt x="455596" y="314735"/>
                </a:cubicBezTo>
                <a:cubicBezTo>
                  <a:pt x="473532" y="314735"/>
                  <a:pt x="487216" y="312261"/>
                  <a:pt x="496648" y="309709"/>
                </a:cubicBezTo>
                <a:lnTo>
                  <a:pt x="496648" y="344036"/>
                </a:lnTo>
                <a:cubicBezTo>
                  <a:pt x="496648" y="349602"/>
                  <a:pt x="501132" y="354086"/>
                  <a:pt x="506698" y="354086"/>
                </a:cubicBezTo>
                <a:cubicBezTo>
                  <a:pt x="512265" y="354086"/>
                  <a:pt x="516749" y="349602"/>
                  <a:pt x="516749" y="344036"/>
                </a:cubicBezTo>
                <a:lnTo>
                  <a:pt x="516749" y="309709"/>
                </a:lnTo>
                <a:cubicBezTo>
                  <a:pt x="524248" y="311719"/>
                  <a:pt x="534685" y="313730"/>
                  <a:pt x="547751" y="314426"/>
                </a:cubicBezTo>
                <a:lnTo>
                  <a:pt x="547751" y="344036"/>
                </a:lnTo>
                <a:cubicBezTo>
                  <a:pt x="547751" y="349602"/>
                  <a:pt x="552235" y="354086"/>
                  <a:pt x="557802" y="354086"/>
                </a:cubicBezTo>
                <a:cubicBezTo>
                  <a:pt x="563368" y="354086"/>
                  <a:pt x="567852" y="349602"/>
                  <a:pt x="567852" y="344036"/>
                </a:cubicBezTo>
                <a:lnTo>
                  <a:pt x="567852" y="283888"/>
                </a:lnTo>
                <a:lnTo>
                  <a:pt x="615785" y="283888"/>
                </a:lnTo>
                <a:lnTo>
                  <a:pt x="615785" y="344036"/>
                </a:lnTo>
                <a:cubicBezTo>
                  <a:pt x="615785" y="349602"/>
                  <a:pt x="620269" y="354086"/>
                  <a:pt x="625836" y="354086"/>
                </a:cubicBezTo>
                <a:lnTo>
                  <a:pt x="669052" y="354086"/>
                </a:lnTo>
                <a:lnTo>
                  <a:pt x="669052" y="433485"/>
                </a:lnTo>
                <a:lnTo>
                  <a:pt x="68034" y="433485"/>
                </a:lnTo>
                <a:lnTo>
                  <a:pt x="68034" y="353932"/>
                </a:lnTo>
                <a:close/>
                <a:moveTo>
                  <a:pt x="713661" y="472836"/>
                </a:moveTo>
                <a:cubicBezTo>
                  <a:pt x="713661" y="479563"/>
                  <a:pt x="708172" y="485052"/>
                  <a:pt x="701446" y="485052"/>
                </a:cubicBezTo>
                <a:lnTo>
                  <a:pt x="35331" y="485052"/>
                </a:lnTo>
                <a:cubicBezTo>
                  <a:pt x="28605" y="485052"/>
                  <a:pt x="23116" y="479563"/>
                  <a:pt x="23116" y="472836"/>
                </a:cubicBezTo>
                <a:lnTo>
                  <a:pt x="23116" y="456524"/>
                </a:lnTo>
                <a:lnTo>
                  <a:pt x="713661" y="456524"/>
                </a:lnTo>
                <a:lnTo>
                  <a:pt x="713661" y="472836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13" name="Frihandsfigur: Form 412">
            <a:extLst>
              <a:ext uri="{FF2B5EF4-FFF2-40B4-BE49-F238E27FC236}">
                <a16:creationId xmlns:a16="http://schemas.microsoft.com/office/drawing/2014/main" id="{4089C8C9-A0D2-466C-9EE0-10C07DF907BC}"/>
              </a:ext>
            </a:extLst>
          </p:cNvPr>
          <p:cNvSpPr/>
          <p:nvPr/>
        </p:nvSpPr>
        <p:spPr>
          <a:xfrm>
            <a:off x="10820532" y="4196726"/>
            <a:ext cx="434612" cy="558673"/>
          </a:xfrm>
          <a:custGeom>
            <a:avLst/>
            <a:gdLst>
              <a:gd name="connsiteX0" fmla="*/ 0 w 504301"/>
              <a:gd name="connsiteY0" fmla="*/ 445236 h 648255"/>
              <a:gd name="connsiteX1" fmla="*/ 203020 w 504301"/>
              <a:gd name="connsiteY1" fmla="*/ 648255 h 648255"/>
              <a:gd name="connsiteX2" fmla="*/ 301282 w 504301"/>
              <a:gd name="connsiteY2" fmla="*/ 648255 h 648255"/>
              <a:gd name="connsiteX3" fmla="*/ 504302 w 504301"/>
              <a:gd name="connsiteY3" fmla="*/ 445236 h 648255"/>
              <a:gd name="connsiteX4" fmla="*/ 450571 w 504301"/>
              <a:gd name="connsiteY4" fmla="*/ 307699 h 648255"/>
              <a:gd name="connsiteX5" fmla="*/ 291232 w 504301"/>
              <a:gd name="connsiteY5" fmla="*/ 134754 h 648255"/>
              <a:gd name="connsiteX6" fmla="*/ 374805 w 504301"/>
              <a:gd name="connsiteY6" fmla="*/ 97026 h 648255"/>
              <a:gd name="connsiteX7" fmla="*/ 374805 w 504301"/>
              <a:gd name="connsiteY7" fmla="*/ 16622 h 648255"/>
              <a:gd name="connsiteX8" fmla="*/ 334604 w 504301"/>
              <a:gd name="connsiteY8" fmla="*/ 0 h 648255"/>
              <a:gd name="connsiteX9" fmla="*/ 294402 w 504301"/>
              <a:gd name="connsiteY9" fmla="*/ 16622 h 648255"/>
              <a:gd name="connsiteX10" fmla="*/ 252731 w 504301"/>
              <a:gd name="connsiteY10" fmla="*/ 117590 h 648255"/>
              <a:gd name="connsiteX11" fmla="*/ 252112 w 504301"/>
              <a:gd name="connsiteY11" fmla="*/ 117590 h 648255"/>
              <a:gd name="connsiteX12" fmla="*/ 251494 w 504301"/>
              <a:gd name="connsiteY12" fmla="*/ 117590 h 648255"/>
              <a:gd name="connsiteX13" fmla="*/ 209823 w 504301"/>
              <a:gd name="connsiteY13" fmla="*/ 16622 h 648255"/>
              <a:gd name="connsiteX14" fmla="*/ 169622 w 504301"/>
              <a:gd name="connsiteY14" fmla="*/ 0 h 648255"/>
              <a:gd name="connsiteX15" fmla="*/ 129419 w 504301"/>
              <a:gd name="connsiteY15" fmla="*/ 16622 h 648255"/>
              <a:gd name="connsiteX16" fmla="*/ 129419 w 504301"/>
              <a:gd name="connsiteY16" fmla="*/ 97026 h 648255"/>
              <a:gd name="connsiteX17" fmla="*/ 212993 w 504301"/>
              <a:gd name="connsiteY17" fmla="*/ 134754 h 648255"/>
              <a:gd name="connsiteX18" fmla="*/ 53655 w 504301"/>
              <a:gd name="connsiteY18" fmla="*/ 307699 h 648255"/>
              <a:gd name="connsiteX19" fmla="*/ 0 w 504301"/>
              <a:gd name="connsiteY19" fmla="*/ 445236 h 648255"/>
              <a:gd name="connsiteX20" fmla="*/ 310792 w 504301"/>
              <a:gd name="connsiteY20" fmla="*/ 33012 h 648255"/>
              <a:gd name="connsiteX21" fmla="*/ 334604 w 504301"/>
              <a:gd name="connsiteY21" fmla="*/ 23116 h 648255"/>
              <a:gd name="connsiteX22" fmla="*/ 358415 w 504301"/>
              <a:gd name="connsiteY22" fmla="*/ 33012 h 648255"/>
              <a:gd name="connsiteX23" fmla="*/ 358415 w 504301"/>
              <a:gd name="connsiteY23" fmla="*/ 80636 h 648255"/>
              <a:gd name="connsiteX24" fmla="*/ 297881 w 504301"/>
              <a:gd name="connsiteY24" fmla="*/ 108854 h 648255"/>
              <a:gd name="connsiteX25" fmla="*/ 320842 w 504301"/>
              <a:gd name="connsiteY25" fmla="*/ 85893 h 648255"/>
              <a:gd name="connsiteX26" fmla="*/ 320842 w 504301"/>
              <a:gd name="connsiteY26" fmla="*/ 70585 h 648255"/>
              <a:gd name="connsiteX27" fmla="*/ 305535 w 504301"/>
              <a:gd name="connsiteY27" fmla="*/ 70585 h 648255"/>
              <a:gd name="connsiteX28" fmla="*/ 282573 w 504301"/>
              <a:gd name="connsiteY28" fmla="*/ 93547 h 648255"/>
              <a:gd name="connsiteX29" fmla="*/ 310792 w 504301"/>
              <a:gd name="connsiteY29" fmla="*/ 33012 h 648255"/>
              <a:gd name="connsiteX30" fmla="*/ 145809 w 504301"/>
              <a:gd name="connsiteY30" fmla="*/ 33012 h 648255"/>
              <a:gd name="connsiteX31" fmla="*/ 169622 w 504301"/>
              <a:gd name="connsiteY31" fmla="*/ 23116 h 648255"/>
              <a:gd name="connsiteX32" fmla="*/ 193433 w 504301"/>
              <a:gd name="connsiteY32" fmla="*/ 33012 h 648255"/>
              <a:gd name="connsiteX33" fmla="*/ 221652 w 504301"/>
              <a:gd name="connsiteY33" fmla="*/ 93547 h 648255"/>
              <a:gd name="connsiteX34" fmla="*/ 198691 w 504301"/>
              <a:gd name="connsiteY34" fmla="*/ 70585 h 648255"/>
              <a:gd name="connsiteX35" fmla="*/ 183382 w 504301"/>
              <a:gd name="connsiteY35" fmla="*/ 70585 h 648255"/>
              <a:gd name="connsiteX36" fmla="*/ 183382 w 504301"/>
              <a:gd name="connsiteY36" fmla="*/ 85893 h 648255"/>
              <a:gd name="connsiteX37" fmla="*/ 206344 w 504301"/>
              <a:gd name="connsiteY37" fmla="*/ 108854 h 648255"/>
              <a:gd name="connsiteX38" fmla="*/ 145809 w 504301"/>
              <a:gd name="connsiteY38" fmla="*/ 80636 h 648255"/>
              <a:gd name="connsiteX39" fmla="*/ 145809 w 504301"/>
              <a:gd name="connsiteY39" fmla="*/ 33012 h 648255"/>
              <a:gd name="connsiteX40" fmla="*/ 228841 w 504301"/>
              <a:gd name="connsiteY40" fmla="*/ 151839 h 648255"/>
              <a:gd name="connsiteX41" fmla="*/ 185470 w 504301"/>
              <a:gd name="connsiteY41" fmla="*/ 239510 h 648255"/>
              <a:gd name="connsiteX42" fmla="*/ 190341 w 504301"/>
              <a:gd name="connsiteY42" fmla="*/ 254045 h 648255"/>
              <a:gd name="connsiteX43" fmla="*/ 195134 w 504301"/>
              <a:gd name="connsiteY43" fmla="*/ 255205 h 648255"/>
              <a:gd name="connsiteX44" fmla="*/ 204875 w 504301"/>
              <a:gd name="connsiteY44" fmla="*/ 249174 h 648255"/>
              <a:gd name="connsiteX45" fmla="*/ 252190 w 504301"/>
              <a:gd name="connsiteY45" fmla="*/ 153618 h 648255"/>
              <a:gd name="connsiteX46" fmla="*/ 299504 w 504301"/>
              <a:gd name="connsiteY46" fmla="*/ 249174 h 648255"/>
              <a:gd name="connsiteX47" fmla="*/ 309245 w 504301"/>
              <a:gd name="connsiteY47" fmla="*/ 255205 h 648255"/>
              <a:gd name="connsiteX48" fmla="*/ 314039 w 504301"/>
              <a:gd name="connsiteY48" fmla="*/ 254045 h 648255"/>
              <a:gd name="connsiteX49" fmla="*/ 318909 w 504301"/>
              <a:gd name="connsiteY49" fmla="*/ 239510 h 648255"/>
              <a:gd name="connsiteX50" fmla="*/ 275538 w 504301"/>
              <a:gd name="connsiteY50" fmla="*/ 151839 h 648255"/>
              <a:gd name="connsiteX51" fmla="*/ 433563 w 504301"/>
              <a:gd name="connsiteY51" fmla="*/ 323393 h 648255"/>
              <a:gd name="connsiteX52" fmla="*/ 481108 w 504301"/>
              <a:gd name="connsiteY52" fmla="*/ 445236 h 648255"/>
              <a:gd name="connsiteX53" fmla="*/ 335686 w 504301"/>
              <a:gd name="connsiteY53" fmla="*/ 621738 h 648255"/>
              <a:gd name="connsiteX54" fmla="*/ 365064 w 504301"/>
              <a:gd name="connsiteY54" fmla="*/ 558497 h 648255"/>
              <a:gd name="connsiteX55" fmla="*/ 357488 w 504301"/>
              <a:gd name="connsiteY55" fmla="*/ 543963 h 648255"/>
              <a:gd name="connsiteX56" fmla="*/ 342953 w 504301"/>
              <a:gd name="connsiteY56" fmla="*/ 551539 h 648255"/>
              <a:gd name="connsiteX57" fmla="*/ 305457 w 504301"/>
              <a:gd name="connsiteY57" fmla="*/ 624985 h 648255"/>
              <a:gd name="connsiteX58" fmla="*/ 301282 w 504301"/>
              <a:gd name="connsiteY58" fmla="*/ 625062 h 648255"/>
              <a:gd name="connsiteX59" fmla="*/ 203020 w 504301"/>
              <a:gd name="connsiteY59" fmla="*/ 625062 h 648255"/>
              <a:gd name="connsiteX60" fmla="*/ 198845 w 504301"/>
              <a:gd name="connsiteY60" fmla="*/ 624985 h 648255"/>
              <a:gd name="connsiteX61" fmla="*/ 161349 w 504301"/>
              <a:gd name="connsiteY61" fmla="*/ 551539 h 648255"/>
              <a:gd name="connsiteX62" fmla="*/ 146814 w 504301"/>
              <a:gd name="connsiteY62" fmla="*/ 543963 h 648255"/>
              <a:gd name="connsiteX63" fmla="*/ 139238 w 504301"/>
              <a:gd name="connsiteY63" fmla="*/ 558497 h 648255"/>
              <a:gd name="connsiteX64" fmla="*/ 168617 w 504301"/>
              <a:gd name="connsiteY64" fmla="*/ 621738 h 648255"/>
              <a:gd name="connsiteX65" fmla="*/ 23193 w 504301"/>
              <a:gd name="connsiteY65" fmla="*/ 445236 h 648255"/>
              <a:gd name="connsiteX66" fmla="*/ 70740 w 504301"/>
              <a:gd name="connsiteY66" fmla="*/ 323393 h 648255"/>
              <a:gd name="connsiteX67" fmla="*/ 228841 w 504301"/>
              <a:gd name="connsiteY67" fmla="*/ 151839 h 64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04301" h="648255">
                <a:moveTo>
                  <a:pt x="0" y="445236"/>
                </a:moveTo>
                <a:cubicBezTo>
                  <a:pt x="0" y="557183"/>
                  <a:pt x="91073" y="648255"/>
                  <a:pt x="203020" y="648255"/>
                </a:cubicBezTo>
                <a:lnTo>
                  <a:pt x="301282" y="648255"/>
                </a:lnTo>
                <a:cubicBezTo>
                  <a:pt x="413230" y="648255"/>
                  <a:pt x="504302" y="557183"/>
                  <a:pt x="504302" y="445236"/>
                </a:cubicBezTo>
                <a:cubicBezTo>
                  <a:pt x="504302" y="394133"/>
                  <a:pt x="485206" y="345272"/>
                  <a:pt x="450571" y="307699"/>
                </a:cubicBezTo>
                <a:lnTo>
                  <a:pt x="291232" y="134754"/>
                </a:lnTo>
                <a:cubicBezTo>
                  <a:pt x="317596" y="128105"/>
                  <a:pt x="356019" y="115890"/>
                  <a:pt x="374805" y="97026"/>
                </a:cubicBezTo>
                <a:cubicBezTo>
                  <a:pt x="396994" y="74837"/>
                  <a:pt x="396994" y="38733"/>
                  <a:pt x="374805" y="16622"/>
                </a:cubicBezTo>
                <a:cubicBezTo>
                  <a:pt x="364059" y="5876"/>
                  <a:pt x="349756" y="0"/>
                  <a:pt x="334604" y="0"/>
                </a:cubicBezTo>
                <a:cubicBezTo>
                  <a:pt x="319451" y="0"/>
                  <a:pt x="305148" y="5876"/>
                  <a:pt x="294402" y="16622"/>
                </a:cubicBezTo>
                <a:cubicBezTo>
                  <a:pt x="270745" y="40279"/>
                  <a:pt x="257447" y="94861"/>
                  <a:pt x="252731" y="117590"/>
                </a:cubicBezTo>
                <a:cubicBezTo>
                  <a:pt x="252499" y="117590"/>
                  <a:pt x="252344" y="117590"/>
                  <a:pt x="252112" y="117590"/>
                </a:cubicBezTo>
                <a:cubicBezTo>
                  <a:pt x="251881" y="117590"/>
                  <a:pt x="251726" y="117590"/>
                  <a:pt x="251494" y="117590"/>
                </a:cubicBezTo>
                <a:cubicBezTo>
                  <a:pt x="246778" y="94861"/>
                  <a:pt x="233481" y="40279"/>
                  <a:pt x="209823" y="16622"/>
                </a:cubicBezTo>
                <a:cubicBezTo>
                  <a:pt x="199077" y="5876"/>
                  <a:pt x="184774" y="0"/>
                  <a:pt x="169622" y="0"/>
                </a:cubicBezTo>
                <a:cubicBezTo>
                  <a:pt x="154391" y="0"/>
                  <a:pt x="140166" y="5876"/>
                  <a:pt x="129419" y="16622"/>
                </a:cubicBezTo>
                <a:cubicBezTo>
                  <a:pt x="107231" y="38810"/>
                  <a:pt x="107231" y="74915"/>
                  <a:pt x="129419" y="97026"/>
                </a:cubicBezTo>
                <a:cubicBezTo>
                  <a:pt x="148206" y="115812"/>
                  <a:pt x="186630" y="128105"/>
                  <a:pt x="212993" y="134754"/>
                </a:cubicBezTo>
                <a:lnTo>
                  <a:pt x="53655" y="307699"/>
                </a:lnTo>
                <a:cubicBezTo>
                  <a:pt x="19096" y="345272"/>
                  <a:pt x="0" y="394133"/>
                  <a:pt x="0" y="445236"/>
                </a:cubicBezTo>
                <a:close/>
                <a:moveTo>
                  <a:pt x="310792" y="33012"/>
                </a:moveTo>
                <a:cubicBezTo>
                  <a:pt x="317131" y="26673"/>
                  <a:pt x="325635" y="23116"/>
                  <a:pt x="334604" y="23116"/>
                </a:cubicBezTo>
                <a:cubicBezTo>
                  <a:pt x="343572" y="23116"/>
                  <a:pt x="352076" y="26595"/>
                  <a:pt x="358415" y="33012"/>
                </a:cubicBezTo>
                <a:cubicBezTo>
                  <a:pt x="371559" y="46155"/>
                  <a:pt x="371559" y="67493"/>
                  <a:pt x="358415" y="80636"/>
                </a:cubicBezTo>
                <a:cubicBezTo>
                  <a:pt x="346510" y="92541"/>
                  <a:pt x="320920" y="102205"/>
                  <a:pt x="297881" y="108854"/>
                </a:cubicBezTo>
                <a:lnTo>
                  <a:pt x="320842" y="85893"/>
                </a:lnTo>
                <a:cubicBezTo>
                  <a:pt x="325095" y="81641"/>
                  <a:pt x="325095" y="74837"/>
                  <a:pt x="320842" y="70585"/>
                </a:cubicBezTo>
                <a:cubicBezTo>
                  <a:pt x="316591" y="66333"/>
                  <a:pt x="309787" y="66333"/>
                  <a:pt x="305535" y="70585"/>
                </a:cubicBezTo>
                <a:lnTo>
                  <a:pt x="282573" y="93547"/>
                </a:lnTo>
                <a:cubicBezTo>
                  <a:pt x="289222" y="70508"/>
                  <a:pt x="298886" y="44918"/>
                  <a:pt x="310792" y="33012"/>
                </a:cubicBezTo>
                <a:close/>
                <a:moveTo>
                  <a:pt x="145809" y="33012"/>
                </a:moveTo>
                <a:cubicBezTo>
                  <a:pt x="152149" y="26673"/>
                  <a:pt x="160653" y="23116"/>
                  <a:pt x="169622" y="23116"/>
                </a:cubicBezTo>
                <a:cubicBezTo>
                  <a:pt x="178589" y="23116"/>
                  <a:pt x="187094" y="26595"/>
                  <a:pt x="193433" y="33012"/>
                </a:cubicBezTo>
                <a:cubicBezTo>
                  <a:pt x="205339" y="44918"/>
                  <a:pt x="215003" y="70508"/>
                  <a:pt x="221652" y="93547"/>
                </a:cubicBezTo>
                <a:lnTo>
                  <a:pt x="198691" y="70585"/>
                </a:lnTo>
                <a:cubicBezTo>
                  <a:pt x="194438" y="66333"/>
                  <a:pt x="187635" y="66333"/>
                  <a:pt x="183382" y="70585"/>
                </a:cubicBezTo>
                <a:cubicBezTo>
                  <a:pt x="179131" y="74837"/>
                  <a:pt x="179131" y="81641"/>
                  <a:pt x="183382" y="85893"/>
                </a:cubicBezTo>
                <a:lnTo>
                  <a:pt x="206344" y="108854"/>
                </a:lnTo>
                <a:cubicBezTo>
                  <a:pt x="183306" y="102205"/>
                  <a:pt x="157715" y="92541"/>
                  <a:pt x="145809" y="80636"/>
                </a:cubicBezTo>
                <a:cubicBezTo>
                  <a:pt x="132667" y="67493"/>
                  <a:pt x="132667" y="46155"/>
                  <a:pt x="145809" y="33012"/>
                </a:cubicBezTo>
                <a:close/>
                <a:moveTo>
                  <a:pt x="228841" y="151839"/>
                </a:moveTo>
                <a:lnTo>
                  <a:pt x="185470" y="239510"/>
                </a:lnTo>
                <a:cubicBezTo>
                  <a:pt x="182842" y="244845"/>
                  <a:pt x="185006" y="251339"/>
                  <a:pt x="190341" y="254045"/>
                </a:cubicBezTo>
                <a:cubicBezTo>
                  <a:pt x="191887" y="254818"/>
                  <a:pt x="193511" y="255205"/>
                  <a:pt x="195134" y="255205"/>
                </a:cubicBezTo>
                <a:cubicBezTo>
                  <a:pt x="199154" y="255205"/>
                  <a:pt x="202942" y="252963"/>
                  <a:pt x="204875" y="249174"/>
                </a:cubicBezTo>
                <a:lnTo>
                  <a:pt x="252190" y="153618"/>
                </a:lnTo>
                <a:lnTo>
                  <a:pt x="299504" y="249174"/>
                </a:lnTo>
                <a:cubicBezTo>
                  <a:pt x="301360" y="252963"/>
                  <a:pt x="305225" y="255205"/>
                  <a:pt x="309245" y="255205"/>
                </a:cubicBezTo>
                <a:cubicBezTo>
                  <a:pt x="310870" y="255205"/>
                  <a:pt x="312493" y="254818"/>
                  <a:pt x="314039" y="254045"/>
                </a:cubicBezTo>
                <a:cubicBezTo>
                  <a:pt x="319374" y="251416"/>
                  <a:pt x="321615" y="244922"/>
                  <a:pt x="318909" y="239510"/>
                </a:cubicBezTo>
                <a:lnTo>
                  <a:pt x="275538" y="151839"/>
                </a:lnTo>
                <a:lnTo>
                  <a:pt x="433563" y="323393"/>
                </a:lnTo>
                <a:cubicBezTo>
                  <a:pt x="464255" y="356714"/>
                  <a:pt x="481108" y="399931"/>
                  <a:pt x="481108" y="445236"/>
                </a:cubicBezTo>
                <a:cubicBezTo>
                  <a:pt x="481108" y="532598"/>
                  <a:pt x="418409" y="605579"/>
                  <a:pt x="335686" y="621738"/>
                </a:cubicBezTo>
                <a:cubicBezTo>
                  <a:pt x="348288" y="601637"/>
                  <a:pt x="358184" y="580453"/>
                  <a:pt x="365064" y="558497"/>
                </a:cubicBezTo>
                <a:cubicBezTo>
                  <a:pt x="366997" y="552390"/>
                  <a:pt x="363596" y="545895"/>
                  <a:pt x="357488" y="543963"/>
                </a:cubicBezTo>
                <a:cubicBezTo>
                  <a:pt x="351381" y="542030"/>
                  <a:pt x="344886" y="545431"/>
                  <a:pt x="342953" y="551539"/>
                </a:cubicBezTo>
                <a:cubicBezTo>
                  <a:pt x="334836" y="577361"/>
                  <a:pt x="322234" y="602023"/>
                  <a:pt x="305457" y="624985"/>
                </a:cubicBezTo>
                <a:cubicBezTo>
                  <a:pt x="304066" y="624985"/>
                  <a:pt x="302674" y="625062"/>
                  <a:pt x="301282" y="625062"/>
                </a:cubicBezTo>
                <a:lnTo>
                  <a:pt x="203020" y="625062"/>
                </a:lnTo>
                <a:cubicBezTo>
                  <a:pt x="201629" y="625062"/>
                  <a:pt x="200237" y="624985"/>
                  <a:pt x="198845" y="624985"/>
                </a:cubicBezTo>
                <a:cubicBezTo>
                  <a:pt x="182069" y="602023"/>
                  <a:pt x="169467" y="577361"/>
                  <a:pt x="161349" y="551539"/>
                </a:cubicBezTo>
                <a:cubicBezTo>
                  <a:pt x="159416" y="545431"/>
                  <a:pt x="152922" y="542030"/>
                  <a:pt x="146814" y="543963"/>
                </a:cubicBezTo>
                <a:cubicBezTo>
                  <a:pt x="140707" y="545895"/>
                  <a:pt x="137305" y="552390"/>
                  <a:pt x="139238" y="558497"/>
                </a:cubicBezTo>
                <a:cubicBezTo>
                  <a:pt x="146119" y="580453"/>
                  <a:pt x="156015" y="601637"/>
                  <a:pt x="168617" y="621738"/>
                </a:cubicBezTo>
                <a:cubicBezTo>
                  <a:pt x="85893" y="605657"/>
                  <a:pt x="23193" y="532675"/>
                  <a:pt x="23193" y="445236"/>
                </a:cubicBezTo>
                <a:cubicBezTo>
                  <a:pt x="23193" y="399931"/>
                  <a:pt x="40125" y="356714"/>
                  <a:pt x="70740" y="323393"/>
                </a:cubicBezTo>
                <a:lnTo>
                  <a:pt x="228841" y="151839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41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637696" y="5648812"/>
            <a:ext cx="464195" cy="479453"/>
            <a:chOff x="924798" y="6003622"/>
            <a:chExt cx="538628" cy="556332"/>
          </a:xfrm>
          <a:solidFill>
            <a:srgbClr val="333333"/>
          </a:solidFill>
        </p:grpSpPr>
        <p:sp>
          <p:nvSpPr>
            <p:cNvPr id="415" name="Frihandsfigur: Form 414">
              <a:extLst>
                <a:ext uri="{FF2B5EF4-FFF2-40B4-BE49-F238E27FC236}">
                  <a16:creationId xmlns:a16="http://schemas.microsoft.com/office/drawing/2014/main" id="{78B44F89-8A5F-4E0B-9E14-D8A31902CB47}"/>
                </a:ext>
              </a:extLst>
            </p:cNvPr>
            <p:cNvSpPr/>
            <p:nvPr/>
          </p:nvSpPr>
          <p:spPr>
            <a:xfrm>
              <a:off x="1324730" y="6377093"/>
              <a:ext cx="129882" cy="182860"/>
            </a:xfrm>
            <a:custGeom>
              <a:avLst/>
              <a:gdLst>
                <a:gd name="connsiteX0" fmla="*/ 55664 w 129882"/>
                <a:gd name="connsiteY0" fmla="*/ 4349 h 182860"/>
                <a:gd name="connsiteX1" fmla="*/ 0 w 129882"/>
                <a:gd name="connsiteY1" fmla="*/ 117919 h 182860"/>
                <a:gd name="connsiteX2" fmla="*/ 64941 w 129882"/>
                <a:gd name="connsiteY2" fmla="*/ 182860 h 182860"/>
                <a:gd name="connsiteX3" fmla="*/ 129883 w 129882"/>
                <a:gd name="connsiteY3" fmla="*/ 117919 h 182860"/>
                <a:gd name="connsiteX4" fmla="*/ 74219 w 129882"/>
                <a:gd name="connsiteY4" fmla="*/ 4349 h 182860"/>
                <a:gd name="connsiteX5" fmla="*/ 55664 w 129882"/>
                <a:gd name="connsiteY5" fmla="*/ 4349 h 182860"/>
                <a:gd name="connsiteX6" fmla="*/ 64864 w 129882"/>
                <a:gd name="connsiteY6" fmla="*/ 159667 h 182860"/>
                <a:gd name="connsiteX7" fmla="*/ 23116 w 129882"/>
                <a:gd name="connsiteY7" fmla="*/ 117919 h 182860"/>
                <a:gd name="connsiteX8" fmla="*/ 64864 w 129882"/>
                <a:gd name="connsiteY8" fmla="*/ 31176 h 182860"/>
                <a:gd name="connsiteX9" fmla="*/ 106612 w 129882"/>
                <a:gd name="connsiteY9" fmla="*/ 117919 h 182860"/>
                <a:gd name="connsiteX10" fmla="*/ 64864 w 129882"/>
                <a:gd name="connsiteY10" fmla="*/ 159667 h 18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9882" h="182860">
                  <a:moveTo>
                    <a:pt x="55664" y="4349"/>
                  </a:moveTo>
                  <a:cubicBezTo>
                    <a:pt x="49943" y="11925"/>
                    <a:pt x="0" y="79495"/>
                    <a:pt x="0" y="117919"/>
                  </a:cubicBezTo>
                  <a:cubicBezTo>
                    <a:pt x="0" y="153714"/>
                    <a:pt x="29146" y="182860"/>
                    <a:pt x="64941" y="182860"/>
                  </a:cubicBezTo>
                  <a:cubicBezTo>
                    <a:pt x="100737" y="182860"/>
                    <a:pt x="129883" y="153714"/>
                    <a:pt x="129883" y="117919"/>
                  </a:cubicBezTo>
                  <a:cubicBezTo>
                    <a:pt x="129883" y="79495"/>
                    <a:pt x="79940" y="11925"/>
                    <a:pt x="74219" y="4349"/>
                  </a:cubicBezTo>
                  <a:cubicBezTo>
                    <a:pt x="69812" y="-1450"/>
                    <a:pt x="59994" y="-1450"/>
                    <a:pt x="55664" y="4349"/>
                  </a:cubicBezTo>
                  <a:close/>
                  <a:moveTo>
                    <a:pt x="64864" y="159667"/>
                  </a:moveTo>
                  <a:cubicBezTo>
                    <a:pt x="41825" y="159667"/>
                    <a:pt x="23116" y="140958"/>
                    <a:pt x="23116" y="117919"/>
                  </a:cubicBezTo>
                  <a:cubicBezTo>
                    <a:pt x="23116" y="96426"/>
                    <a:pt x="48088" y="55529"/>
                    <a:pt x="64864" y="31176"/>
                  </a:cubicBezTo>
                  <a:cubicBezTo>
                    <a:pt x="81563" y="55451"/>
                    <a:pt x="106612" y="96426"/>
                    <a:pt x="106612" y="117919"/>
                  </a:cubicBezTo>
                  <a:cubicBezTo>
                    <a:pt x="106612" y="140958"/>
                    <a:pt x="87903" y="159667"/>
                    <a:pt x="64864" y="15966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16" name="Frihandsfigur: Form 415">
              <a:extLst>
                <a:ext uri="{FF2B5EF4-FFF2-40B4-BE49-F238E27FC236}">
                  <a16:creationId xmlns:a16="http://schemas.microsoft.com/office/drawing/2014/main" id="{057D83E9-E4F8-47C3-91F4-378AB82E11E4}"/>
                </a:ext>
              </a:extLst>
            </p:cNvPr>
            <p:cNvSpPr/>
            <p:nvPr/>
          </p:nvSpPr>
          <p:spPr>
            <a:xfrm>
              <a:off x="924798" y="6003622"/>
              <a:ext cx="538628" cy="556332"/>
            </a:xfrm>
            <a:custGeom>
              <a:avLst/>
              <a:gdLst>
                <a:gd name="connsiteX0" fmla="*/ 527031 w 538628"/>
                <a:gd name="connsiteY0" fmla="*/ 248788 h 556332"/>
                <a:gd name="connsiteX1" fmla="*/ 520537 w 538628"/>
                <a:gd name="connsiteY1" fmla="*/ 248788 h 556332"/>
                <a:gd name="connsiteX2" fmla="*/ 260385 w 538628"/>
                <a:gd name="connsiteY2" fmla="*/ 0 h 556332"/>
                <a:gd name="connsiteX3" fmla="*/ 0 w 538628"/>
                <a:gd name="connsiteY3" fmla="*/ 260385 h 556332"/>
                <a:gd name="connsiteX4" fmla="*/ 0 w 538628"/>
                <a:gd name="connsiteY4" fmla="*/ 544735 h 556332"/>
                <a:gd name="connsiteX5" fmla="*/ 11597 w 538628"/>
                <a:gd name="connsiteY5" fmla="*/ 556332 h 556332"/>
                <a:gd name="connsiteX6" fmla="*/ 23193 w 538628"/>
                <a:gd name="connsiteY6" fmla="*/ 544735 h 556332"/>
                <a:gd name="connsiteX7" fmla="*/ 23193 w 538628"/>
                <a:gd name="connsiteY7" fmla="*/ 260385 h 556332"/>
                <a:gd name="connsiteX8" fmla="*/ 260385 w 538628"/>
                <a:gd name="connsiteY8" fmla="*/ 23193 h 556332"/>
                <a:gd name="connsiteX9" fmla="*/ 497344 w 538628"/>
                <a:gd name="connsiteY9" fmla="*/ 248788 h 556332"/>
                <a:gd name="connsiteX10" fmla="*/ 431552 w 538628"/>
                <a:gd name="connsiteY10" fmla="*/ 248788 h 556332"/>
                <a:gd name="connsiteX11" fmla="*/ 260462 w 538628"/>
                <a:gd name="connsiteY11" fmla="*/ 88831 h 556332"/>
                <a:gd name="connsiteX12" fmla="*/ 88908 w 538628"/>
                <a:gd name="connsiteY12" fmla="*/ 260385 h 556332"/>
                <a:gd name="connsiteX13" fmla="*/ 88908 w 538628"/>
                <a:gd name="connsiteY13" fmla="*/ 544735 h 556332"/>
                <a:gd name="connsiteX14" fmla="*/ 100505 w 538628"/>
                <a:gd name="connsiteY14" fmla="*/ 556332 h 556332"/>
                <a:gd name="connsiteX15" fmla="*/ 112101 w 538628"/>
                <a:gd name="connsiteY15" fmla="*/ 544735 h 556332"/>
                <a:gd name="connsiteX16" fmla="*/ 112101 w 538628"/>
                <a:gd name="connsiteY16" fmla="*/ 260385 h 556332"/>
                <a:gd name="connsiteX17" fmla="*/ 260462 w 538628"/>
                <a:gd name="connsiteY17" fmla="*/ 112024 h 556332"/>
                <a:gd name="connsiteX18" fmla="*/ 408204 w 538628"/>
                <a:gd name="connsiteY18" fmla="*/ 248788 h 556332"/>
                <a:gd name="connsiteX19" fmla="*/ 402637 w 538628"/>
                <a:gd name="connsiteY19" fmla="*/ 248788 h 556332"/>
                <a:gd name="connsiteX20" fmla="*/ 391041 w 538628"/>
                <a:gd name="connsiteY20" fmla="*/ 260385 h 556332"/>
                <a:gd name="connsiteX21" fmla="*/ 391041 w 538628"/>
                <a:gd name="connsiteY21" fmla="*/ 331511 h 556332"/>
                <a:gd name="connsiteX22" fmla="*/ 402637 w 538628"/>
                <a:gd name="connsiteY22" fmla="*/ 343108 h 556332"/>
                <a:gd name="connsiteX23" fmla="*/ 527031 w 538628"/>
                <a:gd name="connsiteY23" fmla="*/ 343108 h 556332"/>
                <a:gd name="connsiteX24" fmla="*/ 538628 w 538628"/>
                <a:gd name="connsiteY24" fmla="*/ 331511 h 556332"/>
                <a:gd name="connsiteX25" fmla="*/ 538628 w 538628"/>
                <a:gd name="connsiteY25" fmla="*/ 260385 h 556332"/>
                <a:gd name="connsiteX26" fmla="*/ 527031 w 538628"/>
                <a:gd name="connsiteY26" fmla="*/ 248788 h 556332"/>
                <a:gd name="connsiteX27" fmla="*/ 515435 w 538628"/>
                <a:gd name="connsiteY27" fmla="*/ 319914 h 556332"/>
                <a:gd name="connsiteX28" fmla="*/ 414234 w 538628"/>
                <a:gd name="connsiteY28" fmla="*/ 319914 h 556332"/>
                <a:gd name="connsiteX29" fmla="*/ 414234 w 538628"/>
                <a:gd name="connsiteY29" fmla="*/ 271981 h 556332"/>
                <a:gd name="connsiteX30" fmla="*/ 509250 w 538628"/>
                <a:gd name="connsiteY30" fmla="*/ 271981 h 556332"/>
                <a:gd name="connsiteX31" fmla="*/ 511260 w 538628"/>
                <a:gd name="connsiteY31" fmla="*/ 271827 h 556332"/>
                <a:gd name="connsiteX32" fmla="*/ 513270 w 538628"/>
                <a:gd name="connsiteY32" fmla="*/ 271981 h 556332"/>
                <a:gd name="connsiteX33" fmla="*/ 515512 w 538628"/>
                <a:gd name="connsiteY33" fmla="*/ 271981 h 556332"/>
                <a:gd name="connsiteX34" fmla="*/ 515512 w 538628"/>
                <a:gd name="connsiteY34" fmla="*/ 319914 h 556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8628" h="556332">
                  <a:moveTo>
                    <a:pt x="527031" y="248788"/>
                  </a:moveTo>
                  <a:lnTo>
                    <a:pt x="520537" y="248788"/>
                  </a:lnTo>
                  <a:cubicBezTo>
                    <a:pt x="514430" y="110555"/>
                    <a:pt x="400086" y="0"/>
                    <a:pt x="260385" y="0"/>
                  </a:cubicBezTo>
                  <a:cubicBezTo>
                    <a:pt x="116817" y="0"/>
                    <a:pt x="0" y="116817"/>
                    <a:pt x="0" y="260385"/>
                  </a:cubicBezTo>
                  <a:lnTo>
                    <a:pt x="0" y="544735"/>
                  </a:lnTo>
                  <a:cubicBezTo>
                    <a:pt x="0" y="551152"/>
                    <a:pt x="5180" y="556332"/>
                    <a:pt x="11597" y="556332"/>
                  </a:cubicBezTo>
                  <a:cubicBezTo>
                    <a:pt x="18014" y="556332"/>
                    <a:pt x="23193" y="551152"/>
                    <a:pt x="23193" y="544735"/>
                  </a:cubicBezTo>
                  <a:lnTo>
                    <a:pt x="23193" y="260385"/>
                  </a:lnTo>
                  <a:cubicBezTo>
                    <a:pt x="23193" y="129574"/>
                    <a:pt x="129574" y="23193"/>
                    <a:pt x="260385" y="23193"/>
                  </a:cubicBezTo>
                  <a:cubicBezTo>
                    <a:pt x="387330" y="23193"/>
                    <a:pt x="491236" y="123389"/>
                    <a:pt x="497344" y="248788"/>
                  </a:cubicBezTo>
                  <a:lnTo>
                    <a:pt x="431552" y="248788"/>
                  </a:lnTo>
                  <a:cubicBezTo>
                    <a:pt x="425599" y="159570"/>
                    <a:pt x="351148" y="88831"/>
                    <a:pt x="260462" y="88831"/>
                  </a:cubicBezTo>
                  <a:cubicBezTo>
                    <a:pt x="165910" y="88831"/>
                    <a:pt x="88908" y="165756"/>
                    <a:pt x="88908" y="260385"/>
                  </a:cubicBezTo>
                  <a:lnTo>
                    <a:pt x="88908" y="544735"/>
                  </a:lnTo>
                  <a:cubicBezTo>
                    <a:pt x="88908" y="551152"/>
                    <a:pt x="94088" y="556332"/>
                    <a:pt x="100505" y="556332"/>
                  </a:cubicBezTo>
                  <a:cubicBezTo>
                    <a:pt x="106922" y="556332"/>
                    <a:pt x="112101" y="551152"/>
                    <a:pt x="112101" y="544735"/>
                  </a:cubicBezTo>
                  <a:lnTo>
                    <a:pt x="112101" y="260385"/>
                  </a:lnTo>
                  <a:cubicBezTo>
                    <a:pt x="112101" y="178589"/>
                    <a:pt x="178666" y="112024"/>
                    <a:pt x="260462" y="112024"/>
                  </a:cubicBezTo>
                  <a:cubicBezTo>
                    <a:pt x="338315" y="112024"/>
                    <a:pt x="402251" y="172404"/>
                    <a:pt x="408204" y="248788"/>
                  </a:cubicBezTo>
                  <a:lnTo>
                    <a:pt x="402637" y="248788"/>
                  </a:lnTo>
                  <a:cubicBezTo>
                    <a:pt x="396221" y="248788"/>
                    <a:pt x="391041" y="253968"/>
                    <a:pt x="391041" y="260385"/>
                  </a:cubicBezTo>
                  <a:lnTo>
                    <a:pt x="391041" y="331511"/>
                  </a:lnTo>
                  <a:cubicBezTo>
                    <a:pt x="391041" y="337928"/>
                    <a:pt x="396221" y="343108"/>
                    <a:pt x="402637" y="343108"/>
                  </a:cubicBezTo>
                  <a:lnTo>
                    <a:pt x="527031" y="343108"/>
                  </a:lnTo>
                  <a:cubicBezTo>
                    <a:pt x="533448" y="343108"/>
                    <a:pt x="538628" y="337928"/>
                    <a:pt x="538628" y="331511"/>
                  </a:cubicBezTo>
                  <a:lnTo>
                    <a:pt x="538628" y="260385"/>
                  </a:lnTo>
                  <a:cubicBezTo>
                    <a:pt x="538628" y="253968"/>
                    <a:pt x="533448" y="248788"/>
                    <a:pt x="527031" y="248788"/>
                  </a:cubicBezTo>
                  <a:close/>
                  <a:moveTo>
                    <a:pt x="515435" y="319914"/>
                  </a:moveTo>
                  <a:lnTo>
                    <a:pt x="414234" y="319914"/>
                  </a:lnTo>
                  <a:lnTo>
                    <a:pt x="414234" y="271981"/>
                  </a:lnTo>
                  <a:lnTo>
                    <a:pt x="509250" y="271981"/>
                  </a:lnTo>
                  <a:cubicBezTo>
                    <a:pt x="509946" y="271981"/>
                    <a:pt x="510564" y="271904"/>
                    <a:pt x="511260" y="271827"/>
                  </a:cubicBezTo>
                  <a:cubicBezTo>
                    <a:pt x="511878" y="271904"/>
                    <a:pt x="512574" y="271981"/>
                    <a:pt x="513270" y="271981"/>
                  </a:cubicBezTo>
                  <a:lnTo>
                    <a:pt x="515512" y="271981"/>
                  </a:lnTo>
                  <a:lnTo>
                    <a:pt x="515512" y="319914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1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280642" y="5617363"/>
            <a:ext cx="451652" cy="555742"/>
            <a:chOff x="7472577" y="5967130"/>
            <a:chExt cx="524073" cy="644854"/>
          </a:xfrm>
          <a:solidFill>
            <a:srgbClr val="333333"/>
          </a:solidFill>
        </p:grpSpPr>
        <p:sp>
          <p:nvSpPr>
            <p:cNvPr id="418" name="Frihandsfigur: Form 417">
              <a:extLst>
                <a:ext uri="{FF2B5EF4-FFF2-40B4-BE49-F238E27FC236}">
                  <a16:creationId xmlns:a16="http://schemas.microsoft.com/office/drawing/2014/main" id="{3E90EEE8-3EFB-4D9E-99B3-48B1B668CB58}"/>
                </a:ext>
              </a:extLst>
            </p:cNvPr>
            <p:cNvSpPr/>
            <p:nvPr/>
          </p:nvSpPr>
          <p:spPr>
            <a:xfrm>
              <a:off x="7472577" y="5967130"/>
              <a:ext cx="524073" cy="579989"/>
            </a:xfrm>
            <a:custGeom>
              <a:avLst/>
              <a:gdLst>
                <a:gd name="connsiteX0" fmla="*/ 517551 w 524073"/>
                <a:gd name="connsiteY0" fmla="*/ 386789 h 579989"/>
                <a:gd name="connsiteX1" fmla="*/ 472632 w 524073"/>
                <a:gd name="connsiteY1" fmla="*/ 365683 h 579989"/>
                <a:gd name="connsiteX2" fmla="*/ 450213 w 524073"/>
                <a:gd name="connsiteY2" fmla="*/ 186011 h 579989"/>
                <a:gd name="connsiteX3" fmla="*/ 438693 w 524073"/>
                <a:gd name="connsiteY3" fmla="*/ 175883 h 579989"/>
                <a:gd name="connsiteX4" fmla="*/ 407923 w 524073"/>
                <a:gd name="connsiteY4" fmla="*/ 175883 h 579989"/>
                <a:gd name="connsiteX5" fmla="*/ 398027 w 524073"/>
                <a:gd name="connsiteY5" fmla="*/ 96717 h 579989"/>
                <a:gd name="connsiteX6" fmla="*/ 386508 w 524073"/>
                <a:gd name="connsiteY6" fmla="*/ 86589 h 579989"/>
                <a:gd name="connsiteX7" fmla="*/ 302780 w 524073"/>
                <a:gd name="connsiteY7" fmla="*/ 86589 h 579989"/>
                <a:gd name="connsiteX8" fmla="*/ 302780 w 524073"/>
                <a:gd name="connsiteY8" fmla="*/ 40047 h 579989"/>
                <a:gd name="connsiteX9" fmla="*/ 291183 w 524073"/>
                <a:gd name="connsiteY9" fmla="*/ 28451 h 579989"/>
                <a:gd name="connsiteX10" fmla="*/ 273711 w 524073"/>
                <a:gd name="connsiteY10" fmla="*/ 28451 h 579989"/>
                <a:gd name="connsiteX11" fmla="*/ 273711 w 524073"/>
                <a:gd name="connsiteY11" fmla="*/ 11597 h 579989"/>
                <a:gd name="connsiteX12" fmla="*/ 262114 w 524073"/>
                <a:gd name="connsiteY12" fmla="*/ 0 h 579989"/>
                <a:gd name="connsiteX13" fmla="*/ 250517 w 524073"/>
                <a:gd name="connsiteY13" fmla="*/ 11597 h 579989"/>
                <a:gd name="connsiteX14" fmla="*/ 250517 w 524073"/>
                <a:gd name="connsiteY14" fmla="*/ 28451 h 579989"/>
                <a:gd name="connsiteX15" fmla="*/ 233045 w 524073"/>
                <a:gd name="connsiteY15" fmla="*/ 28451 h 579989"/>
                <a:gd name="connsiteX16" fmla="*/ 221448 w 524073"/>
                <a:gd name="connsiteY16" fmla="*/ 40047 h 579989"/>
                <a:gd name="connsiteX17" fmla="*/ 221448 w 524073"/>
                <a:gd name="connsiteY17" fmla="*/ 86589 h 579989"/>
                <a:gd name="connsiteX18" fmla="*/ 137720 w 524073"/>
                <a:gd name="connsiteY18" fmla="*/ 86589 h 579989"/>
                <a:gd name="connsiteX19" fmla="*/ 126201 w 524073"/>
                <a:gd name="connsiteY19" fmla="*/ 96717 h 579989"/>
                <a:gd name="connsiteX20" fmla="*/ 116305 w 524073"/>
                <a:gd name="connsiteY20" fmla="*/ 175883 h 579989"/>
                <a:gd name="connsiteX21" fmla="*/ 85535 w 524073"/>
                <a:gd name="connsiteY21" fmla="*/ 175883 h 579989"/>
                <a:gd name="connsiteX22" fmla="*/ 74015 w 524073"/>
                <a:gd name="connsiteY22" fmla="*/ 186011 h 579989"/>
                <a:gd name="connsiteX23" fmla="*/ 51595 w 524073"/>
                <a:gd name="connsiteY23" fmla="*/ 365683 h 579989"/>
                <a:gd name="connsiteX24" fmla="*/ 6677 w 524073"/>
                <a:gd name="connsiteY24" fmla="*/ 386789 h 579989"/>
                <a:gd name="connsiteX25" fmla="*/ 647 w 524073"/>
                <a:gd name="connsiteY25" fmla="*/ 393438 h 579989"/>
                <a:gd name="connsiteX26" fmla="*/ 1188 w 524073"/>
                <a:gd name="connsiteY26" fmla="*/ 402405 h 579989"/>
                <a:gd name="connsiteX27" fmla="*/ 72392 w 524073"/>
                <a:gd name="connsiteY27" fmla="*/ 547364 h 579989"/>
                <a:gd name="connsiteX28" fmla="*/ 42318 w 524073"/>
                <a:gd name="connsiteY28" fmla="*/ 556797 h 579989"/>
                <a:gd name="connsiteX29" fmla="*/ 30721 w 524073"/>
                <a:gd name="connsiteY29" fmla="*/ 568393 h 579989"/>
                <a:gd name="connsiteX30" fmla="*/ 42318 w 524073"/>
                <a:gd name="connsiteY30" fmla="*/ 579990 h 579989"/>
                <a:gd name="connsiteX31" fmla="*/ 86231 w 524073"/>
                <a:gd name="connsiteY31" fmla="*/ 565842 h 579989"/>
                <a:gd name="connsiteX32" fmla="*/ 130221 w 524073"/>
                <a:gd name="connsiteY32" fmla="*/ 579990 h 579989"/>
                <a:gd name="connsiteX33" fmla="*/ 174134 w 524073"/>
                <a:gd name="connsiteY33" fmla="*/ 565842 h 579989"/>
                <a:gd name="connsiteX34" fmla="*/ 218124 w 524073"/>
                <a:gd name="connsiteY34" fmla="*/ 579990 h 579989"/>
                <a:gd name="connsiteX35" fmla="*/ 262037 w 524073"/>
                <a:gd name="connsiteY35" fmla="*/ 565842 h 579989"/>
                <a:gd name="connsiteX36" fmla="*/ 305950 w 524073"/>
                <a:gd name="connsiteY36" fmla="*/ 579990 h 579989"/>
                <a:gd name="connsiteX37" fmla="*/ 349940 w 524073"/>
                <a:gd name="connsiteY37" fmla="*/ 565842 h 579989"/>
                <a:gd name="connsiteX38" fmla="*/ 393853 w 524073"/>
                <a:gd name="connsiteY38" fmla="*/ 579990 h 579989"/>
                <a:gd name="connsiteX39" fmla="*/ 437843 w 524073"/>
                <a:gd name="connsiteY39" fmla="*/ 565842 h 579989"/>
                <a:gd name="connsiteX40" fmla="*/ 481755 w 524073"/>
                <a:gd name="connsiteY40" fmla="*/ 579990 h 579989"/>
                <a:gd name="connsiteX41" fmla="*/ 493352 w 524073"/>
                <a:gd name="connsiteY41" fmla="*/ 568393 h 579989"/>
                <a:gd name="connsiteX42" fmla="*/ 481755 w 524073"/>
                <a:gd name="connsiteY42" fmla="*/ 556797 h 579989"/>
                <a:gd name="connsiteX43" fmla="*/ 451681 w 524073"/>
                <a:gd name="connsiteY43" fmla="*/ 547364 h 579989"/>
                <a:gd name="connsiteX44" fmla="*/ 522885 w 524073"/>
                <a:gd name="connsiteY44" fmla="*/ 402405 h 579989"/>
                <a:gd name="connsiteX45" fmla="*/ 523426 w 524073"/>
                <a:gd name="connsiteY45" fmla="*/ 393438 h 579989"/>
                <a:gd name="connsiteX46" fmla="*/ 517551 w 524073"/>
                <a:gd name="connsiteY46" fmla="*/ 386789 h 579989"/>
                <a:gd name="connsiteX47" fmla="*/ 244642 w 524073"/>
                <a:gd name="connsiteY47" fmla="*/ 51567 h 579989"/>
                <a:gd name="connsiteX48" fmla="*/ 279586 w 524073"/>
                <a:gd name="connsiteY48" fmla="*/ 51567 h 579989"/>
                <a:gd name="connsiteX49" fmla="*/ 279586 w 524073"/>
                <a:gd name="connsiteY49" fmla="*/ 86511 h 579989"/>
                <a:gd name="connsiteX50" fmla="*/ 244642 w 524073"/>
                <a:gd name="connsiteY50" fmla="*/ 86511 h 579989"/>
                <a:gd name="connsiteX51" fmla="*/ 244642 w 524073"/>
                <a:gd name="connsiteY51" fmla="*/ 51567 h 579989"/>
                <a:gd name="connsiteX52" fmla="*/ 233045 w 524073"/>
                <a:gd name="connsiteY52" fmla="*/ 109705 h 579989"/>
                <a:gd name="connsiteX53" fmla="*/ 291183 w 524073"/>
                <a:gd name="connsiteY53" fmla="*/ 109705 h 579989"/>
                <a:gd name="connsiteX54" fmla="*/ 376303 w 524073"/>
                <a:gd name="connsiteY54" fmla="*/ 109705 h 579989"/>
                <a:gd name="connsiteX55" fmla="*/ 384575 w 524073"/>
                <a:gd name="connsiteY55" fmla="*/ 175883 h 579989"/>
                <a:gd name="connsiteX56" fmla="*/ 139730 w 524073"/>
                <a:gd name="connsiteY56" fmla="*/ 175883 h 579989"/>
                <a:gd name="connsiteX57" fmla="*/ 148003 w 524073"/>
                <a:gd name="connsiteY57" fmla="*/ 109705 h 579989"/>
                <a:gd name="connsiteX58" fmla="*/ 233045 w 524073"/>
                <a:gd name="connsiteY58" fmla="*/ 109705 h 579989"/>
                <a:gd name="connsiteX59" fmla="*/ 95817 w 524073"/>
                <a:gd name="connsiteY59" fmla="*/ 199077 h 579989"/>
                <a:gd name="connsiteX60" fmla="*/ 126587 w 524073"/>
                <a:gd name="connsiteY60" fmla="*/ 199077 h 579989"/>
                <a:gd name="connsiteX61" fmla="*/ 397641 w 524073"/>
                <a:gd name="connsiteY61" fmla="*/ 199077 h 579989"/>
                <a:gd name="connsiteX62" fmla="*/ 428410 w 524073"/>
                <a:gd name="connsiteY62" fmla="*/ 199077 h 579989"/>
                <a:gd name="connsiteX63" fmla="*/ 447738 w 524073"/>
                <a:gd name="connsiteY63" fmla="*/ 354009 h 579989"/>
                <a:gd name="connsiteX64" fmla="*/ 266985 w 524073"/>
                <a:gd name="connsiteY64" fmla="*/ 269043 h 579989"/>
                <a:gd name="connsiteX65" fmla="*/ 257089 w 524073"/>
                <a:gd name="connsiteY65" fmla="*/ 269043 h 579989"/>
                <a:gd name="connsiteX66" fmla="*/ 76335 w 524073"/>
                <a:gd name="connsiteY66" fmla="*/ 354009 h 579989"/>
                <a:gd name="connsiteX67" fmla="*/ 95817 w 524073"/>
                <a:gd name="connsiteY67" fmla="*/ 199077 h 579989"/>
                <a:gd name="connsiteX68" fmla="*/ 427947 w 524073"/>
                <a:gd name="connsiteY68" fmla="*/ 543422 h 579989"/>
                <a:gd name="connsiteX69" fmla="*/ 394007 w 524073"/>
                <a:gd name="connsiteY69" fmla="*/ 556797 h 579989"/>
                <a:gd name="connsiteX70" fmla="*/ 359913 w 524073"/>
                <a:gd name="connsiteY70" fmla="*/ 543267 h 579989"/>
                <a:gd name="connsiteX71" fmla="*/ 350171 w 524073"/>
                <a:gd name="connsiteY71" fmla="*/ 537855 h 579989"/>
                <a:gd name="connsiteX72" fmla="*/ 340276 w 524073"/>
                <a:gd name="connsiteY72" fmla="*/ 543112 h 579989"/>
                <a:gd name="connsiteX73" fmla="*/ 306104 w 524073"/>
                <a:gd name="connsiteY73" fmla="*/ 556874 h 579989"/>
                <a:gd name="connsiteX74" fmla="*/ 272010 w 524073"/>
                <a:gd name="connsiteY74" fmla="*/ 543344 h 579989"/>
                <a:gd name="connsiteX75" fmla="*/ 262268 w 524073"/>
                <a:gd name="connsiteY75" fmla="*/ 537933 h 579989"/>
                <a:gd name="connsiteX76" fmla="*/ 252373 w 524073"/>
                <a:gd name="connsiteY76" fmla="*/ 543190 h 579989"/>
                <a:gd name="connsiteX77" fmla="*/ 218201 w 524073"/>
                <a:gd name="connsiteY77" fmla="*/ 556951 h 579989"/>
                <a:gd name="connsiteX78" fmla="*/ 184107 w 524073"/>
                <a:gd name="connsiteY78" fmla="*/ 543422 h 579989"/>
                <a:gd name="connsiteX79" fmla="*/ 174365 w 524073"/>
                <a:gd name="connsiteY79" fmla="*/ 538010 h 579989"/>
                <a:gd name="connsiteX80" fmla="*/ 164470 w 524073"/>
                <a:gd name="connsiteY80" fmla="*/ 543267 h 579989"/>
                <a:gd name="connsiteX81" fmla="*/ 130298 w 524073"/>
                <a:gd name="connsiteY81" fmla="*/ 557028 h 579989"/>
                <a:gd name="connsiteX82" fmla="*/ 96359 w 524073"/>
                <a:gd name="connsiteY82" fmla="*/ 543731 h 579989"/>
                <a:gd name="connsiteX83" fmla="*/ 27242 w 524073"/>
                <a:gd name="connsiteY83" fmla="*/ 403024 h 579989"/>
                <a:gd name="connsiteX84" fmla="*/ 262114 w 524073"/>
                <a:gd name="connsiteY84" fmla="*/ 292546 h 579989"/>
                <a:gd name="connsiteX85" fmla="*/ 496986 w 524073"/>
                <a:gd name="connsiteY85" fmla="*/ 403024 h 579989"/>
                <a:gd name="connsiteX86" fmla="*/ 427947 w 524073"/>
                <a:gd name="connsiteY86" fmla="*/ 543422 h 579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524073" h="579989">
                  <a:moveTo>
                    <a:pt x="517551" y="386789"/>
                  </a:moveTo>
                  <a:lnTo>
                    <a:pt x="472632" y="365683"/>
                  </a:lnTo>
                  <a:lnTo>
                    <a:pt x="450213" y="186011"/>
                  </a:lnTo>
                  <a:cubicBezTo>
                    <a:pt x="449516" y="180213"/>
                    <a:pt x="444569" y="175883"/>
                    <a:pt x="438693" y="175883"/>
                  </a:cubicBezTo>
                  <a:lnTo>
                    <a:pt x="407923" y="175883"/>
                  </a:lnTo>
                  <a:lnTo>
                    <a:pt x="398027" y="96717"/>
                  </a:lnTo>
                  <a:cubicBezTo>
                    <a:pt x="397332" y="90918"/>
                    <a:pt x="392384" y="86589"/>
                    <a:pt x="386508" y="86589"/>
                  </a:cubicBezTo>
                  <a:lnTo>
                    <a:pt x="302780" y="86589"/>
                  </a:lnTo>
                  <a:lnTo>
                    <a:pt x="302780" y="40047"/>
                  </a:lnTo>
                  <a:cubicBezTo>
                    <a:pt x="302780" y="33631"/>
                    <a:pt x="297600" y="28451"/>
                    <a:pt x="291183" y="28451"/>
                  </a:cubicBezTo>
                  <a:lnTo>
                    <a:pt x="273711" y="28451"/>
                  </a:lnTo>
                  <a:lnTo>
                    <a:pt x="273711" y="11597"/>
                  </a:lnTo>
                  <a:cubicBezTo>
                    <a:pt x="273711" y="5180"/>
                    <a:pt x="268531" y="0"/>
                    <a:pt x="262114" y="0"/>
                  </a:cubicBezTo>
                  <a:cubicBezTo>
                    <a:pt x="255697" y="0"/>
                    <a:pt x="250517" y="5180"/>
                    <a:pt x="250517" y="11597"/>
                  </a:cubicBezTo>
                  <a:lnTo>
                    <a:pt x="250517" y="28451"/>
                  </a:lnTo>
                  <a:lnTo>
                    <a:pt x="233045" y="28451"/>
                  </a:lnTo>
                  <a:cubicBezTo>
                    <a:pt x="226628" y="28451"/>
                    <a:pt x="221448" y="33631"/>
                    <a:pt x="221448" y="40047"/>
                  </a:cubicBezTo>
                  <a:lnTo>
                    <a:pt x="221448" y="86589"/>
                  </a:lnTo>
                  <a:lnTo>
                    <a:pt x="137720" y="86589"/>
                  </a:lnTo>
                  <a:cubicBezTo>
                    <a:pt x="131844" y="86589"/>
                    <a:pt x="126974" y="90918"/>
                    <a:pt x="126201" y="96717"/>
                  </a:cubicBezTo>
                  <a:lnTo>
                    <a:pt x="116305" y="175883"/>
                  </a:lnTo>
                  <a:lnTo>
                    <a:pt x="85535" y="175883"/>
                  </a:lnTo>
                  <a:cubicBezTo>
                    <a:pt x="79659" y="175883"/>
                    <a:pt x="74788" y="180213"/>
                    <a:pt x="74015" y="186011"/>
                  </a:cubicBezTo>
                  <a:lnTo>
                    <a:pt x="51595" y="365683"/>
                  </a:lnTo>
                  <a:lnTo>
                    <a:pt x="6677" y="386789"/>
                  </a:lnTo>
                  <a:cubicBezTo>
                    <a:pt x="3894" y="388103"/>
                    <a:pt x="1730" y="390500"/>
                    <a:pt x="647" y="393438"/>
                  </a:cubicBezTo>
                  <a:cubicBezTo>
                    <a:pt x="-358" y="396375"/>
                    <a:pt x="-203" y="399622"/>
                    <a:pt x="1188" y="402405"/>
                  </a:cubicBezTo>
                  <a:lnTo>
                    <a:pt x="72392" y="547364"/>
                  </a:lnTo>
                  <a:cubicBezTo>
                    <a:pt x="67599" y="551385"/>
                    <a:pt x="58167" y="556797"/>
                    <a:pt x="42318" y="556797"/>
                  </a:cubicBezTo>
                  <a:cubicBezTo>
                    <a:pt x="35901" y="556797"/>
                    <a:pt x="30721" y="561976"/>
                    <a:pt x="30721" y="568393"/>
                  </a:cubicBezTo>
                  <a:cubicBezTo>
                    <a:pt x="30721" y="574810"/>
                    <a:pt x="35901" y="579990"/>
                    <a:pt x="42318" y="579990"/>
                  </a:cubicBezTo>
                  <a:cubicBezTo>
                    <a:pt x="63733" y="579990"/>
                    <a:pt x="77881" y="572568"/>
                    <a:pt x="86231" y="565842"/>
                  </a:cubicBezTo>
                  <a:cubicBezTo>
                    <a:pt x="94580" y="572568"/>
                    <a:pt x="108728" y="579990"/>
                    <a:pt x="130221" y="579990"/>
                  </a:cubicBezTo>
                  <a:cubicBezTo>
                    <a:pt x="151713" y="579990"/>
                    <a:pt x="165784" y="572568"/>
                    <a:pt x="174134" y="565842"/>
                  </a:cubicBezTo>
                  <a:cubicBezTo>
                    <a:pt x="182483" y="572568"/>
                    <a:pt x="196631" y="579990"/>
                    <a:pt x="218124" y="579990"/>
                  </a:cubicBezTo>
                  <a:cubicBezTo>
                    <a:pt x="239539" y="579990"/>
                    <a:pt x="253687" y="572568"/>
                    <a:pt x="262037" y="565842"/>
                  </a:cubicBezTo>
                  <a:cubicBezTo>
                    <a:pt x="270387" y="572568"/>
                    <a:pt x="284534" y="579990"/>
                    <a:pt x="305950" y="579990"/>
                  </a:cubicBezTo>
                  <a:cubicBezTo>
                    <a:pt x="327365" y="579990"/>
                    <a:pt x="341513" y="572568"/>
                    <a:pt x="349940" y="565842"/>
                  </a:cubicBezTo>
                  <a:cubicBezTo>
                    <a:pt x="358289" y="572568"/>
                    <a:pt x="372437" y="579990"/>
                    <a:pt x="393853" y="579990"/>
                  </a:cubicBezTo>
                  <a:cubicBezTo>
                    <a:pt x="415268" y="579990"/>
                    <a:pt x="429416" y="572568"/>
                    <a:pt x="437843" y="565842"/>
                  </a:cubicBezTo>
                  <a:cubicBezTo>
                    <a:pt x="446192" y="572568"/>
                    <a:pt x="460340" y="579990"/>
                    <a:pt x="481755" y="579990"/>
                  </a:cubicBezTo>
                  <a:cubicBezTo>
                    <a:pt x="488172" y="579990"/>
                    <a:pt x="493352" y="574810"/>
                    <a:pt x="493352" y="568393"/>
                  </a:cubicBezTo>
                  <a:cubicBezTo>
                    <a:pt x="493352" y="561976"/>
                    <a:pt x="488172" y="556797"/>
                    <a:pt x="481755" y="556797"/>
                  </a:cubicBezTo>
                  <a:cubicBezTo>
                    <a:pt x="465830" y="556797"/>
                    <a:pt x="456475" y="551385"/>
                    <a:pt x="451681" y="547364"/>
                  </a:cubicBezTo>
                  <a:lnTo>
                    <a:pt x="522885" y="402405"/>
                  </a:lnTo>
                  <a:cubicBezTo>
                    <a:pt x="524277" y="399622"/>
                    <a:pt x="524432" y="396375"/>
                    <a:pt x="523426" y="393438"/>
                  </a:cubicBezTo>
                  <a:cubicBezTo>
                    <a:pt x="522499" y="390577"/>
                    <a:pt x="520334" y="388180"/>
                    <a:pt x="517551" y="386789"/>
                  </a:cubicBezTo>
                  <a:close/>
                  <a:moveTo>
                    <a:pt x="244642" y="51567"/>
                  </a:moveTo>
                  <a:lnTo>
                    <a:pt x="279586" y="51567"/>
                  </a:lnTo>
                  <a:lnTo>
                    <a:pt x="279586" y="86511"/>
                  </a:lnTo>
                  <a:lnTo>
                    <a:pt x="244642" y="86511"/>
                  </a:lnTo>
                  <a:lnTo>
                    <a:pt x="244642" y="51567"/>
                  </a:lnTo>
                  <a:close/>
                  <a:moveTo>
                    <a:pt x="233045" y="109705"/>
                  </a:moveTo>
                  <a:lnTo>
                    <a:pt x="291183" y="109705"/>
                  </a:lnTo>
                  <a:lnTo>
                    <a:pt x="376303" y="109705"/>
                  </a:lnTo>
                  <a:lnTo>
                    <a:pt x="384575" y="175883"/>
                  </a:lnTo>
                  <a:lnTo>
                    <a:pt x="139730" y="175883"/>
                  </a:lnTo>
                  <a:lnTo>
                    <a:pt x="148003" y="109705"/>
                  </a:lnTo>
                  <a:lnTo>
                    <a:pt x="233045" y="109705"/>
                  </a:lnTo>
                  <a:close/>
                  <a:moveTo>
                    <a:pt x="95817" y="199077"/>
                  </a:moveTo>
                  <a:lnTo>
                    <a:pt x="126587" y="199077"/>
                  </a:lnTo>
                  <a:lnTo>
                    <a:pt x="397641" y="199077"/>
                  </a:lnTo>
                  <a:lnTo>
                    <a:pt x="428410" y="199077"/>
                  </a:lnTo>
                  <a:lnTo>
                    <a:pt x="447738" y="354009"/>
                  </a:lnTo>
                  <a:lnTo>
                    <a:pt x="266985" y="269043"/>
                  </a:lnTo>
                  <a:cubicBezTo>
                    <a:pt x="263892" y="267574"/>
                    <a:pt x="260258" y="267574"/>
                    <a:pt x="257089" y="269043"/>
                  </a:cubicBezTo>
                  <a:lnTo>
                    <a:pt x="76335" y="354009"/>
                  </a:lnTo>
                  <a:lnTo>
                    <a:pt x="95817" y="199077"/>
                  </a:lnTo>
                  <a:close/>
                  <a:moveTo>
                    <a:pt x="427947" y="543422"/>
                  </a:moveTo>
                  <a:cubicBezTo>
                    <a:pt x="426632" y="545200"/>
                    <a:pt x="417355" y="556797"/>
                    <a:pt x="394007" y="556797"/>
                  </a:cubicBezTo>
                  <a:cubicBezTo>
                    <a:pt x="369345" y="556797"/>
                    <a:pt x="360145" y="543576"/>
                    <a:pt x="359913" y="543267"/>
                  </a:cubicBezTo>
                  <a:cubicBezTo>
                    <a:pt x="357826" y="539943"/>
                    <a:pt x="354114" y="537933"/>
                    <a:pt x="350171" y="537855"/>
                  </a:cubicBezTo>
                  <a:cubicBezTo>
                    <a:pt x="346383" y="538087"/>
                    <a:pt x="342440" y="539788"/>
                    <a:pt x="340276" y="543112"/>
                  </a:cubicBezTo>
                  <a:cubicBezTo>
                    <a:pt x="339889" y="543653"/>
                    <a:pt x="330767" y="556874"/>
                    <a:pt x="306104" y="556874"/>
                  </a:cubicBezTo>
                  <a:cubicBezTo>
                    <a:pt x="281442" y="556874"/>
                    <a:pt x="272242" y="543653"/>
                    <a:pt x="272010" y="543344"/>
                  </a:cubicBezTo>
                  <a:cubicBezTo>
                    <a:pt x="269922" y="540020"/>
                    <a:pt x="266211" y="538010"/>
                    <a:pt x="262268" y="537933"/>
                  </a:cubicBezTo>
                  <a:cubicBezTo>
                    <a:pt x="258480" y="538164"/>
                    <a:pt x="254537" y="539865"/>
                    <a:pt x="252373" y="543190"/>
                  </a:cubicBezTo>
                  <a:cubicBezTo>
                    <a:pt x="251986" y="543731"/>
                    <a:pt x="242863" y="556951"/>
                    <a:pt x="218201" y="556951"/>
                  </a:cubicBezTo>
                  <a:cubicBezTo>
                    <a:pt x="193539" y="556951"/>
                    <a:pt x="184339" y="543731"/>
                    <a:pt x="184107" y="543422"/>
                  </a:cubicBezTo>
                  <a:cubicBezTo>
                    <a:pt x="182019" y="540097"/>
                    <a:pt x="178308" y="538087"/>
                    <a:pt x="174365" y="538010"/>
                  </a:cubicBezTo>
                  <a:cubicBezTo>
                    <a:pt x="170655" y="538242"/>
                    <a:pt x="166634" y="539943"/>
                    <a:pt x="164470" y="543267"/>
                  </a:cubicBezTo>
                  <a:cubicBezTo>
                    <a:pt x="164083" y="543808"/>
                    <a:pt x="154960" y="557028"/>
                    <a:pt x="130298" y="557028"/>
                  </a:cubicBezTo>
                  <a:cubicBezTo>
                    <a:pt x="106718" y="557028"/>
                    <a:pt x="97364" y="545122"/>
                    <a:pt x="96359" y="543731"/>
                  </a:cubicBezTo>
                  <a:lnTo>
                    <a:pt x="27242" y="403024"/>
                  </a:lnTo>
                  <a:lnTo>
                    <a:pt x="262114" y="292546"/>
                  </a:lnTo>
                  <a:lnTo>
                    <a:pt x="496986" y="403024"/>
                  </a:lnTo>
                  <a:lnTo>
                    <a:pt x="427947" y="543422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19" name="Frihandsfigur: Form 418">
              <a:extLst>
                <a:ext uri="{FF2B5EF4-FFF2-40B4-BE49-F238E27FC236}">
                  <a16:creationId xmlns:a16="http://schemas.microsoft.com/office/drawing/2014/main" id="{521366E8-B59F-488F-976C-D6A10864F27E}"/>
                </a:ext>
              </a:extLst>
            </p:cNvPr>
            <p:cNvSpPr/>
            <p:nvPr/>
          </p:nvSpPr>
          <p:spPr>
            <a:xfrm>
              <a:off x="7591201" y="6569772"/>
              <a:ext cx="286824" cy="42212"/>
            </a:xfrm>
            <a:custGeom>
              <a:avLst/>
              <a:gdLst>
                <a:gd name="connsiteX0" fmla="*/ 275306 w 286824"/>
                <a:gd name="connsiteY0" fmla="*/ 19019 h 42212"/>
                <a:gd name="connsiteX1" fmla="*/ 241211 w 286824"/>
                <a:gd name="connsiteY1" fmla="*/ 5412 h 42212"/>
                <a:gd name="connsiteX2" fmla="*/ 231470 w 286824"/>
                <a:gd name="connsiteY2" fmla="*/ 0 h 42212"/>
                <a:gd name="connsiteX3" fmla="*/ 221574 w 286824"/>
                <a:gd name="connsiteY3" fmla="*/ 5257 h 42212"/>
                <a:gd name="connsiteX4" fmla="*/ 187403 w 286824"/>
                <a:gd name="connsiteY4" fmla="*/ 19019 h 42212"/>
                <a:gd name="connsiteX5" fmla="*/ 153308 w 286824"/>
                <a:gd name="connsiteY5" fmla="*/ 5412 h 42212"/>
                <a:gd name="connsiteX6" fmla="*/ 143567 w 286824"/>
                <a:gd name="connsiteY6" fmla="*/ 0 h 42212"/>
                <a:gd name="connsiteX7" fmla="*/ 133671 w 286824"/>
                <a:gd name="connsiteY7" fmla="*/ 5257 h 42212"/>
                <a:gd name="connsiteX8" fmla="*/ 99500 w 286824"/>
                <a:gd name="connsiteY8" fmla="*/ 19019 h 42212"/>
                <a:gd name="connsiteX9" fmla="*/ 65405 w 286824"/>
                <a:gd name="connsiteY9" fmla="*/ 5412 h 42212"/>
                <a:gd name="connsiteX10" fmla="*/ 55664 w 286824"/>
                <a:gd name="connsiteY10" fmla="*/ 0 h 42212"/>
                <a:gd name="connsiteX11" fmla="*/ 45768 w 286824"/>
                <a:gd name="connsiteY11" fmla="*/ 5257 h 42212"/>
                <a:gd name="connsiteX12" fmla="*/ 11597 w 286824"/>
                <a:gd name="connsiteY12" fmla="*/ 19019 h 42212"/>
                <a:gd name="connsiteX13" fmla="*/ 0 w 286824"/>
                <a:gd name="connsiteY13" fmla="*/ 30615 h 42212"/>
                <a:gd name="connsiteX14" fmla="*/ 11597 w 286824"/>
                <a:gd name="connsiteY14" fmla="*/ 42212 h 42212"/>
                <a:gd name="connsiteX15" fmla="*/ 55509 w 286824"/>
                <a:gd name="connsiteY15" fmla="*/ 28064 h 42212"/>
                <a:gd name="connsiteX16" fmla="*/ 99500 w 286824"/>
                <a:gd name="connsiteY16" fmla="*/ 42212 h 42212"/>
                <a:gd name="connsiteX17" fmla="*/ 143412 w 286824"/>
                <a:gd name="connsiteY17" fmla="*/ 28064 h 42212"/>
                <a:gd name="connsiteX18" fmla="*/ 187325 w 286824"/>
                <a:gd name="connsiteY18" fmla="*/ 42212 h 42212"/>
                <a:gd name="connsiteX19" fmla="*/ 231315 w 286824"/>
                <a:gd name="connsiteY19" fmla="*/ 28064 h 42212"/>
                <a:gd name="connsiteX20" fmla="*/ 275228 w 286824"/>
                <a:gd name="connsiteY20" fmla="*/ 42212 h 42212"/>
                <a:gd name="connsiteX21" fmla="*/ 286825 w 286824"/>
                <a:gd name="connsiteY21" fmla="*/ 30615 h 42212"/>
                <a:gd name="connsiteX22" fmla="*/ 275306 w 286824"/>
                <a:gd name="connsiteY22" fmla="*/ 19019 h 4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86824" h="42212">
                  <a:moveTo>
                    <a:pt x="275306" y="19019"/>
                  </a:moveTo>
                  <a:cubicBezTo>
                    <a:pt x="250643" y="19019"/>
                    <a:pt x="241521" y="5798"/>
                    <a:pt x="241211" y="5412"/>
                  </a:cubicBezTo>
                  <a:cubicBezTo>
                    <a:pt x="239124" y="2088"/>
                    <a:pt x="235413" y="77"/>
                    <a:pt x="231470" y="0"/>
                  </a:cubicBezTo>
                  <a:cubicBezTo>
                    <a:pt x="227682" y="0"/>
                    <a:pt x="223739" y="1933"/>
                    <a:pt x="221574" y="5257"/>
                  </a:cubicBezTo>
                  <a:cubicBezTo>
                    <a:pt x="221188" y="5798"/>
                    <a:pt x="212065" y="19019"/>
                    <a:pt x="187403" y="19019"/>
                  </a:cubicBezTo>
                  <a:cubicBezTo>
                    <a:pt x="162740" y="19019"/>
                    <a:pt x="153618" y="5798"/>
                    <a:pt x="153308" y="5412"/>
                  </a:cubicBezTo>
                  <a:cubicBezTo>
                    <a:pt x="151221" y="2088"/>
                    <a:pt x="147510" y="77"/>
                    <a:pt x="143567" y="0"/>
                  </a:cubicBezTo>
                  <a:cubicBezTo>
                    <a:pt x="139779" y="0"/>
                    <a:pt x="135836" y="1933"/>
                    <a:pt x="133671" y="5257"/>
                  </a:cubicBezTo>
                  <a:cubicBezTo>
                    <a:pt x="133285" y="5798"/>
                    <a:pt x="124162" y="19019"/>
                    <a:pt x="99500" y="19019"/>
                  </a:cubicBezTo>
                  <a:cubicBezTo>
                    <a:pt x="74837" y="19019"/>
                    <a:pt x="65637" y="5798"/>
                    <a:pt x="65405" y="5412"/>
                  </a:cubicBezTo>
                  <a:cubicBezTo>
                    <a:pt x="63318" y="2088"/>
                    <a:pt x="59607" y="77"/>
                    <a:pt x="55664" y="0"/>
                  </a:cubicBezTo>
                  <a:cubicBezTo>
                    <a:pt x="51953" y="0"/>
                    <a:pt x="47933" y="1933"/>
                    <a:pt x="45768" y="5257"/>
                  </a:cubicBezTo>
                  <a:cubicBezTo>
                    <a:pt x="45382" y="5798"/>
                    <a:pt x="36259" y="19019"/>
                    <a:pt x="11597" y="19019"/>
                  </a:cubicBezTo>
                  <a:cubicBezTo>
                    <a:pt x="5180" y="19019"/>
                    <a:pt x="0" y="24198"/>
                    <a:pt x="0" y="30615"/>
                  </a:cubicBezTo>
                  <a:cubicBezTo>
                    <a:pt x="0" y="37032"/>
                    <a:pt x="5180" y="42212"/>
                    <a:pt x="11597" y="42212"/>
                  </a:cubicBezTo>
                  <a:cubicBezTo>
                    <a:pt x="33012" y="42212"/>
                    <a:pt x="47160" y="34790"/>
                    <a:pt x="55509" y="28064"/>
                  </a:cubicBezTo>
                  <a:cubicBezTo>
                    <a:pt x="63859" y="34790"/>
                    <a:pt x="78007" y="42212"/>
                    <a:pt x="99500" y="42212"/>
                  </a:cubicBezTo>
                  <a:cubicBezTo>
                    <a:pt x="120992" y="42212"/>
                    <a:pt x="135063" y="34790"/>
                    <a:pt x="143412" y="28064"/>
                  </a:cubicBezTo>
                  <a:cubicBezTo>
                    <a:pt x="151762" y="34790"/>
                    <a:pt x="165910" y="42212"/>
                    <a:pt x="187325" y="42212"/>
                  </a:cubicBezTo>
                  <a:cubicBezTo>
                    <a:pt x="208741" y="42212"/>
                    <a:pt x="222888" y="34790"/>
                    <a:pt x="231315" y="28064"/>
                  </a:cubicBezTo>
                  <a:cubicBezTo>
                    <a:pt x="239665" y="34790"/>
                    <a:pt x="253813" y="42212"/>
                    <a:pt x="275228" y="42212"/>
                  </a:cubicBezTo>
                  <a:cubicBezTo>
                    <a:pt x="281645" y="42212"/>
                    <a:pt x="286825" y="37032"/>
                    <a:pt x="286825" y="30615"/>
                  </a:cubicBezTo>
                  <a:cubicBezTo>
                    <a:pt x="286825" y="24198"/>
                    <a:pt x="281723" y="19019"/>
                    <a:pt x="275306" y="1901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0" name="Frihandsfigur: Form 419">
              <a:extLst>
                <a:ext uri="{FF2B5EF4-FFF2-40B4-BE49-F238E27FC236}">
                  <a16:creationId xmlns:a16="http://schemas.microsoft.com/office/drawing/2014/main" id="{CD4FC124-74F2-4DA9-A8D5-26151DA0F5EC}"/>
                </a:ext>
              </a:extLst>
            </p:cNvPr>
            <p:cNvSpPr/>
            <p:nvPr/>
          </p:nvSpPr>
          <p:spPr>
            <a:xfrm>
              <a:off x="7652586" y="6098328"/>
              <a:ext cx="164131" cy="23193"/>
            </a:xfrm>
            <a:custGeom>
              <a:avLst/>
              <a:gdLst>
                <a:gd name="connsiteX0" fmla="*/ 11597 w 164131"/>
                <a:gd name="connsiteY0" fmla="*/ 23193 h 23193"/>
                <a:gd name="connsiteX1" fmla="*/ 152535 w 164131"/>
                <a:gd name="connsiteY1" fmla="*/ 23193 h 23193"/>
                <a:gd name="connsiteX2" fmla="*/ 164132 w 164131"/>
                <a:gd name="connsiteY2" fmla="*/ 11597 h 23193"/>
                <a:gd name="connsiteX3" fmla="*/ 152535 w 164131"/>
                <a:gd name="connsiteY3" fmla="*/ 0 h 23193"/>
                <a:gd name="connsiteX4" fmla="*/ 11597 w 164131"/>
                <a:gd name="connsiteY4" fmla="*/ 0 h 23193"/>
                <a:gd name="connsiteX5" fmla="*/ 0 w 164131"/>
                <a:gd name="connsiteY5" fmla="*/ 11597 h 23193"/>
                <a:gd name="connsiteX6" fmla="*/ 11597 w 164131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131" h="23193">
                  <a:moveTo>
                    <a:pt x="11597" y="23193"/>
                  </a:moveTo>
                  <a:lnTo>
                    <a:pt x="152535" y="23193"/>
                  </a:lnTo>
                  <a:cubicBezTo>
                    <a:pt x="158952" y="23193"/>
                    <a:pt x="164132" y="18013"/>
                    <a:pt x="164132" y="11597"/>
                  </a:cubicBezTo>
                  <a:cubicBezTo>
                    <a:pt x="164132" y="5180"/>
                    <a:pt x="158952" y="0"/>
                    <a:pt x="15253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257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2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60962" y="5653609"/>
            <a:ext cx="468726" cy="483185"/>
            <a:chOff x="5825255" y="6009188"/>
            <a:chExt cx="543885" cy="560662"/>
          </a:xfrm>
          <a:solidFill>
            <a:srgbClr val="333333"/>
          </a:solidFill>
        </p:grpSpPr>
        <p:sp>
          <p:nvSpPr>
            <p:cNvPr id="422" name="Frihandsfigur: Form 421">
              <a:extLst>
                <a:ext uri="{FF2B5EF4-FFF2-40B4-BE49-F238E27FC236}">
                  <a16:creationId xmlns:a16="http://schemas.microsoft.com/office/drawing/2014/main" id="{648F8E8B-E75B-442E-8043-530654C314F3}"/>
                </a:ext>
              </a:extLst>
            </p:cNvPr>
            <p:cNvSpPr/>
            <p:nvPr/>
          </p:nvSpPr>
          <p:spPr>
            <a:xfrm>
              <a:off x="5932099" y="6425355"/>
              <a:ext cx="60689" cy="23193"/>
            </a:xfrm>
            <a:custGeom>
              <a:avLst/>
              <a:gdLst>
                <a:gd name="connsiteX0" fmla="*/ 49093 w 60689"/>
                <a:gd name="connsiteY0" fmla="*/ 0 h 23193"/>
                <a:gd name="connsiteX1" fmla="*/ 11597 w 60689"/>
                <a:gd name="connsiteY1" fmla="*/ 0 h 23193"/>
                <a:gd name="connsiteX2" fmla="*/ 0 w 60689"/>
                <a:gd name="connsiteY2" fmla="*/ 11597 h 23193"/>
                <a:gd name="connsiteX3" fmla="*/ 11597 w 60689"/>
                <a:gd name="connsiteY3" fmla="*/ 23193 h 23193"/>
                <a:gd name="connsiteX4" fmla="*/ 49093 w 60689"/>
                <a:gd name="connsiteY4" fmla="*/ 23193 h 23193"/>
                <a:gd name="connsiteX5" fmla="*/ 60690 w 60689"/>
                <a:gd name="connsiteY5" fmla="*/ 11597 h 23193"/>
                <a:gd name="connsiteX6" fmla="*/ 49093 w 60689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689" h="23193">
                  <a:moveTo>
                    <a:pt x="49093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49093" y="23193"/>
                  </a:lnTo>
                  <a:cubicBezTo>
                    <a:pt x="55509" y="23193"/>
                    <a:pt x="60690" y="18014"/>
                    <a:pt x="60690" y="11597"/>
                  </a:cubicBezTo>
                  <a:cubicBezTo>
                    <a:pt x="60690" y="5180"/>
                    <a:pt x="55509" y="0"/>
                    <a:pt x="49093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3" name="Frihandsfigur: Form 422">
              <a:extLst>
                <a:ext uri="{FF2B5EF4-FFF2-40B4-BE49-F238E27FC236}">
                  <a16:creationId xmlns:a16="http://schemas.microsoft.com/office/drawing/2014/main" id="{71BEF9EA-E4EF-4104-AF76-411C680D9D24}"/>
                </a:ext>
              </a:extLst>
            </p:cNvPr>
            <p:cNvSpPr/>
            <p:nvPr/>
          </p:nvSpPr>
          <p:spPr>
            <a:xfrm>
              <a:off x="6196349" y="6425355"/>
              <a:ext cx="60689" cy="23193"/>
            </a:xfrm>
            <a:custGeom>
              <a:avLst/>
              <a:gdLst>
                <a:gd name="connsiteX0" fmla="*/ 49093 w 60689"/>
                <a:gd name="connsiteY0" fmla="*/ 0 h 23193"/>
                <a:gd name="connsiteX1" fmla="*/ 11597 w 60689"/>
                <a:gd name="connsiteY1" fmla="*/ 0 h 23193"/>
                <a:gd name="connsiteX2" fmla="*/ 0 w 60689"/>
                <a:gd name="connsiteY2" fmla="*/ 11597 h 23193"/>
                <a:gd name="connsiteX3" fmla="*/ 11597 w 60689"/>
                <a:gd name="connsiteY3" fmla="*/ 23193 h 23193"/>
                <a:gd name="connsiteX4" fmla="*/ 49093 w 60689"/>
                <a:gd name="connsiteY4" fmla="*/ 23193 h 23193"/>
                <a:gd name="connsiteX5" fmla="*/ 60690 w 60689"/>
                <a:gd name="connsiteY5" fmla="*/ 11597 h 23193"/>
                <a:gd name="connsiteX6" fmla="*/ 49093 w 60689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689" h="23193">
                  <a:moveTo>
                    <a:pt x="49093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49093" y="23193"/>
                  </a:lnTo>
                  <a:cubicBezTo>
                    <a:pt x="55509" y="23193"/>
                    <a:pt x="60690" y="18014"/>
                    <a:pt x="60690" y="11597"/>
                  </a:cubicBezTo>
                  <a:cubicBezTo>
                    <a:pt x="60690" y="5180"/>
                    <a:pt x="55509" y="0"/>
                    <a:pt x="49093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4" name="Frihandsfigur: Form 423">
              <a:extLst>
                <a:ext uri="{FF2B5EF4-FFF2-40B4-BE49-F238E27FC236}">
                  <a16:creationId xmlns:a16="http://schemas.microsoft.com/office/drawing/2014/main" id="{741CBAF1-42E6-4CE2-90E6-D64AD263EE2B}"/>
                </a:ext>
              </a:extLst>
            </p:cNvPr>
            <p:cNvSpPr/>
            <p:nvPr/>
          </p:nvSpPr>
          <p:spPr>
            <a:xfrm>
              <a:off x="6023172" y="6425355"/>
              <a:ext cx="142871" cy="23193"/>
            </a:xfrm>
            <a:custGeom>
              <a:avLst/>
              <a:gdLst>
                <a:gd name="connsiteX0" fmla="*/ 131275 w 142871"/>
                <a:gd name="connsiteY0" fmla="*/ 0 h 23193"/>
                <a:gd name="connsiteX1" fmla="*/ 11597 w 142871"/>
                <a:gd name="connsiteY1" fmla="*/ 0 h 23193"/>
                <a:gd name="connsiteX2" fmla="*/ 0 w 142871"/>
                <a:gd name="connsiteY2" fmla="*/ 11597 h 23193"/>
                <a:gd name="connsiteX3" fmla="*/ 11597 w 142871"/>
                <a:gd name="connsiteY3" fmla="*/ 23193 h 23193"/>
                <a:gd name="connsiteX4" fmla="*/ 131275 w 142871"/>
                <a:gd name="connsiteY4" fmla="*/ 23193 h 23193"/>
                <a:gd name="connsiteX5" fmla="*/ 142871 w 142871"/>
                <a:gd name="connsiteY5" fmla="*/ 11597 h 23193"/>
                <a:gd name="connsiteX6" fmla="*/ 131275 w 142871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871" h="23193">
                  <a:moveTo>
                    <a:pt x="131275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31275" y="23193"/>
                  </a:lnTo>
                  <a:cubicBezTo>
                    <a:pt x="137692" y="23193"/>
                    <a:pt x="142871" y="18014"/>
                    <a:pt x="142871" y="11597"/>
                  </a:cubicBezTo>
                  <a:cubicBezTo>
                    <a:pt x="142871" y="5180"/>
                    <a:pt x="137692" y="0"/>
                    <a:pt x="131275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5" name="Frihandsfigur: Form 424">
              <a:extLst>
                <a:ext uri="{FF2B5EF4-FFF2-40B4-BE49-F238E27FC236}">
                  <a16:creationId xmlns:a16="http://schemas.microsoft.com/office/drawing/2014/main" id="{5742CED4-1A2D-402A-8BC1-7072716B8124}"/>
                </a:ext>
              </a:extLst>
            </p:cNvPr>
            <p:cNvSpPr/>
            <p:nvPr/>
          </p:nvSpPr>
          <p:spPr>
            <a:xfrm>
              <a:off x="5825255" y="6009188"/>
              <a:ext cx="543885" cy="560662"/>
            </a:xfrm>
            <a:custGeom>
              <a:avLst/>
              <a:gdLst>
                <a:gd name="connsiteX0" fmla="*/ 532289 w 543885"/>
                <a:gd name="connsiteY0" fmla="*/ 344577 h 560662"/>
                <a:gd name="connsiteX1" fmla="*/ 503993 w 543885"/>
                <a:gd name="connsiteY1" fmla="*/ 344577 h 560662"/>
                <a:gd name="connsiteX2" fmla="*/ 497267 w 543885"/>
                <a:gd name="connsiteY2" fmla="*/ 39506 h 560662"/>
                <a:gd name="connsiteX3" fmla="*/ 456910 w 543885"/>
                <a:gd name="connsiteY3" fmla="*/ 0 h 560662"/>
                <a:gd name="connsiteX4" fmla="*/ 81718 w 543885"/>
                <a:gd name="connsiteY4" fmla="*/ 0 h 560662"/>
                <a:gd name="connsiteX5" fmla="*/ 41362 w 543885"/>
                <a:gd name="connsiteY5" fmla="*/ 39506 h 560662"/>
                <a:gd name="connsiteX6" fmla="*/ 39970 w 543885"/>
                <a:gd name="connsiteY6" fmla="*/ 103752 h 560662"/>
                <a:gd name="connsiteX7" fmla="*/ 11597 w 543885"/>
                <a:gd name="connsiteY7" fmla="*/ 103752 h 560662"/>
                <a:gd name="connsiteX8" fmla="*/ 0 w 543885"/>
                <a:gd name="connsiteY8" fmla="*/ 115348 h 560662"/>
                <a:gd name="connsiteX9" fmla="*/ 11597 w 543885"/>
                <a:gd name="connsiteY9" fmla="*/ 126945 h 560662"/>
                <a:gd name="connsiteX10" fmla="*/ 39429 w 543885"/>
                <a:gd name="connsiteY10" fmla="*/ 126945 h 560662"/>
                <a:gd name="connsiteX11" fmla="*/ 31930 w 543885"/>
                <a:gd name="connsiteY11" fmla="*/ 466033 h 560662"/>
                <a:gd name="connsiteX12" fmla="*/ 43449 w 543885"/>
                <a:gd name="connsiteY12" fmla="*/ 495179 h 560662"/>
                <a:gd name="connsiteX13" fmla="*/ 56360 w 543885"/>
                <a:gd name="connsiteY13" fmla="*/ 503993 h 560662"/>
                <a:gd name="connsiteX14" fmla="*/ 56360 w 543885"/>
                <a:gd name="connsiteY14" fmla="*/ 521852 h 560662"/>
                <a:gd name="connsiteX15" fmla="*/ 95634 w 543885"/>
                <a:gd name="connsiteY15" fmla="*/ 560662 h 560662"/>
                <a:gd name="connsiteX16" fmla="*/ 134445 w 543885"/>
                <a:gd name="connsiteY16" fmla="*/ 521852 h 560662"/>
                <a:gd name="connsiteX17" fmla="*/ 134445 w 543885"/>
                <a:gd name="connsiteY17" fmla="*/ 507240 h 560662"/>
                <a:gd name="connsiteX18" fmla="*/ 404184 w 543885"/>
                <a:gd name="connsiteY18" fmla="*/ 507240 h 560662"/>
                <a:gd name="connsiteX19" fmla="*/ 404184 w 543885"/>
                <a:gd name="connsiteY19" fmla="*/ 521852 h 560662"/>
                <a:gd name="connsiteX20" fmla="*/ 443458 w 543885"/>
                <a:gd name="connsiteY20" fmla="*/ 560662 h 560662"/>
                <a:gd name="connsiteX21" fmla="*/ 482268 w 543885"/>
                <a:gd name="connsiteY21" fmla="*/ 521852 h 560662"/>
                <a:gd name="connsiteX22" fmla="*/ 482268 w 543885"/>
                <a:gd name="connsiteY22" fmla="*/ 503993 h 560662"/>
                <a:gd name="connsiteX23" fmla="*/ 495180 w 543885"/>
                <a:gd name="connsiteY23" fmla="*/ 495179 h 560662"/>
                <a:gd name="connsiteX24" fmla="*/ 506699 w 543885"/>
                <a:gd name="connsiteY24" fmla="*/ 466033 h 560662"/>
                <a:gd name="connsiteX25" fmla="*/ 504534 w 543885"/>
                <a:gd name="connsiteY25" fmla="*/ 367770 h 560662"/>
                <a:gd name="connsiteX26" fmla="*/ 532289 w 543885"/>
                <a:gd name="connsiteY26" fmla="*/ 367770 h 560662"/>
                <a:gd name="connsiteX27" fmla="*/ 543886 w 543885"/>
                <a:gd name="connsiteY27" fmla="*/ 356173 h 560662"/>
                <a:gd name="connsiteX28" fmla="*/ 532289 w 543885"/>
                <a:gd name="connsiteY28" fmla="*/ 344577 h 560662"/>
                <a:gd name="connsiteX29" fmla="*/ 423667 w 543885"/>
                <a:gd name="connsiteY29" fmla="*/ 103675 h 560662"/>
                <a:gd name="connsiteX30" fmla="*/ 114962 w 543885"/>
                <a:gd name="connsiteY30" fmla="*/ 103675 h 560662"/>
                <a:gd name="connsiteX31" fmla="*/ 114962 w 543885"/>
                <a:gd name="connsiteY31" fmla="*/ 23193 h 560662"/>
                <a:gd name="connsiteX32" fmla="*/ 423589 w 543885"/>
                <a:gd name="connsiteY32" fmla="*/ 23193 h 560662"/>
                <a:gd name="connsiteX33" fmla="*/ 423667 w 543885"/>
                <a:gd name="connsiteY33" fmla="*/ 103675 h 560662"/>
                <a:gd name="connsiteX34" fmla="*/ 423125 w 543885"/>
                <a:gd name="connsiteY34" fmla="*/ 126868 h 560662"/>
                <a:gd name="connsiteX35" fmla="*/ 413616 w 543885"/>
                <a:gd name="connsiteY35" fmla="*/ 343340 h 560662"/>
                <a:gd name="connsiteX36" fmla="*/ 410060 w 543885"/>
                <a:gd name="connsiteY36" fmla="*/ 346742 h 560662"/>
                <a:gd name="connsiteX37" fmla="*/ 128491 w 543885"/>
                <a:gd name="connsiteY37" fmla="*/ 346742 h 560662"/>
                <a:gd name="connsiteX38" fmla="*/ 124935 w 543885"/>
                <a:gd name="connsiteY38" fmla="*/ 343340 h 560662"/>
                <a:gd name="connsiteX39" fmla="*/ 115426 w 543885"/>
                <a:gd name="connsiteY39" fmla="*/ 126868 h 560662"/>
                <a:gd name="connsiteX40" fmla="*/ 423125 w 543885"/>
                <a:gd name="connsiteY40" fmla="*/ 126868 h 560662"/>
                <a:gd name="connsiteX41" fmla="*/ 111251 w 543885"/>
                <a:gd name="connsiteY41" fmla="*/ 521852 h 560662"/>
                <a:gd name="connsiteX42" fmla="*/ 95170 w 543885"/>
                <a:gd name="connsiteY42" fmla="*/ 537469 h 560662"/>
                <a:gd name="connsiteX43" fmla="*/ 79554 w 543885"/>
                <a:gd name="connsiteY43" fmla="*/ 521852 h 560662"/>
                <a:gd name="connsiteX44" fmla="*/ 79554 w 543885"/>
                <a:gd name="connsiteY44" fmla="*/ 507240 h 560662"/>
                <a:gd name="connsiteX45" fmla="*/ 111251 w 543885"/>
                <a:gd name="connsiteY45" fmla="*/ 507240 h 560662"/>
                <a:gd name="connsiteX46" fmla="*/ 111251 w 543885"/>
                <a:gd name="connsiteY46" fmla="*/ 521852 h 560662"/>
                <a:gd name="connsiteX47" fmla="*/ 459152 w 543885"/>
                <a:gd name="connsiteY47" fmla="*/ 521852 h 560662"/>
                <a:gd name="connsiteX48" fmla="*/ 443071 w 543885"/>
                <a:gd name="connsiteY48" fmla="*/ 537469 h 560662"/>
                <a:gd name="connsiteX49" fmla="*/ 427455 w 543885"/>
                <a:gd name="connsiteY49" fmla="*/ 521852 h 560662"/>
                <a:gd name="connsiteX50" fmla="*/ 427455 w 543885"/>
                <a:gd name="connsiteY50" fmla="*/ 507240 h 560662"/>
                <a:gd name="connsiteX51" fmla="*/ 459152 w 543885"/>
                <a:gd name="connsiteY51" fmla="*/ 507240 h 560662"/>
                <a:gd name="connsiteX52" fmla="*/ 459152 w 543885"/>
                <a:gd name="connsiteY52" fmla="*/ 521852 h 560662"/>
                <a:gd name="connsiteX53" fmla="*/ 478635 w 543885"/>
                <a:gd name="connsiteY53" fmla="*/ 478867 h 560662"/>
                <a:gd name="connsiteX54" fmla="*/ 466342 w 543885"/>
                <a:gd name="connsiteY54" fmla="*/ 484046 h 560662"/>
                <a:gd name="connsiteX55" fmla="*/ 415781 w 543885"/>
                <a:gd name="connsiteY55" fmla="*/ 484046 h 560662"/>
                <a:gd name="connsiteX56" fmla="*/ 122848 w 543885"/>
                <a:gd name="connsiteY56" fmla="*/ 484046 h 560662"/>
                <a:gd name="connsiteX57" fmla="*/ 72286 w 543885"/>
                <a:gd name="connsiteY57" fmla="*/ 484046 h 560662"/>
                <a:gd name="connsiteX58" fmla="*/ 59994 w 543885"/>
                <a:gd name="connsiteY58" fmla="*/ 478867 h 560662"/>
                <a:gd name="connsiteX59" fmla="*/ 55123 w 543885"/>
                <a:gd name="connsiteY59" fmla="*/ 466497 h 560662"/>
                <a:gd name="connsiteX60" fmla="*/ 64555 w 543885"/>
                <a:gd name="connsiteY60" fmla="*/ 39970 h 560662"/>
                <a:gd name="connsiteX61" fmla="*/ 81718 w 543885"/>
                <a:gd name="connsiteY61" fmla="*/ 23193 h 560662"/>
                <a:gd name="connsiteX62" fmla="*/ 91769 w 543885"/>
                <a:gd name="connsiteY62" fmla="*/ 23193 h 560662"/>
                <a:gd name="connsiteX63" fmla="*/ 91769 w 543885"/>
                <a:gd name="connsiteY63" fmla="*/ 115812 h 560662"/>
                <a:gd name="connsiteX64" fmla="*/ 101819 w 543885"/>
                <a:gd name="connsiteY64" fmla="*/ 344422 h 560662"/>
                <a:gd name="connsiteX65" fmla="*/ 128491 w 543885"/>
                <a:gd name="connsiteY65" fmla="*/ 369935 h 560662"/>
                <a:gd name="connsiteX66" fmla="*/ 410060 w 543885"/>
                <a:gd name="connsiteY66" fmla="*/ 369935 h 560662"/>
                <a:gd name="connsiteX67" fmla="*/ 436732 w 543885"/>
                <a:gd name="connsiteY67" fmla="*/ 344422 h 560662"/>
                <a:gd name="connsiteX68" fmla="*/ 446783 w 543885"/>
                <a:gd name="connsiteY68" fmla="*/ 115348 h 560662"/>
                <a:gd name="connsiteX69" fmla="*/ 446783 w 543885"/>
                <a:gd name="connsiteY69" fmla="*/ 23271 h 560662"/>
                <a:gd name="connsiteX70" fmla="*/ 456833 w 543885"/>
                <a:gd name="connsiteY70" fmla="*/ 23271 h 560662"/>
                <a:gd name="connsiteX71" fmla="*/ 473996 w 543885"/>
                <a:gd name="connsiteY71" fmla="*/ 40047 h 560662"/>
                <a:gd name="connsiteX72" fmla="*/ 483428 w 543885"/>
                <a:gd name="connsiteY72" fmla="*/ 466574 h 560662"/>
                <a:gd name="connsiteX73" fmla="*/ 478635 w 543885"/>
                <a:gd name="connsiteY73" fmla="*/ 478867 h 5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543885" h="560662">
                  <a:moveTo>
                    <a:pt x="532289" y="344577"/>
                  </a:moveTo>
                  <a:lnTo>
                    <a:pt x="503993" y="344577"/>
                  </a:lnTo>
                  <a:lnTo>
                    <a:pt x="497267" y="39506"/>
                  </a:lnTo>
                  <a:cubicBezTo>
                    <a:pt x="496803" y="17705"/>
                    <a:pt x="478712" y="0"/>
                    <a:pt x="456910" y="0"/>
                  </a:cubicBezTo>
                  <a:lnTo>
                    <a:pt x="81718" y="0"/>
                  </a:lnTo>
                  <a:cubicBezTo>
                    <a:pt x="59916" y="0"/>
                    <a:pt x="41826" y="17705"/>
                    <a:pt x="41362" y="39506"/>
                  </a:cubicBezTo>
                  <a:lnTo>
                    <a:pt x="39970" y="103752"/>
                  </a:lnTo>
                  <a:lnTo>
                    <a:pt x="11597" y="103752"/>
                  </a:lnTo>
                  <a:cubicBezTo>
                    <a:pt x="5180" y="103752"/>
                    <a:pt x="0" y="108932"/>
                    <a:pt x="0" y="115348"/>
                  </a:cubicBezTo>
                  <a:cubicBezTo>
                    <a:pt x="0" y="121765"/>
                    <a:pt x="5180" y="126945"/>
                    <a:pt x="11597" y="126945"/>
                  </a:cubicBezTo>
                  <a:lnTo>
                    <a:pt x="39429" y="126945"/>
                  </a:lnTo>
                  <a:lnTo>
                    <a:pt x="31930" y="466033"/>
                  </a:lnTo>
                  <a:cubicBezTo>
                    <a:pt x="31698" y="477011"/>
                    <a:pt x="35795" y="487294"/>
                    <a:pt x="43449" y="495179"/>
                  </a:cubicBezTo>
                  <a:cubicBezTo>
                    <a:pt x="47160" y="499045"/>
                    <a:pt x="51567" y="501983"/>
                    <a:pt x="56360" y="503993"/>
                  </a:cubicBezTo>
                  <a:lnTo>
                    <a:pt x="56360" y="521852"/>
                  </a:lnTo>
                  <a:cubicBezTo>
                    <a:pt x="56360" y="543267"/>
                    <a:pt x="73755" y="560662"/>
                    <a:pt x="95634" y="560662"/>
                  </a:cubicBezTo>
                  <a:cubicBezTo>
                    <a:pt x="117050" y="560662"/>
                    <a:pt x="134445" y="543267"/>
                    <a:pt x="134445" y="521852"/>
                  </a:cubicBezTo>
                  <a:lnTo>
                    <a:pt x="134445" y="507240"/>
                  </a:lnTo>
                  <a:lnTo>
                    <a:pt x="404184" y="507240"/>
                  </a:lnTo>
                  <a:lnTo>
                    <a:pt x="404184" y="521852"/>
                  </a:lnTo>
                  <a:cubicBezTo>
                    <a:pt x="404184" y="543267"/>
                    <a:pt x="421579" y="560662"/>
                    <a:pt x="443458" y="560662"/>
                  </a:cubicBezTo>
                  <a:cubicBezTo>
                    <a:pt x="464873" y="560662"/>
                    <a:pt x="482268" y="543267"/>
                    <a:pt x="482268" y="521852"/>
                  </a:cubicBezTo>
                  <a:lnTo>
                    <a:pt x="482268" y="503993"/>
                  </a:lnTo>
                  <a:cubicBezTo>
                    <a:pt x="487062" y="501905"/>
                    <a:pt x="491391" y="498968"/>
                    <a:pt x="495180" y="495179"/>
                  </a:cubicBezTo>
                  <a:cubicBezTo>
                    <a:pt x="502833" y="487371"/>
                    <a:pt x="506931" y="477011"/>
                    <a:pt x="506699" y="466033"/>
                  </a:cubicBezTo>
                  <a:lnTo>
                    <a:pt x="504534" y="367770"/>
                  </a:lnTo>
                  <a:lnTo>
                    <a:pt x="532289" y="367770"/>
                  </a:lnTo>
                  <a:cubicBezTo>
                    <a:pt x="538705" y="367770"/>
                    <a:pt x="543886" y="362590"/>
                    <a:pt x="543886" y="356173"/>
                  </a:cubicBezTo>
                  <a:cubicBezTo>
                    <a:pt x="543886" y="349756"/>
                    <a:pt x="538705" y="344577"/>
                    <a:pt x="532289" y="344577"/>
                  </a:cubicBezTo>
                  <a:close/>
                  <a:moveTo>
                    <a:pt x="423667" y="103675"/>
                  </a:moveTo>
                  <a:lnTo>
                    <a:pt x="114962" y="103675"/>
                  </a:lnTo>
                  <a:lnTo>
                    <a:pt x="114962" y="23193"/>
                  </a:lnTo>
                  <a:lnTo>
                    <a:pt x="423589" y="23193"/>
                  </a:lnTo>
                  <a:lnTo>
                    <a:pt x="423667" y="103675"/>
                  </a:lnTo>
                  <a:close/>
                  <a:moveTo>
                    <a:pt x="423125" y="126868"/>
                  </a:moveTo>
                  <a:lnTo>
                    <a:pt x="413616" y="343340"/>
                  </a:lnTo>
                  <a:cubicBezTo>
                    <a:pt x="413538" y="345195"/>
                    <a:pt x="411993" y="346742"/>
                    <a:pt x="410060" y="346742"/>
                  </a:cubicBezTo>
                  <a:lnTo>
                    <a:pt x="128491" y="346742"/>
                  </a:lnTo>
                  <a:cubicBezTo>
                    <a:pt x="126636" y="346742"/>
                    <a:pt x="125090" y="345273"/>
                    <a:pt x="124935" y="343340"/>
                  </a:cubicBezTo>
                  <a:lnTo>
                    <a:pt x="115426" y="126868"/>
                  </a:lnTo>
                  <a:lnTo>
                    <a:pt x="423125" y="126868"/>
                  </a:lnTo>
                  <a:close/>
                  <a:moveTo>
                    <a:pt x="111251" y="521852"/>
                  </a:moveTo>
                  <a:cubicBezTo>
                    <a:pt x="111251" y="530433"/>
                    <a:pt x="104216" y="537469"/>
                    <a:pt x="95170" y="537469"/>
                  </a:cubicBezTo>
                  <a:cubicBezTo>
                    <a:pt x="86589" y="537469"/>
                    <a:pt x="79554" y="530433"/>
                    <a:pt x="79554" y="521852"/>
                  </a:cubicBezTo>
                  <a:lnTo>
                    <a:pt x="79554" y="507240"/>
                  </a:lnTo>
                  <a:lnTo>
                    <a:pt x="111251" y="507240"/>
                  </a:lnTo>
                  <a:lnTo>
                    <a:pt x="111251" y="521852"/>
                  </a:lnTo>
                  <a:close/>
                  <a:moveTo>
                    <a:pt x="459152" y="521852"/>
                  </a:moveTo>
                  <a:cubicBezTo>
                    <a:pt x="459152" y="530433"/>
                    <a:pt x="452117" y="537469"/>
                    <a:pt x="443071" y="537469"/>
                  </a:cubicBezTo>
                  <a:cubicBezTo>
                    <a:pt x="434490" y="537469"/>
                    <a:pt x="427455" y="530433"/>
                    <a:pt x="427455" y="521852"/>
                  </a:cubicBezTo>
                  <a:lnTo>
                    <a:pt x="427455" y="507240"/>
                  </a:lnTo>
                  <a:lnTo>
                    <a:pt x="459152" y="507240"/>
                  </a:lnTo>
                  <a:lnTo>
                    <a:pt x="459152" y="521852"/>
                  </a:lnTo>
                  <a:close/>
                  <a:moveTo>
                    <a:pt x="478635" y="478867"/>
                  </a:moveTo>
                  <a:cubicBezTo>
                    <a:pt x="475387" y="482191"/>
                    <a:pt x="470981" y="484046"/>
                    <a:pt x="466342" y="484046"/>
                  </a:cubicBezTo>
                  <a:lnTo>
                    <a:pt x="415781" y="484046"/>
                  </a:lnTo>
                  <a:lnTo>
                    <a:pt x="122848" y="484046"/>
                  </a:lnTo>
                  <a:lnTo>
                    <a:pt x="72286" y="484046"/>
                  </a:lnTo>
                  <a:cubicBezTo>
                    <a:pt x="67647" y="484046"/>
                    <a:pt x="63241" y="482191"/>
                    <a:pt x="59994" y="478867"/>
                  </a:cubicBezTo>
                  <a:cubicBezTo>
                    <a:pt x="56747" y="475542"/>
                    <a:pt x="54969" y="471135"/>
                    <a:pt x="55123" y="466497"/>
                  </a:cubicBezTo>
                  <a:lnTo>
                    <a:pt x="64555" y="39970"/>
                  </a:lnTo>
                  <a:cubicBezTo>
                    <a:pt x="64787" y="30693"/>
                    <a:pt x="72441" y="23193"/>
                    <a:pt x="81718" y="23193"/>
                  </a:cubicBezTo>
                  <a:lnTo>
                    <a:pt x="91769" y="23193"/>
                  </a:lnTo>
                  <a:lnTo>
                    <a:pt x="91769" y="115812"/>
                  </a:lnTo>
                  <a:lnTo>
                    <a:pt x="101819" y="344422"/>
                  </a:lnTo>
                  <a:cubicBezTo>
                    <a:pt x="102438" y="358725"/>
                    <a:pt x="114189" y="369935"/>
                    <a:pt x="128491" y="369935"/>
                  </a:cubicBezTo>
                  <a:lnTo>
                    <a:pt x="410060" y="369935"/>
                  </a:lnTo>
                  <a:cubicBezTo>
                    <a:pt x="424440" y="369935"/>
                    <a:pt x="436114" y="358725"/>
                    <a:pt x="436732" y="344422"/>
                  </a:cubicBezTo>
                  <a:lnTo>
                    <a:pt x="446783" y="115348"/>
                  </a:lnTo>
                  <a:lnTo>
                    <a:pt x="446783" y="23271"/>
                  </a:lnTo>
                  <a:lnTo>
                    <a:pt x="456833" y="23271"/>
                  </a:lnTo>
                  <a:cubicBezTo>
                    <a:pt x="466110" y="23271"/>
                    <a:pt x="473764" y="30770"/>
                    <a:pt x="473996" y="40047"/>
                  </a:cubicBezTo>
                  <a:lnTo>
                    <a:pt x="483428" y="466574"/>
                  </a:lnTo>
                  <a:cubicBezTo>
                    <a:pt x="483660" y="471135"/>
                    <a:pt x="481882" y="475542"/>
                    <a:pt x="478635" y="47886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426" name="Frihandsfigur: Form 425">
            <a:extLst>
              <a:ext uri="{FF2B5EF4-FFF2-40B4-BE49-F238E27FC236}">
                <a16:creationId xmlns:a16="http://schemas.microsoft.com/office/drawing/2014/main" id="{2450698A-F623-421B-AF30-87E7D8A6B2DE}"/>
              </a:ext>
            </a:extLst>
          </p:cNvPr>
          <p:cNvSpPr/>
          <p:nvPr/>
        </p:nvSpPr>
        <p:spPr>
          <a:xfrm>
            <a:off x="6490395" y="5704513"/>
            <a:ext cx="619638" cy="381377"/>
          </a:xfrm>
          <a:custGeom>
            <a:avLst/>
            <a:gdLst>
              <a:gd name="connsiteX0" fmla="*/ 587412 w 718995"/>
              <a:gd name="connsiteY0" fmla="*/ 179285 h 442530"/>
              <a:gd name="connsiteX1" fmla="*/ 557415 w 718995"/>
              <a:gd name="connsiteY1" fmla="*/ 182842 h 442530"/>
              <a:gd name="connsiteX2" fmla="*/ 499818 w 718995"/>
              <a:gd name="connsiteY2" fmla="*/ 7963 h 442530"/>
              <a:gd name="connsiteX3" fmla="*/ 488840 w 718995"/>
              <a:gd name="connsiteY3" fmla="*/ 0 h 442530"/>
              <a:gd name="connsiteX4" fmla="*/ 434413 w 718995"/>
              <a:gd name="connsiteY4" fmla="*/ 0 h 442530"/>
              <a:gd name="connsiteX5" fmla="*/ 422816 w 718995"/>
              <a:gd name="connsiteY5" fmla="*/ 11597 h 442530"/>
              <a:gd name="connsiteX6" fmla="*/ 434413 w 718995"/>
              <a:gd name="connsiteY6" fmla="*/ 23193 h 442530"/>
              <a:gd name="connsiteX7" fmla="*/ 480413 w 718995"/>
              <a:gd name="connsiteY7" fmla="*/ 23193 h 442530"/>
              <a:gd name="connsiteX8" fmla="*/ 498581 w 718995"/>
              <a:gd name="connsiteY8" fmla="*/ 78239 h 442530"/>
              <a:gd name="connsiteX9" fmla="*/ 265023 w 718995"/>
              <a:gd name="connsiteY9" fmla="*/ 78239 h 442530"/>
              <a:gd name="connsiteX10" fmla="*/ 254895 w 718995"/>
              <a:gd name="connsiteY10" fmla="*/ 47624 h 442530"/>
              <a:gd name="connsiteX11" fmla="*/ 259612 w 718995"/>
              <a:gd name="connsiteY11" fmla="*/ 47624 h 442530"/>
              <a:gd name="connsiteX12" fmla="*/ 271208 w 718995"/>
              <a:gd name="connsiteY12" fmla="*/ 36027 h 442530"/>
              <a:gd name="connsiteX13" fmla="*/ 259612 w 718995"/>
              <a:gd name="connsiteY13" fmla="*/ 24430 h 442530"/>
              <a:gd name="connsiteX14" fmla="*/ 206962 w 718995"/>
              <a:gd name="connsiteY14" fmla="*/ 24430 h 442530"/>
              <a:gd name="connsiteX15" fmla="*/ 195365 w 718995"/>
              <a:gd name="connsiteY15" fmla="*/ 36027 h 442530"/>
              <a:gd name="connsiteX16" fmla="*/ 206962 w 718995"/>
              <a:gd name="connsiteY16" fmla="*/ 47624 h 442530"/>
              <a:gd name="connsiteX17" fmla="*/ 230388 w 718995"/>
              <a:gd name="connsiteY17" fmla="*/ 47624 h 442530"/>
              <a:gd name="connsiteX18" fmla="*/ 243917 w 718995"/>
              <a:gd name="connsiteY18" fmla="*/ 88599 h 442530"/>
              <a:gd name="connsiteX19" fmla="*/ 186011 w 718995"/>
              <a:gd name="connsiteY19" fmla="*/ 191113 h 442530"/>
              <a:gd name="connsiteX20" fmla="*/ 131661 w 718995"/>
              <a:gd name="connsiteY20" fmla="*/ 179208 h 442530"/>
              <a:gd name="connsiteX21" fmla="*/ 0 w 718995"/>
              <a:gd name="connsiteY21" fmla="*/ 310869 h 442530"/>
              <a:gd name="connsiteX22" fmla="*/ 131661 w 718995"/>
              <a:gd name="connsiteY22" fmla="*/ 442530 h 442530"/>
              <a:gd name="connsiteX23" fmla="*/ 262704 w 718995"/>
              <a:gd name="connsiteY23" fmla="*/ 322466 h 442530"/>
              <a:gd name="connsiteX24" fmla="*/ 329346 w 718995"/>
              <a:gd name="connsiteY24" fmla="*/ 322466 h 442530"/>
              <a:gd name="connsiteX25" fmla="*/ 332980 w 718995"/>
              <a:gd name="connsiteY25" fmla="*/ 321847 h 442530"/>
              <a:gd name="connsiteX26" fmla="*/ 333444 w 718995"/>
              <a:gd name="connsiteY26" fmla="*/ 321615 h 442530"/>
              <a:gd name="connsiteX27" fmla="*/ 333908 w 718995"/>
              <a:gd name="connsiteY27" fmla="*/ 321383 h 442530"/>
              <a:gd name="connsiteX28" fmla="*/ 337155 w 718995"/>
              <a:gd name="connsiteY28" fmla="*/ 319296 h 442530"/>
              <a:gd name="connsiteX29" fmla="*/ 337309 w 718995"/>
              <a:gd name="connsiteY29" fmla="*/ 319218 h 442530"/>
              <a:gd name="connsiteX30" fmla="*/ 521078 w 718995"/>
              <a:gd name="connsiteY30" fmla="*/ 146582 h 442530"/>
              <a:gd name="connsiteX31" fmla="*/ 535304 w 718995"/>
              <a:gd name="connsiteY31" fmla="*/ 189877 h 442530"/>
              <a:gd name="connsiteX32" fmla="*/ 455673 w 718995"/>
              <a:gd name="connsiteY32" fmla="*/ 310714 h 442530"/>
              <a:gd name="connsiteX33" fmla="*/ 587334 w 718995"/>
              <a:gd name="connsiteY33" fmla="*/ 442375 h 442530"/>
              <a:gd name="connsiteX34" fmla="*/ 718996 w 718995"/>
              <a:gd name="connsiteY34" fmla="*/ 310714 h 442530"/>
              <a:gd name="connsiteX35" fmla="*/ 587412 w 718995"/>
              <a:gd name="connsiteY35" fmla="*/ 179285 h 442530"/>
              <a:gd name="connsiteX36" fmla="*/ 253736 w 718995"/>
              <a:gd name="connsiteY36" fmla="*/ 118364 h 442530"/>
              <a:gd name="connsiteX37" fmla="*/ 313343 w 718995"/>
              <a:gd name="connsiteY37" fmla="*/ 299272 h 442530"/>
              <a:gd name="connsiteX38" fmla="*/ 262704 w 718995"/>
              <a:gd name="connsiteY38" fmla="*/ 299272 h 442530"/>
              <a:gd name="connsiteX39" fmla="*/ 206189 w 718995"/>
              <a:gd name="connsiteY39" fmla="*/ 202478 h 442530"/>
              <a:gd name="connsiteX40" fmla="*/ 253736 w 718995"/>
              <a:gd name="connsiteY40" fmla="*/ 118364 h 442530"/>
              <a:gd name="connsiteX41" fmla="*/ 239510 w 718995"/>
              <a:gd name="connsiteY41" fmla="*/ 299272 h 442530"/>
              <a:gd name="connsiteX42" fmla="*/ 151530 w 718995"/>
              <a:gd name="connsiteY42" fmla="*/ 299272 h 442530"/>
              <a:gd name="connsiteX43" fmla="*/ 194747 w 718995"/>
              <a:gd name="connsiteY43" fmla="*/ 222811 h 442530"/>
              <a:gd name="connsiteX44" fmla="*/ 239510 w 718995"/>
              <a:gd name="connsiteY44" fmla="*/ 299272 h 442530"/>
              <a:gd name="connsiteX45" fmla="*/ 131738 w 718995"/>
              <a:gd name="connsiteY45" fmla="*/ 419337 h 442530"/>
              <a:gd name="connsiteX46" fmla="*/ 23271 w 718995"/>
              <a:gd name="connsiteY46" fmla="*/ 310869 h 442530"/>
              <a:gd name="connsiteX47" fmla="*/ 131738 w 718995"/>
              <a:gd name="connsiteY47" fmla="*/ 202401 h 442530"/>
              <a:gd name="connsiteX48" fmla="*/ 174646 w 718995"/>
              <a:gd name="connsiteY48" fmla="*/ 211292 h 442530"/>
              <a:gd name="connsiteX49" fmla="*/ 121611 w 718995"/>
              <a:gd name="connsiteY49" fmla="*/ 305148 h 442530"/>
              <a:gd name="connsiteX50" fmla="*/ 121688 w 718995"/>
              <a:gd name="connsiteY50" fmla="*/ 316667 h 442530"/>
              <a:gd name="connsiteX51" fmla="*/ 131738 w 718995"/>
              <a:gd name="connsiteY51" fmla="*/ 322388 h 442530"/>
              <a:gd name="connsiteX52" fmla="*/ 239588 w 718995"/>
              <a:gd name="connsiteY52" fmla="*/ 322388 h 442530"/>
              <a:gd name="connsiteX53" fmla="*/ 131738 w 718995"/>
              <a:gd name="connsiteY53" fmla="*/ 419337 h 442530"/>
              <a:gd name="connsiteX54" fmla="*/ 334758 w 718995"/>
              <a:gd name="connsiteY54" fmla="*/ 289995 h 442530"/>
              <a:gd name="connsiteX55" fmla="*/ 272600 w 718995"/>
              <a:gd name="connsiteY55" fmla="*/ 101432 h 442530"/>
              <a:gd name="connsiteX56" fmla="*/ 506157 w 718995"/>
              <a:gd name="connsiteY56" fmla="*/ 101432 h 442530"/>
              <a:gd name="connsiteX57" fmla="*/ 513115 w 718995"/>
              <a:gd name="connsiteY57" fmla="*/ 122461 h 442530"/>
              <a:gd name="connsiteX58" fmla="*/ 334758 w 718995"/>
              <a:gd name="connsiteY58" fmla="*/ 289995 h 442530"/>
              <a:gd name="connsiteX59" fmla="*/ 587412 w 718995"/>
              <a:gd name="connsiteY59" fmla="*/ 419337 h 442530"/>
              <a:gd name="connsiteX60" fmla="*/ 478944 w 718995"/>
              <a:gd name="connsiteY60" fmla="*/ 310869 h 442530"/>
              <a:gd name="connsiteX61" fmla="*/ 542648 w 718995"/>
              <a:gd name="connsiteY61" fmla="*/ 212220 h 442530"/>
              <a:gd name="connsiteX62" fmla="*/ 576356 w 718995"/>
              <a:gd name="connsiteY62" fmla="*/ 314503 h 442530"/>
              <a:gd name="connsiteX63" fmla="*/ 587334 w 718995"/>
              <a:gd name="connsiteY63" fmla="*/ 322466 h 442530"/>
              <a:gd name="connsiteX64" fmla="*/ 590968 w 718995"/>
              <a:gd name="connsiteY64" fmla="*/ 321847 h 442530"/>
              <a:gd name="connsiteX65" fmla="*/ 598390 w 718995"/>
              <a:gd name="connsiteY65" fmla="*/ 307235 h 442530"/>
              <a:gd name="connsiteX66" fmla="*/ 564682 w 718995"/>
              <a:gd name="connsiteY66" fmla="*/ 204875 h 442530"/>
              <a:gd name="connsiteX67" fmla="*/ 587412 w 718995"/>
              <a:gd name="connsiteY67" fmla="*/ 202401 h 442530"/>
              <a:gd name="connsiteX68" fmla="*/ 695880 w 718995"/>
              <a:gd name="connsiteY68" fmla="*/ 310869 h 442530"/>
              <a:gd name="connsiteX69" fmla="*/ 587412 w 718995"/>
              <a:gd name="connsiteY69" fmla="*/ 419337 h 44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718995" h="442530">
                <a:moveTo>
                  <a:pt x="587412" y="179285"/>
                </a:moveTo>
                <a:cubicBezTo>
                  <a:pt x="577052" y="179285"/>
                  <a:pt x="567079" y="180599"/>
                  <a:pt x="557415" y="182842"/>
                </a:cubicBezTo>
                <a:lnTo>
                  <a:pt x="499818" y="7963"/>
                </a:lnTo>
                <a:cubicBezTo>
                  <a:pt x="498272" y="3247"/>
                  <a:pt x="493788" y="0"/>
                  <a:pt x="488840" y="0"/>
                </a:cubicBezTo>
                <a:lnTo>
                  <a:pt x="434413" y="0"/>
                </a:lnTo>
                <a:cubicBezTo>
                  <a:pt x="427996" y="0"/>
                  <a:pt x="422816" y="5180"/>
                  <a:pt x="422816" y="11597"/>
                </a:cubicBezTo>
                <a:cubicBezTo>
                  <a:pt x="422816" y="18014"/>
                  <a:pt x="427996" y="23193"/>
                  <a:pt x="434413" y="23193"/>
                </a:cubicBezTo>
                <a:lnTo>
                  <a:pt x="480413" y="23193"/>
                </a:lnTo>
                <a:lnTo>
                  <a:pt x="498581" y="78239"/>
                </a:lnTo>
                <a:lnTo>
                  <a:pt x="265023" y="78239"/>
                </a:lnTo>
                <a:lnTo>
                  <a:pt x="254895" y="47624"/>
                </a:lnTo>
                <a:lnTo>
                  <a:pt x="259612" y="47624"/>
                </a:lnTo>
                <a:cubicBezTo>
                  <a:pt x="266028" y="47624"/>
                  <a:pt x="271208" y="42444"/>
                  <a:pt x="271208" y="36027"/>
                </a:cubicBezTo>
                <a:cubicBezTo>
                  <a:pt x="271208" y="29610"/>
                  <a:pt x="266028" y="24430"/>
                  <a:pt x="259612" y="24430"/>
                </a:cubicBezTo>
                <a:lnTo>
                  <a:pt x="206962" y="24430"/>
                </a:lnTo>
                <a:cubicBezTo>
                  <a:pt x="200546" y="24430"/>
                  <a:pt x="195365" y="29610"/>
                  <a:pt x="195365" y="36027"/>
                </a:cubicBezTo>
                <a:cubicBezTo>
                  <a:pt x="195365" y="42444"/>
                  <a:pt x="200546" y="47624"/>
                  <a:pt x="206962" y="47624"/>
                </a:cubicBezTo>
                <a:lnTo>
                  <a:pt x="230388" y="47624"/>
                </a:lnTo>
                <a:lnTo>
                  <a:pt x="243917" y="88599"/>
                </a:lnTo>
                <a:lnTo>
                  <a:pt x="186011" y="191113"/>
                </a:lnTo>
                <a:cubicBezTo>
                  <a:pt x="169389" y="183537"/>
                  <a:pt x="151066" y="179208"/>
                  <a:pt x="131661" y="179208"/>
                </a:cubicBezTo>
                <a:cubicBezTo>
                  <a:pt x="59066" y="179208"/>
                  <a:pt x="0" y="238274"/>
                  <a:pt x="0" y="310869"/>
                </a:cubicBezTo>
                <a:cubicBezTo>
                  <a:pt x="0" y="383464"/>
                  <a:pt x="59066" y="442530"/>
                  <a:pt x="131661" y="442530"/>
                </a:cubicBezTo>
                <a:cubicBezTo>
                  <a:pt x="200314" y="442530"/>
                  <a:pt x="256828" y="389649"/>
                  <a:pt x="262704" y="322466"/>
                </a:cubicBezTo>
                <a:lnTo>
                  <a:pt x="329346" y="322466"/>
                </a:lnTo>
                <a:cubicBezTo>
                  <a:pt x="330583" y="322466"/>
                  <a:pt x="331743" y="322311"/>
                  <a:pt x="332980" y="321847"/>
                </a:cubicBezTo>
                <a:cubicBezTo>
                  <a:pt x="333134" y="321770"/>
                  <a:pt x="333289" y="321692"/>
                  <a:pt x="333444" y="321615"/>
                </a:cubicBezTo>
                <a:cubicBezTo>
                  <a:pt x="333598" y="321538"/>
                  <a:pt x="333753" y="321461"/>
                  <a:pt x="333908" y="321383"/>
                </a:cubicBezTo>
                <a:cubicBezTo>
                  <a:pt x="335145" y="320842"/>
                  <a:pt x="336227" y="320146"/>
                  <a:pt x="337155" y="319296"/>
                </a:cubicBezTo>
                <a:cubicBezTo>
                  <a:pt x="337155" y="319296"/>
                  <a:pt x="337232" y="319218"/>
                  <a:pt x="337309" y="319218"/>
                </a:cubicBezTo>
                <a:lnTo>
                  <a:pt x="521078" y="146582"/>
                </a:lnTo>
                <a:lnTo>
                  <a:pt x="535304" y="189877"/>
                </a:lnTo>
                <a:cubicBezTo>
                  <a:pt x="488530" y="210055"/>
                  <a:pt x="455673" y="256674"/>
                  <a:pt x="455673" y="310714"/>
                </a:cubicBezTo>
                <a:cubicBezTo>
                  <a:pt x="455673" y="383310"/>
                  <a:pt x="514739" y="442375"/>
                  <a:pt x="587334" y="442375"/>
                </a:cubicBezTo>
                <a:cubicBezTo>
                  <a:pt x="659930" y="442375"/>
                  <a:pt x="718996" y="383310"/>
                  <a:pt x="718996" y="310714"/>
                </a:cubicBezTo>
                <a:cubicBezTo>
                  <a:pt x="719073" y="238351"/>
                  <a:pt x="660007" y="179285"/>
                  <a:pt x="587412" y="179285"/>
                </a:cubicBezTo>
                <a:close/>
                <a:moveTo>
                  <a:pt x="253736" y="118364"/>
                </a:moveTo>
                <a:lnTo>
                  <a:pt x="313343" y="299272"/>
                </a:lnTo>
                <a:lnTo>
                  <a:pt x="262704" y="299272"/>
                </a:lnTo>
                <a:cubicBezTo>
                  <a:pt x="259147" y="259148"/>
                  <a:pt x="237655" y="224203"/>
                  <a:pt x="206189" y="202478"/>
                </a:cubicBezTo>
                <a:lnTo>
                  <a:pt x="253736" y="118364"/>
                </a:lnTo>
                <a:close/>
                <a:moveTo>
                  <a:pt x="239510" y="299272"/>
                </a:moveTo>
                <a:lnTo>
                  <a:pt x="151530" y="299272"/>
                </a:lnTo>
                <a:lnTo>
                  <a:pt x="194747" y="222811"/>
                </a:lnTo>
                <a:cubicBezTo>
                  <a:pt x="219255" y="240438"/>
                  <a:pt x="236186" y="267807"/>
                  <a:pt x="239510" y="299272"/>
                </a:cubicBezTo>
                <a:close/>
                <a:moveTo>
                  <a:pt x="131738" y="419337"/>
                </a:moveTo>
                <a:cubicBezTo>
                  <a:pt x="71977" y="419337"/>
                  <a:pt x="23271" y="370708"/>
                  <a:pt x="23271" y="310869"/>
                </a:cubicBezTo>
                <a:cubicBezTo>
                  <a:pt x="23271" y="251107"/>
                  <a:pt x="71899" y="202401"/>
                  <a:pt x="131738" y="202401"/>
                </a:cubicBezTo>
                <a:cubicBezTo>
                  <a:pt x="146969" y="202401"/>
                  <a:pt x="161504" y="205571"/>
                  <a:pt x="174646" y="211292"/>
                </a:cubicBezTo>
                <a:lnTo>
                  <a:pt x="121611" y="305148"/>
                </a:lnTo>
                <a:cubicBezTo>
                  <a:pt x="119600" y="308704"/>
                  <a:pt x="119600" y="313111"/>
                  <a:pt x="121688" y="316667"/>
                </a:cubicBezTo>
                <a:cubicBezTo>
                  <a:pt x="123776" y="320223"/>
                  <a:pt x="127564" y="322388"/>
                  <a:pt x="131738" y="322388"/>
                </a:cubicBezTo>
                <a:lnTo>
                  <a:pt x="239588" y="322388"/>
                </a:lnTo>
                <a:cubicBezTo>
                  <a:pt x="233712" y="376893"/>
                  <a:pt x="187557" y="419337"/>
                  <a:pt x="131738" y="419337"/>
                </a:cubicBezTo>
                <a:close/>
                <a:moveTo>
                  <a:pt x="334758" y="289995"/>
                </a:moveTo>
                <a:lnTo>
                  <a:pt x="272600" y="101432"/>
                </a:lnTo>
                <a:lnTo>
                  <a:pt x="506157" y="101432"/>
                </a:lnTo>
                <a:lnTo>
                  <a:pt x="513115" y="122461"/>
                </a:lnTo>
                <a:lnTo>
                  <a:pt x="334758" y="289995"/>
                </a:lnTo>
                <a:close/>
                <a:moveTo>
                  <a:pt x="587412" y="419337"/>
                </a:moveTo>
                <a:cubicBezTo>
                  <a:pt x="527573" y="419337"/>
                  <a:pt x="478944" y="370708"/>
                  <a:pt x="478944" y="310869"/>
                </a:cubicBezTo>
                <a:cubicBezTo>
                  <a:pt x="478944" y="267033"/>
                  <a:pt x="505152" y="229305"/>
                  <a:pt x="542648" y="212220"/>
                </a:cubicBezTo>
                <a:lnTo>
                  <a:pt x="576356" y="314503"/>
                </a:lnTo>
                <a:cubicBezTo>
                  <a:pt x="577980" y="319373"/>
                  <a:pt x="582463" y="322466"/>
                  <a:pt x="587334" y="322466"/>
                </a:cubicBezTo>
                <a:cubicBezTo>
                  <a:pt x="588571" y="322466"/>
                  <a:pt x="589731" y="322311"/>
                  <a:pt x="590968" y="321847"/>
                </a:cubicBezTo>
                <a:cubicBezTo>
                  <a:pt x="597075" y="319837"/>
                  <a:pt x="600322" y="313266"/>
                  <a:pt x="598390" y="307235"/>
                </a:cubicBezTo>
                <a:lnTo>
                  <a:pt x="564682" y="204875"/>
                </a:lnTo>
                <a:cubicBezTo>
                  <a:pt x="572027" y="203329"/>
                  <a:pt x="579603" y="202401"/>
                  <a:pt x="587412" y="202401"/>
                </a:cubicBezTo>
                <a:cubicBezTo>
                  <a:pt x="647173" y="202401"/>
                  <a:pt x="695880" y="251030"/>
                  <a:pt x="695880" y="310869"/>
                </a:cubicBezTo>
                <a:cubicBezTo>
                  <a:pt x="695880" y="370708"/>
                  <a:pt x="647250" y="419337"/>
                  <a:pt x="587412" y="419337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42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430944" y="4208877"/>
            <a:ext cx="389512" cy="534330"/>
            <a:chOff x="9967675" y="4332797"/>
            <a:chExt cx="451969" cy="620008"/>
          </a:xfrm>
          <a:solidFill>
            <a:srgbClr val="333333"/>
          </a:solidFill>
        </p:grpSpPr>
        <p:sp>
          <p:nvSpPr>
            <p:cNvPr id="428" name="Frihandsfigur: Form 427">
              <a:extLst>
                <a:ext uri="{FF2B5EF4-FFF2-40B4-BE49-F238E27FC236}">
                  <a16:creationId xmlns:a16="http://schemas.microsoft.com/office/drawing/2014/main" id="{EFBC7370-50E9-437C-B743-094F132A2DEE}"/>
                </a:ext>
              </a:extLst>
            </p:cNvPr>
            <p:cNvSpPr/>
            <p:nvPr/>
          </p:nvSpPr>
          <p:spPr>
            <a:xfrm>
              <a:off x="9967675" y="4332797"/>
              <a:ext cx="451969" cy="512160"/>
            </a:xfrm>
            <a:custGeom>
              <a:avLst/>
              <a:gdLst>
                <a:gd name="connsiteX0" fmla="*/ 450802 w 451969"/>
                <a:gd name="connsiteY0" fmla="*/ 202605 h 512160"/>
                <a:gd name="connsiteX1" fmla="*/ 251725 w 451969"/>
                <a:gd name="connsiteY1" fmla="*/ 1441 h 512160"/>
                <a:gd name="connsiteX2" fmla="*/ 75301 w 451969"/>
                <a:gd name="connsiteY2" fmla="*/ 57569 h 512160"/>
                <a:gd name="connsiteX3" fmla="*/ 0 w 451969"/>
                <a:gd name="connsiteY3" fmla="*/ 226031 h 512160"/>
                <a:gd name="connsiteX4" fmla="*/ 84578 w 451969"/>
                <a:gd name="connsiteY4" fmla="*/ 402146 h 512160"/>
                <a:gd name="connsiteX5" fmla="*/ 116585 w 451969"/>
                <a:gd name="connsiteY5" fmla="*/ 472499 h 512160"/>
                <a:gd name="connsiteX6" fmla="*/ 116508 w 451969"/>
                <a:gd name="connsiteY6" fmla="*/ 500563 h 512160"/>
                <a:gd name="connsiteX7" fmla="*/ 119910 w 451969"/>
                <a:gd name="connsiteY7" fmla="*/ 508758 h 512160"/>
                <a:gd name="connsiteX8" fmla="*/ 128104 w 451969"/>
                <a:gd name="connsiteY8" fmla="*/ 512160 h 512160"/>
                <a:gd name="connsiteX9" fmla="*/ 323934 w 451969"/>
                <a:gd name="connsiteY9" fmla="*/ 512160 h 512160"/>
                <a:gd name="connsiteX10" fmla="*/ 332129 w 451969"/>
                <a:gd name="connsiteY10" fmla="*/ 508758 h 512160"/>
                <a:gd name="connsiteX11" fmla="*/ 335531 w 451969"/>
                <a:gd name="connsiteY11" fmla="*/ 500563 h 512160"/>
                <a:gd name="connsiteX12" fmla="*/ 335454 w 451969"/>
                <a:gd name="connsiteY12" fmla="*/ 469639 h 512160"/>
                <a:gd name="connsiteX13" fmla="*/ 369780 w 451969"/>
                <a:gd name="connsiteY13" fmla="*/ 400213 h 512160"/>
                <a:gd name="connsiteX14" fmla="*/ 450802 w 451969"/>
                <a:gd name="connsiteY14" fmla="*/ 202605 h 512160"/>
                <a:gd name="connsiteX15" fmla="*/ 184310 w 451969"/>
                <a:gd name="connsiteY15" fmla="*/ 310609 h 512160"/>
                <a:gd name="connsiteX16" fmla="*/ 158952 w 451969"/>
                <a:gd name="connsiteY16" fmla="*/ 299786 h 512160"/>
                <a:gd name="connsiteX17" fmla="*/ 150602 w 451969"/>
                <a:gd name="connsiteY17" fmla="*/ 280535 h 512160"/>
                <a:gd name="connsiteX18" fmla="*/ 167224 w 451969"/>
                <a:gd name="connsiteY18" fmla="*/ 267624 h 512160"/>
                <a:gd name="connsiteX19" fmla="*/ 184310 w 451969"/>
                <a:gd name="connsiteY19" fmla="*/ 284710 h 512160"/>
                <a:gd name="connsiteX20" fmla="*/ 184310 w 451969"/>
                <a:gd name="connsiteY20" fmla="*/ 310609 h 512160"/>
                <a:gd name="connsiteX21" fmla="*/ 244536 w 451969"/>
                <a:gd name="connsiteY21" fmla="*/ 489044 h 512160"/>
                <a:gd name="connsiteX22" fmla="*/ 207581 w 451969"/>
                <a:gd name="connsiteY22" fmla="*/ 489044 h 512160"/>
                <a:gd name="connsiteX23" fmla="*/ 207581 w 451969"/>
                <a:gd name="connsiteY23" fmla="*/ 339215 h 512160"/>
                <a:gd name="connsiteX24" fmla="*/ 244536 w 451969"/>
                <a:gd name="connsiteY24" fmla="*/ 339215 h 512160"/>
                <a:gd name="connsiteX25" fmla="*/ 244536 w 451969"/>
                <a:gd name="connsiteY25" fmla="*/ 489044 h 512160"/>
                <a:gd name="connsiteX26" fmla="*/ 355013 w 451969"/>
                <a:gd name="connsiteY26" fmla="*/ 382354 h 512160"/>
                <a:gd name="connsiteX27" fmla="*/ 312261 w 451969"/>
                <a:gd name="connsiteY27" fmla="*/ 469716 h 512160"/>
                <a:gd name="connsiteX28" fmla="*/ 312337 w 451969"/>
                <a:gd name="connsiteY28" fmla="*/ 489044 h 512160"/>
                <a:gd name="connsiteX29" fmla="*/ 267729 w 451969"/>
                <a:gd name="connsiteY29" fmla="*/ 489044 h 512160"/>
                <a:gd name="connsiteX30" fmla="*/ 267729 w 451969"/>
                <a:gd name="connsiteY30" fmla="*/ 334808 h 512160"/>
                <a:gd name="connsiteX31" fmla="*/ 304220 w 451969"/>
                <a:gd name="connsiteY31" fmla="*/ 320196 h 512160"/>
                <a:gd name="connsiteX32" fmla="*/ 323934 w 451969"/>
                <a:gd name="connsiteY32" fmla="*/ 274891 h 512160"/>
                <a:gd name="connsiteX33" fmla="*/ 284815 w 451969"/>
                <a:gd name="connsiteY33" fmla="*/ 244585 h 512160"/>
                <a:gd name="connsiteX34" fmla="*/ 244536 w 451969"/>
                <a:gd name="connsiteY34" fmla="*/ 284864 h 512160"/>
                <a:gd name="connsiteX35" fmla="*/ 244536 w 451969"/>
                <a:gd name="connsiteY35" fmla="*/ 315866 h 512160"/>
                <a:gd name="connsiteX36" fmla="*/ 207581 w 451969"/>
                <a:gd name="connsiteY36" fmla="*/ 315866 h 512160"/>
                <a:gd name="connsiteX37" fmla="*/ 207581 w 451969"/>
                <a:gd name="connsiteY37" fmla="*/ 284864 h 512160"/>
                <a:gd name="connsiteX38" fmla="*/ 167224 w 451969"/>
                <a:gd name="connsiteY38" fmla="*/ 244585 h 512160"/>
                <a:gd name="connsiteX39" fmla="*/ 128182 w 451969"/>
                <a:gd name="connsiteY39" fmla="*/ 274891 h 512160"/>
                <a:gd name="connsiteX40" fmla="*/ 147897 w 451969"/>
                <a:gd name="connsiteY40" fmla="*/ 320273 h 512160"/>
                <a:gd name="connsiteX41" fmla="*/ 184387 w 451969"/>
                <a:gd name="connsiteY41" fmla="*/ 334885 h 512160"/>
                <a:gd name="connsiteX42" fmla="*/ 184387 w 451969"/>
                <a:gd name="connsiteY42" fmla="*/ 489121 h 512160"/>
                <a:gd name="connsiteX43" fmla="*/ 139779 w 451969"/>
                <a:gd name="connsiteY43" fmla="*/ 489121 h 512160"/>
                <a:gd name="connsiteX44" fmla="*/ 139856 w 451969"/>
                <a:gd name="connsiteY44" fmla="*/ 472654 h 512160"/>
                <a:gd name="connsiteX45" fmla="*/ 99190 w 451969"/>
                <a:gd name="connsiteY45" fmla="*/ 384132 h 512160"/>
                <a:gd name="connsiteX46" fmla="*/ 23271 w 451969"/>
                <a:gd name="connsiteY46" fmla="*/ 226108 h 512160"/>
                <a:gd name="connsiteX47" fmla="*/ 90841 w 451969"/>
                <a:gd name="connsiteY47" fmla="*/ 74964 h 512160"/>
                <a:gd name="connsiteX48" fmla="*/ 249252 w 451969"/>
                <a:gd name="connsiteY48" fmla="*/ 24635 h 512160"/>
                <a:gd name="connsiteX49" fmla="*/ 427763 w 451969"/>
                <a:gd name="connsiteY49" fmla="*/ 205002 h 512160"/>
                <a:gd name="connsiteX50" fmla="*/ 355013 w 451969"/>
                <a:gd name="connsiteY50" fmla="*/ 382354 h 512160"/>
                <a:gd name="connsiteX51" fmla="*/ 267729 w 451969"/>
                <a:gd name="connsiteY51" fmla="*/ 310609 h 512160"/>
                <a:gd name="connsiteX52" fmla="*/ 267729 w 451969"/>
                <a:gd name="connsiteY52" fmla="*/ 284787 h 512160"/>
                <a:gd name="connsiteX53" fmla="*/ 284892 w 451969"/>
                <a:gd name="connsiteY53" fmla="*/ 267702 h 512160"/>
                <a:gd name="connsiteX54" fmla="*/ 301437 w 451969"/>
                <a:gd name="connsiteY54" fmla="*/ 280612 h 512160"/>
                <a:gd name="connsiteX55" fmla="*/ 293087 w 451969"/>
                <a:gd name="connsiteY55" fmla="*/ 299863 h 512160"/>
                <a:gd name="connsiteX56" fmla="*/ 267729 w 451969"/>
                <a:gd name="connsiteY56" fmla="*/ 310609 h 51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451969" h="512160">
                  <a:moveTo>
                    <a:pt x="450802" y="202605"/>
                  </a:moveTo>
                  <a:cubicBezTo>
                    <a:pt x="440210" y="97694"/>
                    <a:pt x="356483" y="13038"/>
                    <a:pt x="251725" y="1441"/>
                  </a:cubicBezTo>
                  <a:cubicBezTo>
                    <a:pt x="186552" y="-5749"/>
                    <a:pt x="123776" y="14120"/>
                    <a:pt x="75301" y="57569"/>
                  </a:cubicBezTo>
                  <a:cubicBezTo>
                    <a:pt x="27445" y="100400"/>
                    <a:pt x="0" y="161785"/>
                    <a:pt x="0" y="226031"/>
                  </a:cubicBezTo>
                  <a:cubicBezTo>
                    <a:pt x="0" y="294761"/>
                    <a:pt x="30847" y="358929"/>
                    <a:pt x="84578" y="402146"/>
                  </a:cubicBezTo>
                  <a:cubicBezTo>
                    <a:pt x="104679" y="418304"/>
                    <a:pt x="116663" y="444590"/>
                    <a:pt x="116585" y="472499"/>
                  </a:cubicBezTo>
                  <a:lnTo>
                    <a:pt x="116508" y="500563"/>
                  </a:lnTo>
                  <a:cubicBezTo>
                    <a:pt x="116508" y="503655"/>
                    <a:pt x="117745" y="506593"/>
                    <a:pt x="119910" y="508758"/>
                  </a:cubicBezTo>
                  <a:cubicBezTo>
                    <a:pt x="122074" y="510923"/>
                    <a:pt x="125012" y="512160"/>
                    <a:pt x="128104" y="512160"/>
                  </a:cubicBezTo>
                  <a:lnTo>
                    <a:pt x="323934" y="512160"/>
                  </a:lnTo>
                  <a:cubicBezTo>
                    <a:pt x="327026" y="512160"/>
                    <a:pt x="329964" y="510923"/>
                    <a:pt x="332129" y="508758"/>
                  </a:cubicBezTo>
                  <a:cubicBezTo>
                    <a:pt x="334294" y="506593"/>
                    <a:pt x="335531" y="503578"/>
                    <a:pt x="335531" y="500563"/>
                  </a:cubicBezTo>
                  <a:lnTo>
                    <a:pt x="335454" y="469639"/>
                  </a:lnTo>
                  <a:cubicBezTo>
                    <a:pt x="335377" y="443585"/>
                    <a:pt x="347901" y="418227"/>
                    <a:pt x="369780" y="400213"/>
                  </a:cubicBezTo>
                  <a:cubicBezTo>
                    <a:pt x="428150" y="352048"/>
                    <a:pt x="458456" y="278138"/>
                    <a:pt x="450802" y="202605"/>
                  </a:cubicBezTo>
                  <a:close/>
                  <a:moveTo>
                    <a:pt x="184310" y="310609"/>
                  </a:moveTo>
                  <a:cubicBezTo>
                    <a:pt x="175651" y="307903"/>
                    <a:pt x="167147" y="304270"/>
                    <a:pt x="158952" y="299786"/>
                  </a:cubicBezTo>
                  <a:cubicBezTo>
                    <a:pt x="150370" y="295070"/>
                    <a:pt x="148979" y="286797"/>
                    <a:pt x="150602" y="280535"/>
                  </a:cubicBezTo>
                  <a:cubicBezTo>
                    <a:pt x="152226" y="274273"/>
                    <a:pt x="157406" y="267624"/>
                    <a:pt x="167224" y="267624"/>
                  </a:cubicBezTo>
                  <a:cubicBezTo>
                    <a:pt x="176656" y="267624"/>
                    <a:pt x="184310" y="275278"/>
                    <a:pt x="184310" y="284710"/>
                  </a:cubicBezTo>
                  <a:lnTo>
                    <a:pt x="184310" y="310609"/>
                  </a:lnTo>
                  <a:close/>
                  <a:moveTo>
                    <a:pt x="244536" y="489044"/>
                  </a:moveTo>
                  <a:lnTo>
                    <a:pt x="207581" y="489044"/>
                  </a:lnTo>
                  <a:lnTo>
                    <a:pt x="207581" y="339215"/>
                  </a:lnTo>
                  <a:cubicBezTo>
                    <a:pt x="219873" y="340606"/>
                    <a:pt x="232320" y="340606"/>
                    <a:pt x="244536" y="339215"/>
                  </a:cubicBezTo>
                  <a:lnTo>
                    <a:pt x="244536" y="489044"/>
                  </a:lnTo>
                  <a:close/>
                  <a:moveTo>
                    <a:pt x="355013" y="382354"/>
                  </a:moveTo>
                  <a:cubicBezTo>
                    <a:pt x="327723" y="404852"/>
                    <a:pt x="312183" y="436704"/>
                    <a:pt x="312261" y="469716"/>
                  </a:cubicBezTo>
                  <a:lnTo>
                    <a:pt x="312337" y="489044"/>
                  </a:lnTo>
                  <a:lnTo>
                    <a:pt x="267729" y="489044"/>
                  </a:lnTo>
                  <a:lnTo>
                    <a:pt x="267729" y="334808"/>
                  </a:lnTo>
                  <a:cubicBezTo>
                    <a:pt x="280254" y="331483"/>
                    <a:pt x="292546" y="326613"/>
                    <a:pt x="304220" y="320196"/>
                  </a:cubicBezTo>
                  <a:cubicBezTo>
                    <a:pt x="320687" y="311227"/>
                    <a:pt x="328573" y="292982"/>
                    <a:pt x="323934" y="274891"/>
                  </a:cubicBezTo>
                  <a:cubicBezTo>
                    <a:pt x="319295" y="256723"/>
                    <a:pt x="303602" y="244585"/>
                    <a:pt x="284815" y="244585"/>
                  </a:cubicBezTo>
                  <a:cubicBezTo>
                    <a:pt x="262626" y="244585"/>
                    <a:pt x="244536" y="262676"/>
                    <a:pt x="244536" y="284864"/>
                  </a:cubicBezTo>
                  <a:lnTo>
                    <a:pt x="244536" y="315866"/>
                  </a:lnTo>
                  <a:cubicBezTo>
                    <a:pt x="232243" y="317490"/>
                    <a:pt x="219873" y="317490"/>
                    <a:pt x="207581" y="315866"/>
                  </a:cubicBezTo>
                  <a:lnTo>
                    <a:pt x="207581" y="284864"/>
                  </a:lnTo>
                  <a:cubicBezTo>
                    <a:pt x="207581" y="262676"/>
                    <a:pt x="189490" y="244585"/>
                    <a:pt x="167224" y="244585"/>
                  </a:cubicBezTo>
                  <a:cubicBezTo>
                    <a:pt x="148515" y="244585"/>
                    <a:pt x="132820" y="256800"/>
                    <a:pt x="128182" y="274891"/>
                  </a:cubicBezTo>
                  <a:cubicBezTo>
                    <a:pt x="123543" y="293059"/>
                    <a:pt x="131507" y="311305"/>
                    <a:pt x="147897" y="320273"/>
                  </a:cubicBezTo>
                  <a:cubicBezTo>
                    <a:pt x="159571" y="326690"/>
                    <a:pt x="171863" y="331560"/>
                    <a:pt x="184387" y="334885"/>
                  </a:cubicBezTo>
                  <a:lnTo>
                    <a:pt x="184387" y="489121"/>
                  </a:lnTo>
                  <a:lnTo>
                    <a:pt x="139779" y="489121"/>
                  </a:lnTo>
                  <a:lnTo>
                    <a:pt x="139856" y="472654"/>
                  </a:lnTo>
                  <a:cubicBezTo>
                    <a:pt x="139933" y="437787"/>
                    <a:pt x="124781" y="404620"/>
                    <a:pt x="99190" y="384132"/>
                  </a:cubicBezTo>
                  <a:cubicBezTo>
                    <a:pt x="50948" y="345399"/>
                    <a:pt x="23271" y="287802"/>
                    <a:pt x="23271" y="226108"/>
                  </a:cubicBezTo>
                  <a:cubicBezTo>
                    <a:pt x="23271" y="168511"/>
                    <a:pt x="47933" y="113388"/>
                    <a:pt x="90841" y="74964"/>
                  </a:cubicBezTo>
                  <a:cubicBezTo>
                    <a:pt x="134367" y="35999"/>
                    <a:pt x="190649" y="18063"/>
                    <a:pt x="249252" y="24635"/>
                  </a:cubicBezTo>
                  <a:cubicBezTo>
                    <a:pt x="343185" y="35072"/>
                    <a:pt x="418254" y="110914"/>
                    <a:pt x="427763" y="205002"/>
                  </a:cubicBezTo>
                  <a:cubicBezTo>
                    <a:pt x="434644" y="272804"/>
                    <a:pt x="407430" y="339060"/>
                    <a:pt x="355013" y="382354"/>
                  </a:cubicBezTo>
                  <a:close/>
                  <a:moveTo>
                    <a:pt x="267729" y="310609"/>
                  </a:moveTo>
                  <a:lnTo>
                    <a:pt x="267729" y="284787"/>
                  </a:lnTo>
                  <a:cubicBezTo>
                    <a:pt x="267729" y="275355"/>
                    <a:pt x="275383" y="267702"/>
                    <a:pt x="284892" y="267702"/>
                  </a:cubicBezTo>
                  <a:cubicBezTo>
                    <a:pt x="294711" y="267702"/>
                    <a:pt x="299890" y="274350"/>
                    <a:pt x="301437" y="280612"/>
                  </a:cubicBezTo>
                  <a:cubicBezTo>
                    <a:pt x="302983" y="286875"/>
                    <a:pt x="301669" y="295147"/>
                    <a:pt x="293087" y="299863"/>
                  </a:cubicBezTo>
                  <a:cubicBezTo>
                    <a:pt x="284892" y="304270"/>
                    <a:pt x="276388" y="307903"/>
                    <a:pt x="267729" y="31060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9" name="Frihandsfigur: Form 428">
              <a:extLst>
                <a:ext uri="{FF2B5EF4-FFF2-40B4-BE49-F238E27FC236}">
                  <a16:creationId xmlns:a16="http://schemas.microsoft.com/office/drawing/2014/main" id="{71B99E17-678E-460E-912C-0F8C33E3D9C1}"/>
                </a:ext>
              </a:extLst>
            </p:cNvPr>
            <p:cNvSpPr/>
            <p:nvPr/>
          </p:nvSpPr>
          <p:spPr>
            <a:xfrm>
              <a:off x="10084183" y="4875726"/>
              <a:ext cx="219022" cy="23193"/>
            </a:xfrm>
            <a:custGeom>
              <a:avLst/>
              <a:gdLst>
                <a:gd name="connsiteX0" fmla="*/ 219023 w 219022"/>
                <a:gd name="connsiteY0" fmla="*/ 11597 h 23193"/>
                <a:gd name="connsiteX1" fmla="*/ 207426 w 219022"/>
                <a:gd name="connsiteY1" fmla="*/ 0 h 23193"/>
                <a:gd name="connsiteX2" fmla="*/ 11597 w 219022"/>
                <a:gd name="connsiteY2" fmla="*/ 0 h 23193"/>
                <a:gd name="connsiteX3" fmla="*/ 0 w 219022"/>
                <a:gd name="connsiteY3" fmla="*/ 11597 h 23193"/>
                <a:gd name="connsiteX4" fmla="*/ 11597 w 219022"/>
                <a:gd name="connsiteY4" fmla="*/ 23193 h 23193"/>
                <a:gd name="connsiteX5" fmla="*/ 207426 w 219022"/>
                <a:gd name="connsiteY5" fmla="*/ 23193 h 23193"/>
                <a:gd name="connsiteX6" fmla="*/ 219023 w 219022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022" h="23193">
                  <a:moveTo>
                    <a:pt x="219023" y="11597"/>
                  </a:moveTo>
                  <a:cubicBezTo>
                    <a:pt x="219023" y="5180"/>
                    <a:pt x="213843" y="0"/>
                    <a:pt x="207426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7426" y="23193"/>
                  </a:lnTo>
                  <a:cubicBezTo>
                    <a:pt x="213843" y="23193"/>
                    <a:pt x="219023" y="17936"/>
                    <a:pt x="219023" y="1159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0" name="Frihandsfigur: Form 429">
              <a:extLst>
                <a:ext uri="{FF2B5EF4-FFF2-40B4-BE49-F238E27FC236}">
                  <a16:creationId xmlns:a16="http://schemas.microsoft.com/office/drawing/2014/main" id="{64D2BA4E-5C0C-4A86-8DD5-B6BCFB5F5EF5}"/>
                </a:ext>
              </a:extLst>
            </p:cNvPr>
            <p:cNvSpPr/>
            <p:nvPr/>
          </p:nvSpPr>
          <p:spPr>
            <a:xfrm>
              <a:off x="10118895" y="4929612"/>
              <a:ext cx="149597" cy="23193"/>
            </a:xfrm>
            <a:custGeom>
              <a:avLst/>
              <a:gdLst>
                <a:gd name="connsiteX0" fmla="*/ 11597 w 149597"/>
                <a:gd name="connsiteY0" fmla="*/ 23193 h 23193"/>
                <a:gd name="connsiteX1" fmla="*/ 138001 w 149597"/>
                <a:gd name="connsiteY1" fmla="*/ 23193 h 23193"/>
                <a:gd name="connsiteX2" fmla="*/ 149597 w 149597"/>
                <a:gd name="connsiteY2" fmla="*/ 11597 h 23193"/>
                <a:gd name="connsiteX3" fmla="*/ 138001 w 149597"/>
                <a:gd name="connsiteY3" fmla="*/ 0 h 23193"/>
                <a:gd name="connsiteX4" fmla="*/ 11597 w 149597"/>
                <a:gd name="connsiteY4" fmla="*/ 0 h 23193"/>
                <a:gd name="connsiteX5" fmla="*/ 0 w 149597"/>
                <a:gd name="connsiteY5" fmla="*/ 11597 h 23193"/>
                <a:gd name="connsiteX6" fmla="*/ 11597 w 149597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97" h="23193">
                  <a:moveTo>
                    <a:pt x="11597" y="23193"/>
                  </a:moveTo>
                  <a:lnTo>
                    <a:pt x="138001" y="23193"/>
                  </a:lnTo>
                  <a:cubicBezTo>
                    <a:pt x="144418" y="23193"/>
                    <a:pt x="149597" y="18014"/>
                    <a:pt x="149597" y="11597"/>
                  </a:cubicBezTo>
                  <a:cubicBezTo>
                    <a:pt x="149597" y="5180"/>
                    <a:pt x="144418" y="0"/>
                    <a:pt x="138001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3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82563" y="3529419"/>
            <a:ext cx="497710" cy="480684"/>
            <a:chOff x="10723779" y="3544389"/>
            <a:chExt cx="577516" cy="557760"/>
          </a:xfrm>
          <a:solidFill>
            <a:srgbClr val="333333"/>
          </a:solidFill>
        </p:grpSpPr>
        <p:sp>
          <p:nvSpPr>
            <p:cNvPr id="432" name="Frihandsfigur: Form 431">
              <a:extLst>
                <a:ext uri="{FF2B5EF4-FFF2-40B4-BE49-F238E27FC236}">
                  <a16:creationId xmlns:a16="http://schemas.microsoft.com/office/drawing/2014/main" id="{028B2EE7-F754-49A2-A550-611FE79E5474}"/>
                </a:ext>
              </a:extLst>
            </p:cNvPr>
            <p:cNvSpPr/>
            <p:nvPr/>
          </p:nvSpPr>
          <p:spPr>
            <a:xfrm>
              <a:off x="10723779" y="3544389"/>
              <a:ext cx="577516" cy="557760"/>
            </a:xfrm>
            <a:custGeom>
              <a:avLst/>
              <a:gdLst>
                <a:gd name="connsiteX0" fmla="*/ 25899 w 577516"/>
                <a:gd name="connsiteY0" fmla="*/ 241866 h 557760"/>
                <a:gd name="connsiteX1" fmla="*/ 280408 w 577516"/>
                <a:gd name="connsiteY1" fmla="*/ 554127 h 557760"/>
                <a:gd name="connsiteX2" fmla="*/ 288835 w 577516"/>
                <a:gd name="connsiteY2" fmla="*/ 557760 h 557760"/>
                <a:gd name="connsiteX3" fmla="*/ 297263 w 577516"/>
                <a:gd name="connsiteY3" fmla="*/ 554127 h 557760"/>
                <a:gd name="connsiteX4" fmla="*/ 551771 w 577516"/>
                <a:gd name="connsiteY4" fmla="*/ 241866 h 557760"/>
                <a:gd name="connsiteX5" fmla="*/ 577516 w 577516"/>
                <a:gd name="connsiteY5" fmla="*/ 156205 h 557760"/>
                <a:gd name="connsiteX6" fmla="*/ 529970 w 577516"/>
                <a:gd name="connsiteY6" fmla="*/ 37455 h 557760"/>
                <a:gd name="connsiteX7" fmla="*/ 420961 w 577516"/>
                <a:gd name="connsiteY7" fmla="*/ 268 h 557760"/>
                <a:gd name="connsiteX8" fmla="*/ 288758 w 577516"/>
                <a:gd name="connsiteY8" fmla="*/ 98608 h 557760"/>
                <a:gd name="connsiteX9" fmla="*/ 156555 w 577516"/>
                <a:gd name="connsiteY9" fmla="*/ 268 h 557760"/>
                <a:gd name="connsiteX10" fmla="*/ 47547 w 577516"/>
                <a:gd name="connsiteY10" fmla="*/ 37455 h 557760"/>
                <a:gd name="connsiteX11" fmla="*/ 0 w 577516"/>
                <a:gd name="connsiteY11" fmla="*/ 156205 h 557760"/>
                <a:gd name="connsiteX12" fmla="*/ 25899 w 577516"/>
                <a:gd name="connsiteY12" fmla="*/ 241866 h 557760"/>
                <a:gd name="connsiteX13" fmla="*/ 63704 w 577516"/>
                <a:gd name="connsiteY13" fmla="*/ 54309 h 557760"/>
                <a:gd name="connsiteX14" fmla="*/ 146660 w 577516"/>
                <a:gd name="connsiteY14" fmla="*/ 23230 h 557760"/>
                <a:gd name="connsiteX15" fmla="*/ 155473 w 577516"/>
                <a:gd name="connsiteY15" fmla="*/ 23461 h 557760"/>
                <a:gd name="connsiteX16" fmla="*/ 278321 w 577516"/>
                <a:gd name="connsiteY16" fmla="*/ 131079 h 557760"/>
                <a:gd name="connsiteX17" fmla="*/ 288990 w 577516"/>
                <a:gd name="connsiteY17" fmla="*/ 138114 h 557760"/>
                <a:gd name="connsiteX18" fmla="*/ 299659 w 577516"/>
                <a:gd name="connsiteY18" fmla="*/ 131079 h 557760"/>
                <a:gd name="connsiteX19" fmla="*/ 422507 w 577516"/>
                <a:gd name="connsiteY19" fmla="*/ 23461 h 557760"/>
                <a:gd name="connsiteX20" fmla="*/ 514275 w 577516"/>
                <a:gd name="connsiteY20" fmla="*/ 54309 h 557760"/>
                <a:gd name="connsiteX21" fmla="*/ 554554 w 577516"/>
                <a:gd name="connsiteY21" fmla="*/ 156205 h 557760"/>
                <a:gd name="connsiteX22" fmla="*/ 532288 w 577516"/>
                <a:gd name="connsiteY22" fmla="*/ 229651 h 557760"/>
                <a:gd name="connsiteX23" fmla="*/ 289067 w 577516"/>
                <a:gd name="connsiteY23" fmla="*/ 529155 h 557760"/>
                <a:gd name="connsiteX24" fmla="*/ 45846 w 577516"/>
                <a:gd name="connsiteY24" fmla="*/ 229651 h 557760"/>
                <a:gd name="connsiteX25" fmla="*/ 23580 w 577516"/>
                <a:gd name="connsiteY25" fmla="*/ 156205 h 557760"/>
                <a:gd name="connsiteX26" fmla="*/ 63704 w 577516"/>
                <a:gd name="connsiteY26" fmla="*/ 54309 h 55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77516" h="557760">
                  <a:moveTo>
                    <a:pt x="25899" y="241866"/>
                  </a:moveTo>
                  <a:cubicBezTo>
                    <a:pt x="98727" y="359766"/>
                    <a:pt x="273064" y="546241"/>
                    <a:pt x="280408" y="554127"/>
                  </a:cubicBezTo>
                  <a:cubicBezTo>
                    <a:pt x="282573" y="556446"/>
                    <a:pt x="285666" y="557760"/>
                    <a:pt x="288835" y="557760"/>
                  </a:cubicBezTo>
                  <a:cubicBezTo>
                    <a:pt x="292005" y="557760"/>
                    <a:pt x="295098" y="556446"/>
                    <a:pt x="297263" y="554127"/>
                  </a:cubicBezTo>
                  <a:cubicBezTo>
                    <a:pt x="304684" y="546241"/>
                    <a:pt x="479022" y="359766"/>
                    <a:pt x="551771" y="241866"/>
                  </a:cubicBezTo>
                  <a:cubicBezTo>
                    <a:pt x="557802" y="232125"/>
                    <a:pt x="577516" y="197026"/>
                    <a:pt x="577516" y="156205"/>
                  </a:cubicBezTo>
                  <a:cubicBezTo>
                    <a:pt x="577516" y="109277"/>
                    <a:pt x="560199" y="65983"/>
                    <a:pt x="529970" y="37455"/>
                  </a:cubicBezTo>
                  <a:cubicBezTo>
                    <a:pt x="501673" y="10705"/>
                    <a:pt x="463946" y="-2051"/>
                    <a:pt x="420961" y="268"/>
                  </a:cubicBezTo>
                  <a:cubicBezTo>
                    <a:pt x="346355" y="4520"/>
                    <a:pt x="307622" y="61267"/>
                    <a:pt x="288758" y="98608"/>
                  </a:cubicBezTo>
                  <a:cubicBezTo>
                    <a:pt x="269972" y="61267"/>
                    <a:pt x="231161" y="4520"/>
                    <a:pt x="156555" y="268"/>
                  </a:cubicBezTo>
                  <a:cubicBezTo>
                    <a:pt x="113648" y="-2051"/>
                    <a:pt x="75843" y="10705"/>
                    <a:pt x="47547" y="37455"/>
                  </a:cubicBezTo>
                  <a:cubicBezTo>
                    <a:pt x="17318" y="65983"/>
                    <a:pt x="0" y="109277"/>
                    <a:pt x="0" y="156205"/>
                  </a:cubicBezTo>
                  <a:cubicBezTo>
                    <a:pt x="155" y="197026"/>
                    <a:pt x="19870" y="232048"/>
                    <a:pt x="25899" y="241866"/>
                  </a:cubicBezTo>
                  <a:close/>
                  <a:moveTo>
                    <a:pt x="63704" y="54309"/>
                  </a:moveTo>
                  <a:cubicBezTo>
                    <a:pt x="85352" y="33899"/>
                    <a:pt x="113879" y="23230"/>
                    <a:pt x="146660" y="23230"/>
                  </a:cubicBezTo>
                  <a:cubicBezTo>
                    <a:pt x="149597" y="23230"/>
                    <a:pt x="152535" y="23307"/>
                    <a:pt x="155473" y="23461"/>
                  </a:cubicBezTo>
                  <a:cubicBezTo>
                    <a:pt x="209360" y="26477"/>
                    <a:pt x="248324" y="60726"/>
                    <a:pt x="278321" y="131079"/>
                  </a:cubicBezTo>
                  <a:cubicBezTo>
                    <a:pt x="280176" y="135331"/>
                    <a:pt x="284351" y="138114"/>
                    <a:pt x="288990" y="138114"/>
                  </a:cubicBezTo>
                  <a:cubicBezTo>
                    <a:pt x="293628" y="138114"/>
                    <a:pt x="297803" y="135331"/>
                    <a:pt x="299659" y="131079"/>
                  </a:cubicBezTo>
                  <a:cubicBezTo>
                    <a:pt x="329578" y="60726"/>
                    <a:pt x="368621" y="26554"/>
                    <a:pt x="422507" y="23461"/>
                  </a:cubicBezTo>
                  <a:cubicBezTo>
                    <a:pt x="458920" y="21297"/>
                    <a:pt x="490696" y="32043"/>
                    <a:pt x="514275" y="54309"/>
                  </a:cubicBezTo>
                  <a:cubicBezTo>
                    <a:pt x="539866" y="78507"/>
                    <a:pt x="554554" y="115617"/>
                    <a:pt x="554554" y="156205"/>
                  </a:cubicBezTo>
                  <a:cubicBezTo>
                    <a:pt x="554554" y="183728"/>
                    <a:pt x="543035" y="212179"/>
                    <a:pt x="532288" y="229651"/>
                  </a:cubicBezTo>
                  <a:cubicBezTo>
                    <a:pt x="469744" y="331006"/>
                    <a:pt x="325481" y="489649"/>
                    <a:pt x="289067" y="529155"/>
                  </a:cubicBezTo>
                  <a:cubicBezTo>
                    <a:pt x="252654" y="489649"/>
                    <a:pt x="108391" y="331006"/>
                    <a:pt x="45846" y="229651"/>
                  </a:cubicBezTo>
                  <a:cubicBezTo>
                    <a:pt x="35100" y="212179"/>
                    <a:pt x="23580" y="183728"/>
                    <a:pt x="23580" y="156205"/>
                  </a:cubicBezTo>
                  <a:cubicBezTo>
                    <a:pt x="23348" y="115617"/>
                    <a:pt x="38038" y="78507"/>
                    <a:pt x="63704" y="5430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3" name="Frihandsfigur: Form 432">
              <a:extLst>
                <a:ext uri="{FF2B5EF4-FFF2-40B4-BE49-F238E27FC236}">
                  <a16:creationId xmlns:a16="http://schemas.microsoft.com/office/drawing/2014/main" id="{023051C0-62F3-4E89-BE59-1E34C8153BA8}"/>
                </a:ext>
              </a:extLst>
            </p:cNvPr>
            <p:cNvSpPr/>
            <p:nvPr/>
          </p:nvSpPr>
          <p:spPr>
            <a:xfrm>
              <a:off x="10841989" y="3720468"/>
              <a:ext cx="341407" cy="194277"/>
            </a:xfrm>
            <a:custGeom>
              <a:avLst/>
              <a:gdLst>
                <a:gd name="connsiteX0" fmla="*/ 11597 w 341407"/>
                <a:gd name="connsiteY0" fmla="*/ 108772 h 194277"/>
                <a:gd name="connsiteX1" fmla="*/ 58834 w 341407"/>
                <a:gd name="connsiteY1" fmla="*/ 108772 h 194277"/>
                <a:gd name="connsiteX2" fmla="*/ 66255 w 341407"/>
                <a:gd name="connsiteY2" fmla="*/ 106066 h 194277"/>
                <a:gd name="connsiteX3" fmla="*/ 84192 w 341407"/>
                <a:gd name="connsiteY3" fmla="*/ 91067 h 194277"/>
                <a:gd name="connsiteX4" fmla="*/ 102051 w 341407"/>
                <a:gd name="connsiteY4" fmla="*/ 105988 h 194277"/>
                <a:gd name="connsiteX5" fmla="*/ 111947 w 341407"/>
                <a:gd name="connsiteY5" fmla="*/ 108462 h 194277"/>
                <a:gd name="connsiteX6" fmla="*/ 119987 w 341407"/>
                <a:gd name="connsiteY6" fmla="*/ 102200 h 194277"/>
                <a:gd name="connsiteX7" fmla="*/ 147046 w 341407"/>
                <a:gd name="connsiteY7" fmla="*/ 46304 h 194277"/>
                <a:gd name="connsiteX8" fmla="*/ 179208 w 341407"/>
                <a:gd name="connsiteY8" fmla="*/ 185310 h 194277"/>
                <a:gd name="connsiteX9" fmla="*/ 189181 w 341407"/>
                <a:gd name="connsiteY9" fmla="*/ 194201 h 194277"/>
                <a:gd name="connsiteX10" fmla="*/ 190495 w 341407"/>
                <a:gd name="connsiteY10" fmla="*/ 194278 h 194277"/>
                <a:gd name="connsiteX11" fmla="*/ 200932 w 341407"/>
                <a:gd name="connsiteY11" fmla="*/ 187707 h 194277"/>
                <a:gd name="connsiteX12" fmla="*/ 235800 w 341407"/>
                <a:gd name="connsiteY12" fmla="*/ 115575 h 194277"/>
                <a:gd name="connsiteX13" fmla="*/ 249716 w 341407"/>
                <a:gd name="connsiteY13" fmla="*/ 127172 h 194277"/>
                <a:gd name="connsiteX14" fmla="*/ 264559 w 341407"/>
                <a:gd name="connsiteY14" fmla="*/ 127172 h 194277"/>
                <a:gd name="connsiteX15" fmla="*/ 286748 w 341407"/>
                <a:gd name="connsiteY15" fmla="*/ 108694 h 194277"/>
                <a:gd name="connsiteX16" fmla="*/ 329811 w 341407"/>
                <a:gd name="connsiteY16" fmla="*/ 108694 h 194277"/>
                <a:gd name="connsiteX17" fmla="*/ 341407 w 341407"/>
                <a:gd name="connsiteY17" fmla="*/ 97098 h 194277"/>
                <a:gd name="connsiteX18" fmla="*/ 329811 w 341407"/>
                <a:gd name="connsiteY18" fmla="*/ 85501 h 194277"/>
                <a:gd name="connsiteX19" fmla="*/ 282573 w 341407"/>
                <a:gd name="connsiteY19" fmla="*/ 85501 h 194277"/>
                <a:gd name="connsiteX20" fmla="*/ 275151 w 341407"/>
                <a:gd name="connsiteY20" fmla="*/ 88207 h 194277"/>
                <a:gd name="connsiteX21" fmla="*/ 257215 w 341407"/>
                <a:gd name="connsiteY21" fmla="*/ 103205 h 194277"/>
                <a:gd name="connsiteX22" fmla="*/ 239356 w 341407"/>
                <a:gd name="connsiteY22" fmla="*/ 88284 h 194277"/>
                <a:gd name="connsiteX23" fmla="*/ 229461 w 341407"/>
                <a:gd name="connsiteY23" fmla="*/ 85810 h 194277"/>
                <a:gd name="connsiteX24" fmla="*/ 221420 w 341407"/>
                <a:gd name="connsiteY24" fmla="*/ 92072 h 194277"/>
                <a:gd name="connsiteX25" fmla="*/ 194361 w 341407"/>
                <a:gd name="connsiteY25" fmla="*/ 147968 h 194277"/>
                <a:gd name="connsiteX26" fmla="*/ 162199 w 341407"/>
                <a:gd name="connsiteY26" fmla="*/ 8963 h 194277"/>
                <a:gd name="connsiteX27" fmla="*/ 152226 w 341407"/>
                <a:gd name="connsiteY27" fmla="*/ 72 h 194277"/>
                <a:gd name="connsiteX28" fmla="*/ 140475 w 341407"/>
                <a:gd name="connsiteY28" fmla="*/ 6566 h 194277"/>
                <a:gd name="connsiteX29" fmla="*/ 105608 w 341407"/>
                <a:gd name="connsiteY29" fmla="*/ 78698 h 194277"/>
                <a:gd name="connsiteX30" fmla="*/ 91691 w 341407"/>
                <a:gd name="connsiteY30" fmla="*/ 67101 h 194277"/>
                <a:gd name="connsiteX31" fmla="*/ 76847 w 341407"/>
                <a:gd name="connsiteY31" fmla="*/ 67101 h 194277"/>
                <a:gd name="connsiteX32" fmla="*/ 54659 w 341407"/>
                <a:gd name="connsiteY32" fmla="*/ 85578 h 194277"/>
                <a:gd name="connsiteX33" fmla="*/ 11597 w 341407"/>
                <a:gd name="connsiteY33" fmla="*/ 85578 h 194277"/>
                <a:gd name="connsiteX34" fmla="*/ 0 w 341407"/>
                <a:gd name="connsiteY34" fmla="*/ 97175 h 194277"/>
                <a:gd name="connsiteX35" fmla="*/ 11597 w 341407"/>
                <a:gd name="connsiteY35" fmla="*/ 108772 h 194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41407" h="194277">
                  <a:moveTo>
                    <a:pt x="11597" y="108772"/>
                  </a:moveTo>
                  <a:lnTo>
                    <a:pt x="58834" y="108772"/>
                  </a:lnTo>
                  <a:cubicBezTo>
                    <a:pt x="61540" y="108772"/>
                    <a:pt x="64169" y="107844"/>
                    <a:pt x="66255" y="106066"/>
                  </a:cubicBezTo>
                  <a:lnTo>
                    <a:pt x="84192" y="91067"/>
                  </a:lnTo>
                  <a:lnTo>
                    <a:pt x="102051" y="105988"/>
                  </a:lnTo>
                  <a:cubicBezTo>
                    <a:pt x="104834" y="108308"/>
                    <a:pt x="108468" y="109158"/>
                    <a:pt x="111947" y="108462"/>
                  </a:cubicBezTo>
                  <a:cubicBezTo>
                    <a:pt x="115426" y="107689"/>
                    <a:pt x="118363" y="105370"/>
                    <a:pt x="119987" y="102200"/>
                  </a:cubicBezTo>
                  <a:lnTo>
                    <a:pt x="147046" y="46304"/>
                  </a:lnTo>
                  <a:lnTo>
                    <a:pt x="179208" y="185310"/>
                  </a:lnTo>
                  <a:cubicBezTo>
                    <a:pt x="180290" y="190103"/>
                    <a:pt x="184310" y="193659"/>
                    <a:pt x="189181" y="194201"/>
                  </a:cubicBezTo>
                  <a:cubicBezTo>
                    <a:pt x="189645" y="194278"/>
                    <a:pt x="190031" y="194278"/>
                    <a:pt x="190495" y="194278"/>
                  </a:cubicBezTo>
                  <a:cubicBezTo>
                    <a:pt x="194902" y="194278"/>
                    <a:pt x="198999" y="191727"/>
                    <a:pt x="200932" y="187707"/>
                  </a:cubicBezTo>
                  <a:lnTo>
                    <a:pt x="235800" y="115575"/>
                  </a:lnTo>
                  <a:lnTo>
                    <a:pt x="249716" y="127172"/>
                  </a:lnTo>
                  <a:cubicBezTo>
                    <a:pt x="254045" y="130805"/>
                    <a:pt x="260308" y="130728"/>
                    <a:pt x="264559" y="127172"/>
                  </a:cubicBezTo>
                  <a:lnTo>
                    <a:pt x="286748" y="108694"/>
                  </a:lnTo>
                  <a:lnTo>
                    <a:pt x="329811" y="108694"/>
                  </a:lnTo>
                  <a:cubicBezTo>
                    <a:pt x="336227" y="108694"/>
                    <a:pt x="341407" y="103514"/>
                    <a:pt x="341407" y="97098"/>
                  </a:cubicBezTo>
                  <a:cubicBezTo>
                    <a:pt x="341407" y="90681"/>
                    <a:pt x="336227" y="85501"/>
                    <a:pt x="329811" y="85501"/>
                  </a:cubicBezTo>
                  <a:lnTo>
                    <a:pt x="282573" y="85501"/>
                  </a:lnTo>
                  <a:cubicBezTo>
                    <a:pt x="279867" y="85501"/>
                    <a:pt x="277238" y="86429"/>
                    <a:pt x="275151" y="88207"/>
                  </a:cubicBezTo>
                  <a:lnTo>
                    <a:pt x="257215" y="103205"/>
                  </a:lnTo>
                  <a:lnTo>
                    <a:pt x="239356" y="88284"/>
                  </a:lnTo>
                  <a:cubicBezTo>
                    <a:pt x="236573" y="85965"/>
                    <a:pt x="232939" y="85114"/>
                    <a:pt x="229461" y="85810"/>
                  </a:cubicBezTo>
                  <a:cubicBezTo>
                    <a:pt x="225981" y="86583"/>
                    <a:pt x="223043" y="88903"/>
                    <a:pt x="221420" y="92072"/>
                  </a:cubicBezTo>
                  <a:lnTo>
                    <a:pt x="194361" y="147968"/>
                  </a:lnTo>
                  <a:lnTo>
                    <a:pt x="162199" y="8963"/>
                  </a:lnTo>
                  <a:cubicBezTo>
                    <a:pt x="161117" y="4169"/>
                    <a:pt x="157096" y="613"/>
                    <a:pt x="152226" y="72"/>
                  </a:cubicBezTo>
                  <a:cubicBezTo>
                    <a:pt x="147355" y="-469"/>
                    <a:pt x="142639" y="2082"/>
                    <a:pt x="140475" y="6566"/>
                  </a:cubicBezTo>
                  <a:lnTo>
                    <a:pt x="105608" y="78698"/>
                  </a:lnTo>
                  <a:lnTo>
                    <a:pt x="91691" y="67101"/>
                  </a:lnTo>
                  <a:cubicBezTo>
                    <a:pt x="87362" y="63467"/>
                    <a:pt x="81100" y="63545"/>
                    <a:pt x="76847" y="67101"/>
                  </a:cubicBezTo>
                  <a:lnTo>
                    <a:pt x="54659" y="85578"/>
                  </a:lnTo>
                  <a:lnTo>
                    <a:pt x="11597" y="85578"/>
                  </a:lnTo>
                  <a:cubicBezTo>
                    <a:pt x="5180" y="85578"/>
                    <a:pt x="0" y="90758"/>
                    <a:pt x="0" y="97175"/>
                  </a:cubicBezTo>
                  <a:cubicBezTo>
                    <a:pt x="0" y="103592"/>
                    <a:pt x="5258" y="108772"/>
                    <a:pt x="11597" y="10877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3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46971" y="1403958"/>
            <a:ext cx="494111" cy="494111"/>
            <a:chOff x="5809020" y="1078116"/>
            <a:chExt cx="573340" cy="573340"/>
          </a:xfrm>
          <a:solidFill>
            <a:srgbClr val="333333"/>
          </a:solidFill>
        </p:grpSpPr>
        <p:sp>
          <p:nvSpPr>
            <p:cNvPr id="435" name="Frihandsfigur: Form 434">
              <a:extLst>
                <a:ext uri="{FF2B5EF4-FFF2-40B4-BE49-F238E27FC236}">
                  <a16:creationId xmlns:a16="http://schemas.microsoft.com/office/drawing/2014/main" id="{39C7B9BF-4836-4293-A659-FB63190EFC89}"/>
                </a:ext>
              </a:extLst>
            </p:cNvPr>
            <p:cNvSpPr/>
            <p:nvPr/>
          </p:nvSpPr>
          <p:spPr>
            <a:xfrm>
              <a:off x="5809020" y="1078116"/>
              <a:ext cx="573340" cy="573340"/>
            </a:xfrm>
            <a:custGeom>
              <a:avLst/>
              <a:gdLst>
                <a:gd name="connsiteX0" fmla="*/ 286671 w 573340"/>
                <a:gd name="connsiteY0" fmla="*/ 573341 h 573340"/>
                <a:gd name="connsiteX1" fmla="*/ 573341 w 573340"/>
                <a:gd name="connsiteY1" fmla="*/ 286671 h 573340"/>
                <a:gd name="connsiteX2" fmla="*/ 286671 w 573340"/>
                <a:gd name="connsiteY2" fmla="*/ 0 h 573340"/>
                <a:gd name="connsiteX3" fmla="*/ 0 w 573340"/>
                <a:gd name="connsiteY3" fmla="*/ 286671 h 573340"/>
                <a:gd name="connsiteX4" fmla="*/ 286671 w 573340"/>
                <a:gd name="connsiteY4" fmla="*/ 573341 h 573340"/>
                <a:gd name="connsiteX5" fmla="*/ 286671 w 573340"/>
                <a:gd name="connsiteY5" fmla="*/ 23193 h 573340"/>
                <a:gd name="connsiteX6" fmla="*/ 550147 w 573340"/>
                <a:gd name="connsiteY6" fmla="*/ 286671 h 573340"/>
                <a:gd name="connsiteX7" fmla="*/ 286671 w 573340"/>
                <a:gd name="connsiteY7" fmla="*/ 550148 h 573340"/>
                <a:gd name="connsiteX8" fmla="*/ 23193 w 573340"/>
                <a:gd name="connsiteY8" fmla="*/ 286671 h 573340"/>
                <a:gd name="connsiteX9" fmla="*/ 286671 w 573340"/>
                <a:gd name="connsiteY9" fmla="*/ 23193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1" y="573341"/>
                  </a:moveTo>
                  <a:cubicBezTo>
                    <a:pt x="444772" y="573341"/>
                    <a:pt x="573341" y="444695"/>
                    <a:pt x="573341" y="286671"/>
                  </a:cubicBezTo>
                  <a:cubicBezTo>
                    <a:pt x="573341" y="128646"/>
                    <a:pt x="444695" y="0"/>
                    <a:pt x="286671" y="0"/>
                  </a:cubicBezTo>
                  <a:cubicBezTo>
                    <a:pt x="128569" y="0"/>
                    <a:pt x="0" y="128646"/>
                    <a:pt x="0" y="286671"/>
                  </a:cubicBezTo>
                  <a:cubicBezTo>
                    <a:pt x="0" y="444695"/>
                    <a:pt x="128569" y="573341"/>
                    <a:pt x="286671" y="573341"/>
                  </a:cubicBezTo>
                  <a:close/>
                  <a:moveTo>
                    <a:pt x="286671" y="23193"/>
                  </a:moveTo>
                  <a:cubicBezTo>
                    <a:pt x="431938" y="23193"/>
                    <a:pt x="550147" y="141402"/>
                    <a:pt x="550147" y="286671"/>
                  </a:cubicBezTo>
                  <a:cubicBezTo>
                    <a:pt x="550147" y="431938"/>
                    <a:pt x="431938" y="550148"/>
                    <a:pt x="286671" y="550148"/>
                  </a:cubicBezTo>
                  <a:cubicBezTo>
                    <a:pt x="141402" y="550148"/>
                    <a:pt x="23193" y="431938"/>
                    <a:pt x="23193" y="286671"/>
                  </a:cubicBezTo>
                  <a:cubicBezTo>
                    <a:pt x="23193" y="141402"/>
                    <a:pt x="141402" y="23193"/>
                    <a:pt x="286671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6" name="Frihandsfigur: Form 435">
              <a:extLst>
                <a:ext uri="{FF2B5EF4-FFF2-40B4-BE49-F238E27FC236}">
                  <a16:creationId xmlns:a16="http://schemas.microsoft.com/office/drawing/2014/main" id="{EBBB80A7-8045-4103-924C-13B3776F5251}"/>
                </a:ext>
              </a:extLst>
            </p:cNvPr>
            <p:cNvSpPr/>
            <p:nvPr/>
          </p:nvSpPr>
          <p:spPr>
            <a:xfrm>
              <a:off x="6051623" y="1152798"/>
              <a:ext cx="88134" cy="88134"/>
            </a:xfrm>
            <a:custGeom>
              <a:avLst/>
              <a:gdLst>
                <a:gd name="connsiteX0" fmla="*/ 44068 w 88134"/>
                <a:gd name="connsiteY0" fmla="*/ 88135 h 88134"/>
                <a:gd name="connsiteX1" fmla="*/ 88135 w 88134"/>
                <a:gd name="connsiteY1" fmla="*/ 44067 h 88134"/>
                <a:gd name="connsiteX2" fmla="*/ 44068 w 88134"/>
                <a:gd name="connsiteY2" fmla="*/ 0 h 88134"/>
                <a:gd name="connsiteX3" fmla="*/ 0 w 88134"/>
                <a:gd name="connsiteY3" fmla="*/ 44067 h 88134"/>
                <a:gd name="connsiteX4" fmla="*/ 44068 w 88134"/>
                <a:gd name="connsiteY4" fmla="*/ 88135 h 88134"/>
                <a:gd name="connsiteX5" fmla="*/ 44068 w 88134"/>
                <a:gd name="connsiteY5" fmla="*/ 21724 h 88134"/>
                <a:gd name="connsiteX6" fmla="*/ 66488 w 88134"/>
                <a:gd name="connsiteY6" fmla="*/ 44145 h 88134"/>
                <a:gd name="connsiteX7" fmla="*/ 44068 w 88134"/>
                <a:gd name="connsiteY7" fmla="*/ 66565 h 88134"/>
                <a:gd name="connsiteX8" fmla="*/ 21647 w 88134"/>
                <a:gd name="connsiteY8" fmla="*/ 44145 h 88134"/>
                <a:gd name="connsiteX9" fmla="*/ 44068 w 88134"/>
                <a:gd name="connsiteY9" fmla="*/ 21724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4" h="88134">
                  <a:moveTo>
                    <a:pt x="44068" y="88135"/>
                  </a:moveTo>
                  <a:cubicBezTo>
                    <a:pt x="68343" y="88135"/>
                    <a:pt x="88135" y="68343"/>
                    <a:pt x="88135" y="44067"/>
                  </a:cubicBezTo>
                  <a:cubicBezTo>
                    <a:pt x="88135" y="19792"/>
                    <a:pt x="68343" y="0"/>
                    <a:pt x="44068" y="0"/>
                  </a:cubicBezTo>
                  <a:cubicBezTo>
                    <a:pt x="19792" y="0"/>
                    <a:pt x="0" y="19792"/>
                    <a:pt x="0" y="44067"/>
                  </a:cubicBezTo>
                  <a:cubicBezTo>
                    <a:pt x="0" y="68343"/>
                    <a:pt x="19792" y="88135"/>
                    <a:pt x="44068" y="88135"/>
                  </a:cubicBezTo>
                  <a:close/>
                  <a:moveTo>
                    <a:pt x="44068" y="21724"/>
                  </a:moveTo>
                  <a:cubicBezTo>
                    <a:pt x="56437" y="21724"/>
                    <a:pt x="66488" y="31775"/>
                    <a:pt x="66488" y="44145"/>
                  </a:cubicBezTo>
                  <a:cubicBezTo>
                    <a:pt x="66488" y="56515"/>
                    <a:pt x="56437" y="66565"/>
                    <a:pt x="44068" y="66565"/>
                  </a:cubicBezTo>
                  <a:cubicBezTo>
                    <a:pt x="31697" y="66565"/>
                    <a:pt x="21647" y="56515"/>
                    <a:pt x="21647" y="44145"/>
                  </a:cubicBezTo>
                  <a:cubicBezTo>
                    <a:pt x="21647" y="31775"/>
                    <a:pt x="31697" y="21724"/>
                    <a:pt x="44068" y="2172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7" name="Frihandsfigur: Form 436">
              <a:extLst>
                <a:ext uri="{FF2B5EF4-FFF2-40B4-BE49-F238E27FC236}">
                  <a16:creationId xmlns:a16="http://schemas.microsoft.com/office/drawing/2014/main" id="{40FD8B3A-1ACE-4FE0-81E6-F161529D0CCD}"/>
                </a:ext>
              </a:extLst>
            </p:cNvPr>
            <p:cNvSpPr/>
            <p:nvPr/>
          </p:nvSpPr>
          <p:spPr>
            <a:xfrm>
              <a:off x="6006226" y="1253767"/>
              <a:ext cx="178927" cy="65413"/>
            </a:xfrm>
            <a:custGeom>
              <a:avLst/>
              <a:gdLst>
                <a:gd name="connsiteX0" fmla="*/ 10297 w 178927"/>
                <a:gd name="connsiteY0" fmla="*/ 65405 h 65413"/>
                <a:gd name="connsiteX1" fmla="*/ 21662 w 178927"/>
                <a:gd name="connsiteY1" fmla="*/ 55123 h 65413"/>
                <a:gd name="connsiteX2" fmla="*/ 56761 w 178927"/>
                <a:gd name="connsiteY2" fmla="*/ 21724 h 65413"/>
                <a:gd name="connsiteX3" fmla="*/ 122166 w 178927"/>
                <a:gd name="connsiteY3" fmla="*/ 21724 h 65413"/>
                <a:gd name="connsiteX4" fmla="*/ 157266 w 178927"/>
                <a:gd name="connsiteY4" fmla="*/ 55123 h 65413"/>
                <a:gd name="connsiteX5" fmla="*/ 168089 w 178927"/>
                <a:gd name="connsiteY5" fmla="*/ 65405 h 65413"/>
                <a:gd name="connsiteX6" fmla="*/ 168631 w 178927"/>
                <a:gd name="connsiteY6" fmla="*/ 65405 h 65413"/>
                <a:gd name="connsiteX7" fmla="*/ 178913 w 178927"/>
                <a:gd name="connsiteY7" fmla="*/ 54041 h 65413"/>
                <a:gd name="connsiteX8" fmla="*/ 122166 w 178927"/>
                <a:gd name="connsiteY8" fmla="*/ 0 h 65413"/>
                <a:gd name="connsiteX9" fmla="*/ 56761 w 178927"/>
                <a:gd name="connsiteY9" fmla="*/ 0 h 65413"/>
                <a:gd name="connsiteX10" fmla="*/ 15 w 178927"/>
                <a:gd name="connsiteY10" fmla="*/ 54041 h 65413"/>
                <a:gd name="connsiteX11" fmla="*/ 10297 w 178927"/>
                <a:gd name="connsiteY11" fmla="*/ 65405 h 6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413">
                  <a:moveTo>
                    <a:pt x="10297" y="65405"/>
                  </a:moveTo>
                  <a:cubicBezTo>
                    <a:pt x="16482" y="65637"/>
                    <a:pt x="21353" y="61076"/>
                    <a:pt x="21662" y="55123"/>
                  </a:cubicBezTo>
                  <a:cubicBezTo>
                    <a:pt x="22589" y="36414"/>
                    <a:pt x="38052" y="21724"/>
                    <a:pt x="56761" y="21724"/>
                  </a:cubicBezTo>
                  <a:lnTo>
                    <a:pt x="122166" y="21724"/>
                  </a:lnTo>
                  <a:cubicBezTo>
                    <a:pt x="140953" y="21724"/>
                    <a:pt x="156338" y="36414"/>
                    <a:pt x="157266" y="55123"/>
                  </a:cubicBezTo>
                  <a:cubicBezTo>
                    <a:pt x="157575" y="60921"/>
                    <a:pt x="162368" y="65405"/>
                    <a:pt x="168089" y="65405"/>
                  </a:cubicBezTo>
                  <a:cubicBezTo>
                    <a:pt x="168244" y="65405"/>
                    <a:pt x="168476" y="65405"/>
                    <a:pt x="168631" y="65405"/>
                  </a:cubicBezTo>
                  <a:cubicBezTo>
                    <a:pt x="174583" y="65096"/>
                    <a:pt x="179222" y="59994"/>
                    <a:pt x="178913" y="54041"/>
                  </a:cubicBezTo>
                  <a:cubicBezTo>
                    <a:pt x="177444" y="23735"/>
                    <a:pt x="152472" y="0"/>
                    <a:pt x="122166" y="0"/>
                  </a:cubicBezTo>
                  <a:lnTo>
                    <a:pt x="56761" y="0"/>
                  </a:lnTo>
                  <a:cubicBezTo>
                    <a:pt x="26455" y="0"/>
                    <a:pt x="1484" y="23735"/>
                    <a:pt x="15" y="54041"/>
                  </a:cubicBezTo>
                  <a:cubicBezTo>
                    <a:pt x="-295" y="59994"/>
                    <a:pt x="4344" y="65096"/>
                    <a:pt x="10297" y="6540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8" name="Frihandsfigur: Form 437">
              <a:extLst>
                <a:ext uri="{FF2B5EF4-FFF2-40B4-BE49-F238E27FC236}">
                  <a16:creationId xmlns:a16="http://schemas.microsoft.com/office/drawing/2014/main" id="{60DC052C-0991-4DAE-BAF8-859896591FF5}"/>
                </a:ext>
              </a:extLst>
            </p:cNvPr>
            <p:cNvSpPr/>
            <p:nvPr/>
          </p:nvSpPr>
          <p:spPr>
            <a:xfrm>
              <a:off x="6166971" y="1338346"/>
              <a:ext cx="88135" cy="88134"/>
            </a:xfrm>
            <a:custGeom>
              <a:avLst/>
              <a:gdLst>
                <a:gd name="connsiteX0" fmla="*/ 0 w 88135"/>
                <a:gd name="connsiteY0" fmla="*/ 44067 h 88134"/>
                <a:gd name="connsiteX1" fmla="*/ 44068 w 88135"/>
                <a:gd name="connsiteY1" fmla="*/ 88135 h 88134"/>
                <a:gd name="connsiteX2" fmla="*/ 88135 w 88135"/>
                <a:gd name="connsiteY2" fmla="*/ 44067 h 88134"/>
                <a:gd name="connsiteX3" fmla="*/ 44068 w 88135"/>
                <a:gd name="connsiteY3" fmla="*/ 0 h 88134"/>
                <a:gd name="connsiteX4" fmla="*/ 0 w 88135"/>
                <a:gd name="connsiteY4" fmla="*/ 44067 h 88134"/>
                <a:gd name="connsiteX5" fmla="*/ 43990 w 88135"/>
                <a:gd name="connsiteY5" fmla="*/ 21647 h 88134"/>
                <a:gd name="connsiteX6" fmla="*/ 66411 w 88135"/>
                <a:gd name="connsiteY6" fmla="*/ 44067 h 88134"/>
                <a:gd name="connsiteX7" fmla="*/ 43990 w 88135"/>
                <a:gd name="connsiteY7" fmla="*/ 66488 h 88134"/>
                <a:gd name="connsiteX8" fmla="*/ 21570 w 88135"/>
                <a:gd name="connsiteY8" fmla="*/ 44067 h 88134"/>
                <a:gd name="connsiteX9" fmla="*/ 43990 w 88135"/>
                <a:gd name="connsiteY9" fmla="*/ 21647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5" h="88134">
                  <a:moveTo>
                    <a:pt x="0" y="44067"/>
                  </a:moveTo>
                  <a:cubicBezTo>
                    <a:pt x="0" y="68343"/>
                    <a:pt x="19792" y="88135"/>
                    <a:pt x="44068" y="88135"/>
                  </a:cubicBezTo>
                  <a:cubicBezTo>
                    <a:pt x="68343" y="88135"/>
                    <a:pt x="88135" y="68343"/>
                    <a:pt x="88135" y="44067"/>
                  </a:cubicBezTo>
                  <a:cubicBezTo>
                    <a:pt x="88135" y="19792"/>
                    <a:pt x="68343" y="0"/>
                    <a:pt x="44068" y="0"/>
                  </a:cubicBezTo>
                  <a:cubicBezTo>
                    <a:pt x="19792" y="0"/>
                    <a:pt x="0" y="19792"/>
                    <a:pt x="0" y="44067"/>
                  </a:cubicBezTo>
                  <a:close/>
                  <a:moveTo>
                    <a:pt x="43990" y="21647"/>
                  </a:moveTo>
                  <a:cubicBezTo>
                    <a:pt x="56360" y="21647"/>
                    <a:pt x="66411" y="31698"/>
                    <a:pt x="66411" y="44067"/>
                  </a:cubicBezTo>
                  <a:cubicBezTo>
                    <a:pt x="66411" y="56437"/>
                    <a:pt x="56360" y="66488"/>
                    <a:pt x="43990" y="66488"/>
                  </a:cubicBezTo>
                  <a:cubicBezTo>
                    <a:pt x="31621" y="66488"/>
                    <a:pt x="21570" y="56437"/>
                    <a:pt x="21570" y="44067"/>
                  </a:cubicBezTo>
                  <a:cubicBezTo>
                    <a:pt x="21570" y="31698"/>
                    <a:pt x="31698" y="21647"/>
                    <a:pt x="43990" y="2164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9" name="Frihandsfigur: Form 438">
              <a:extLst>
                <a:ext uri="{FF2B5EF4-FFF2-40B4-BE49-F238E27FC236}">
                  <a16:creationId xmlns:a16="http://schemas.microsoft.com/office/drawing/2014/main" id="{C29BD641-A9D7-4118-B63E-C59D51C00BF7}"/>
                </a:ext>
              </a:extLst>
            </p:cNvPr>
            <p:cNvSpPr/>
            <p:nvPr/>
          </p:nvSpPr>
          <p:spPr>
            <a:xfrm>
              <a:off x="6121498" y="1439314"/>
              <a:ext cx="178927" cy="65413"/>
            </a:xfrm>
            <a:custGeom>
              <a:avLst/>
              <a:gdLst>
                <a:gd name="connsiteX0" fmla="*/ 56761 w 178927"/>
                <a:gd name="connsiteY0" fmla="*/ 0 h 65413"/>
                <a:gd name="connsiteX1" fmla="*/ 15 w 178927"/>
                <a:gd name="connsiteY1" fmla="*/ 54041 h 65413"/>
                <a:gd name="connsiteX2" fmla="*/ 10297 w 178927"/>
                <a:gd name="connsiteY2" fmla="*/ 65405 h 65413"/>
                <a:gd name="connsiteX3" fmla="*/ 21662 w 178927"/>
                <a:gd name="connsiteY3" fmla="*/ 55123 h 65413"/>
                <a:gd name="connsiteX4" fmla="*/ 56761 w 178927"/>
                <a:gd name="connsiteY4" fmla="*/ 21724 h 65413"/>
                <a:gd name="connsiteX5" fmla="*/ 122166 w 178927"/>
                <a:gd name="connsiteY5" fmla="*/ 21724 h 65413"/>
                <a:gd name="connsiteX6" fmla="*/ 157266 w 178927"/>
                <a:gd name="connsiteY6" fmla="*/ 55123 h 65413"/>
                <a:gd name="connsiteX7" fmla="*/ 168089 w 178927"/>
                <a:gd name="connsiteY7" fmla="*/ 65405 h 65413"/>
                <a:gd name="connsiteX8" fmla="*/ 168631 w 178927"/>
                <a:gd name="connsiteY8" fmla="*/ 65405 h 65413"/>
                <a:gd name="connsiteX9" fmla="*/ 178913 w 178927"/>
                <a:gd name="connsiteY9" fmla="*/ 54041 h 65413"/>
                <a:gd name="connsiteX10" fmla="*/ 122166 w 178927"/>
                <a:gd name="connsiteY10" fmla="*/ 77 h 65413"/>
                <a:gd name="connsiteX11" fmla="*/ 56761 w 178927"/>
                <a:gd name="connsiteY11" fmla="*/ 77 h 6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413">
                  <a:moveTo>
                    <a:pt x="56761" y="0"/>
                  </a:moveTo>
                  <a:cubicBezTo>
                    <a:pt x="26455" y="0"/>
                    <a:pt x="1484" y="23735"/>
                    <a:pt x="15" y="54041"/>
                  </a:cubicBezTo>
                  <a:cubicBezTo>
                    <a:pt x="-294" y="59994"/>
                    <a:pt x="4344" y="65096"/>
                    <a:pt x="10297" y="65405"/>
                  </a:cubicBezTo>
                  <a:cubicBezTo>
                    <a:pt x="16250" y="65637"/>
                    <a:pt x="21353" y="61076"/>
                    <a:pt x="21662" y="55123"/>
                  </a:cubicBezTo>
                  <a:cubicBezTo>
                    <a:pt x="22589" y="36414"/>
                    <a:pt x="38052" y="21724"/>
                    <a:pt x="56761" y="21724"/>
                  </a:cubicBezTo>
                  <a:lnTo>
                    <a:pt x="122166" y="21724"/>
                  </a:lnTo>
                  <a:cubicBezTo>
                    <a:pt x="140954" y="21724"/>
                    <a:pt x="156338" y="36414"/>
                    <a:pt x="157266" y="55123"/>
                  </a:cubicBezTo>
                  <a:cubicBezTo>
                    <a:pt x="157575" y="60921"/>
                    <a:pt x="162368" y="65405"/>
                    <a:pt x="168089" y="65405"/>
                  </a:cubicBezTo>
                  <a:cubicBezTo>
                    <a:pt x="168244" y="65405"/>
                    <a:pt x="168476" y="65405"/>
                    <a:pt x="168631" y="65405"/>
                  </a:cubicBezTo>
                  <a:cubicBezTo>
                    <a:pt x="174584" y="65096"/>
                    <a:pt x="179222" y="59994"/>
                    <a:pt x="178913" y="54041"/>
                  </a:cubicBezTo>
                  <a:cubicBezTo>
                    <a:pt x="177444" y="23735"/>
                    <a:pt x="152473" y="77"/>
                    <a:pt x="122166" y="77"/>
                  </a:cubicBezTo>
                  <a:lnTo>
                    <a:pt x="56761" y="77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0" name="Frihandsfigur: Form 439">
              <a:extLst>
                <a:ext uri="{FF2B5EF4-FFF2-40B4-BE49-F238E27FC236}">
                  <a16:creationId xmlns:a16="http://schemas.microsoft.com/office/drawing/2014/main" id="{CBE5BE43-FEEE-4ACA-902D-F538E0ADA1B4}"/>
                </a:ext>
              </a:extLst>
            </p:cNvPr>
            <p:cNvSpPr/>
            <p:nvPr/>
          </p:nvSpPr>
          <p:spPr>
            <a:xfrm>
              <a:off x="5936351" y="1338268"/>
              <a:ext cx="88135" cy="88134"/>
            </a:xfrm>
            <a:custGeom>
              <a:avLst/>
              <a:gdLst>
                <a:gd name="connsiteX0" fmla="*/ 44068 w 88135"/>
                <a:gd name="connsiteY0" fmla="*/ 88135 h 88134"/>
                <a:gd name="connsiteX1" fmla="*/ 88135 w 88135"/>
                <a:gd name="connsiteY1" fmla="*/ 44067 h 88134"/>
                <a:gd name="connsiteX2" fmla="*/ 44068 w 88135"/>
                <a:gd name="connsiteY2" fmla="*/ 0 h 88134"/>
                <a:gd name="connsiteX3" fmla="*/ 0 w 88135"/>
                <a:gd name="connsiteY3" fmla="*/ 44067 h 88134"/>
                <a:gd name="connsiteX4" fmla="*/ 44068 w 88135"/>
                <a:gd name="connsiteY4" fmla="*/ 88135 h 88134"/>
                <a:gd name="connsiteX5" fmla="*/ 44068 w 88135"/>
                <a:gd name="connsiteY5" fmla="*/ 21724 h 88134"/>
                <a:gd name="connsiteX6" fmla="*/ 66488 w 88135"/>
                <a:gd name="connsiteY6" fmla="*/ 44145 h 88134"/>
                <a:gd name="connsiteX7" fmla="*/ 44068 w 88135"/>
                <a:gd name="connsiteY7" fmla="*/ 66565 h 88134"/>
                <a:gd name="connsiteX8" fmla="*/ 21648 w 88135"/>
                <a:gd name="connsiteY8" fmla="*/ 44145 h 88134"/>
                <a:gd name="connsiteX9" fmla="*/ 44068 w 88135"/>
                <a:gd name="connsiteY9" fmla="*/ 21724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5" h="88134">
                  <a:moveTo>
                    <a:pt x="44068" y="88135"/>
                  </a:moveTo>
                  <a:cubicBezTo>
                    <a:pt x="68343" y="88135"/>
                    <a:pt x="88135" y="68343"/>
                    <a:pt x="88135" y="44067"/>
                  </a:cubicBezTo>
                  <a:cubicBezTo>
                    <a:pt x="88135" y="19792"/>
                    <a:pt x="68421" y="0"/>
                    <a:pt x="44068" y="0"/>
                  </a:cubicBezTo>
                  <a:cubicBezTo>
                    <a:pt x="19715" y="0"/>
                    <a:pt x="0" y="19792"/>
                    <a:pt x="0" y="44067"/>
                  </a:cubicBezTo>
                  <a:cubicBezTo>
                    <a:pt x="0" y="68343"/>
                    <a:pt x="19715" y="88135"/>
                    <a:pt x="44068" y="88135"/>
                  </a:cubicBezTo>
                  <a:close/>
                  <a:moveTo>
                    <a:pt x="44068" y="21724"/>
                  </a:moveTo>
                  <a:cubicBezTo>
                    <a:pt x="56438" y="21724"/>
                    <a:pt x="66488" y="31775"/>
                    <a:pt x="66488" y="44145"/>
                  </a:cubicBezTo>
                  <a:cubicBezTo>
                    <a:pt x="66488" y="56515"/>
                    <a:pt x="56438" y="66565"/>
                    <a:pt x="44068" y="66565"/>
                  </a:cubicBezTo>
                  <a:cubicBezTo>
                    <a:pt x="31698" y="66565"/>
                    <a:pt x="21648" y="56515"/>
                    <a:pt x="21648" y="44145"/>
                  </a:cubicBezTo>
                  <a:cubicBezTo>
                    <a:pt x="21648" y="31775"/>
                    <a:pt x="31698" y="21724"/>
                    <a:pt x="44068" y="2172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1" name="Frihandsfigur: Form 440">
              <a:extLst>
                <a:ext uri="{FF2B5EF4-FFF2-40B4-BE49-F238E27FC236}">
                  <a16:creationId xmlns:a16="http://schemas.microsoft.com/office/drawing/2014/main" id="{DCE9BBA1-63CC-4916-B600-62F581C8A526}"/>
                </a:ext>
              </a:extLst>
            </p:cNvPr>
            <p:cNvSpPr/>
            <p:nvPr/>
          </p:nvSpPr>
          <p:spPr>
            <a:xfrm>
              <a:off x="5890955" y="1439314"/>
              <a:ext cx="178927" cy="65336"/>
            </a:xfrm>
            <a:custGeom>
              <a:avLst/>
              <a:gdLst>
                <a:gd name="connsiteX0" fmla="*/ 56761 w 178927"/>
                <a:gd name="connsiteY0" fmla="*/ 21647 h 65336"/>
                <a:gd name="connsiteX1" fmla="*/ 122167 w 178927"/>
                <a:gd name="connsiteY1" fmla="*/ 21647 h 65336"/>
                <a:gd name="connsiteX2" fmla="*/ 157266 w 178927"/>
                <a:gd name="connsiteY2" fmla="*/ 55046 h 65336"/>
                <a:gd name="connsiteX3" fmla="*/ 168089 w 178927"/>
                <a:gd name="connsiteY3" fmla="*/ 65328 h 65336"/>
                <a:gd name="connsiteX4" fmla="*/ 168631 w 178927"/>
                <a:gd name="connsiteY4" fmla="*/ 65328 h 65336"/>
                <a:gd name="connsiteX5" fmla="*/ 178913 w 178927"/>
                <a:gd name="connsiteY5" fmla="*/ 53963 h 65336"/>
                <a:gd name="connsiteX6" fmla="*/ 122167 w 178927"/>
                <a:gd name="connsiteY6" fmla="*/ 0 h 65336"/>
                <a:gd name="connsiteX7" fmla="*/ 56761 w 178927"/>
                <a:gd name="connsiteY7" fmla="*/ 0 h 65336"/>
                <a:gd name="connsiteX8" fmla="*/ 15 w 178927"/>
                <a:gd name="connsiteY8" fmla="*/ 53963 h 65336"/>
                <a:gd name="connsiteX9" fmla="*/ 10297 w 178927"/>
                <a:gd name="connsiteY9" fmla="*/ 65328 h 65336"/>
                <a:gd name="connsiteX10" fmla="*/ 21662 w 178927"/>
                <a:gd name="connsiteY10" fmla="*/ 55046 h 65336"/>
                <a:gd name="connsiteX11" fmla="*/ 56761 w 178927"/>
                <a:gd name="connsiteY11" fmla="*/ 21647 h 6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336">
                  <a:moveTo>
                    <a:pt x="56761" y="21647"/>
                  </a:moveTo>
                  <a:lnTo>
                    <a:pt x="122167" y="21647"/>
                  </a:lnTo>
                  <a:cubicBezTo>
                    <a:pt x="140954" y="21647"/>
                    <a:pt x="156338" y="36336"/>
                    <a:pt x="157266" y="55046"/>
                  </a:cubicBezTo>
                  <a:cubicBezTo>
                    <a:pt x="157575" y="60844"/>
                    <a:pt x="162368" y="65328"/>
                    <a:pt x="168089" y="65328"/>
                  </a:cubicBezTo>
                  <a:cubicBezTo>
                    <a:pt x="168244" y="65328"/>
                    <a:pt x="168476" y="65328"/>
                    <a:pt x="168631" y="65328"/>
                  </a:cubicBezTo>
                  <a:cubicBezTo>
                    <a:pt x="174584" y="65019"/>
                    <a:pt x="179222" y="59916"/>
                    <a:pt x="178913" y="53963"/>
                  </a:cubicBezTo>
                  <a:cubicBezTo>
                    <a:pt x="177444" y="23657"/>
                    <a:pt x="152473" y="0"/>
                    <a:pt x="122167" y="0"/>
                  </a:cubicBezTo>
                  <a:lnTo>
                    <a:pt x="56761" y="0"/>
                  </a:lnTo>
                  <a:cubicBezTo>
                    <a:pt x="26455" y="0"/>
                    <a:pt x="1484" y="23735"/>
                    <a:pt x="15" y="53963"/>
                  </a:cubicBezTo>
                  <a:cubicBezTo>
                    <a:pt x="-294" y="59916"/>
                    <a:pt x="4344" y="65019"/>
                    <a:pt x="10297" y="65328"/>
                  </a:cubicBezTo>
                  <a:cubicBezTo>
                    <a:pt x="16173" y="65560"/>
                    <a:pt x="21353" y="60999"/>
                    <a:pt x="21662" y="55046"/>
                  </a:cubicBezTo>
                  <a:cubicBezTo>
                    <a:pt x="22512" y="36336"/>
                    <a:pt x="37975" y="21647"/>
                    <a:pt x="56761" y="2164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4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104350" y="2846377"/>
            <a:ext cx="494378" cy="420758"/>
            <a:chOff x="10749060" y="2751823"/>
            <a:chExt cx="573650" cy="488226"/>
          </a:xfrm>
          <a:solidFill>
            <a:srgbClr val="333333"/>
          </a:solidFill>
        </p:grpSpPr>
        <p:sp>
          <p:nvSpPr>
            <p:cNvPr id="443" name="Frihandsfigur: Form 442">
              <a:extLst>
                <a:ext uri="{FF2B5EF4-FFF2-40B4-BE49-F238E27FC236}">
                  <a16:creationId xmlns:a16="http://schemas.microsoft.com/office/drawing/2014/main" id="{C0E61133-5569-4906-8484-C6296D264737}"/>
                </a:ext>
              </a:extLst>
            </p:cNvPr>
            <p:cNvSpPr/>
            <p:nvPr/>
          </p:nvSpPr>
          <p:spPr>
            <a:xfrm>
              <a:off x="10749060" y="2751823"/>
              <a:ext cx="573650" cy="488226"/>
            </a:xfrm>
            <a:custGeom>
              <a:avLst/>
              <a:gdLst>
                <a:gd name="connsiteX0" fmla="*/ 542185 w 573650"/>
                <a:gd name="connsiteY0" fmla="*/ 114426 h 488226"/>
                <a:gd name="connsiteX1" fmla="*/ 494793 w 573650"/>
                <a:gd name="connsiteY1" fmla="*/ 56675 h 488226"/>
                <a:gd name="connsiteX2" fmla="*/ 474537 w 573650"/>
                <a:gd name="connsiteY2" fmla="*/ 14308 h 488226"/>
                <a:gd name="connsiteX3" fmla="*/ 427455 w 573650"/>
                <a:gd name="connsiteY3" fmla="*/ 624 h 488226"/>
                <a:gd name="connsiteX4" fmla="*/ 427455 w 573650"/>
                <a:gd name="connsiteY4" fmla="*/ 624 h 488226"/>
                <a:gd name="connsiteX5" fmla="*/ 57520 w 573650"/>
                <a:gd name="connsiteY5" fmla="*/ 55515 h 488226"/>
                <a:gd name="connsiteX6" fmla="*/ 0 w 573650"/>
                <a:gd name="connsiteY6" fmla="*/ 114272 h 488226"/>
                <a:gd name="connsiteX7" fmla="*/ 0 w 573650"/>
                <a:gd name="connsiteY7" fmla="*/ 429393 h 488226"/>
                <a:gd name="connsiteX8" fmla="*/ 58834 w 573650"/>
                <a:gd name="connsiteY8" fmla="*/ 488227 h 488226"/>
                <a:gd name="connsiteX9" fmla="*/ 483351 w 573650"/>
                <a:gd name="connsiteY9" fmla="*/ 488227 h 488226"/>
                <a:gd name="connsiteX10" fmla="*/ 542185 w 573650"/>
                <a:gd name="connsiteY10" fmla="*/ 429393 h 488226"/>
                <a:gd name="connsiteX11" fmla="*/ 542185 w 573650"/>
                <a:gd name="connsiteY11" fmla="*/ 334841 h 488226"/>
                <a:gd name="connsiteX12" fmla="*/ 541952 w 573650"/>
                <a:gd name="connsiteY12" fmla="*/ 332754 h 488226"/>
                <a:gd name="connsiteX13" fmla="*/ 573651 w 573650"/>
                <a:gd name="connsiteY13" fmla="*/ 271832 h 488226"/>
                <a:gd name="connsiteX14" fmla="*/ 541952 w 573650"/>
                <a:gd name="connsiteY14" fmla="*/ 210911 h 488226"/>
                <a:gd name="connsiteX15" fmla="*/ 542185 w 573650"/>
                <a:gd name="connsiteY15" fmla="*/ 208824 h 488226"/>
                <a:gd name="connsiteX16" fmla="*/ 542185 w 573650"/>
                <a:gd name="connsiteY16" fmla="*/ 114426 h 488226"/>
                <a:gd name="connsiteX17" fmla="*/ 430856 w 573650"/>
                <a:gd name="connsiteY17" fmla="*/ 23663 h 488226"/>
                <a:gd name="connsiteX18" fmla="*/ 459384 w 573650"/>
                <a:gd name="connsiteY18" fmla="*/ 31935 h 488226"/>
                <a:gd name="connsiteX19" fmla="*/ 471599 w 573650"/>
                <a:gd name="connsiteY19" fmla="*/ 55592 h 488226"/>
                <a:gd name="connsiteX20" fmla="*/ 216008 w 573650"/>
                <a:gd name="connsiteY20" fmla="*/ 55592 h 488226"/>
                <a:gd name="connsiteX21" fmla="*/ 430856 w 573650"/>
                <a:gd name="connsiteY21" fmla="*/ 23663 h 488226"/>
                <a:gd name="connsiteX22" fmla="*/ 499045 w 573650"/>
                <a:gd name="connsiteY22" fmla="*/ 323399 h 488226"/>
                <a:gd name="connsiteX23" fmla="*/ 404494 w 573650"/>
                <a:gd name="connsiteY23" fmla="*/ 323399 h 488226"/>
                <a:gd name="connsiteX24" fmla="*/ 353081 w 573650"/>
                <a:gd name="connsiteY24" fmla="*/ 271987 h 488226"/>
                <a:gd name="connsiteX25" fmla="*/ 404494 w 573650"/>
                <a:gd name="connsiteY25" fmla="*/ 220575 h 488226"/>
                <a:gd name="connsiteX26" fmla="*/ 499045 w 573650"/>
                <a:gd name="connsiteY26" fmla="*/ 220575 h 488226"/>
                <a:gd name="connsiteX27" fmla="*/ 550457 w 573650"/>
                <a:gd name="connsiteY27" fmla="*/ 271987 h 488226"/>
                <a:gd name="connsiteX28" fmla="*/ 499045 w 573650"/>
                <a:gd name="connsiteY28" fmla="*/ 323399 h 488226"/>
                <a:gd name="connsiteX29" fmla="*/ 499045 w 573650"/>
                <a:gd name="connsiteY29" fmla="*/ 197381 h 488226"/>
                <a:gd name="connsiteX30" fmla="*/ 404494 w 573650"/>
                <a:gd name="connsiteY30" fmla="*/ 197381 h 488226"/>
                <a:gd name="connsiteX31" fmla="*/ 329888 w 573650"/>
                <a:gd name="connsiteY31" fmla="*/ 271987 h 488226"/>
                <a:gd name="connsiteX32" fmla="*/ 404494 w 573650"/>
                <a:gd name="connsiteY32" fmla="*/ 346592 h 488226"/>
                <a:gd name="connsiteX33" fmla="*/ 499045 w 573650"/>
                <a:gd name="connsiteY33" fmla="*/ 346592 h 488226"/>
                <a:gd name="connsiteX34" fmla="*/ 518991 w 573650"/>
                <a:gd name="connsiteY34" fmla="*/ 343809 h 488226"/>
                <a:gd name="connsiteX35" fmla="*/ 518991 w 573650"/>
                <a:gd name="connsiteY35" fmla="*/ 429547 h 488226"/>
                <a:gd name="connsiteX36" fmla="*/ 483351 w 573650"/>
                <a:gd name="connsiteY36" fmla="*/ 465188 h 488226"/>
                <a:gd name="connsiteX37" fmla="*/ 58834 w 573650"/>
                <a:gd name="connsiteY37" fmla="*/ 465188 h 488226"/>
                <a:gd name="connsiteX38" fmla="*/ 23193 w 573650"/>
                <a:gd name="connsiteY38" fmla="*/ 429547 h 488226"/>
                <a:gd name="connsiteX39" fmla="*/ 23193 w 573650"/>
                <a:gd name="connsiteY39" fmla="*/ 114426 h 488226"/>
                <a:gd name="connsiteX40" fmla="*/ 58834 w 573650"/>
                <a:gd name="connsiteY40" fmla="*/ 78786 h 488226"/>
                <a:gd name="connsiteX41" fmla="*/ 483351 w 573650"/>
                <a:gd name="connsiteY41" fmla="*/ 78786 h 488226"/>
                <a:gd name="connsiteX42" fmla="*/ 518991 w 573650"/>
                <a:gd name="connsiteY42" fmla="*/ 114426 h 488226"/>
                <a:gd name="connsiteX43" fmla="*/ 518991 w 573650"/>
                <a:gd name="connsiteY43" fmla="*/ 200087 h 488226"/>
                <a:gd name="connsiteX44" fmla="*/ 499045 w 573650"/>
                <a:gd name="connsiteY44" fmla="*/ 197381 h 4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73650" h="488226">
                  <a:moveTo>
                    <a:pt x="542185" y="114426"/>
                  </a:moveTo>
                  <a:cubicBezTo>
                    <a:pt x="542185" y="85898"/>
                    <a:pt x="521774" y="62087"/>
                    <a:pt x="494793" y="56675"/>
                  </a:cubicBezTo>
                  <a:cubicBezTo>
                    <a:pt x="494175" y="40362"/>
                    <a:pt x="486907" y="25054"/>
                    <a:pt x="474537" y="14308"/>
                  </a:cubicBezTo>
                  <a:cubicBezTo>
                    <a:pt x="461549" y="3098"/>
                    <a:pt x="444386" y="-1850"/>
                    <a:pt x="427455" y="624"/>
                  </a:cubicBezTo>
                  <a:cubicBezTo>
                    <a:pt x="427455" y="624"/>
                    <a:pt x="427455" y="624"/>
                    <a:pt x="427455" y="624"/>
                  </a:cubicBezTo>
                  <a:lnTo>
                    <a:pt x="57520" y="55515"/>
                  </a:lnTo>
                  <a:cubicBezTo>
                    <a:pt x="25668" y="56211"/>
                    <a:pt x="0" y="82265"/>
                    <a:pt x="0" y="114272"/>
                  </a:cubicBezTo>
                  <a:lnTo>
                    <a:pt x="0" y="429393"/>
                  </a:lnTo>
                  <a:cubicBezTo>
                    <a:pt x="0" y="461863"/>
                    <a:pt x="26363" y="488227"/>
                    <a:pt x="58834" y="488227"/>
                  </a:cubicBezTo>
                  <a:lnTo>
                    <a:pt x="483351" y="488227"/>
                  </a:lnTo>
                  <a:cubicBezTo>
                    <a:pt x="515821" y="488227"/>
                    <a:pt x="542185" y="461786"/>
                    <a:pt x="542185" y="429393"/>
                  </a:cubicBezTo>
                  <a:lnTo>
                    <a:pt x="542185" y="334841"/>
                  </a:lnTo>
                  <a:cubicBezTo>
                    <a:pt x="542185" y="334145"/>
                    <a:pt x="542107" y="333449"/>
                    <a:pt x="541952" y="332754"/>
                  </a:cubicBezTo>
                  <a:cubicBezTo>
                    <a:pt x="561125" y="319224"/>
                    <a:pt x="573651" y="296958"/>
                    <a:pt x="573651" y="271832"/>
                  </a:cubicBezTo>
                  <a:cubicBezTo>
                    <a:pt x="573651" y="246629"/>
                    <a:pt x="561049" y="224440"/>
                    <a:pt x="541952" y="210911"/>
                  </a:cubicBezTo>
                  <a:cubicBezTo>
                    <a:pt x="542107" y="210215"/>
                    <a:pt x="542185" y="209519"/>
                    <a:pt x="542185" y="208824"/>
                  </a:cubicBezTo>
                  <a:lnTo>
                    <a:pt x="542185" y="114426"/>
                  </a:lnTo>
                  <a:close/>
                  <a:moveTo>
                    <a:pt x="430856" y="23663"/>
                  </a:moveTo>
                  <a:cubicBezTo>
                    <a:pt x="441139" y="22116"/>
                    <a:pt x="451498" y="25132"/>
                    <a:pt x="459384" y="31935"/>
                  </a:cubicBezTo>
                  <a:cubicBezTo>
                    <a:pt x="466419" y="37965"/>
                    <a:pt x="470749" y="46470"/>
                    <a:pt x="471599" y="55592"/>
                  </a:cubicBezTo>
                  <a:lnTo>
                    <a:pt x="216008" y="55592"/>
                  </a:lnTo>
                  <a:lnTo>
                    <a:pt x="430856" y="23663"/>
                  </a:lnTo>
                  <a:close/>
                  <a:moveTo>
                    <a:pt x="499045" y="323399"/>
                  </a:moveTo>
                  <a:lnTo>
                    <a:pt x="404494" y="323399"/>
                  </a:lnTo>
                  <a:cubicBezTo>
                    <a:pt x="376120" y="323399"/>
                    <a:pt x="353081" y="300360"/>
                    <a:pt x="353081" y="271987"/>
                  </a:cubicBezTo>
                  <a:cubicBezTo>
                    <a:pt x="353081" y="243614"/>
                    <a:pt x="376120" y="220575"/>
                    <a:pt x="404494" y="220575"/>
                  </a:cubicBezTo>
                  <a:lnTo>
                    <a:pt x="499045" y="220575"/>
                  </a:lnTo>
                  <a:cubicBezTo>
                    <a:pt x="527418" y="220575"/>
                    <a:pt x="550457" y="243614"/>
                    <a:pt x="550457" y="271987"/>
                  </a:cubicBezTo>
                  <a:cubicBezTo>
                    <a:pt x="550457" y="300360"/>
                    <a:pt x="527418" y="323399"/>
                    <a:pt x="499045" y="323399"/>
                  </a:cubicBezTo>
                  <a:close/>
                  <a:moveTo>
                    <a:pt x="499045" y="197381"/>
                  </a:moveTo>
                  <a:lnTo>
                    <a:pt x="404494" y="197381"/>
                  </a:lnTo>
                  <a:cubicBezTo>
                    <a:pt x="363363" y="197381"/>
                    <a:pt x="329888" y="230857"/>
                    <a:pt x="329888" y="271987"/>
                  </a:cubicBezTo>
                  <a:cubicBezTo>
                    <a:pt x="329888" y="313116"/>
                    <a:pt x="363363" y="346592"/>
                    <a:pt x="404494" y="346592"/>
                  </a:cubicBezTo>
                  <a:lnTo>
                    <a:pt x="499045" y="346592"/>
                  </a:lnTo>
                  <a:cubicBezTo>
                    <a:pt x="505926" y="346592"/>
                    <a:pt x="512575" y="345587"/>
                    <a:pt x="518991" y="343809"/>
                  </a:cubicBezTo>
                  <a:lnTo>
                    <a:pt x="518991" y="429547"/>
                  </a:lnTo>
                  <a:cubicBezTo>
                    <a:pt x="518991" y="449185"/>
                    <a:pt x="502988" y="465188"/>
                    <a:pt x="483351" y="465188"/>
                  </a:cubicBezTo>
                  <a:lnTo>
                    <a:pt x="58834" y="465188"/>
                  </a:lnTo>
                  <a:cubicBezTo>
                    <a:pt x="39197" y="465188"/>
                    <a:pt x="23193" y="449185"/>
                    <a:pt x="23193" y="429547"/>
                  </a:cubicBezTo>
                  <a:lnTo>
                    <a:pt x="23193" y="114426"/>
                  </a:lnTo>
                  <a:cubicBezTo>
                    <a:pt x="23193" y="94789"/>
                    <a:pt x="39197" y="78786"/>
                    <a:pt x="58834" y="78786"/>
                  </a:cubicBezTo>
                  <a:lnTo>
                    <a:pt x="483351" y="78786"/>
                  </a:lnTo>
                  <a:cubicBezTo>
                    <a:pt x="502988" y="78786"/>
                    <a:pt x="518991" y="94789"/>
                    <a:pt x="518991" y="114426"/>
                  </a:cubicBezTo>
                  <a:lnTo>
                    <a:pt x="518991" y="200087"/>
                  </a:lnTo>
                  <a:cubicBezTo>
                    <a:pt x="512575" y="198386"/>
                    <a:pt x="505926" y="197381"/>
                    <a:pt x="499045" y="19738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4" name="Frihandsfigur: Form 443">
              <a:extLst>
                <a:ext uri="{FF2B5EF4-FFF2-40B4-BE49-F238E27FC236}">
                  <a16:creationId xmlns:a16="http://schemas.microsoft.com/office/drawing/2014/main" id="{EF18881A-5D93-4B3C-840E-6442502630A4}"/>
                </a:ext>
              </a:extLst>
            </p:cNvPr>
            <p:cNvSpPr/>
            <p:nvPr/>
          </p:nvSpPr>
          <p:spPr>
            <a:xfrm>
              <a:off x="11130747" y="3000926"/>
              <a:ext cx="45768" cy="45768"/>
            </a:xfrm>
            <a:custGeom>
              <a:avLst/>
              <a:gdLst>
                <a:gd name="connsiteX0" fmla="*/ 45769 w 45768"/>
                <a:gd name="connsiteY0" fmla="*/ 22884 h 45768"/>
                <a:gd name="connsiteX1" fmla="*/ 22885 w 45768"/>
                <a:gd name="connsiteY1" fmla="*/ 45768 h 45768"/>
                <a:gd name="connsiteX2" fmla="*/ 1 w 45768"/>
                <a:gd name="connsiteY2" fmla="*/ 22884 h 45768"/>
                <a:gd name="connsiteX3" fmla="*/ 22885 w 45768"/>
                <a:gd name="connsiteY3" fmla="*/ 0 h 45768"/>
                <a:gd name="connsiteX4" fmla="*/ 45769 w 45768"/>
                <a:gd name="connsiteY4" fmla="*/ 22884 h 4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68" h="45768">
                  <a:moveTo>
                    <a:pt x="45769" y="22884"/>
                  </a:moveTo>
                  <a:cubicBezTo>
                    <a:pt x="45769" y="35523"/>
                    <a:pt x="35523" y="45768"/>
                    <a:pt x="22885" y="45768"/>
                  </a:cubicBezTo>
                  <a:cubicBezTo>
                    <a:pt x="10246" y="45768"/>
                    <a:pt x="1" y="35523"/>
                    <a:pt x="1" y="22884"/>
                  </a:cubicBezTo>
                  <a:cubicBezTo>
                    <a:pt x="1" y="10246"/>
                    <a:pt x="10246" y="0"/>
                    <a:pt x="22885" y="0"/>
                  </a:cubicBezTo>
                  <a:cubicBezTo>
                    <a:pt x="35523" y="0"/>
                    <a:pt x="45769" y="10246"/>
                    <a:pt x="45769" y="2288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4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544350" y="832891"/>
            <a:ext cx="625434" cy="238127"/>
            <a:chOff x="816485" y="415480"/>
            <a:chExt cx="725721" cy="276310"/>
          </a:xfrm>
          <a:solidFill>
            <a:srgbClr val="333333"/>
          </a:solidFill>
        </p:grpSpPr>
        <p:sp>
          <p:nvSpPr>
            <p:cNvPr id="446" name="Frihandsfigur: Form 445">
              <a:extLst>
                <a:ext uri="{FF2B5EF4-FFF2-40B4-BE49-F238E27FC236}">
                  <a16:creationId xmlns:a16="http://schemas.microsoft.com/office/drawing/2014/main" id="{58902B52-1CFD-4360-B561-196EA2513829}"/>
                </a:ext>
              </a:extLst>
            </p:cNvPr>
            <p:cNvSpPr/>
            <p:nvPr/>
          </p:nvSpPr>
          <p:spPr>
            <a:xfrm>
              <a:off x="1265896" y="415480"/>
              <a:ext cx="276310" cy="276310"/>
            </a:xfrm>
            <a:custGeom>
              <a:avLst/>
              <a:gdLst>
                <a:gd name="connsiteX0" fmla="*/ 138155 w 276310"/>
                <a:gd name="connsiteY0" fmla="*/ 0 h 276310"/>
                <a:gd name="connsiteX1" fmla="*/ 0 w 276310"/>
                <a:gd name="connsiteY1" fmla="*/ 138155 h 276310"/>
                <a:gd name="connsiteX2" fmla="*/ 138155 w 276310"/>
                <a:gd name="connsiteY2" fmla="*/ 276311 h 276310"/>
                <a:gd name="connsiteX3" fmla="*/ 276311 w 276310"/>
                <a:gd name="connsiteY3" fmla="*/ 138155 h 276310"/>
                <a:gd name="connsiteX4" fmla="*/ 138155 w 276310"/>
                <a:gd name="connsiteY4" fmla="*/ 0 h 276310"/>
                <a:gd name="connsiteX5" fmla="*/ 138155 w 276310"/>
                <a:gd name="connsiteY5" fmla="*/ 253040 h 276310"/>
                <a:gd name="connsiteX6" fmla="*/ 23193 w 276310"/>
                <a:gd name="connsiteY6" fmla="*/ 138078 h 276310"/>
                <a:gd name="connsiteX7" fmla="*/ 138155 w 276310"/>
                <a:gd name="connsiteY7" fmla="*/ 23116 h 276310"/>
                <a:gd name="connsiteX8" fmla="*/ 253117 w 276310"/>
                <a:gd name="connsiteY8" fmla="*/ 138078 h 276310"/>
                <a:gd name="connsiteX9" fmla="*/ 138155 w 276310"/>
                <a:gd name="connsiteY9" fmla="*/ 253040 h 27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310" h="276310">
                  <a:moveTo>
                    <a:pt x="138155" y="0"/>
                  </a:moveTo>
                  <a:cubicBezTo>
                    <a:pt x="62004" y="0"/>
                    <a:pt x="0" y="62004"/>
                    <a:pt x="0" y="138155"/>
                  </a:cubicBezTo>
                  <a:cubicBezTo>
                    <a:pt x="0" y="214307"/>
                    <a:pt x="62004" y="276311"/>
                    <a:pt x="138155" y="276311"/>
                  </a:cubicBezTo>
                  <a:cubicBezTo>
                    <a:pt x="214307" y="276311"/>
                    <a:pt x="276311" y="214307"/>
                    <a:pt x="276311" y="138155"/>
                  </a:cubicBezTo>
                  <a:cubicBezTo>
                    <a:pt x="276311" y="62004"/>
                    <a:pt x="214307" y="0"/>
                    <a:pt x="138155" y="0"/>
                  </a:cubicBezTo>
                  <a:close/>
                  <a:moveTo>
                    <a:pt x="138155" y="253040"/>
                  </a:moveTo>
                  <a:cubicBezTo>
                    <a:pt x="74760" y="253040"/>
                    <a:pt x="23193" y="201473"/>
                    <a:pt x="23193" y="138078"/>
                  </a:cubicBezTo>
                  <a:cubicBezTo>
                    <a:pt x="23193" y="74683"/>
                    <a:pt x="74760" y="23116"/>
                    <a:pt x="138155" y="23116"/>
                  </a:cubicBezTo>
                  <a:cubicBezTo>
                    <a:pt x="201551" y="23116"/>
                    <a:pt x="253117" y="74683"/>
                    <a:pt x="253117" y="138078"/>
                  </a:cubicBezTo>
                  <a:cubicBezTo>
                    <a:pt x="253117" y="201473"/>
                    <a:pt x="201551" y="253040"/>
                    <a:pt x="138155" y="25304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7" name="Frihandsfigur: Form 446">
              <a:extLst>
                <a:ext uri="{FF2B5EF4-FFF2-40B4-BE49-F238E27FC236}">
                  <a16:creationId xmlns:a16="http://schemas.microsoft.com/office/drawing/2014/main" id="{14C2CBD3-3693-4B3A-A3AB-957FAE92AF86}"/>
                </a:ext>
              </a:extLst>
            </p:cNvPr>
            <p:cNvSpPr/>
            <p:nvPr/>
          </p:nvSpPr>
          <p:spPr>
            <a:xfrm>
              <a:off x="816485" y="418650"/>
              <a:ext cx="269816" cy="269816"/>
            </a:xfrm>
            <a:custGeom>
              <a:avLst/>
              <a:gdLst>
                <a:gd name="connsiteX0" fmla="*/ 134908 w 269816"/>
                <a:gd name="connsiteY0" fmla="*/ 269817 h 269816"/>
                <a:gd name="connsiteX1" fmla="*/ 269817 w 269816"/>
                <a:gd name="connsiteY1" fmla="*/ 134908 h 269816"/>
                <a:gd name="connsiteX2" fmla="*/ 134908 w 269816"/>
                <a:gd name="connsiteY2" fmla="*/ 0 h 269816"/>
                <a:gd name="connsiteX3" fmla="*/ 0 w 269816"/>
                <a:gd name="connsiteY3" fmla="*/ 134908 h 269816"/>
                <a:gd name="connsiteX4" fmla="*/ 134908 w 269816"/>
                <a:gd name="connsiteY4" fmla="*/ 269817 h 269816"/>
                <a:gd name="connsiteX5" fmla="*/ 134908 w 269816"/>
                <a:gd name="connsiteY5" fmla="*/ 23193 h 269816"/>
                <a:gd name="connsiteX6" fmla="*/ 246623 w 269816"/>
                <a:gd name="connsiteY6" fmla="*/ 134908 h 269816"/>
                <a:gd name="connsiteX7" fmla="*/ 134908 w 269816"/>
                <a:gd name="connsiteY7" fmla="*/ 246623 h 269816"/>
                <a:gd name="connsiteX8" fmla="*/ 23193 w 269816"/>
                <a:gd name="connsiteY8" fmla="*/ 134908 h 269816"/>
                <a:gd name="connsiteX9" fmla="*/ 134908 w 269816"/>
                <a:gd name="connsiteY9" fmla="*/ 23193 h 26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816" h="269816">
                  <a:moveTo>
                    <a:pt x="134908" y="269817"/>
                  </a:moveTo>
                  <a:cubicBezTo>
                    <a:pt x="209282" y="269817"/>
                    <a:pt x="269817" y="209282"/>
                    <a:pt x="269817" y="134908"/>
                  </a:cubicBezTo>
                  <a:cubicBezTo>
                    <a:pt x="269817" y="60535"/>
                    <a:pt x="209282" y="0"/>
                    <a:pt x="134908" y="0"/>
                  </a:cubicBezTo>
                  <a:cubicBezTo>
                    <a:pt x="60535" y="0"/>
                    <a:pt x="0" y="60535"/>
                    <a:pt x="0" y="134908"/>
                  </a:cubicBezTo>
                  <a:cubicBezTo>
                    <a:pt x="0" y="209282"/>
                    <a:pt x="60535" y="269817"/>
                    <a:pt x="134908" y="269817"/>
                  </a:cubicBezTo>
                  <a:close/>
                  <a:moveTo>
                    <a:pt x="134908" y="23193"/>
                  </a:moveTo>
                  <a:cubicBezTo>
                    <a:pt x="196525" y="23193"/>
                    <a:pt x="246623" y="73291"/>
                    <a:pt x="246623" y="134908"/>
                  </a:cubicBezTo>
                  <a:cubicBezTo>
                    <a:pt x="246623" y="196525"/>
                    <a:pt x="196525" y="246623"/>
                    <a:pt x="134908" y="246623"/>
                  </a:cubicBezTo>
                  <a:cubicBezTo>
                    <a:pt x="73291" y="246623"/>
                    <a:pt x="23193" y="196525"/>
                    <a:pt x="23193" y="134908"/>
                  </a:cubicBezTo>
                  <a:cubicBezTo>
                    <a:pt x="23193" y="73291"/>
                    <a:pt x="73291" y="23193"/>
                    <a:pt x="134908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8" name="Frihandsfigur: Form 447">
              <a:extLst>
                <a:ext uri="{FF2B5EF4-FFF2-40B4-BE49-F238E27FC236}">
                  <a16:creationId xmlns:a16="http://schemas.microsoft.com/office/drawing/2014/main" id="{9C4BA8DF-31EF-4A13-909A-62636CCDA7B1}"/>
                </a:ext>
              </a:extLst>
            </p:cNvPr>
            <p:cNvSpPr/>
            <p:nvPr/>
          </p:nvSpPr>
          <p:spPr>
            <a:xfrm>
              <a:off x="888983" y="508002"/>
              <a:ext cx="124896" cy="91169"/>
            </a:xfrm>
            <a:custGeom>
              <a:avLst/>
              <a:gdLst>
                <a:gd name="connsiteX0" fmla="*/ 37129 w 124896"/>
                <a:gd name="connsiteY0" fmla="*/ 87768 h 91169"/>
                <a:gd name="connsiteX1" fmla="*/ 45324 w 124896"/>
                <a:gd name="connsiteY1" fmla="*/ 91169 h 91169"/>
                <a:gd name="connsiteX2" fmla="*/ 53519 w 124896"/>
                <a:gd name="connsiteY2" fmla="*/ 87768 h 91169"/>
                <a:gd name="connsiteX3" fmla="*/ 121475 w 124896"/>
                <a:gd name="connsiteY3" fmla="*/ 19811 h 91169"/>
                <a:gd name="connsiteX4" fmla="*/ 121475 w 124896"/>
                <a:gd name="connsiteY4" fmla="*/ 3421 h 91169"/>
                <a:gd name="connsiteX5" fmla="*/ 105085 w 124896"/>
                <a:gd name="connsiteY5" fmla="*/ 3421 h 91169"/>
                <a:gd name="connsiteX6" fmla="*/ 45324 w 124896"/>
                <a:gd name="connsiteY6" fmla="*/ 63183 h 91169"/>
                <a:gd name="connsiteX7" fmla="*/ 19811 w 124896"/>
                <a:gd name="connsiteY7" fmla="*/ 37670 h 91169"/>
                <a:gd name="connsiteX8" fmla="*/ 3421 w 124896"/>
                <a:gd name="connsiteY8" fmla="*/ 37670 h 91169"/>
                <a:gd name="connsiteX9" fmla="*/ 3421 w 124896"/>
                <a:gd name="connsiteY9" fmla="*/ 54060 h 91169"/>
                <a:gd name="connsiteX10" fmla="*/ 37129 w 124896"/>
                <a:gd name="connsiteY10" fmla="*/ 87768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896" h="91169">
                  <a:moveTo>
                    <a:pt x="37129" y="87768"/>
                  </a:moveTo>
                  <a:cubicBezTo>
                    <a:pt x="39371" y="90010"/>
                    <a:pt x="42386" y="91169"/>
                    <a:pt x="45324" y="91169"/>
                  </a:cubicBezTo>
                  <a:cubicBezTo>
                    <a:pt x="48262" y="91169"/>
                    <a:pt x="51277" y="90010"/>
                    <a:pt x="53519" y="87768"/>
                  </a:cubicBezTo>
                  <a:lnTo>
                    <a:pt x="121475" y="19811"/>
                  </a:lnTo>
                  <a:cubicBezTo>
                    <a:pt x="126037" y="15250"/>
                    <a:pt x="126037" y="7905"/>
                    <a:pt x="121475" y="3421"/>
                  </a:cubicBezTo>
                  <a:cubicBezTo>
                    <a:pt x="116914" y="-1140"/>
                    <a:pt x="109570" y="-1140"/>
                    <a:pt x="105085" y="3421"/>
                  </a:cubicBezTo>
                  <a:lnTo>
                    <a:pt x="45324" y="63183"/>
                  </a:lnTo>
                  <a:lnTo>
                    <a:pt x="19811" y="37670"/>
                  </a:lnTo>
                  <a:cubicBezTo>
                    <a:pt x="15250" y="33109"/>
                    <a:pt x="7905" y="33109"/>
                    <a:pt x="3421" y="37670"/>
                  </a:cubicBezTo>
                  <a:cubicBezTo>
                    <a:pt x="-1140" y="42231"/>
                    <a:pt x="-1140" y="49576"/>
                    <a:pt x="3421" y="54060"/>
                  </a:cubicBezTo>
                  <a:lnTo>
                    <a:pt x="37129" y="87768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9" name="Frihandsfigur: Form 448">
              <a:extLst>
                <a:ext uri="{FF2B5EF4-FFF2-40B4-BE49-F238E27FC236}">
                  <a16:creationId xmlns:a16="http://schemas.microsoft.com/office/drawing/2014/main" id="{5CE6B19A-A0BF-4A86-9D4F-E82DEBF00471}"/>
                </a:ext>
              </a:extLst>
            </p:cNvPr>
            <p:cNvSpPr/>
            <p:nvPr/>
          </p:nvSpPr>
          <p:spPr>
            <a:xfrm>
              <a:off x="1340327" y="507123"/>
              <a:ext cx="127602" cy="92822"/>
            </a:xfrm>
            <a:custGeom>
              <a:avLst/>
              <a:gdLst>
                <a:gd name="connsiteX0" fmla="*/ 107714 w 127602"/>
                <a:gd name="connsiteY0" fmla="*/ 3373 h 92822"/>
                <a:gd name="connsiteX1" fmla="*/ 46252 w 127602"/>
                <a:gd name="connsiteY1" fmla="*/ 64835 h 92822"/>
                <a:gd name="connsiteX2" fmla="*/ 19811 w 127602"/>
                <a:gd name="connsiteY2" fmla="*/ 38395 h 92822"/>
                <a:gd name="connsiteX3" fmla="*/ 3421 w 127602"/>
                <a:gd name="connsiteY3" fmla="*/ 38395 h 92822"/>
                <a:gd name="connsiteX4" fmla="*/ 3421 w 127602"/>
                <a:gd name="connsiteY4" fmla="*/ 54785 h 92822"/>
                <a:gd name="connsiteX5" fmla="*/ 38056 w 127602"/>
                <a:gd name="connsiteY5" fmla="*/ 89420 h 92822"/>
                <a:gd name="connsiteX6" fmla="*/ 46252 w 127602"/>
                <a:gd name="connsiteY6" fmla="*/ 92822 h 92822"/>
                <a:gd name="connsiteX7" fmla="*/ 54447 w 127602"/>
                <a:gd name="connsiteY7" fmla="*/ 89420 h 92822"/>
                <a:gd name="connsiteX8" fmla="*/ 124181 w 127602"/>
                <a:gd name="connsiteY8" fmla="*/ 19685 h 92822"/>
                <a:gd name="connsiteX9" fmla="*/ 124181 w 127602"/>
                <a:gd name="connsiteY9" fmla="*/ 3295 h 92822"/>
                <a:gd name="connsiteX10" fmla="*/ 107714 w 127602"/>
                <a:gd name="connsiteY10" fmla="*/ 3373 h 9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602" h="92822">
                  <a:moveTo>
                    <a:pt x="107714" y="3373"/>
                  </a:moveTo>
                  <a:lnTo>
                    <a:pt x="46252" y="64835"/>
                  </a:lnTo>
                  <a:lnTo>
                    <a:pt x="19811" y="38395"/>
                  </a:lnTo>
                  <a:cubicBezTo>
                    <a:pt x="15250" y="33833"/>
                    <a:pt x="7905" y="33833"/>
                    <a:pt x="3421" y="38395"/>
                  </a:cubicBezTo>
                  <a:cubicBezTo>
                    <a:pt x="-1140" y="42956"/>
                    <a:pt x="-1140" y="50301"/>
                    <a:pt x="3421" y="54785"/>
                  </a:cubicBezTo>
                  <a:lnTo>
                    <a:pt x="38056" y="89420"/>
                  </a:lnTo>
                  <a:cubicBezTo>
                    <a:pt x="40299" y="91662"/>
                    <a:pt x="43314" y="92822"/>
                    <a:pt x="46252" y="92822"/>
                  </a:cubicBezTo>
                  <a:cubicBezTo>
                    <a:pt x="49189" y="92822"/>
                    <a:pt x="52204" y="91662"/>
                    <a:pt x="54447" y="89420"/>
                  </a:cubicBezTo>
                  <a:lnTo>
                    <a:pt x="124181" y="19685"/>
                  </a:lnTo>
                  <a:cubicBezTo>
                    <a:pt x="128743" y="15124"/>
                    <a:pt x="128743" y="7780"/>
                    <a:pt x="124181" y="3295"/>
                  </a:cubicBezTo>
                  <a:cubicBezTo>
                    <a:pt x="119543" y="-1111"/>
                    <a:pt x="112275" y="-1111"/>
                    <a:pt x="107714" y="337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50" name="Frihandsfigur: Form 449">
              <a:extLst>
                <a:ext uri="{FF2B5EF4-FFF2-40B4-BE49-F238E27FC236}">
                  <a16:creationId xmlns:a16="http://schemas.microsoft.com/office/drawing/2014/main" id="{91496174-2F30-4DA3-9A9F-806513197C61}"/>
                </a:ext>
              </a:extLst>
            </p:cNvPr>
            <p:cNvSpPr/>
            <p:nvPr/>
          </p:nvSpPr>
          <p:spPr>
            <a:xfrm>
              <a:off x="1105243" y="493081"/>
              <a:ext cx="141943" cy="120934"/>
            </a:xfrm>
            <a:custGeom>
              <a:avLst/>
              <a:gdLst>
                <a:gd name="connsiteX0" fmla="*/ 11597 w 141943"/>
                <a:gd name="connsiteY0" fmla="*/ 72151 h 120934"/>
                <a:gd name="connsiteX1" fmla="*/ 102283 w 141943"/>
                <a:gd name="connsiteY1" fmla="*/ 72151 h 120934"/>
                <a:gd name="connsiteX2" fmla="*/ 73291 w 141943"/>
                <a:gd name="connsiteY2" fmla="*/ 101143 h 120934"/>
                <a:gd name="connsiteX3" fmla="*/ 73291 w 141943"/>
                <a:gd name="connsiteY3" fmla="*/ 117533 h 120934"/>
                <a:gd name="connsiteX4" fmla="*/ 81486 w 141943"/>
                <a:gd name="connsiteY4" fmla="*/ 120934 h 120934"/>
                <a:gd name="connsiteX5" fmla="*/ 89681 w 141943"/>
                <a:gd name="connsiteY5" fmla="*/ 117533 h 120934"/>
                <a:gd name="connsiteX6" fmla="*/ 138465 w 141943"/>
                <a:gd name="connsiteY6" fmla="*/ 68749 h 120934"/>
                <a:gd name="connsiteX7" fmla="*/ 139933 w 141943"/>
                <a:gd name="connsiteY7" fmla="*/ 66971 h 120934"/>
                <a:gd name="connsiteX8" fmla="*/ 140165 w 141943"/>
                <a:gd name="connsiteY8" fmla="*/ 66584 h 120934"/>
                <a:gd name="connsiteX9" fmla="*/ 141016 w 141943"/>
                <a:gd name="connsiteY9" fmla="*/ 64961 h 120934"/>
                <a:gd name="connsiteX10" fmla="*/ 141248 w 141943"/>
                <a:gd name="connsiteY10" fmla="*/ 64265 h 120934"/>
                <a:gd name="connsiteX11" fmla="*/ 141712 w 141943"/>
                <a:gd name="connsiteY11" fmla="*/ 62796 h 120934"/>
                <a:gd name="connsiteX12" fmla="*/ 141944 w 141943"/>
                <a:gd name="connsiteY12" fmla="*/ 60477 h 120934"/>
                <a:gd name="connsiteX13" fmla="*/ 141712 w 141943"/>
                <a:gd name="connsiteY13" fmla="*/ 58157 h 120934"/>
                <a:gd name="connsiteX14" fmla="*/ 141248 w 141943"/>
                <a:gd name="connsiteY14" fmla="*/ 56689 h 120934"/>
                <a:gd name="connsiteX15" fmla="*/ 141016 w 141943"/>
                <a:gd name="connsiteY15" fmla="*/ 55993 h 120934"/>
                <a:gd name="connsiteX16" fmla="*/ 140165 w 141943"/>
                <a:gd name="connsiteY16" fmla="*/ 54369 h 120934"/>
                <a:gd name="connsiteX17" fmla="*/ 139933 w 141943"/>
                <a:gd name="connsiteY17" fmla="*/ 53983 h 120934"/>
                <a:gd name="connsiteX18" fmla="*/ 138465 w 141943"/>
                <a:gd name="connsiteY18" fmla="*/ 52205 h 120934"/>
                <a:gd name="connsiteX19" fmla="*/ 89681 w 141943"/>
                <a:gd name="connsiteY19" fmla="*/ 3421 h 120934"/>
                <a:gd name="connsiteX20" fmla="*/ 73291 w 141943"/>
                <a:gd name="connsiteY20" fmla="*/ 3421 h 120934"/>
                <a:gd name="connsiteX21" fmla="*/ 73291 w 141943"/>
                <a:gd name="connsiteY21" fmla="*/ 19811 h 120934"/>
                <a:gd name="connsiteX22" fmla="*/ 102283 w 141943"/>
                <a:gd name="connsiteY22" fmla="*/ 48803 h 120934"/>
                <a:gd name="connsiteX23" fmla="*/ 11597 w 141943"/>
                <a:gd name="connsiteY23" fmla="*/ 48803 h 120934"/>
                <a:gd name="connsiteX24" fmla="*/ 0 w 141943"/>
                <a:gd name="connsiteY24" fmla="*/ 60400 h 120934"/>
                <a:gd name="connsiteX25" fmla="*/ 11597 w 141943"/>
                <a:gd name="connsiteY25" fmla="*/ 72151 h 12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1943" h="120934">
                  <a:moveTo>
                    <a:pt x="11597" y="72151"/>
                  </a:moveTo>
                  <a:lnTo>
                    <a:pt x="102283" y="72151"/>
                  </a:lnTo>
                  <a:lnTo>
                    <a:pt x="73291" y="101143"/>
                  </a:lnTo>
                  <a:cubicBezTo>
                    <a:pt x="68730" y="105704"/>
                    <a:pt x="68730" y="113049"/>
                    <a:pt x="73291" y="117533"/>
                  </a:cubicBezTo>
                  <a:cubicBezTo>
                    <a:pt x="75533" y="119775"/>
                    <a:pt x="78548" y="120934"/>
                    <a:pt x="81486" y="120934"/>
                  </a:cubicBezTo>
                  <a:cubicBezTo>
                    <a:pt x="84424" y="120934"/>
                    <a:pt x="87439" y="119775"/>
                    <a:pt x="89681" y="117533"/>
                  </a:cubicBezTo>
                  <a:lnTo>
                    <a:pt x="138465" y="68749"/>
                  </a:lnTo>
                  <a:cubicBezTo>
                    <a:pt x="139006" y="68208"/>
                    <a:pt x="139470" y="67589"/>
                    <a:pt x="139933" y="66971"/>
                  </a:cubicBezTo>
                  <a:cubicBezTo>
                    <a:pt x="140011" y="66816"/>
                    <a:pt x="140088" y="66739"/>
                    <a:pt x="140165" y="66584"/>
                  </a:cubicBezTo>
                  <a:cubicBezTo>
                    <a:pt x="140475" y="66043"/>
                    <a:pt x="140784" y="65502"/>
                    <a:pt x="141016" y="64961"/>
                  </a:cubicBezTo>
                  <a:cubicBezTo>
                    <a:pt x="141093" y="64729"/>
                    <a:pt x="141170" y="64497"/>
                    <a:pt x="141248" y="64265"/>
                  </a:cubicBezTo>
                  <a:cubicBezTo>
                    <a:pt x="141402" y="63801"/>
                    <a:pt x="141634" y="63260"/>
                    <a:pt x="141712" y="62796"/>
                  </a:cubicBezTo>
                  <a:cubicBezTo>
                    <a:pt x="141866" y="62023"/>
                    <a:pt x="141944" y="61250"/>
                    <a:pt x="141944" y="60477"/>
                  </a:cubicBezTo>
                  <a:cubicBezTo>
                    <a:pt x="141944" y="59704"/>
                    <a:pt x="141866" y="58931"/>
                    <a:pt x="141712" y="58157"/>
                  </a:cubicBezTo>
                  <a:cubicBezTo>
                    <a:pt x="141634" y="57616"/>
                    <a:pt x="141402" y="57152"/>
                    <a:pt x="141248" y="56689"/>
                  </a:cubicBezTo>
                  <a:cubicBezTo>
                    <a:pt x="141170" y="56457"/>
                    <a:pt x="141093" y="56225"/>
                    <a:pt x="141016" y="55993"/>
                  </a:cubicBezTo>
                  <a:cubicBezTo>
                    <a:pt x="140784" y="55452"/>
                    <a:pt x="140475" y="54910"/>
                    <a:pt x="140165" y="54369"/>
                  </a:cubicBezTo>
                  <a:cubicBezTo>
                    <a:pt x="140088" y="54215"/>
                    <a:pt x="140011" y="54137"/>
                    <a:pt x="139933" y="53983"/>
                  </a:cubicBezTo>
                  <a:cubicBezTo>
                    <a:pt x="139470" y="53364"/>
                    <a:pt x="139006" y="52746"/>
                    <a:pt x="138465" y="52205"/>
                  </a:cubicBezTo>
                  <a:lnTo>
                    <a:pt x="89681" y="3421"/>
                  </a:lnTo>
                  <a:cubicBezTo>
                    <a:pt x="85120" y="-1140"/>
                    <a:pt x="77775" y="-1140"/>
                    <a:pt x="73291" y="3421"/>
                  </a:cubicBezTo>
                  <a:cubicBezTo>
                    <a:pt x="68807" y="7982"/>
                    <a:pt x="68730" y="15327"/>
                    <a:pt x="73291" y="19811"/>
                  </a:cubicBezTo>
                  <a:lnTo>
                    <a:pt x="102283" y="48803"/>
                  </a:lnTo>
                  <a:lnTo>
                    <a:pt x="11597" y="48803"/>
                  </a:lnTo>
                  <a:cubicBezTo>
                    <a:pt x="5180" y="48803"/>
                    <a:pt x="0" y="53983"/>
                    <a:pt x="0" y="60400"/>
                  </a:cubicBezTo>
                  <a:cubicBezTo>
                    <a:pt x="0" y="66816"/>
                    <a:pt x="5180" y="72151"/>
                    <a:pt x="11597" y="7215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451" name="Frihandsfigur: Form 450">
            <a:extLst>
              <a:ext uri="{FF2B5EF4-FFF2-40B4-BE49-F238E27FC236}">
                <a16:creationId xmlns:a16="http://schemas.microsoft.com/office/drawing/2014/main" id="{BBB280FF-D595-486F-AB7C-40185890371D}"/>
              </a:ext>
            </a:extLst>
          </p:cNvPr>
          <p:cNvSpPr/>
          <p:nvPr/>
        </p:nvSpPr>
        <p:spPr>
          <a:xfrm>
            <a:off x="7259946" y="4232173"/>
            <a:ext cx="496621" cy="487582"/>
          </a:xfrm>
          <a:custGeom>
            <a:avLst/>
            <a:gdLst>
              <a:gd name="connsiteX0" fmla="*/ 288139 w 576253"/>
              <a:gd name="connsiteY0" fmla="*/ 0 h 565764"/>
              <a:gd name="connsiteX1" fmla="*/ 0 w 576253"/>
              <a:gd name="connsiteY1" fmla="*/ 288139 h 565764"/>
              <a:gd name="connsiteX2" fmla="*/ 122770 w 576253"/>
              <a:gd name="connsiteY2" fmla="*/ 524093 h 565764"/>
              <a:gd name="connsiteX3" fmla="*/ 138928 w 576253"/>
              <a:gd name="connsiteY3" fmla="*/ 521233 h 565764"/>
              <a:gd name="connsiteX4" fmla="*/ 136068 w 576253"/>
              <a:gd name="connsiteY4" fmla="*/ 505075 h 565764"/>
              <a:gd name="connsiteX5" fmla="*/ 23193 w 576253"/>
              <a:gd name="connsiteY5" fmla="*/ 288062 h 565764"/>
              <a:gd name="connsiteX6" fmla="*/ 288139 w 576253"/>
              <a:gd name="connsiteY6" fmla="*/ 23116 h 565764"/>
              <a:gd name="connsiteX7" fmla="*/ 476238 w 576253"/>
              <a:gd name="connsiteY7" fmla="*/ 103520 h 565764"/>
              <a:gd name="connsiteX8" fmla="*/ 553085 w 576253"/>
              <a:gd name="connsiteY8" fmla="*/ 293551 h 565764"/>
              <a:gd name="connsiteX9" fmla="*/ 373800 w 576253"/>
              <a:gd name="connsiteY9" fmla="*/ 539865 h 565764"/>
              <a:gd name="connsiteX10" fmla="*/ 325403 w 576253"/>
              <a:gd name="connsiteY10" fmla="*/ 532366 h 565764"/>
              <a:gd name="connsiteX11" fmla="*/ 302133 w 576253"/>
              <a:gd name="connsiteY11" fmla="*/ 487602 h 565764"/>
              <a:gd name="connsiteX12" fmla="*/ 301360 w 576253"/>
              <a:gd name="connsiteY12" fmla="*/ 435185 h 565764"/>
              <a:gd name="connsiteX13" fmla="*/ 414389 w 576253"/>
              <a:gd name="connsiteY13" fmla="*/ 311255 h 565764"/>
              <a:gd name="connsiteX14" fmla="*/ 414389 w 576253"/>
              <a:gd name="connsiteY14" fmla="*/ 223816 h 565764"/>
              <a:gd name="connsiteX15" fmla="*/ 402792 w 576253"/>
              <a:gd name="connsiteY15" fmla="*/ 212219 h 565764"/>
              <a:gd name="connsiteX16" fmla="*/ 354859 w 576253"/>
              <a:gd name="connsiteY16" fmla="*/ 212219 h 565764"/>
              <a:gd name="connsiteX17" fmla="*/ 354859 w 576253"/>
              <a:gd name="connsiteY17" fmla="*/ 118673 h 565764"/>
              <a:gd name="connsiteX18" fmla="*/ 343262 w 576253"/>
              <a:gd name="connsiteY18" fmla="*/ 107076 h 565764"/>
              <a:gd name="connsiteX19" fmla="*/ 331665 w 576253"/>
              <a:gd name="connsiteY19" fmla="*/ 118673 h 565764"/>
              <a:gd name="connsiteX20" fmla="*/ 331665 w 576253"/>
              <a:gd name="connsiteY20" fmla="*/ 212219 h 565764"/>
              <a:gd name="connsiteX21" fmla="*/ 247783 w 576253"/>
              <a:gd name="connsiteY21" fmla="*/ 212219 h 565764"/>
              <a:gd name="connsiteX22" fmla="*/ 247783 w 576253"/>
              <a:gd name="connsiteY22" fmla="*/ 118673 h 565764"/>
              <a:gd name="connsiteX23" fmla="*/ 236186 w 576253"/>
              <a:gd name="connsiteY23" fmla="*/ 107076 h 565764"/>
              <a:gd name="connsiteX24" fmla="*/ 224589 w 576253"/>
              <a:gd name="connsiteY24" fmla="*/ 118673 h 565764"/>
              <a:gd name="connsiteX25" fmla="*/ 224589 w 576253"/>
              <a:gd name="connsiteY25" fmla="*/ 212219 h 565764"/>
              <a:gd name="connsiteX26" fmla="*/ 176656 w 576253"/>
              <a:gd name="connsiteY26" fmla="*/ 212219 h 565764"/>
              <a:gd name="connsiteX27" fmla="*/ 165060 w 576253"/>
              <a:gd name="connsiteY27" fmla="*/ 223816 h 565764"/>
              <a:gd name="connsiteX28" fmla="*/ 165060 w 576253"/>
              <a:gd name="connsiteY28" fmla="*/ 311255 h 565764"/>
              <a:gd name="connsiteX29" fmla="*/ 278089 w 576253"/>
              <a:gd name="connsiteY29" fmla="*/ 435185 h 565764"/>
              <a:gd name="connsiteX30" fmla="*/ 278862 w 576253"/>
              <a:gd name="connsiteY30" fmla="*/ 487834 h 565764"/>
              <a:gd name="connsiteX31" fmla="*/ 311797 w 576253"/>
              <a:gd name="connsiteY31" fmla="*/ 551152 h 565764"/>
              <a:gd name="connsiteX32" fmla="*/ 356637 w 576253"/>
              <a:gd name="connsiteY32" fmla="*/ 565764 h 565764"/>
              <a:gd name="connsiteX33" fmla="*/ 380990 w 576253"/>
              <a:gd name="connsiteY33" fmla="*/ 561821 h 565764"/>
              <a:gd name="connsiteX34" fmla="*/ 576201 w 576253"/>
              <a:gd name="connsiteY34" fmla="*/ 293937 h 565764"/>
              <a:gd name="connsiteX35" fmla="*/ 492782 w 576253"/>
              <a:gd name="connsiteY35" fmla="*/ 87207 h 565764"/>
              <a:gd name="connsiteX36" fmla="*/ 288139 w 576253"/>
              <a:gd name="connsiteY36" fmla="*/ 0 h 565764"/>
              <a:gd name="connsiteX37" fmla="*/ 188253 w 576253"/>
              <a:gd name="connsiteY37" fmla="*/ 311410 h 565764"/>
              <a:gd name="connsiteX38" fmla="*/ 188253 w 576253"/>
              <a:gd name="connsiteY38" fmla="*/ 235567 h 565764"/>
              <a:gd name="connsiteX39" fmla="*/ 391118 w 576253"/>
              <a:gd name="connsiteY39" fmla="*/ 235567 h 565764"/>
              <a:gd name="connsiteX40" fmla="*/ 391118 w 576253"/>
              <a:gd name="connsiteY40" fmla="*/ 311410 h 565764"/>
              <a:gd name="connsiteX41" fmla="*/ 289840 w 576253"/>
              <a:gd name="connsiteY41" fmla="*/ 412688 h 565764"/>
              <a:gd name="connsiteX42" fmla="*/ 289531 w 576253"/>
              <a:gd name="connsiteY42" fmla="*/ 412688 h 565764"/>
              <a:gd name="connsiteX43" fmla="*/ 188253 w 576253"/>
              <a:gd name="connsiteY43" fmla="*/ 311410 h 56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76253" h="565764">
                <a:moveTo>
                  <a:pt x="288139" y="0"/>
                </a:moveTo>
                <a:cubicBezTo>
                  <a:pt x="129264" y="0"/>
                  <a:pt x="0" y="129264"/>
                  <a:pt x="0" y="288139"/>
                </a:cubicBezTo>
                <a:cubicBezTo>
                  <a:pt x="0" y="381918"/>
                  <a:pt x="45846" y="470130"/>
                  <a:pt x="122770" y="524093"/>
                </a:cubicBezTo>
                <a:cubicBezTo>
                  <a:pt x="128028" y="527804"/>
                  <a:pt x="135217" y="526490"/>
                  <a:pt x="138928" y="521233"/>
                </a:cubicBezTo>
                <a:cubicBezTo>
                  <a:pt x="142640" y="515976"/>
                  <a:pt x="141325" y="508786"/>
                  <a:pt x="136068" y="505075"/>
                </a:cubicBezTo>
                <a:cubicBezTo>
                  <a:pt x="65405" y="455441"/>
                  <a:pt x="23193" y="374341"/>
                  <a:pt x="23193" y="288062"/>
                </a:cubicBezTo>
                <a:cubicBezTo>
                  <a:pt x="23193" y="141944"/>
                  <a:pt x="142098" y="23116"/>
                  <a:pt x="288139" y="23116"/>
                </a:cubicBezTo>
                <a:cubicBezTo>
                  <a:pt x="358647" y="23116"/>
                  <a:pt x="425444" y="51644"/>
                  <a:pt x="476238" y="103520"/>
                </a:cubicBezTo>
                <a:cubicBezTo>
                  <a:pt x="527109" y="155396"/>
                  <a:pt x="554400" y="222888"/>
                  <a:pt x="553085" y="293551"/>
                </a:cubicBezTo>
                <a:cubicBezTo>
                  <a:pt x="550920" y="406039"/>
                  <a:pt x="478867" y="505075"/>
                  <a:pt x="373800" y="539865"/>
                </a:cubicBezTo>
                <a:cubicBezTo>
                  <a:pt x="357333" y="545354"/>
                  <a:pt x="339706" y="542571"/>
                  <a:pt x="325403" y="532366"/>
                </a:cubicBezTo>
                <a:cubicBezTo>
                  <a:pt x="310792" y="521929"/>
                  <a:pt x="302287" y="505616"/>
                  <a:pt x="302133" y="487602"/>
                </a:cubicBezTo>
                <a:lnTo>
                  <a:pt x="301360" y="435185"/>
                </a:lnTo>
                <a:cubicBezTo>
                  <a:pt x="364600" y="429387"/>
                  <a:pt x="414389" y="376042"/>
                  <a:pt x="414389" y="311255"/>
                </a:cubicBezTo>
                <a:lnTo>
                  <a:pt x="414389" y="223816"/>
                </a:lnTo>
                <a:cubicBezTo>
                  <a:pt x="414389" y="217399"/>
                  <a:pt x="409209" y="212219"/>
                  <a:pt x="402792" y="212219"/>
                </a:cubicBezTo>
                <a:lnTo>
                  <a:pt x="354859" y="212219"/>
                </a:lnTo>
                <a:lnTo>
                  <a:pt x="354859" y="118673"/>
                </a:lnTo>
                <a:cubicBezTo>
                  <a:pt x="354859" y="112256"/>
                  <a:pt x="349679" y="107076"/>
                  <a:pt x="343262" y="107076"/>
                </a:cubicBezTo>
                <a:cubicBezTo>
                  <a:pt x="336846" y="107076"/>
                  <a:pt x="331665" y="112256"/>
                  <a:pt x="331665" y="118673"/>
                </a:cubicBezTo>
                <a:lnTo>
                  <a:pt x="331665" y="212219"/>
                </a:lnTo>
                <a:lnTo>
                  <a:pt x="247783" y="212219"/>
                </a:lnTo>
                <a:lnTo>
                  <a:pt x="247783" y="118673"/>
                </a:lnTo>
                <a:cubicBezTo>
                  <a:pt x="247783" y="112256"/>
                  <a:pt x="242603" y="107076"/>
                  <a:pt x="236186" y="107076"/>
                </a:cubicBezTo>
                <a:cubicBezTo>
                  <a:pt x="229769" y="107076"/>
                  <a:pt x="224589" y="112256"/>
                  <a:pt x="224589" y="118673"/>
                </a:cubicBezTo>
                <a:lnTo>
                  <a:pt x="224589" y="212219"/>
                </a:lnTo>
                <a:lnTo>
                  <a:pt x="176656" y="212219"/>
                </a:lnTo>
                <a:cubicBezTo>
                  <a:pt x="170239" y="212219"/>
                  <a:pt x="165060" y="217399"/>
                  <a:pt x="165060" y="223816"/>
                </a:cubicBezTo>
                <a:lnTo>
                  <a:pt x="165060" y="311255"/>
                </a:lnTo>
                <a:cubicBezTo>
                  <a:pt x="165060" y="376042"/>
                  <a:pt x="214848" y="429387"/>
                  <a:pt x="278089" y="435185"/>
                </a:cubicBezTo>
                <a:lnTo>
                  <a:pt x="278862" y="487834"/>
                </a:lnTo>
                <a:cubicBezTo>
                  <a:pt x="279094" y="513270"/>
                  <a:pt x="291077" y="536386"/>
                  <a:pt x="311797" y="551152"/>
                </a:cubicBezTo>
                <a:cubicBezTo>
                  <a:pt x="325249" y="560816"/>
                  <a:pt x="340865" y="565764"/>
                  <a:pt x="356637" y="565764"/>
                </a:cubicBezTo>
                <a:cubicBezTo>
                  <a:pt x="364755" y="565764"/>
                  <a:pt x="372950" y="564450"/>
                  <a:pt x="380990" y="561821"/>
                </a:cubicBezTo>
                <a:cubicBezTo>
                  <a:pt x="495334" y="523939"/>
                  <a:pt x="573805" y="416244"/>
                  <a:pt x="576201" y="293937"/>
                </a:cubicBezTo>
                <a:cubicBezTo>
                  <a:pt x="577671" y="217013"/>
                  <a:pt x="548060" y="143644"/>
                  <a:pt x="492782" y="87207"/>
                </a:cubicBezTo>
                <a:cubicBezTo>
                  <a:pt x="437582" y="31079"/>
                  <a:pt x="364910" y="0"/>
                  <a:pt x="288139" y="0"/>
                </a:cubicBezTo>
                <a:close/>
                <a:moveTo>
                  <a:pt x="188253" y="311410"/>
                </a:moveTo>
                <a:lnTo>
                  <a:pt x="188253" y="235567"/>
                </a:lnTo>
                <a:lnTo>
                  <a:pt x="391118" y="235567"/>
                </a:lnTo>
                <a:lnTo>
                  <a:pt x="391118" y="311410"/>
                </a:lnTo>
                <a:cubicBezTo>
                  <a:pt x="391118" y="367229"/>
                  <a:pt x="345659" y="412688"/>
                  <a:pt x="289840" y="412688"/>
                </a:cubicBezTo>
                <a:lnTo>
                  <a:pt x="289531" y="412688"/>
                </a:lnTo>
                <a:cubicBezTo>
                  <a:pt x="233635" y="412688"/>
                  <a:pt x="188253" y="367306"/>
                  <a:pt x="188253" y="311410"/>
                </a:cubicBez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45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089170" y="748288"/>
            <a:ext cx="595919" cy="395021"/>
            <a:chOff x="4929708" y="317311"/>
            <a:chExt cx="691473" cy="458362"/>
          </a:xfrm>
          <a:solidFill>
            <a:srgbClr val="333333"/>
          </a:solidFill>
        </p:grpSpPr>
        <p:sp>
          <p:nvSpPr>
            <p:cNvPr id="453" name="Frihandsfigur: Form 452">
              <a:extLst>
                <a:ext uri="{FF2B5EF4-FFF2-40B4-BE49-F238E27FC236}">
                  <a16:creationId xmlns:a16="http://schemas.microsoft.com/office/drawing/2014/main" id="{DBF1F011-683D-4C7C-96F6-4BA8ACDFA693}"/>
                </a:ext>
              </a:extLst>
            </p:cNvPr>
            <p:cNvSpPr/>
            <p:nvPr/>
          </p:nvSpPr>
          <p:spPr>
            <a:xfrm>
              <a:off x="4929708" y="317311"/>
              <a:ext cx="691473" cy="458362"/>
            </a:xfrm>
            <a:custGeom>
              <a:avLst/>
              <a:gdLst>
                <a:gd name="connsiteX0" fmla="*/ 670030 w 691473"/>
                <a:gd name="connsiteY0" fmla="*/ 132186 h 458362"/>
                <a:gd name="connsiteX1" fmla="*/ 540920 w 691473"/>
                <a:gd name="connsiteY1" fmla="*/ 13900 h 458362"/>
                <a:gd name="connsiteX2" fmla="*/ 365964 w 691473"/>
                <a:gd name="connsiteY2" fmla="*/ 21553 h 458362"/>
                <a:gd name="connsiteX3" fmla="*/ 250771 w 691473"/>
                <a:gd name="connsiteY3" fmla="*/ 315259 h 458362"/>
                <a:gd name="connsiteX4" fmla="*/ 6467 w 691473"/>
                <a:gd name="connsiteY4" fmla="*/ 436406 h 458362"/>
                <a:gd name="connsiteX5" fmla="*/ 1209 w 691473"/>
                <a:gd name="connsiteY5" fmla="*/ 451946 h 458362"/>
                <a:gd name="connsiteX6" fmla="*/ 11569 w 691473"/>
                <a:gd name="connsiteY6" fmla="*/ 458362 h 458362"/>
                <a:gd name="connsiteX7" fmla="*/ 16749 w 691473"/>
                <a:gd name="connsiteY7" fmla="*/ 457125 h 458362"/>
                <a:gd name="connsiteX8" fmla="*/ 260589 w 691473"/>
                <a:gd name="connsiteY8" fmla="*/ 336211 h 458362"/>
                <a:gd name="connsiteX9" fmla="*/ 384442 w 691473"/>
                <a:gd name="connsiteY9" fmla="*/ 443905 h 458362"/>
                <a:gd name="connsiteX10" fmla="*/ 462836 w 691473"/>
                <a:gd name="connsiteY10" fmla="*/ 457821 h 458362"/>
                <a:gd name="connsiteX11" fmla="*/ 559398 w 691473"/>
                <a:gd name="connsiteY11" fmla="*/ 436251 h 458362"/>
                <a:gd name="connsiteX12" fmla="*/ 670030 w 691473"/>
                <a:gd name="connsiteY12" fmla="*/ 132186 h 458362"/>
                <a:gd name="connsiteX13" fmla="*/ 375706 w 691473"/>
                <a:gd name="connsiteY13" fmla="*/ 42505 h 458362"/>
                <a:gd name="connsiteX14" fmla="*/ 649002 w 691473"/>
                <a:gd name="connsiteY14" fmla="*/ 142004 h 458362"/>
                <a:gd name="connsiteX15" fmla="*/ 668020 w 691473"/>
                <a:gd name="connsiteY15" fmla="*/ 219007 h 458362"/>
                <a:gd name="connsiteX16" fmla="*/ 462836 w 691473"/>
                <a:gd name="connsiteY16" fmla="*/ 129171 h 458362"/>
                <a:gd name="connsiteX17" fmla="*/ 257342 w 691473"/>
                <a:gd name="connsiteY17" fmla="*/ 219316 h 458362"/>
                <a:gd name="connsiteX18" fmla="*/ 375706 w 691473"/>
                <a:gd name="connsiteY18" fmla="*/ 42505 h 458362"/>
                <a:gd name="connsiteX19" fmla="*/ 377175 w 691473"/>
                <a:gd name="connsiteY19" fmla="*/ 293689 h 458362"/>
                <a:gd name="connsiteX20" fmla="*/ 354909 w 691473"/>
                <a:gd name="connsiteY20" fmla="*/ 228980 h 458362"/>
                <a:gd name="connsiteX21" fmla="*/ 371454 w 691473"/>
                <a:gd name="connsiteY21" fmla="*/ 172001 h 458362"/>
                <a:gd name="connsiteX22" fmla="*/ 462758 w 691473"/>
                <a:gd name="connsiteY22" fmla="*/ 152364 h 458362"/>
                <a:gd name="connsiteX23" fmla="*/ 553677 w 691473"/>
                <a:gd name="connsiteY23" fmla="*/ 171847 h 458362"/>
                <a:gd name="connsiteX24" fmla="*/ 570376 w 691473"/>
                <a:gd name="connsiteY24" fmla="*/ 228980 h 458362"/>
                <a:gd name="connsiteX25" fmla="*/ 548033 w 691473"/>
                <a:gd name="connsiteY25" fmla="*/ 293767 h 458362"/>
                <a:gd name="connsiteX26" fmla="*/ 462758 w 691473"/>
                <a:gd name="connsiteY26" fmla="*/ 305441 h 458362"/>
                <a:gd name="connsiteX27" fmla="*/ 377175 w 691473"/>
                <a:gd name="connsiteY27" fmla="*/ 293689 h 458362"/>
                <a:gd name="connsiteX28" fmla="*/ 343699 w 691473"/>
                <a:gd name="connsiteY28" fmla="*/ 282866 h 458362"/>
                <a:gd name="connsiteX29" fmla="*/ 265924 w 691473"/>
                <a:gd name="connsiteY29" fmla="*/ 243360 h 458362"/>
                <a:gd name="connsiteX30" fmla="*/ 338364 w 691473"/>
                <a:gd name="connsiteY30" fmla="*/ 188391 h 458362"/>
                <a:gd name="connsiteX31" fmla="*/ 331716 w 691473"/>
                <a:gd name="connsiteY31" fmla="*/ 228980 h 458362"/>
                <a:gd name="connsiteX32" fmla="*/ 343699 w 691473"/>
                <a:gd name="connsiteY32" fmla="*/ 282866 h 458362"/>
                <a:gd name="connsiteX33" fmla="*/ 586920 w 691473"/>
                <a:gd name="connsiteY33" fmla="*/ 188237 h 458362"/>
                <a:gd name="connsiteX34" fmla="*/ 659748 w 691473"/>
                <a:gd name="connsiteY34" fmla="*/ 243437 h 458362"/>
                <a:gd name="connsiteX35" fmla="*/ 581586 w 691473"/>
                <a:gd name="connsiteY35" fmla="*/ 283098 h 458362"/>
                <a:gd name="connsiteX36" fmla="*/ 593646 w 691473"/>
                <a:gd name="connsiteY36" fmla="*/ 229057 h 458362"/>
                <a:gd name="connsiteX37" fmla="*/ 586920 w 691473"/>
                <a:gd name="connsiteY37" fmla="*/ 188237 h 458362"/>
                <a:gd name="connsiteX38" fmla="*/ 549579 w 691473"/>
                <a:gd name="connsiteY38" fmla="*/ 415300 h 458362"/>
                <a:gd name="connsiteX39" fmla="*/ 392328 w 691473"/>
                <a:gd name="connsiteY39" fmla="*/ 422181 h 458362"/>
                <a:gd name="connsiteX40" fmla="*/ 276283 w 691473"/>
                <a:gd name="connsiteY40" fmla="*/ 315878 h 458362"/>
                <a:gd name="connsiteX41" fmla="*/ 260744 w 691473"/>
                <a:gd name="connsiteY41" fmla="*/ 267867 h 458362"/>
                <a:gd name="connsiteX42" fmla="*/ 462836 w 691473"/>
                <a:gd name="connsiteY42" fmla="*/ 328711 h 458362"/>
                <a:gd name="connsiteX43" fmla="*/ 664387 w 691473"/>
                <a:gd name="connsiteY43" fmla="*/ 268177 h 458362"/>
                <a:gd name="connsiteX44" fmla="*/ 549579 w 691473"/>
                <a:gd name="connsiteY44" fmla="*/ 415300 h 45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91473" h="458362">
                  <a:moveTo>
                    <a:pt x="670030" y="132186"/>
                  </a:moveTo>
                  <a:cubicBezTo>
                    <a:pt x="644208" y="76754"/>
                    <a:pt x="598362" y="34774"/>
                    <a:pt x="540920" y="13900"/>
                  </a:cubicBezTo>
                  <a:cubicBezTo>
                    <a:pt x="483478" y="-6975"/>
                    <a:pt x="421320" y="-4269"/>
                    <a:pt x="365964" y="21553"/>
                  </a:cubicBezTo>
                  <a:cubicBezTo>
                    <a:pt x="255023" y="73275"/>
                    <a:pt x="205002" y="203158"/>
                    <a:pt x="250771" y="315259"/>
                  </a:cubicBezTo>
                  <a:lnTo>
                    <a:pt x="6467" y="436406"/>
                  </a:lnTo>
                  <a:cubicBezTo>
                    <a:pt x="746" y="439267"/>
                    <a:pt x="-1651" y="446225"/>
                    <a:pt x="1209" y="451946"/>
                  </a:cubicBezTo>
                  <a:cubicBezTo>
                    <a:pt x="3220" y="456043"/>
                    <a:pt x="7317" y="458362"/>
                    <a:pt x="11569" y="458362"/>
                  </a:cubicBezTo>
                  <a:cubicBezTo>
                    <a:pt x="13270" y="458362"/>
                    <a:pt x="15049" y="457976"/>
                    <a:pt x="16749" y="457125"/>
                  </a:cubicBezTo>
                  <a:lnTo>
                    <a:pt x="260589" y="336211"/>
                  </a:lnTo>
                  <a:cubicBezTo>
                    <a:pt x="287107" y="386386"/>
                    <a:pt x="330710" y="424345"/>
                    <a:pt x="384442" y="443905"/>
                  </a:cubicBezTo>
                  <a:cubicBezTo>
                    <a:pt x="409955" y="453183"/>
                    <a:pt x="436472" y="457821"/>
                    <a:pt x="462836" y="457821"/>
                  </a:cubicBezTo>
                  <a:cubicBezTo>
                    <a:pt x="495770" y="457821"/>
                    <a:pt x="528628" y="450631"/>
                    <a:pt x="559398" y="436251"/>
                  </a:cubicBezTo>
                  <a:cubicBezTo>
                    <a:pt x="673741" y="382984"/>
                    <a:pt x="723375" y="246529"/>
                    <a:pt x="670030" y="132186"/>
                  </a:cubicBezTo>
                  <a:close/>
                  <a:moveTo>
                    <a:pt x="375706" y="42505"/>
                  </a:moveTo>
                  <a:cubicBezTo>
                    <a:pt x="478453" y="-5428"/>
                    <a:pt x="601069" y="39180"/>
                    <a:pt x="649002" y="142004"/>
                  </a:cubicBezTo>
                  <a:cubicBezTo>
                    <a:pt x="660675" y="166976"/>
                    <a:pt x="666783" y="193107"/>
                    <a:pt x="668020" y="219007"/>
                  </a:cubicBezTo>
                  <a:cubicBezTo>
                    <a:pt x="634776" y="188082"/>
                    <a:pt x="558856" y="129171"/>
                    <a:pt x="462836" y="129171"/>
                  </a:cubicBezTo>
                  <a:cubicBezTo>
                    <a:pt x="366506" y="129171"/>
                    <a:pt x="290432" y="188469"/>
                    <a:pt x="257342" y="219316"/>
                  </a:cubicBezTo>
                  <a:cubicBezTo>
                    <a:pt x="260899" y="145483"/>
                    <a:pt x="304193" y="75903"/>
                    <a:pt x="375706" y="42505"/>
                  </a:cubicBezTo>
                  <a:close/>
                  <a:moveTo>
                    <a:pt x="377175" y="293689"/>
                  </a:moveTo>
                  <a:cubicBezTo>
                    <a:pt x="362640" y="274593"/>
                    <a:pt x="354909" y="252250"/>
                    <a:pt x="354909" y="228980"/>
                  </a:cubicBezTo>
                  <a:cubicBezTo>
                    <a:pt x="354909" y="208956"/>
                    <a:pt x="360630" y="189319"/>
                    <a:pt x="371454" y="172001"/>
                  </a:cubicBezTo>
                  <a:cubicBezTo>
                    <a:pt x="398744" y="160482"/>
                    <a:pt x="429592" y="152364"/>
                    <a:pt x="462758" y="152364"/>
                  </a:cubicBezTo>
                  <a:cubicBezTo>
                    <a:pt x="495848" y="152364"/>
                    <a:pt x="526540" y="160405"/>
                    <a:pt x="553677" y="171847"/>
                  </a:cubicBezTo>
                  <a:cubicBezTo>
                    <a:pt x="564577" y="189164"/>
                    <a:pt x="570376" y="208879"/>
                    <a:pt x="570376" y="228980"/>
                  </a:cubicBezTo>
                  <a:cubicBezTo>
                    <a:pt x="570376" y="252250"/>
                    <a:pt x="562645" y="274593"/>
                    <a:pt x="548033" y="293767"/>
                  </a:cubicBezTo>
                  <a:cubicBezTo>
                    <a:pt x="522288" y="300725"/>
                    <a:pt x="493528" y="305441"/>
                    <a:pt x="462758" y="305441"/>
                  </a:cubicBezTo>
                  <a:cubicBezTo>
                    <a:pt x="431834" y="305441"/>
                    <a:pt x="402997" y="300647"/>
                    <a:pt x="377175" y="293689"/>
                  </a:cubicBezTo>
                  <a:close/>
                  <a:moveTo>
                    <a:pt x="343699" y="282866"/>
                  </a:moveTo>
                  <a:cubicBezTo>
                    <a:pt x="307363" y="269259"/>
                    <a:pt x="279917" y="252714"/>
                    <a:pt x="265924" y="243360"/>
                  </a:cubicBezTo>
                  <a:cubicBezTo>
                    <a:pt x="278603" y="230912"/>
                    <a:pt x="304115" y="208106"/>
                    <a:pt x="338364" y="188391"/>
                  </a:cubicBezTo>
                  <a:cubicBezTo>
                    <a:pt x="334035" y="201457"/>
                    <a:pt x="331716" y="215141"/>
                    <a:pt x="331716" y="228980"/>
                  </a:cubicBezTo>
                  <a:cubicBezTo>
                    <a:pt x="331716" y="247766"/>
                    <a:pt x="335813" y="265935"/>
                    <a:pt x="343699" y="282866"/>
                  </a:cubicBezTo>
                  <a:close/>
                  <a:moveTo>
                    <a:pt x="586920" y="188237"/>
                  </a:moveTo>
                  <a:cubicBezTo>
                    <a:pt x="621401" y="207951"/>
                    <a:pt x="647069" y="230912"/>
                    <a:pt x="659748" y="243437"/>
                  </a:cubicBezTo>
                  <a:cubicBezTo>
                    <a:pt x="645677" y="252869"/>
                    <a:pt x="618077" y="269414"/>
                    <a:pt x="581586" y="283098"/>
                  </a:cubicBezTo>
                  <a:cubicBezTo>
                    <a:pt x="589472" y="266166"/>
                    <a:pt x="593646" y="247844"/>
                    <a:pt x="593646" y="229057"/>
                  </a:cubicBezTo>
                  <a:cubicBezTo>
                    <a:pt x="593569" y="215064"/>
                    <a:pt x="591250" y="201380"/>
                    <a:pt x="586920" y="188237"/>
                  </a:cubicBezTo>
                  <a:close/>
                  <a:moveTo>
                    <a:pt x="549579" y="415300"/>
                  </a:moveTo>
                  <a:cubicBezTo>
                    <a:pt x="499790" y="438493"/>
                    <a:pt x="443972" y="440967"/>
                    <a:pt x="392328" y="422181"/>
                  </a:cubicBezTo>
                  <a:cubicBezTo>
                    <a:pt x="340684" y="403394"/>
                    <a:pt x="299477" y="365666"/>
                    <a:pt x="276283" y="315878"/>
                  </a:cubicBezTo>
                  <a:cubicBezTo>
                    <a:pt x="269016" y="300261"/>
                    <a:pt x="263836" y="284103"/>
                    <a:pt x="260744" y="267867"/>
                  </a:cubicBezTo>
                  <a:cubicBezTo>
                    <a:pt x="294684" y="289437"/>
                    <a:pt x="369212" y="328711"/>
                    <a:pt x="462836" y="328711"/>
                  </a:cubicBezTo>
                  <a:cubicBezTo>
                    <a:pt x="555996" y="328711"/>
                    <a:pt x="630292" y="289824"/>
                    <a:pt x="664387" y="268177"/>
                  </a:cubicBezTo>
                  <a:cubicBezTo>
                    <a:pt x="652171" y="330489"/>
                    <a:pt x="611428" y="386386"/>
                    <a:pt x="549579" y="41530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54" name="Frihandsfigur: Form 453">
              <a:extLst>
                <a:ext uri="{FF2B5EF4-FFF2-40B4-BE49-F238E27FC236}">
                  <a16:creationId xmlns:a16="http://schemas.microsoft.com/office/drawing/2014/main" id="{845C18A3-CCEC-4E45-A32E-2CBF8E0345E4}"/>
                </a:ext>
              </a:extLst>
            </p:cNvPr>
            <p:cNvSpPr/>
            <p:nvPr/>
          </p:nvSpPr>
          <p:spPr>
            <a:xfrm>
              <a:off x="5360150" y="512892"/>
              <a:ext cx="64786" cy="64786"/>
            </a:xfrm>
            <a:custGeom>
              <a:avLst/>
              <a:gdLst>
                <a:gd name="connsiteX0" fmla="*/ 64787 w 64786"/>
                <a:gd name="connsiteY0" fmla="*/ 32393 h 64786"/>
                <a:gd name="connsiteX1" fmla="*/ 32394 w 64786"/>
                <a:gd name="connsiteY1" fmla="*/ 64787 h 64786"/>
                <a:gd name="connsiteX2" fmla="*/ 0 w 64786"/>
                <a:gd name="connsiteY2" fmla="*/ 32393 h 64786"/>
                <a:gd name="connsiteX3" fmla="*/ 32394 w 64786"/>
                <a:gd name="connsiteY3" fmla="*/ 0 h 64786"/>
                <a:gd name="connsiteX4" fmla="*/ 64787 w 64786"/>
                <a:gd name="connsiteY4" fmla="*/ 32393 h 6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86" h="64786">
                  <a:moveTo>
                    <a:pt x="64787" y="32393"/>
                  </a:moveTo>
                  <a:cubicBezTo>
                    <a:pt x="64787" y="50284"/>
                    <a:pt x="50284" y="64787"/>
                    <a:pt x="32394" y="64787"/>
                  </a:cubicBezTo>
                  <a:cubicBezTo>
                    <a:pt x="14503" y="64787"/>
                    <a:pt x="0" y="50284"/>
                    <a:pt x="0" y="32393"/>
                  </a:cubicBezTo>
                  <a:cubicBezTo>
                    <a:pt x="0" y="14503"/>
                    <a:pt x="14503" y="0"/>
                    <a:pt x="32394" y="0"/>
                  </a:cubicBezTo>
                  <a:cubicBezTo>
                    <a:pt x="50284" y="0"/>
                    <a:pt x="64787" y="14503"/>
                    <a:pt x="64787" y="323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5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4434462" y="2110212"/>
            <a:ext cx="494111" cy="494111"/>
            <a:chOff x="4170019" y="1897616"/>
            <a:chExt cx="573340" cy="573340"/>
          </a:xfrm>
          <a:solidFill>
            <a:srgbClr val="333333"/>
          </a:solidFill>
        </p:grpSpPr>
        <p:grpSp>
          <p:nvGrpSpPr>
            <p:cNvPr id="456" name="Bild 1">
              <a:extLst>
                <a:ext uri="{FF2B5EF4-FFF2-40B4-BE49-F238E27FC236}">
                  <a16:creationId xmlns:a16="http://schemas.microsoft.com/office/drawing/2014/main" id="{014E9455-384A-47B2-9BA2-7AF02A7B6759}"/>
                </a:ext>
              </a:extLst>
            </p:cNvPr>
            <p:cNvGrpSpPr/>
            <p:nvPr/>
          </p:nvGrpSpPr>
          <p:grpSpPr>
            <a:xfrm>
              <a:off x="4170019" y="1897616"/>
              <a:ext cx="573340" cy="573340"/>
              <a:chOff x="4170019" y="1897616"/>
              <a:chExt cx="573340" cy="573340"/>
            </a:xfrm>
            <a:solidFill>
              <a:srgbClr val="333333"/>
            </a:solidFill>
          </p:grpSpPr>
          <p:sp>
            <p:nvSpPr>
              <p:cNvPr id="457" name="Frihandsfigur: Form 456">
                <a:extLst>
                  <a:ext uri="{FF2B5EF4-FFF2-40B4-BE49-F238E27FC236}">
                    <a16:creationId xmlns:a16="http://schemas.microsoft.com/office/drawing/2014/main" id="{373CAB5C-9535-4856-8B66-42573B2A70F8}"/>
                  </a:ext>
                </a:extLst>
              </p:cNvPr>
              <p:cNvSpPr/>
              <p:nvPr/>
            </p:nvSpPr>
            <p:spPr>
              <a:xfrm>
                <a:off x="4369560" y="2033993"/>
                <a:ext cx="174259" cy="248478"/>
              </a:xfrm>
              <a:custGeom>
                <a:avLst/>
                <a:gdLst>
                  <a:gd name="connsiteX0" fmla="*/ 87130 w 174259"/>
                  <a:gd name="connsiteY0" fmla="*/ 0 h 248478"/>
                  <a:gd name="connsiteX1" fmla="*/ 0 w 174259"/>
                  <a:gd name="connsiteY1" fmla="*/ 87130 h 248478"/>
                  <a:gd name="connsiteX2" fmla="*/ 11597 w 174259"/>
                  <a:gd name="connsiteY2" fmla="*/ 98727 h 248478"/>
                  <a:gd name="connsiteX3" fmla="*/ 23193 w 174259"/>
                  <a:gd name="connsiteY3" fmla="*/ 87130 h 248478"/>
                  <a:gd name="connsiteX4" fmla="*/ 87130 w 174259"/>
                  <a:gd name="connsiteY4" fmla="*/ 23193 h 248478"/>
                  <a:gd name="connsiteX5" fmla="*/ 151066 w 174259"/>
                  <a:gd name="connsiteY5" fmla="*/ 87130 h 248478"/>
                  <a:gd name="connsiteX6" fmla="*/ 87130 w 174259"/>
                  <a:gd name="connsiteY6" fmla="*/ 151066 h 248478"/>
                  <a:gd name="connsiteX7" fmla="*/ 75533 w 174259"/>
                  <a:gd name="connsiteY7" fmla="*/ 162663 h 248478"/>
                  <a:gd name="connsiteX8" fmla="*/ 75533 w 174259"/>
                  <a:gd name="connsiteY8" fmla="*/ 236882 h 248478"/>
                  <a:gd name="connsiteX9" fmla="*/ 87130 w 174259"/>
                  <a:gd name="connsiteY9" fmla="*/ 248479 h 248478"/>
                  <a:gd name="connsiteX10" fmla="*/ 98727 w 174259"/>
                  <a:gd name="connsiteY10" fmla="*/ 236882 h 248478"/>
                  <a:gd name="connsiteX11" fmla="*/ 98727 w 174259"/>
                  <a:gd name="connsiteY11" fmla="*/ 173487 h 248478"/>
                  <a:gd name="connsiteX12" fmla="*/ 174260 w 174259"/>
                  <a:gd name="connsiteY12" fmla="*/ 87130 h 248478"/>
                  <a:gd name="connsiteX13" fmla="*/ 87130 w 174259"/>
                  <a:gd name="connsiteY13" fmla="*/ 0 h 24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4259" h="248478">
                    <a:moveTo>
                      <a:pt x="87130" y="0"/>
                    </a:moveTo>
                    <a:cubicBezTo>
                      <a:pt x="39120" y="0"/>
                      <a:pt x="0" y="39120"/>
                      <a:pt x="0" y="87130"/>
                    </a:cubicBezTo>
                    <a:cubicBezTo>
                      <a:pt x="0" y="93547"/>
                      <a:pt x="5180" y="98727"/>
                      <a:pt x="11597" y="98727"/>
                    </a:cubicBezTo>
                    <a:cubicBezTo>
                      <a:pt x="18014" y="98727"/>
                      <a:pt x="23193" y="93547"/>
                      <a:pt x="23193" y="87130"/>
                    </a:cubicBezTo>
                    <a:cubicBezTo>
                      <a:pt x="23193" y="51876"/>
                      <a:pt x="51876" y="23193"/>
                      <a:pt x="87130" y="23193"/>
                    </a:cubicBezTo>
                    <a:cubicBezTo>
                      <a:pt x="122384" y="23193"/>
                      <a:pt x="151066" y="51876"/>
                      <a:pt x="151066" y="87130"/>
                    </a:cubicBezTo>
                    <a:cubicBezTo>
                      <a:pt x="151066" y="122384"/>
                      <a:pt x="122384" y="151066"/>
                      <a:pt x="87130" y="151066"/>
                    </a:cubicBezTo>
                    <a:cubicBezTo>
                      <a:pt x="80713" y="151066"/>
                      <a:pt x="75533" y="156246"/>
                      <a:pt x="75533" y="162663"/>
                    </a:cubicBezTo>
                    <a:lnTo>
                      <a:pt x="75533" y="236882"/>
                    </a:lnTo>
                    <a:cubicBezTo>
                      <a:pt x="75533" y="243299"/>
                      <a:pt x="80713" y="248479"/>
                      <a:pt x="87130" y="248479"/>
                    </a:cubicBezTo>
                    <a:cubicBezTo>
                      <a:pt x="93547" y="248479"/>
                      <a:pt x="98727" y="243299"/>
                      <a:pt x="98727" y="236882"/>
                    </a:cubicBezTo>
                    <a:lnTo>
                      <a:pt x="98727" y="173487"/>
                    </a:lnTo>
                    <a:cubicBezTo>
                      <a:pt x="141325" y="167766"/>
                      <a:pt x="174260" y="131275"/>
                      <a:pt x="174260" y="87130"/>
                    </a:cubicBezTo>
                    <a:cubicBezTo>
                      <a:pt x="174260" y="39042"/>
                      <a:pt x="135140" y="0"/>
                      <a:pt x="87130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458" name="Frihandsfigur: Form 457">
                <a:extLst>
                  <a:ext uri="{FF2B5EF4-FFF2-40B4-BE49-F238E27FC236}">
                    <a16:creationId xmlns:a16="http://schemas.microsoft.com/office/drawing/2014/main" id="{574EB340-E2C2-4382-B69B-618FFEF8B080}"/>
                  </a:ext>
                </a:extLst>
              </p:cNvPr>
              <p:cNvSpPr/>
              <p:nvPr/>
            </p:nvSpPr>
            <p:spPr>
              <a:xfrm>
                <a:off x="4170019" y="1897616"/>
                <a:ext cx="573340" cy="573340"/>
              </a:xfrm>
              <a:custGeom>
                <a:avLst/>
                <a:gdLst>
                  <a:gd name="connsiteX0" fmla="*/ 286671 w 573340"/>
                  <a:gd name="connsiteY0" fmla="*/ 0 h 573340"/>
                  <a:gd name="connsiteX1" fmla="*/ 0 w 573340"/>
                  <a:gd name="connsiteY1" fmla="*/ 286671 h 573340"/>
                  <a:gd name="connsiteX2" fmla="*/ 286671 w 573340"/>
                  <a:gd name="connsiteY2" fmla="*/ 573341 h 573340"/>
                  <a:gd name="connsiteX3" fmla="*/ 573341 w 573340"/>
                  <a:gd name="connsiteY3" fmla="*/ 286671 h 573340"/>
                  <a:gd name="connsiteX4" fmla="*/ 286671 w 573340"/>
                  <a:gd name="connsiteY4" fmla="*/ 0 h 573340"/>
                  <a:gd name="connsiteX5" fmla="*/ 286671 w 573340"/>
                  <a:gd name="connsiteY5" fmla="*/ 550147 h 573340"/>
                  <a:gd name="connsiteX6" fmla="*/ 23193 w 573340"/>
                  <a:gd name="connsiteY6" fmla="*/ 286671 h 573340"/>
                  <a:gd name="connsiteX7" fmla="*/ 286671 w 573340"/>
                  <a:gd name="connsiteY7" fmla="*/ 23193 h 573340"/>
                  <a:gd name="connsiteX8" fmla="*/ 550147 w 573340"/>
                  <a:gd name="connsiteY8" fmla="*/ 286671 h 573340"/>
                  <a:gd name="connsiteX9" fmla="*/ 286671 w 573340"/>
                  <a:gd name="connsiteY9" fmla="*/ 550147 h 57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3340" h="573340">
                    <a:moveTo>
                      <a:pt x="286671" y="0"/>
                    </a:moveTo>
                    <a:cubicBezTo>
                      <a:pt x="128569" y="0"/>
                      <a:pt x="0" y="128646"/>
                      <a:pt x="0" y="286671"/>
                    </a:cubicBezTo>
                    <a:cubicBezTo>
                      <a:pt x="0" y="444695"/>
                      <a:pt x="128646" y="573341"/>
                      <a:pt x="286671" y="573341"/>
                    </a:cubicBezTo>
                    <a:cubicBezTo>
                      <a:pt x="444695" y="573341"/>
                      <a:pt x="573341" y="444695"/>
                      <a:pt x="573341" y="286671"/>
                    </a:cubicBezTo>
                    <a:cubicBezTo>
                      <a:pt x="573341" y="128646"/>
                      <a:pt x="444772" y="0"/>
                      <a:pt x="286671" y="0"/>
                    </a:cubicBezTo>
                    <a:close/>
                    <a:moveTo>
                      <a:pt x="286671" y="550147"/>
                    </a:moveTo>
                    <a:cubicBezTo>
                      <a:pt x="141402" y="550147"/>
                      <a:pt x="23193" y="431939"/>
                      <a:pt x="23193" y="286671"/>
                    </a:cubicBezTo>
                    <a:cubicBezTo>
                      <a:pt x="23193" y="141403"/>
                      <a:pt x="141402" y="23193"/>
                      <a:pt x="286671" y="23193"/>
                    </a:cubicBezTo>
                    <a:cubicBezTo>
                      <a:pt x="431938" y="23193"/>
                      <a:pt x="550147" y="141403"/>
                      <a:pt x="550147" y="286671"/>
                    </a:cubicBezTo>
                    <a:cubicBezTo>
                      <a:pt x="550147" y="431939"/>
                      <a:pt x="431938" y="550147"/>
                      <a:pt x="286671" y="550147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sp>
          <p:nvSpPr>
            <p:cNvPr id="459" name="Frihandsfigur: Form 458">
              <a:extLst>
                <a:ext uri="{FF2B5EF4-FFF2-40B4-BE49-F238E27FC236}">
                  <a16:creationId xmlns:a16="http://schemas.microsoft.com/office/drawing/2014/main" id="{5D0F1840-D171-4589-B55C-4964FAD0720F}"/>
                </a:ext>
              </a:extLst>
            </p:cNvPr>
            <p:cNvSpPr/>
            <p:nvPr/>
          </p:nvSpPr>
          <p:spPr>
            <a:xfrm>
              <a:off x="4441227" y="232027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6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077153" y="2126802"/>
            <a:ext cx="620837" cy="460930"/>
            <a:chOff x="4915764" y="1916866"/>
            <a:chExt cx="720387" cy="534839"/>
          </a:xfrm>
          <a:solidFill>
            <a:srgbClr val="333333"/>
          </a:solidFill>
        </p:grpSpPr>
        <p:sp>
          <p:nvSpPr>
            <p:cNvPr id="461" name="Frihandsfigur: Form 460">
              <a:extLst>
                <a:ext uri="{FF2B5EF4-FFF2-40B4-BE49-F238E27FC236}">
                  <a16:creationId xmlns:a16="http://schemas.microsoft.com/office/drawing/2014/main" id="{A4A1E427-9903-404F-B700-95E549633C8E}"/>
                </a:ext>
              </a:extLst>
            </p:cNvPr>
            <p:cNvSpPr/>
            <p:nvPr/>
          </p:nvSpPr>
          <p:spPr>
            <a:xfrm>
              <a:off x="4915764" y="1916866"/>
              <a:ext cx="720387" cy="534839"/>
            </a:xfrm>
            <a:custGeom>
              <a:avLst/>
              <a:gdLst>
                <a:gd name="connsiteX0" fmla="*/ 157329 w 720387"/>
                <a:gd name="connsiteY0" fmla="*/ 407663 h 534839"/>
                <a:gd name="connsiteX1" fmla="*/ 157329 w 720387"/>
                <a:gd name="connsiteY1" fmla="*/ 461626 h 534839"/>
                <a:gd name="connsiteX2" fmla="*/ 162972 w 720387"/>
                <a:gd name="connsiteY2" fmla="*/ 471599 h 534839"/>
                <a:gd name="connsiteX3" fmla="*/ 168925 w 720387"/>
                <a:gd name="connsiteY3" fmla="*/ 473223 h 534839"/>
                <a:gd name="connsiteX4" fmla="*/ 174415 w 720387"/>
                <a:gd name="connsiteY4" fmla="*/ 471831 h 534839"/>
                <a:gd name="connsiteX5" fmla="*/ 333831 w 720387"/>
                <a:gd name="connsiteY5" fmla="*/ 370708 h 534839"/>
                <a:gd name="connsiteX6" fmla="*/ 367152 w 720387"/>
                <a:gd name="connsiteY6" fmla="*/ 414543 h 534839"/>
                <a:gd name="connsiteX7" fmla="*/ 545818 w 720387"/>
                <a:gd name="connsiteY7" fmla="*/ 533448 h 534839"/>
                <a:gd name="connsiteX8" fmla="*/ 551308 w 720387"/>
                <a:gd name="connsiteY8" fmla="*/ 534840 h 534839"/>
                <a:gd name="connsiteX9" fmla="*/ 557260 w 720387"/>
                <a:gd name="connsiteY9" fmla="*/ 533216 h 534839"/>
                <a:gd name="connsiteX10" fmla="*/ 562904 w 720387"/>
                <a:gd name="connsiteY10" fmla="*/ 523243 h 534839"/>
                <a:gd name="connsiteX11" fmla="*/ 562904 w 720387"/>
                <a:gd name="connsiteY11" fmla="*/ 469280 h 534839"/>
                <a:gd name="connsiteX12" fmla="*/ 720387 w 720387"/>
                <a:gd name="connsiteY12" fmla="*/ 268425 h 534839"/>
                <a:gd name="connsiteX13" fmla="*/ 513580 w 720387"/>
                <a:gd name="connsiteY13" fmla="*/ 61617 h 534839"/>
                <a:gd name="connsiteX14" fmla="*/ 387098 w 720387"/>
                <a:gd name="connsiteY14" fmla="*/ 105143 h 534839"/>
                <a:gd name="connsiteX15" fmla="*/ 354704 w 720387"/>
                <a:gd name="connsiteY15" fmla="*/ 62545 h 534839"/>
                <a:gd name="connsiteX16" fmla="*/ 206808 w 720387"/>
                <a:gd name="connsiteY16" fmla="*/ 0 h 534839"/>
                <a:gd name="connsiteX17" fmla="*/ 0 w 720387"/>
                <a:gd name="connsiteY17" fmla="*/ 206808 h 534839"/>
                <a:gd name="connsiteX18" fmla="*/ 157329 w 720387"/>
                <a:gd name="connsiteY18" fmla="*/ 407663 h 534839"/>
                <a:gd name="connsiteX19" fmla="*/ 513502 w 720387"/>
                <a:gd name="connsiteY19" fmla="*/ 84811 h 534839"/>
                <a:gd name="connsiteX20" fmla="*/ 697117 w 720387"/>
                <a:gd name="connsiteY20" fmla="*/ 268425 h 534839"/>
                <a:gd name="connsiteX21" fmla="*/ 548756 w 720387"/>
                <a:gd name="connsiteY21" fmla="*/ 448792 h 534839"/>
                <a:gd name="connsiteX22" fmla="*/ 539556 w 720387"/>
                <a:gd name="connsiteY22" fmla="*/ 460157 h 534839"/>
                <a:gd name="connsiteX23" fmla="*/ 539556 w 720387"/>
                <a:gd name="connsiteY23" fmla="*/ 503683 h 534839"/>
                <a:gd name="connsiteX24" fmla="*/ 383928 w 720387"/>
                <a:gd name="connsiteY24" fmla="*/ 398695 h 534839"/>
                <a:gd name="connsiteX25" fmla="*/ 351380 w 720387"/>
                <a:gd name="connsiteY25" fmla="*/ 354627 h 534839"/>
                <a:gd name="connsiteX26" fmla="*/ 353004 w 720387"/>
                <a:gd name="connsiteY26" fmla="*/ 352926 h 534839"/>
                <a:gd name="connsiteX27" fmla="*/ 413461 w 720387"/>
                <a:gd name="connsiteY27" fmla="*/ 206962 h 534839"/>
                <a:gd name="connsiteX28" fmla="*/ 397613 w 720387"/>
                <a:gd name="connsiteY28" fmla="*/ 126404 h 534839"/>
                <a:gd name="connsiteX29" fmla="*/ 513502 w 720387"/>
                <a:gd name="connsiteY29" fmla="*/ 84811 h 534839"/>
                <a:gd name="connsiteX30" fmla="*/ 206731 w 720387"/>
                <a:gd name="connsiteY30" fmla="*/ 23193 h 534839"/>
                <a:gd name="connsiteX31" fmla="*/ 338160 w 720387"/>
                <a:gd name="connsiteY31" fmla="*/ 78780 h 534839"/>
                <a:gd name="connsiteX32" fmla="*/ 372950 w 720387"/>
                <a:gd name="connsiteY32" fmla="*/ 128028 h 534839"/>
                <a:gd name="connsiteX33" fmla="*/ 373491 w 720387"/>
                <a:gd name="connsiteY33" fmla="*/ 129187 h 534839"/>
                <a:gd name="connsiteX34" fmla="*/ 390345 w 720387"/>
                <a:gd name="connsiteY34" fmla="*/ 206653 h 534839"/>
                <a:gd name="connsiteX35" fmla="*/ 336150 w 720387"/>
                <a:gd name="connsiteY35" fmla="*/ 337078 h 534839"/>
                <a:gd name="connsiteX36" fmla="*/ 180522 w 720387"/>
                <a:gd name="connsiteY36" fmla="*/ 442066 h 534839"/>
                <a:gd name="connsiteX37" fmla="*/ 180522 w 720387"/>
                <a:gd name="connsiteY37" fmla="*/ 398540 h 534839"/>
                <a:gd name="connsiteX38" fmla="*/ 171322 w 720387"/>
                <a:gd name="connsiteY38" fmla="*/ 387175 h 534839"/>
                <a:gd name="connsiteX39" fmla="*/ 22962 w 720387"/>
                <a:gd name="connsiteY39" fmla="*/ 206808 h 534839"/>
                <a:gd name="connsiteX40" fmla="*/ 206731 w 720387"/>
                <a:gd name="connsiteY40" fmla="*/ 23193 h 53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20387" h="534839">
                  <a:moveTo>
                    <a:pt x="157329" y="407663"/>
                  </a:moveTo>
                  <a:lnTo>
                    <a:pt x="157329" y="461626"/>
                  </a:lnTo>
                  <a:cubicBezTo>
                    <a:pt x="157329" y="465723"/>
                    <a:pt x="159493" y="469512"/>
                    <a:pt x="162972" y="471599"/>
                  </a:cubicBezTo>
                  <a:cubicBezTo>
                    <a:pt x="164828" y="472681"/>
                    <a:pt x="166838" y="473223"/>
                    <a:pt x="168925" y="473223"/>
                  </a:cubicBezTo>
                  <a:cubicBezTo>
                    <a:pt x="170781" y="473223"/>
                    <a:pt x="172636" y="472759"/>
                    <a:pt x="174415" y="471831"/>
                  </a:cubicBezTo>
                  <a:cubicBezTo>
                    <a:pt x="179208" y="469280"/>
                    <a:pt x="279713" y="415471"/>
                    <a:pt x="333831" y="370708"/>
                  </a:cubicBezTo>
                  <a:cubicBezTo>
                    <a:pt x="342567" y="385552"/>
                    <a:pt x="353468" y="400009"/>
                    <a:pt x="367152" y="414543"/>
                  </a:cubicBezTo>
                  <a:cubicBezTo>
                    <a:pt x="411142" y="461317"/>
                    <a:pt x="540329" y="530510"/>
                    <a:pt x="545818" y="533448"/>
                  </a:cubicBezTo>
                  <a:cubicBezTo>
                    <a:pt x="547519" y="534376"/>
                    <a:pt x="549375" y="534840"/>
                    <a:pt x="551308" y="534840"/>
                  </a:cubicBezTo>
                  <a:cubicBezTo>
                    <a:pt x="553395" y="534840"/>
                    <a:pt x="555405" y="534299"/>
                    <a:pt x="557260" y="533216"/>
                  </a:cubicBezTo>
                  <a:cubicBezTo>
                    <a:pt x="560739" y="531129"/>
                    <a:pt x="562904" y="527341"/>
                    <a:pt x="562904" y="523243"/>
                  </a:cubicBezTo>
                  <a:lnTo>
                    <a:pt x="562904" y="469280"/>
                  </a:lnTo>
                  <a:cubicBezTo>
                    <a:pt x="656142" y="445236"/>
                    <a:pt x="720387" y="363905"/>
                    <a:pt x="720387" y="268425"/>
                  </a:cubicBezTo>
                  <a:cubicBezTo>
                    <a:pt x="720387" y="154391"/>
                    <a:pt x="627614" y="61617"/>
                    <a:pt x="513580" y="61617"/>
                  </a:cubicBezTo>
                  <a:cubicBezTo>
                    <a:pt x="467888" y="61617"/>
                    <a:pt x="423512" y="77002"/>
                    <a:pt x="387098" y="105143"/>
                  </a:cubicBezTo>
                  <a:cubicBezTo>
                    <a:pt x="378362" y="89913"/>
                    <a:pt x="367538" y="75533"/>
                    <a:pt x="354704" y="62545"/>
                  </a:cubicBezTo>
                  <a:cubicBezTo>
                    <a:pt x="315044" y="22266"/>
                    <a:pt x="262472" y="0"/>
                    <a:pt x="206808" y="0"/>
                  </a:cubicBezTo>
                  <a:cubicBezTo>
                    <a:pt x="92774" y="0"/>
                    <a:pt x="0" y="92774"/>
                    <a:pt x="0" y="206808"/>
                  </a:cubicBezTo>
                  <a:cubicBezTo>
                    <a:pt x="-154" y="302365"/>
                    <a:pt x="64169" y="383696"/>
                    <a:pt x="157329" y="407663"/>
                  </a:cubicBezTo>
                  <a:close/>
                  <a:moveTo>
                    <a:pt x="513502" y="84811"/>
                  </a:moveTo>
                  <a:cubicBezTo>
                    <a:pt x="614780" y="84811"/>
                    <a:pt x="697117" y="167224"/>
                    <a:pt x="697117" y="268425"/>
                  </a:cubicBezTo>
                  <a:cubicBezTo>
                    <a:pt x="697117" y="356019"/>
                    <a:pt x="636118" y="430160"/>
                    <a:pt x="548756" y="448792"/>
                  </a:cubicBezTo>
                  <a:cubicBezTo>
                    <a:pt x="543422" y="449952"/>
                    <a:pt x="539556" y="454668"/>
                    <a:pt x="539556" y="460157"/>
                  </a:cubicBezTo>
                  <a:lnTo>
                    <a:pt x="539556" y="503683"/>
                  </a:lnTo>
                  <a:cubicBezTo>
                    <a:pt x="502678" y="483119"/>
                    <a:pt x="416244" y="433098"/>
                    <a:pt x="383928" y="398695"/>
                  </a:cubicBezTo>
                  <a:cubicBezTo>
                    <a:pt x="370167" y="384005"/>
                    <a:pt x="359498" y="369548"/>
                    <a:pt x="351380" y="354627"/>
                  </a:cubicBezTo>
                  <a:cubicBezTo>
                    <a:pt x="351921" y="354086"/>
                    <a:pt x="352540" y="353468"/>
                    <a:pt x="353004" y="352926"/>
                  </a:cubicBezTo>
                  <a:cubicBezTo>
                    <a:pt x="393901" y="309400"/>
                    <a:pt x="412534" y="264405"/>
                    <a:pt x="413461" y="206962"/>
                  </a:cubicBezTo>
                  <a:cubicBezTo>
                    <a:pt x="413925" y="178976"/>
                    <a:pt x="408436" y="151762"/>
                    <a:pt x="397613" y="126404"/>
                  </a:cubicBezTo>
                  <a:cubicBezTo>
                    <a:pt x="430702" y="99654"/>
                    <a:pt x="471445" y="84811"/>
                    <a:pt x="513502" y="84811"/>
                  </a:cubicBezTo>
                  <a:close/>
                  <a:moveTo>
                    <a:pt x="206731" y="23193"/>
                  </a:moveTo>
                  <a:cubicBezTo>
                    <a:pt x="256210" y="23193"/>
                    <a:pt x="302829" y="42908"/>
                    <a:pt x="338160" y="78780"/>
                  </a:cubicBezTo>
                  <a:cubicBezTo>
                    <a:pt x="352695" y="93547"/>
                    <a:pt x="364368" y="110169"/>
                    <a:pt x="372950" y="128028"/>
                  </a:cubicBezTo>
                  <a:cubicBezTo>
                    <a:pt x="373104" y="128414"/>
                    <a:pt x="373259" y="128801"/>
                    <a:pt x="373491" y="129187"/>
                  </a:cubicBezTo>
                  <a:cubicBezTo>
                    <a:pt x="384933" y="153308"/>
                    <a:pt x="390809" y="179672"/>
                    <a:pt x="390345" y="206653"/>
                  </a:cubicBezTo>
                  <a:cubicBezTo>
                    <a:pt x="389494" y="258606"/>
                    <a:pt x="373337" y="297571"/>
                    <a:pt x="336150" y="337078"/>
                  </a:cubicBezTo>
                  <a:cubicBezTo>
                    <a:pt x="303834" y="371481"/>
                    <a:pt x="217400" y="421501"/>
                    <a:pt x="180522" y="442066"/>
                  </a:cubicBezTo>
                  <a:lnTo>
                    <a:pt x="180522" y="398540"/>
                  </a:lnTo>
                  <a:cubicBezTo>
                    <a:pt x="180522" y="393051"/>
                    <a:pt x="176657" y="388335"/>
                    <a:pt x="171322" y="387175"/>
                  </a:cubicBezTo>
                  <a:cubicBezTo>
                    <a:pt x="83960" y="368543"/>
                    <a:pt x="22962" y="294402"/>
                    <a:pt x="22962" y="206808"/>
                  </a:cubicBezTo>
                  <a:cubicBezTo>
                    <a:pt x="23039" y="105530"/>
                    <a:pt x="105453" y="23193"/>
                    <a:pt x="206731" y="231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2" name="Frihandsfigur: Form 461">
              <a:extLst>
                <a:ext uri="{FF2B5EF4-FFF2-40B4-BE49-F238E27FC236}">
                  <a16:creationId xmlns:a16="http://schemas.microsoft.com/office/drawing/2014/main" id="{A0E86307-A64C-406B-8BDF-0F42B4884776}"/>
                </a:ext>
              </a:extLst>
            </p:cNvPr>
            <p:cNvSpPr/>
            <p:nvPr/>
          </p:nvSpPr>
          <p:spPr>
            <a:xfrm>
              <a:off x="5063738" y="2028813"/>
              <a:ext cx="117358" cy="153540"/>
            </a:xfrm>
            <a:custGeom>
              <a:avLst/>
              <a:gdLst>
                <a:gd name="connsiteX0" fmla="*/ 11597 w 117358"/>
                <a:gd name="connsiteY0" fmla="*/ 70276 h 153540"/>
                <a:gd name="connsiteX1" fmla="*/ 23193 w 117358"/>
                <a:gd name="connsiteY1" fmla="*/ 58679 h 153540"/>
                <a:gd name="connsiteX2" fmla="*/ 58680 w 117358"/>
                <a:gd name="connsiteY2" fmla="*/ 23193 h 153540"/>
                <a:gd name="connsiteX3" fmla="*/ 94165 w 117358"/>
                <a:gd name="connsiteY3" fmla="*/ 58679 h 153540"/>
                <a:gd name="connsiteX4" fmla="*/ 58680 w 117358"/>
                <a:gd name="connsiteY4" fmla="*/ 94165 h 153540"/>
                <a:gd name="connsiteX5" fmla="*/ 47083 w 117358"/>
                <a:gd name="connsiteY5" fmla="*/ 105762 h 153540"/>
                <a:gd name="connsiteX6" fmla="*/ 47083 w 117358"/>
                <a:gd name="connsiteY6" fmla="*/ 141944 h 153540"/>
                <a:gd name="connsiteX7" fmla="*/ 58680 w 117358"/>
                <a:gd name="connsiteY7" fmla="*/ 153540 h 153540"/>
                <a:gd name="connsiteX8" fmla="*/ 70276 w 117358"/>
                <a:gd name="connsiteY8" fmla="*/ 141944 h 153540"/>
                <a:gd name="connsiteX9" fmla="*/ 70276 w 117358"/>
                <a:gd name="connsiteY9" fmla="*/ 116199 h 153540"/>
                <a:gd name="connsiteX10" fmla="*/ 117359 w 117358"/>
                <a:gd name="connsiteY10" fmla="*/ 58679 h 153540"/>
                <a:gd name="connsiteX11" fmla="*/ 58680 w 117358"/>
                <a:gd name="connsiteY11" fmla="*/ 0 h 153540"/>
                <a:gd name="connsiteX12" fmla="*/ 0 w 117358"/>
                <a:gd name="connsiteY12" fmla="*/ 58679 h 153540"/>
                <a:gd name="connsiteX13" fmla="*/ 11597 w 117358"/>
                <a:gd name="connsiteY13" fmla="*/ 70276 h 15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358" h="153540">
                  <a:moveTo>
                    <a:pt x="11597" y="70276"/>
                  </a:moveTo>
                  <a:cubicBezTo>
                    <a:pt x="18014" y="70276"/>
                    <a:pt x="23193" y="65096"/>
                    <a:pt x="23193" y="58679"/>
                  </a:cubicBezTo>
                  <a:cubicBezTo>
                    <a:pt x="23193" y="39120"/>
                    <a:pt x="39120" y="23193"/>
                    <a:pt x="58680" y="23193"/>
                  </a:cubicBezTo>
                  <a:cubicBezTo>
                    <a:pt x="78239" y="23193"/>
                    <a:pt x="94165" y="39120"/>
                    <a:pt x="94165" y="58679"/>
                  </a:cubicBezTo>
                  <a:cubicBezTo>
                    <a:pt x="94165" y="78239"/>
                    <a:pt x="78239" y="94165"/>
                    <a:pt x="58680" y="94165"/>
                  </a:cubicBezTo>
                  <a:cubicBezTo>
                    <a:pt x="52263" y="94165"/>
                    <a:pt x="47083" y="99345"/>
                    <a:pt x="47083" y="105762"/>
                  </a:cubicBezTo>
                  <a:lnTo>
                    <a:pt x="47083" y="141944"/>
                  </a:lnTo>
                  <a:cubicBezTo>
                    <a:pt x="47083" y="148361"/>
                    <a:pt x="52263" y="153540"/>
                    <a:pt x="58680" y="153540"/>
                  </a:cubicBezTo>
                  <a:cubicBezTo>
                    <a:pt x="65096" y="153540"/>
                    <a:pt x="70276" y="148361"/>
                    <a:pt x="70276" y="141944"/>
                  </a:cubicBezTo>
                  <a:lnTo>
                    <a:pt x="70276" y="116199"/>
                  </a:lnTo>
                  <a:cubicBezTo>
                    <a:pt x="97103" y="110787"/>
                    <a:pt x="117359" y="87053"/>
                    <a:pt x="117359" y="58679"/>
                  </a:cubicBezTo>
                  <a:cubicBezTo>
                    <a:pt x="117359" y="26286"/>
                    <a:pt x="90996" y="0"/>
                    <a:pt x="58680" y="0"/>
                  </a:cubicBezTo>
                  <a:cubicBezTo>
                    <a:pt x="26286" y="0"/>
                    <a:pt x="0" y="26363"/>
                    <a:pt x="0" y="58679"/>
                  </a:cubicBezTo>
                  <a:cubicBezTo>
                    <a:pt x="0" y="65096"/>
                    <a:pt x="5257" y="70276"/>
                    <a:pt x="11597" y="7027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3" name="Frihandsfigur: Form 462">
              <a:extLst>
                <a:ext uri="{FF2B5EF4-FFF2-40B4-BE49-F238E27FC236}">
                  <a16:creationId xmlns:a16="http://schemas.microsoft.com/office/drawing/2014/main" id="{6179D8D7-F3F0-418E-9141-2D0333B7C4C9}"/>
                </a:ext>
              </a:extLst>
            </p:cNvPr>
            <p:cNvSpPr/>
            <p:nvPr/>
          </p:nvSpPr>
          <p:spPr>
            <a:xfrm>
              <a:off x="5417670" y="2086101"/>
              <a:ext cx="23193" cy="166451"/>
            </a:xfrm>
            <a:custGeom>
              <a:avLst/>
              <a:gdLst>
                <a:gd name="connsiteX0" fmla="*/ 11597 w 23193"/>
                <a:gd name="connsiteY0" fmla="*/ 166451 h 166451"/>
                <a:gd name="connsiteX1" fmla="*/ 23193 w 23193"/>
                <a:gd name="connsiteY1" fmla="*/ 154855 h 166451"/>
                <a:gd name="connsiteX2" fmla="*/ 23193 w 23193"/>
                <a:gd name="connsiteY2" fmla="*/ 11597 h 166451"/>
                <a:gd name="connsiteX3" fmla="*/ 11597 w 23193"/>
                <a:gd name="connsiteY3" fmla="*/ 0 h 166451"/>
                <a:gd name="connsiteX4" fmla="*/ 0 w 23193"/>
                <a:gd name="connsiteY4" fmla="*/ 11597 h 166451"/>
                <a:gd name="connsiteX5" fmla="*/ 0 w 23193"/>
                <a:gd name="connsiteY5" fmla="*/ 154855 h 166451"/>
                <a:gd name="connsiteX6" fmla="*/ 11597 w 23193"/>
                <a:gd name="connsiteY6" fmla="*/ 166451 h 16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66451">
                  <a:moveTo>
                    <a:pt x="11597" y="166451"/>
                  </a:moveTo>
                  <a:cubicBezTo>
                    <a:pt x="18014" y="166451"/>
                    <a:pt x="23193" y="161271"/>
                    <a:pt x="23193" y="154855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154855"/>
                  </a:lnTo>
                  <a:cubicBezTo>
                    <a:pt x="0" y="161271"/>
                    <a:pt x="5180" y="166451"/>
                    <a:pt x="11597" y="16645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4" name="Frihandsfigur: Form 463">
              <a:extLst>
                <a:ext uri="{FF2B5EF4-FFF2-40B4-BE49-F238E27FC236}">
                  <a16:creationId xmlns:a16="http://schemas.microsoft.com/office/drawing/2014/main" id="{61C6F782-3B12-420A-8CC4-2C991B4B2A0D}"/>
                </a:ext>
              </a:extLst>
            </p:cNvPr>
            <p:cNvSpPr/>
            <p:nvPr/>
          </p:nvSpPr>
          <p:spPr>
            <a:xfrm>
              <a:off x="5108965" y="2201140"/>
              <a:ext cx="27058" cy="27058"/>
            </a:xfrm>
            <a:custGeom>
              <a:avLst/>
              <a:gdLst>
                <a:gd name="connsiteX0" fmla="*/ 27059 w 27058"/>
                <a:gd name="connsiteY0" fmla="*/ 13529 h 27058"/>
                <a:gd name="connsiteX1" fmla="*/ 13530 w 27058"/>
                <a:gd name="connsiteY1" fmla="*/ 27059 h 27058"/>
                <a:gd name="connsiteX2" fmla="*/ 0 w 27058"/>
                <a:gd name="connsiteY2" fmla="*/ 13529 h 27058"/>
                <a:gd name="connsiteX3" fmla="*/ 13530 w 27058"/>
                <a:gd name="connsiteY3" fmla="*/ 0 h 27058"/>
                <a:gd name="connsiteX4" fmla="*/ 27059 w 27058"/>
                <a:gd name="connsiteY4" fmla="*/ 13529 h 2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8" h="27058">
                  <a:moveTo>
                    <a:pt x="27059" y="13529"/>
                  </a:moveTo>
                  <a:cubicBezTo>
                    <a:pt x="27059" y="21002"/>
                    <a:pt x="21002" y="27059"/>
                    <a:pt x="13530" y="27059"/>
                  </a:cubicBezTo>
                  <a:cubicBezTo>
                    <a:pt x="6058" y="27059"/>
                    <a:pt x="0" y="21002"/>
                    <a:pt x="0" y="13529"/>
                  </a:cubicBezTo>
                  <a:cubicBezTo>
                    <a:pt x="0" y="6057"/>
                    <a:pt x="6058" y="0"/>
                    <a:pt x="13530" y="0"/>
                  </a:cubicBezTo>
                  <a:cubicBezTo>
                    <a:pt x="21002" y="0"/>
                    <a:pt x="27059" y="6057"/>
                    <a:pt x="27059" y="1352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5" name="Frihandsfigur: Form 464">
              <a:extLst>
                <a:ext uri="{FF2B5EF4-FFF2-40B4-BE49-F238E27FC236}">
                  <a16:creationId xmlns:a16="http://schemas.microsoft.com/office/drawing/2014/main" id="{6C9E7A37-3736-436E-8018-5C6602A7646D}"/>
                </a:ext>
              </a:extLst>
            </p:cNvPr>
            <p:cNvSpPr/>
            <p:nvPr/>
          </p:nvSpPr>
          <p:spPr>
            <a:xfrm>
              <a:off x="5415737" y="2273581"/>
              <a:ext cx="27058" cy="27058"/>
            </a:xfrm>
            <a:custGeom>
              <a:avLst/>
              <a:gdLst>
                <a:gd name="connsiteX0" fmla="*/ 27059 w 27058"/>
                <a:gd name="connsiteY0" fmla="*/ 13529 h 27058"/>
                <a:gd name="connsiteX1" fmla="*/ 13530 w 27058"/>
                <a:gd name="connsiteY1" fmla="*/ 27059 h 27058"/>
                <a:gd name="connsiteX2" fmla="*/ 0 w 27058"/>
                <a:gd name="connsiteY2" fmla="*/ 13529 h 27058"/>
                <a:gd name="connsiteX3" fmla="*/ 13530 w 27058"/>
                <a:gd name="connsiteY3" fmla="*/ 0 h 27058"/>
                <a:gd name="connsiteX4" fmla="*/ 27059 w 27058"/>
                <a:gd name="connsiteY4" fmla="*/ 13529 h 2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8" h="27058">
                  <a:moveTo>
                    <a:pt x="27059" y="13529"/>
                  </a:moveTo>
                  <a:cubicBezTo>
                    <a:pt x="27059" y="21001"/>
                    <a:pt x="21002" y="27059"/>
                    <a:pt x="13530" y="27059"/>
                  </a:cubicBezTo>
                  <a:cubicBezTo>
                    <a:pt x="6057" y="27059"/>
                    <a:pt x="0" y="21001"/>
                    <a:pt x="0" y="13529"/>
                  </a:cubicBezTo>
                  <a:cubicBezTo>
                    <a:pt x="0" y="6057"/>
                    <a:pt x="6057" y="0"/>
                    <a:pt x="13530" y="0"/>
                  </a:cubicBezTo>
                  <a:cubicBezTo>
                    <a:pt x="21002" y="0"/>
                    <a:pt x="27059" y="6057"/>
                    <a:pt x="27059" y="1352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6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65733" y="2110212"/>
            <a:ext cx="494111" cy="494111"/>
            <a:chOff x="8267521" y="1897616"/>
            <a:chExt cx="573341" cy="573340"/>
          </a:xfrm>
          <a:solidFill>
            <a:srgbClr val="333333"/>
          </a:solidFill>
        </p:grpSpPr>
        <p:grpSp>
          <p:nvGrpSpPr>
            <p:cNvPr id="467" name="Bild 1">
              <a:extLst>
                <a:ext uri="{FF2B5EF4-FFF2-40B4-BE49-F238E27FC236}">
                  <a16:creationId xmlns:a16="http://schemas.microsoft.com/office/drawing/2014/main" id="{014E9455-384A-47B2-9BA2-7AF02A7B6759}"/>
                </a:ext>
              </a:extLst>
            </p:cNvPr>
            <p:cNvGrpSpPr/>
            <p:nvPr/>
          </p:nvGrpSpPr>
          <p:grpSpPr>
            <a:xfrm>
              <a:off x="8267521" y="1897616"/>
              <a:ext cx="573341" cy="573340"/>
              <a:chOff x="8267521" y="1897616"/>
              <a:chExt cx="573341" cy="573340"/>
            </a:xfrm>
            <a:solidFill>
              <a:srgbClr val="333333"/>
            </a:solidFill>
          </p:grpSpPr>
          <p:sp>
            <p:nvSpPr>
              <p:cNvPr id="468" name="Frihandsfigur: Form 467">
                <a:extLst>
                  <a:ext uri="{FF2B5EF4-FFF2-40B4-BE49-F238E27FC236}">
                    <a16:creationId xmlns:a16="http://schemas.microsoft.com/office/drawing/2014/main" id="{88296F89-5A56-40ED-A3A7-9A8B35D8052D}"/>
                  </a:ext>
                </a:extLst>
              </p:cNvPr>
              <p:cNvSpPr/>
              <p:nvPr/>
            </p:nvSpPr>
            <p:spPr>
              <a:xfrm>
                <a:off x="8542363" y="2109449"/>
                <a:ext cx="23193" cy="199308"/>
              </a:xfrm>
              <a:custGeom>
                <a:avLst/>
                <a:gdLst>
                  <a:gd name="connsiteX0" fmla="*/ 11597 w 23193"/>
                  <a:gd name="connsiteY0" fmla="*/ 0 h 199308"/>
                  <a:gd name="connsiteX1" fmla="*/ 0 w 23193"/>
                  <a:gd name="connsiteY1" fmla="*/ 11597 h 199308"/>
                  <a:gd name="connsiteX2" fmla="*/ 0 w 23193"/>
                  <a:gd name="connsiteY2" fmla="*/ 187712 h 199308"/>
                  <a:gd name="connsiteX3" fmla="*/ 11597 w 23193"/>
                  <a:gd name="connsiteY3" fmla="*/ 199309 h 199308"/>
                  <a:gd name="connsiteX4" fmla="*/ 23193 w 23193"/>
                  <a:gd name="connsiteY4" fmla="*/ 187712 h 199308"/>
                  <a:gd name="connsiteX5" fmla="*/ 23193 w 23193"/>
                  <a:gd name="connsiteY5" fmla="*/ 11597 h 199308"/>
                  <a:gd name="connsiteX6" fmla="*/ 11597 w 23193"/>
                  <a:gd name="connsiteY6" fmla="*/ 0 h 199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93" h="199308">
                    <a:moveTo>
                      <a:pt x="11597" y="0"/>
                    </a:moveTo>
                    <a:cubicBezTo>
                      <a:pt x="5179" y="0"/>
                      <a:pt x="0" y="5180"/>
                      <a:pt x="0" y="11597"/>
                    </a:cubicBezTo>
                    <a:lnTo>
                      <a:pt x="0" y="187712"/>
                    </a:lnTo>
                    <a:cubicBezTo>
                      <a:pt x="0" y="194129"/>
                      <a:pt x="5179" y="199309"/>
                      <a:pt x="11597" y="199309"/>
                    </a:cubicBezTo>
                    <a:cubicBezTo>
                      <a:pt x="18013" y="199309"/>
                      <a:pt x="23193" y="194129"/>
                      <a:pt x="23193" y="187712"/>
                    </a:cubicBezTo>
                    <a:lnTo>
                      <a:pt x="23193" y="11597"/>
                    </a:lnTo>
                    <a:cubicBezTo>
                      <a:pt x="23193" y="5180"/>
                      <a:pt x="18013" y="0"/>
                      <a:pt x="11597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469" name="Frihandsfigur: Form 468">
                <a:extLst>
                  <a:ext uri="{FF2B5EF4-FFF2-40B4-BE49-F238E27FC236}">
                    <a16:creationId xmlns:a16="http://schemas.microsoft.com/office/drawing/2014/main" id="{90229232-0436-49CC-A4B1-93DE9FF55A3E}"/>
                  </a:ext>
                </a:extLst>
              </p:cNvPr>
              <p:cNvSpPr/>
              <p:nvPr/>
            </p:nvSpPr>
            <p:spPr>
              <a:xfrm>
                <a:off x="8267521" y="1897616"/>
                <a:ext cx="573341" cy="573340"/>
              </a:xfrm>
              <a:custGeom>
                <a:avLst/>
                <a:gdLst>
                  <a:gd name="connsiteX0" fmla="*/ 286670 w 573341"/>
                  <a:gd name="connsiteY0" fmla="*/ 0 h 573340"/>
                  <a:gd name="connsiteX1" fmla="*/ 0 w 573341"/>
                  <a:gd name="connsiteY1" fmla="*/ 286671 h 573340"/>
                  <a:gd name="connsiteX2" fmla="*/ 286670 w 573341"/>
                  <a:gd name="connsiteY2" fmla="*/ 573341 h 573340"/>
                  <a:gd name="connsiteX3" fmla="*/ 573341 w 573341"/>
                  <a:gd name="connsiteY3" fmla="*/ 286671 h 573340"/>
                  <a:gd name="connsiteX4" fmla="*/ 286670 w 573341"/>
                  <a:gd name="connsiteY4" fmla="*/ 0 h 573340"/>
                  <a:gd name="connsiteX5" fmla="*/ 286670 w 573341"/>
                  <a:gd name="connsiteY5" fmla="*/ 550147 h 573340"/>
                  <a:gd name="connsiteX6" fmla="*/ 23193 w 573341"/>
                  <a:gd name="connsiteY6" fmla="*/ 286671 h 573340"/>
                  <a:gd name="connsiteX7" fmla="*/ 286670 w 573341"/>
                  <a:gd name="connsiteY7" fmla="*/ 23193 h 573340"/>
                  <a:gd name="connsiteX8" fmla="*/ 550148 w 573341"/>
                  <a:gd name="connsiteY8" fmla="*/ 286671 h 573340"/>
                  <a:gd name="connsiteX9" fmla="*/ 286670 w 573341"/>
                  <a:gd name="connsiteY9" fmla="*/ 550147 h 57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3341" h="573340">
                    <a:moveTo>
                      <a:pt x="286670" y="0"/>
                    </a:moveTo>
                    <a:cubicBezTo>
                      <a:pt x="128569" y="0"/>
                      <a:pt x="0" y="128646"/>
                      <a:pt x="0" y="286671"/>
                    </a:cubicBezTo>
                    <a:cubicBezTo>
                      <a:pt x="0" y="444695"/>
                      <a:pt x="128646" y="573341"/>
                      <a:pt x="286670" y="573341"/>
                    </a:cubicBezTo>
                    <a:cubicBezTo>
                      <a:pt x="444695" y="573341"/>
                      <a:pt x="573341" y="444695"/>
                      <a:pt x="573341" y="286671"/>
                    </a:cubicBezTo>
                    <a:cubicBezTo>
                      <a:pt x="573341" y="128646"/>
                      <a:pt x="444772" y="0"/>
                      <a:pt x="286670" y="0"/>
                    </a:cubicBezTo>
                    <a:close/>
                    <a:moveTo>
                      <a:pt x="286670" y="550147"/>
                    </a:moveTo>
                    <a:cubicBezTo>
                      <a:pt x="141403" y="550147"/>
                      <a:pt x="23193" y="431939"/>
                      <a:pt x="23193" y="286671"/>
                    </a:cubicBezTo>
                    <a:cubicBezTo>
                      <a:pt x="23193" y="141403"/>
                      <a:pt x="141403" y="23193"/>
                      <a:pt x="286670" y="23193"/>
                    </a:cubicBezTo>
                    <a:cubicBezTo>
                      <a:pt x="431938" y="23193"/>
                      <a:pt x="550148" y="141403"/>
                      <a:pt x="550148" y="286671"/>
                    </a:cubicBezTo>
                    <a:cubicBezTo>
                      <a:pt x="550148" y="431939"/>
                      <a:pt x="431938" y="550147"/>
                      <a:pt x="286670" y="550147"/>
                    </a:cubicBezTo>
                    <a:close/>
                  </a:path>
                </a:pathLst>
              </a:custGeom>
              <a:solidFill>
                <a:srgbClr val="333333"/>
              </a:solidFill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sp>
          <p:nvSpPr>
            <p:cNvPr id="470" name="Frihandsfigur: Form 469">
              <a:extLst>
                <a:ext uri="{FF2B5EF4-FFF2-40B4-BE49-F238E27FC236}">
                  <a16:creationId xmlns:a16="http://schemas.microsoft.com/office/drawing/2014/main" id="{20139A68-7C92-4CDC-98DC-418E8690B02B}"/>
                </a:ext>
              </a:extLst>
            </p:cNvPr>
            <p:cNvSpPr/>
            <p:nvPr/>
          </p:nvSpPr>
          <p:spPr>
            <a:xfrm>
              <a:off x="8538497" y="204883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3 w 30924"/>
                <a:gd name="connsiteY1" fmla="*/ 30925 h 30924"/>
                <a:gd name="connsiteX2" fmla="*/ 0 w 30924"/>
                <a:gd name="connsiteY2" fmla="*/ 15462 h 30924"/>
                <a:gd name="connsiteX3" fmla="*/ 15463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3" y="30925"/>
                    <a:pt x="15463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3" y="0"/>
                  </a:cubicBezTo>
                  <a:cubicBezTo>
                    <a:pt x="24003" y="0"/>
                    <a:pt x="30925" y="6923"/>
                    <a:pt x="30925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7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71987" y="2110212"/>
            <a:ext cx="494111" cy="494111"/>
            <a:chOff x="9087021" y="1897616"/>
            <a:chExt cx="573341" cy="573340"/>
          </a:xfrm>
          <a:solidFill>
            <a:srgbClr val="333333"/>
          </a:solidFill>
        </p:grpSpPr>
        <p:sp>
          <p:nvSpPr>
            <p:cNvPr id="472" name="Frihandsfigur: Form 471">
              <a:extLst>
                <a:ext uri="{FF2B5EF4-FFF2-40B4-BE49-F238E27FC236}">
                  <a16:creationId xmlns:a16="http://schemas.microsoft.com/office/drawing/2014/main" id="{15D8F73A-D565-4871-8FFE-0EF2F1C5D95C}"/>
                </a:ext>
              </a:extLst>
            </p:cNvPr>
            <p:cNvSpPr/>
            <p:nvPr/>
          </p:nvSpPr>
          <p:spPr>
            <a:xfrm>
              <a:off x="9361863" y="2052625"/>
              <a:ext cx="23193" cy="199308"/>
            </a:xfrm>
            <a:custGeom>
              <a:avLst/>
              <a:gdLst>
                <a:gd name="connsiteX0" fmla="*/ 11597 w 23193"/>
                <a:gd name="connsiteY0" fmla="*/ 199309 h 199308"/>
                <a:gd name="connsiteX1" fmla="*/ 23193 w 23193"/>
                <a:gd name="connsiteY1" fmla="*/ 187712 h 199308"/>
                <a:gd name="connsiteX2" fmla="*/ 23193 w 23193"/>
                <a:gd name="connsiteY2" fmla="*/ 11597 h 199308"/>
                <a:gd name="connsiteX3" fmla="*/ 11597 w 23193"/>
                <a:gd name="connsiteY3" fmla="*/ 0 h 199308"/>
                <a:gd name="connsiteX4" fmla="*/ 0 w 23193"/>
                <a:gd name="connsiteY4" fmla="*/ 11597 h 199308"/>
                <a:gd name="connsiteX5" fmla="*/ 0 w 23193"/>
                <a:gd name="connsiteY5" fmla="*/ 187712 h 199308"/>
                <a:gd name="connsiteX6" fmla="*/ 11597 w 23193"/>
                <a:gd name="connsiteY6" fmla="*/ 199309 h 19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99308">
                  <a:moveTo>
                    <a:pt x="11597" y="199309"/>
                  </a:moveTo>
                  <a:cubicBezTo>
                    <a:pt x="18013" y="199309"/>
                    <a:pt x="23193" y="194129"/>
                    <a:pt x="23193" y="187712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ubicBezTo>
                    <a:pt x="5179" y="0"/>
                    <a:pt x="0" y="5180"/>
                    <a:pt x="0" y="11597"/>
                  </a:cubicBezTo>
                  <a:lnTo>
                    <a:pt x="0" y="187712"/>
                  </a:lnTo>
                  <a:cubicBezTo>
                    <a:pt x="0" y="194129"/>
                    <a:pt x="5179" y="199309"/>
                    <a:pt x="11597" y="19930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3" name="Frihandsfigur: Form 472">
              <a:extLst>
                <a:ext uri="{FF2B5EF4-FFF2-40B4-BE49-F238E27FC236}">
                  <a16:creationId xmlns:a16="http://schemas.microsoft.com/office/drawing/2014/main" id="{8B786928-72AF-4A90-BD88-371733FD7BF9}"/>
                </a:ext>
              </a:extLst>
            </p:cNvPr>
            <p:cNvSpPr/>
            <p:nvPr/>
          </p:nvSpPr>
          <p:spPr>
            <a:xfrm>
              <a:off x="9087021" y="1897616"/>
              <a:ext cx="573341" cy="573340"/>
            </a:xfrm>
            <a:custGeom>
              <a:avLst/>
              <a:gdLst>
                <a:gd name="connsiteX0" fmla="*/ 286670 w 573341"/>
                <a:gd name="connsiteY0" fmla="*/ 0 h 573340"/>
                <a:gd name="connsiteX1" fmla="*/ 0 w 573341"/>
                <a:gd name="connsiteY1" fmla="*/ 286671 h 573340"/>
                <a:gd name="connsiteX2" fmla="*/ 286670 w 573341"/>
                <a:gd name="connsiteY2" fmla="*/ 573341 h 573340"/>
                <a:gd name="connsiteX3" fmla="*/ 573341 w 573341"/>
                <a:gd name="connsiteY3" fmla="*/ 286671 h 573340"/>
                <a:gd name="connsiteX4" fmla="*/ 286670 w 573341"/>
                <a:gd name="connsiteY4" fmla="*/ 0 h 573340"/>
                <a:gd name="connsiteX5" fmla="*/ 286670 w 573341"/>
                <a:gd name="connsiteY5" fmla="*/ 550147 h 573340"/>
                <a:gd name="connsiteX6" fmla="*/ 23193 w 573341"/>
                <a:gd name="connsiteY6" fmla="*/ 286671 h 573340"/>
                <a:gd name="connsiteX7" fmla="*/ 286670 w 573341"/>
                <a:gd name="connsiteY7" fmla="*/ 23193 h 573340"/>
                <a:gd name="connsiteX8" fmla="*/ 550148 w 573341"/>
                <a:gd name="connsiteY8" fmla="*/ 286671 h 573340"/>
                <a:gd name="connsiteX9" fmla="*/ 286670 w 573341"/>
                <a:gd name="connsiteY9" fmla="*/ 550147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1" h="573340">
                  <a:moveTo>
                    <a:pt x="286670" y="0"/>
                  </a:moveTo>
                  <a:cubicBezTo>
                    <a:pt x="128569" y="0"/>
                    <a:pt x="0" y="128646"/>
                    <a:pt x="0" y="286671"/>
                  </a:cubicBezTo>
                  <a:cubicBezTo>
                    <a:pt x="0" y="444695"/>
                    <a:pt x="128646" y="573341"/>
                    <a:pt x="286670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772" y="0"/>
                    <a:pt x="286670" y="0"/>
                  </a:cubicBezTo>
                  <a:close/>
                  <a:moveTo>
                    <a:pt x="286670" y="550147"/>
                  </a:moveTo>
                  <a:cubicBezTo>
                    <a:pt x="141403" y="550147"/>
                    <a:pt x="23193" y="431939"/>
                    <a:pt x="23193" y="286671"/>
                  </a:cubicBezTo>
                  <a:cubicBezTo>
                    <a:pt x="23193" y="141403"/>
                    <a:pt x="141403" y="23193"/>
                    <a:pt x="286670" y="23193"/>
                  </a:cubicBezTo>
                  <a:cubicBezTo>
                    <a:pt x="431938" y="23193"/>
                    <a:pt x="550148" y="141403"/>
                    <a:pt x="550148" y="286671"/>
                  </a:cubicBezTo>
                  <a:cubicBezTo>
                    <a:pt x="550148" y="431939"/>
                    <a:pt x="431938" y="550147"/>
                    <a:pt x="286670" y="55014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4" name="Frihandsfigur: Form 473">
              <a:extLst>
                <a:ext uri="{FF2B5EF4-FFF2-40B4-BE49-F238E27FC236}">
                  <a16:creationId xmlns:a16="http://schemas.microsoft.com/office/drawing/2014/main" id="{8021DD66-1A4A-4D07-964E-11021C241DBE}"/>
                </a:ext>
              </a:extLst>
            </p:cNvPr>
            <p:cNvSpPr/>
            <p:nvPr/>
          </p:nvSpPr>
          <p:spPr>
            <a:xfrm>
              <a:off x="9357997" y="2281699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3 w 30924"/>
                <a:gd name="connsiteY1" fmla="*/ 30925 h 30924"/>
                <a:gd name="connsiteX2" fmla="*/ 0 w 30924"/>
                <a:gd name="connsiteY2" fmla="*/ 15462 h 30924"/>
                <a:gd name="connsiteX3" fmla="*/ 15463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3" y="30925"/>
                    <a:pt x="15463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3" y="0"/>
                  </a:cubicBezTo>
                  <a:cubicBezTo>
                    <a:pt x="24003" y="0"/>
                    <a:pt x="30925" y="6923"/>
                    <a:pt x="30925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7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792149" y="2122405"/>
            <a:ext cx="491446" cy="469725"/>
            <a:chOff x="11547145" y="1911764"/>
            <a:chExt cx="570248" cy="545044"/>
          </a:xfrm>
          <a:solidFill>
            <a:srgbClr val="333333"/>
          </a:solidFill>
        </p:grpSpPr>
        <p:sp>
          <p:nvSpPr>
            <p:cNvPr id="476" name="Frihandsfigur: Form 475">
              <a:extLst>
                <a:ext uri="{FF2B5EF4-FFF2-40B4-BE49-F238E27FC236}">
                  <a16:creationId xmlns:a16="http://schemas.microsoft.com/office/drawing/2014/main" id="{5CFEFB46-4DB5-4C14-BC5E-5620B1C6935A}"/>
                </a:ext>
              </a:extLst>
            </p:cNvPr>
            <p:cNvSpPr/>
            <p:nvPr/>
          </p:nvSpPr>
          <p:spPr>
            <a:xfrm>
              <a:off x="11692723" y="1911764"/>
              <a:ext cx="279093" cy="279094"/>
            </a:xfrm>
            <a:custGeom>
              <a:avLst/>
              <a:gdLst>
                <a:gd name="connsiteX0" fmla="*/ 139546 w 279093"/>
                <a:gd name="connsiteY0" fmla="*/ 279094 h 279094"/>
                <a:gd name="connsiteX1" fmla="*/ 279094 w 279093"/>
                <a:gd name="connsiteY1" fmla="*/ 139547 h 279094"/>
                <a:gd name="connsiteX2" fmla="*/ 139546 w 279093"/>
                <a:gd name="connsiteY2" fmla="*/ 0 h 279094"/>
                <a:gd name="connsiteX3" fmla="*/ 0 w 279093"/>
                <a:gd name="connsiteY3" fmla="*/ 139547 h 279094"/>
                <a:gd name="connsiteX4" fmla="*/ 139546 w 279093"/>
                <a:gd name="connsiteY4" fmla="*/ 279094 h 279094"/>
                <a:gd name="connsiteX5" fmla="*/ 139546 w 279093"/>
                <a:gd name="connsiteY5" fmla="*/ 23271 h 279094"/>
                <a:gd name="connsiteX6" fmla="*/ 255900 w 279093"/>
                <a:gd name="connsiteY6" fmla="*/ 139624 h 279094"/>
                <a:gd name="connsiteX7" fmla="*/ 139546 w 279093"/>
                <a:gd name="connsiteY7" fmla="*/ 255978 h 279094"/>
                <a:gd name="connsiteX8" fmla="*/ 24739 w 279093"/>
                <a:gd name="connsiteY8" fmla="*/ 157483 h 279094"/>
                <a:gd name="connsiteX9" fmla="*/ 92774 w 279093"/>
                <a:gd name="connsiteY9" fmla="*/ 188330 h 279094"/>
                <a:gd name="connsiteX10" fmla="*/ 97490 w 279093"/>
                <a:gd name="connsiteY10" fmla="*/ 200700 h 279094"/>
                <a:gd name="connsiteX11" fmla="*/ 112642 w 279093"/>
                <a:gd name="connsiteY11" fmla="*/ 209359 h 279094"/>
                <a:gd name="connsiteX12" fmla="*/ 115503 w 279093"/>
                <a:gd name="connsiteY12" fmla="*/ 209514 h 279094"/>
                <a:gd name="connsiteX13" fmla="*/ 138078 w 279093"/>
                <a:gd name="connsiteY13" fmla="*/ 189645 h 279094"/>
                <a:gd name="connsiteX14" fmla="*/ 138078 w 279093"/>
                <a:gd name="connsiteY14" fmla="*/ 189645 h 279094"/>
                <a:gd name="connsiteX15" fmla="*/ 133516 w 279093"/>
                <a:gd name="connsiteY15" fmla="*/ 172791 h 279094"/>
                <a:gd name="connsiteX16" fmla="*/ 118363 w 279093"/>
                <a:gd name="connsiteY16" fmla="*/ 164132 h 279094"/>
                <a:gd name="connsiteX17" fmla="*/ 101741 w 279093"/>
                <a:gd name="connsiteY17" fmla="*/ 168616 h 279094"/>
                <a:gd name="connsiteX18" fmla="*/ 23579 w 279093"/>
                <a:gd name="connsiteY18" fmla="*/ 133130 h 279094"/>
                <a:gd name="connsiteX19" fmla="*/ 139546 w 279093"/>
                <a:gd name="connsiteY19" fmla="*/ 23271 h 27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9093" h="279094">
                  <a:moveTo>
                    <a:pt x="139546" y="279094"/>
                  </a:moveTo>
                  <a:cubicBezTo>
                    <a:pt x="216472" y="279094"/>
                    <a:pt x="279094" y="216472"/>
                    <a:pt x="279094" y="139547"/>
                  </a:cubicBezTo>
                  <a:cubicBezTo>
                    <a:pt x="279094" y="62622"/>
                    <a:pt x="216472" y="0"/>
                    <a:pt x="139546" y="0"/>
                  </a:cubicBezTo>
                  <a:cubicBezTo>
                    <a:pt x="62622" y="0"/>
                    <a:pt x="0" y="62622"/>
                    <a:pt x="0" y="139547"/>
                  </a:cubicBezTo>
                  <a:cubicBezTo>
                    <a:pt x="0" y="216472"/>
                    <a:pt x="62622" y="279094"/>
                    <a:pt x="139546" y="279094"/>
                  </a:cubicBezTo>
                  <a:close/>
                  <a:moveTo>
                    <a:pt x="139546" y="23271"/>
                  </a:moveTo>
                  <a:cubicBezTo>
                    <a:pt x="203715" y="23271"/>
                    <a:pt x="255900" y="75456"/>
                    <a:pt x="255900" y="139624"/>
                  </a:cubicBezTo>
                  <a:cubicBezTo>
                    <a:pt x="255900" y="203793"/>
                    <a:pt x="203715" y="255978"/>
                    <a:pt x="139546" y="255978"/>
                  </a:cubicBezTo>
                  <a:cubicBezTo>
                    <a:pt x="81486" y="255978"/>
                    <a:pt x="33321" y="213147"/>
                    <a:pt x="24739" y="157483"/>
                  </a:cubicBezTo>
                  <a:lnTo>
                    <a:pt x="92774" y="188330"/>
                  </a:lnTo>
                  <a:cubicBezTo>
                    <a:pt x="93082" y="192815"/>
                    <a:pt x="94706" y="197067"/>
                    <a:pt x="97490" y="200700"/>
                  </a:cubicBezTo>
                  <a:cubicBezTo>
                    <a:pt x="101200" y="205494"/>
                    <a:pt x="106612" y="208586"/>
                    <a:pt x="112642" y="209359"/>
                  </a:cubicBezTo>
                  <a:cubicBezTo>
                    <a:pt x="113647" y="209514"/>
                    <a:pt x="114575" y="209514"/>
                    <a:pt x="115503" y="209514"/>
                  </a:cubicBezTo>
                  <a:cubicBezTo>
                    <a:pt x="126790" y="209514"/>
                    <a:pt x="136609" y="201087"/>
                    <a:pt x="138078" y="189645"/>
                  </a:cubicBezTo>
                  <a:lnTo>
                    <a:pt x="138078" y="189645"/>
                  </a:lnTo>
                  <a:cubicBezTo>
                    <a:pt x="138851" y="183614"/>
                    <a:pt x="137228" y="177661"/>
                    <a:pt x="133516" y="172791"/>
                  </a:cubicBezTo>
                  <a:cubicBezTo>
                    <a:pt x="129805" y="167998"/>
                    <a:pt x="124394" y="164905"/>
                    <a:pt x="118363" y="164132"/>
                  </a:cubicBezTo>
                  <a:cubicBezTo>
                    <a:pt x="112179" y="163359"/>
                    <a:pt x="106303" y="165137"/>
                    <a:pt x="101741" y="168616"/>
                  </a:cubicBezTo>
                  <a:lnTo>
                    <a:pt x="23579" y="133130"/>
                  </a:lnTo>
                  <a:cubicBezTo>
                    <a:pt x="26904" y="71977"/>
                    <a:pt x="77543" y="23271"/>
                    <a:pt x="139546" y="2327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7" name="Frihandsfigur: Form 476">
              <a:extLst>
                <a:ext uri="{FF2B5EF4-FFF2-40B4-BE49-F238E27FC236}">
                  <a16:creationId xmlns:a16="http://schemas.microsoft.com/office/drawing/2014/main" id="{12C90C50-B771-4BD5-80A0-A2324FC9BE1F}"/>
                </a:ext>
              </a:extLst>
            </p:cNvPr>
            <p:cNvSpPr/>
            <p:nvPr/>
          </p:nvSpPr>
          <p:spPr>
            <a:xfrm>
              <a:off x="11547145" y="2215056"/>
              <a:ext cx="570248" cy="241752"/>
            </a:xfrm>
            <a:custGeom>
              <a:avLst/>
              <a:gdLst>
                <a:gd name="connsiteX0" fmla="*/ 570249 w 570248"/>
                <a:gd name="connsiteY0" fmla="*/ 163127 h 241752"/>
                <a:gd name="connsiteX1" fmla="*/ 398850 w 570248"/>
                <a:gd name="connsiteY1" fmla="*/ 0 h 241752"/>
                <a:gd name="connsiteX2" fmla="*/ 171400 w 570248"/>
                <a:gd name="connsiteY2" fmla="*/ 0 h 241752"/>
                <a:gd name="connsiteX3" fmla="*/ 0 w 570248"/>
                <a:gd name="connsiteY3" fmla="*/ 163668 h 241752"/>
                <a:gd name="connsiteX4" fmla="*/ 0 w 570248"/>
                <a:gd name="connsiteY4" fmla="*/ 230079 h 241752"/>
                <a:gd name="connsiteX5" fmla="*/ 11597 w 570248"/>
                <a:gd name="connsiteY5" fmla="*/ 241675 h 241752"/>
                <a:gd name="connsiteX6" fmla="*/ 23193 w 570248"/>
                <a:gd name="connsiteY6" fmla="*/ 230079 h 241752"/>
                <a:gd name="connsiteX7" fmla="*/ 23193 w 570248"/>
                <a:gd name="connsiteY7" fmla="*/ 164287 h 241752"/>
                <a:gd name="connsiteX8" fmla="*/ 171400 w 570248"/>
                <a:gd name="connsiteY8" fmla="*/ 23271 h 241752"/>
                <a:gd name="connsiteX9" fmla="*/ 398850 w 570248"/>
                <a:gd name="connsiteY9" fmla="*/ 23271 h 241752"/>
                <a:gd name="connsiteX10" fmla="*/ 547055 w 570248"/>
                <a:gd name="connsiteY10" fmla="*/ 163746 h 241752"/>
                <a:gd name="connsiteX11" fmla="*/ 547055 w 570248"/>
                <a:gd name="connsiteY11" fmla="*/ 230156 h 241752"/>
                <a:gd name="connsiteX12" fmla="*/ 558652 w 570248"/>
                <a:gd name="connsiteY12" fmla="*/ 241753 h 241752"/>
                <a:gd name="connsiteX13" fmla="*/ 570249 w 570248"/>
                <a:gd name="connsiteY13" fmla="*/ 230156 h 241752"/>
                <a:gd name="connsiteX14" fmla="*/ 570249 w 570248"/>
                <a:gd name="connsiteY14" fmla="*/ 163127 h 24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0248" h="241752">
                  <a:moveTo>
                    <a:pt x="570249" y="163127"/>
                  </a:moveTo>
                  <a:cubicBezTo>
                    <a:pt x="565688" y="71668"/>
                    <a:pt x="490464" y="0"/>
                    <a:pt x="398850" y="0"/>
                  </a:cubicBezTo>
                  <a:lnTo>
                    <a:pt x="171400" y="0"/>
                  </a:lnTo>
                  <a:cubicBezTo>
                    <a:pt x="79863" y="0"/>
                    <a:pt x="4562" y="71668"/>
                    <a:pt x="0" y="163668"/>
                  </a:cubicBezTo>
                  <a:lnTo>
                    <a:pt x="0" y="230079"/>
                  </a:lnTo>
                  <a:cubicBezTo>
                    <a:pt x="0" y="236496"/>
                    <a:pt x="5180" y="241675"/>
                    <a:pt x="11597" y="241675"/>
                  </a:cubicBezTo>
                  <a:cubicBezTo>
                    <a:pt x="18014" y="241675"/>
                    <a:pt x="23193" y="236496"/>
                    <a:pt x="23193" y="230079"/>
                  </a:cubicBezTo>
                  <a:lnTo>
                    <a:pt x="23193" y="164287"/>
                  </a:lnTo>
                  <a:cubicBezTo>
                    <a:pt x="27136" y="85197"/>
                    <a:pt x="92233" y="23271"/>
                    <a:pt x="171400" y="23271"/>
                  </a:cubicBezTo>
                  <a:lnTo>
                    <a:pt x="398850" y="23271"/>
                  </a:lnTo>
                  <a:cubicBezTo>
                    <a:pt x="478017" y="23271"/>
                    <a:pt x="543190" y="85197"/>
                    <a:pt x="547055" y="163746"/>
                  </a:cubicBezTo>
                  <a:lnTo>
                    <a:pt x="547055" y="230156"/>
                  </a:lnTo>
                  <a:cubicBezTo>
                    <a:pt x="547055" y="236573"/>
                    <a:pt x="552235" y="241753"/>
                    <a:pt x="558652" y="241753"/>
                  </a:cubicBezTo>
                  <a:cubicBezTo>
                    <a:pt x="565069" y="241753"/>
                    <a:pt x="570249" y="236573"/>
                    <a:pt x="570249" y="230156"/>
                  </a:cubicBezTo>
                  <a:lnTo>
                    <a:pt x="570249" y="163127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8" name="Frihandsfigur: Form 477">
              <a:extLst>
                <a:ext uri="{FF2B5EF4-FFF2-40B4-BE49-F238E27FC236}">
                  <a16:creationId xmlns:a16="http://schemas.microsoft.com/office/drawing/2014/main" id="{6B1023A2-C45C-47E0-8299-FFA6C9EB6585}"/>
                </a:ext>
              </a:extLst>
            </p:cNvPr>
            <p:cNvSpPr/>
            <p:nvPr/>
          </p:nvSpPr>
          <p:spPr>
            <a:xfrm>
              <a:off x="11980862" y="2386765"/>
              <a:ext cx="23193" cy="69966"/>
            </a:xfrm>
            <a:custGeom>
              <a:avLst/>
              <a:gdLst>
                <a:gd name="connsiteX0" fmla="*/ 11597 w 23193"/>
                <a:gd name="connsiteY0" fmla="*/ 0 h 69966"/>
                <a:gd name="connsiteX1" fmla="*/ 0 w 23193"/>
                <a:gd name="connsiteY1" fmla="*/ 11597 h 69966"/>
                <a:gd name="connsiteX2" fmla="*/ 0 w 23193"/>
                <a:gd name="connsiteY2" fmla="*/ 58370 h 69966"/>
                <a:gd name="connsiteX3" fmla="*/ 11597 w 23193"/>
                <a:gd name="connsiteY3" fmla="*/ 69967 h 69966"/>
                <a:gd name="connsiteX4" fmla="*/ 23193 w 23193"/>
                <a:gd name="connsiteY4" fmla="*/ 58370 h 69966"/>
                <a:gd name="connsiteX5" fmla="*/ 23193 w 23193"/>
                <a:gd name="connsiteY5" fmla="*/ 11597 h 69966"/>
                <a:gd name="connsiteX6" fmla="*/ 11597 w 23193"/>
                <a:gd name="connsiteY6" fmla="*/ 0 h 6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69966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58370"/>
                  </a:lnTo>
                  <a:cubicBezTo>
                    <a:pt x="0" y="64787"/>
                    <a:pt x="5180" y="69967"/>
                    <a:pt x="11597" y="69967"/>
                  </a:cubicBezTo>
                  <a:cubicBezTo>
                    <a:pt x="18014" y="69967"/>
                    <a:pt x="23193" y="64787"/>
                    <a:pt x="23193" y="58370"/>
                  </a:cubicBezTo>
                  <a:lnTo>
                    <a:pt x="23193" y="11597"/>
                  </a:lnTo>
                  <a:cubicBezTo>
                    <a:pt x="23193" y="5257"/>
                    <a:pt x="17937" y="0"/>
                    <a:pt x="11597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9" name="Frihandsfigur: Form 478">
              <a:extLst>
                <a:ext uri="{FF2B5EF4-FFF2-40B4-BE49-F238E27FC236}">
                  <a16:creationId xmlns:a16="http://schemas.microsoft.com/office/drawing/2014/main" id="{30FE0A7A-AA4D-425E-B9CA-7A3775AD6699}"/>
                </a:ext>
              </a:extLst>
            </p:cNvPr>
            <p:cNvSpPr/>
            <p:nvPr/>
          </p:nvSpPr>
          <p:spPr>
            <a:xfrm>
              <a:off x="11660329" y="2386765"/>
              <a:ext cx="23193" cy="69966"/>
            </a:xfrm>
            <a:custGeom>
              <a:avLst/>
              <a:gdLst>
                <a:gd name="connsiteX0" fmla="*/ 11597 w 23193"/>
                <a:gd name="connsiteY0" fmla="*/ 0 h 69966"/>
                <a:gd name="connsiteX1" fmla="*/ 0 w 23193"/>
                <a:gd name="connsiteY1" fmla="*/ 11597 h 69966"/>
                <a:gd name="connsiteX2" fmla="*/ 0 w 23193"/>
                <a:gd name="connsiteY2" fmla="*/ 58370 h 69966"/>
                <a:gd name="connsiteX3" fmla="*/ 11597 w 23193"/>
                <a:gd name="connsiteY3" fmla="*/ 69967 h 69966"/>
                <a:gd name="connsiteX4" fmla="*/ 23193 w 23193"/>
                <a:gd name="connsiteY4" fmla="*/ 58370 h 69966"/>
                <a:gd name="connsiteX5" fmla="*/ 23193 w 23193"/>
                <a:gd name="connsiteY5" fmla="*/ 11597 h 69966"/>
                <a:gd name="connsiteX6" fmla="*/ 11597 w 23193"/>
                <a:gd name="connsiteY6" fmla="*/ 0 h 6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69966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58370"/>
                  </a:lnTo>
                  <a:cubicBezTo>
                    <a:pt x="0" y="64787"/>
                    <a:pt x="5180" y="69967"/>
                    <a:pt x="11597" y="69967"/>
                  </a:cubicBezTo>
                  <a:cubicBezTo>
                    <a:pt x="18014" y="69967"/>
                    <a:pt x="23193" y="64787"/>
                    <a:pt x="23193" y="58370"/>
                  </a:cubicBezTo>
                  <a:lnTo>
                    <a:pt x="23193" y="11597"/>
                  </a:lnTo>
                  <a:cubicBezTo>
                    <a:pt x="23193" y="5257"/>
                    <a:pt x="18014" y="0"/>
                    <a:pt x="11597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8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80955" y="3499134"/>
            <a:ext cx="445963" cy="567868"/>
            <a:chOff x="9097427" y="3509248"/>
            <a:chExt cx="517472" cy="658924"/>
          </a:xfrm>
          <a:solidFill>
            <a:srgbClr val="333333"/>
          </a:solidFill>
        </p:grpSpPr>
        <p:sp>
          <p:nvSpPr>
            <p:cNvPr id="481" name="Frihandsfigur: Form 480">
              <a:extLst>
                <a:ext uri="{FF2B5EF4-FFF2-40B4-BE49-F238E27FC236}">
                  <a16:creationId xmlns:a16="http://schemas.microsoft.com/office/drawing/2014/main" id="{6642FE18-7699-467D-86D3-B092A5C95FCC}"/>
                </a:ext>
              </a:extLst>
            </p:cNvPr>
            <p:cNvSpPr/>
            <p:nvPr/>
          </p:nvSpPr>
          <p:spPr>
            <a:xfrm>
              <a:off x="9369966" y="3509970"/>
              <a:ext cx="120183" cy="120192"/>
            </a:xfrm>
            <a:custGeom>
              <a:avLst/>
              <a:gdLst>
                <a:gd name="connsiteX0" fmla="*/ 34649 w 120183"/>
                <a:gd name="connsiteY0" fmla="*/ 114549 h 120192"/>
                <a:gd name="connsiteX1" fmla="*/ 60008 w 120183"/>
                <a:gd name="connsiteY1" fmla="*/ 120193 h 120192"/>
                <a:gd name="connsiteX2" fmla="*/ 80573 w 120183"/>
                <a:gd name="connsiteY2" fmla="*/ 116559 h 120192"/>
                <a:gd name="connsiteX3" fmla="*/ 114513 w 120183"/>
                <a:gd name="connsiteY3" fmla="*/ 85480 h 120192"/>
                <a:gd name="connsiteX4" fmla="*/ 116523 w 120183"/>
                <a:gd name="connsiteY4" fmla="*/ 39557 h 120192"/>
                <a:gd name="connsiteX5" fmla="*/ 39520 w 120183"/>
                <a:gd name="connsiteY5" fmla="*/ 3607 h 120192"/>
                <a:gd name="connsiteX6" fmla="*/ 3648 w 120183"/>
                <a:gd name="connsiteY6" fmla="*/ 80610 h 120192"/>
                <a:gd name="connsiteX7" fmla="*/ 34649 w 120183"/>
                <a:gd name="connsiteY7" fmla="*/ 114549 h 120192"/>
                <a:gd name="connsiteX8" fmla="*/ 47483 w 120183"/>
                <a:gd name="connsiteY8" fmla="*/ 25409 h 120192"/>
                <a:gd name="connsiteX9" fmla="*/ 60085 w 120183"/>
                <a:gd name="connsiteY9" fmla="*/ 23167 h 120192"/>
                <a:gd name="connsiteX10" fmla="*/ 94798 w 120183"/>
                <a:gd name="connsiteY10" fmla="*/ 47443 h 120192"/>
                <a:gd name="connsiteX11" fmla="*/ 94798 w 120183"/>
                <a:gd name="connsiteY11" fmla="*/ 47443 h 120192"/>
                <a:gd name="connsiteX12" fmla="*/ 93561 w 120183"/>
                <a:gd name="connsiteY12" fmla="*/ 75662 h 120192"/>
                <a:gd name="connsiteX13" fmla="*/ 72764 w 120183"/>
                <a:gd name="connsiteY13" fmla="*/ 94758 h 120192"/>
                <a:gd name="connsiteX14" fmla="*/ 44546 w 120183"/>
                <a:gd name="connsiteY14" fmla="*/ 93521 h 120192"/>
                <a:gd name="connsiteX15" fmla="*/ 25450 w 120183"/>
                <a:gd name="connsiteY15" fmla="*/ 72724 h 120192"/>
                <a:gd name="connsiteX16" fmla="*/ 47483 w 120183"/>
                <a:gd name="connsiteY16" fmla="*/ 25409 h 12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0183" h="120192">
                  <a:moveTo>
                    <a:pt x="34649" y="114549"/>
                  </a:moveTo>
                  <a:cubicBezTo>
                    <a:pt x="42768" y="118338"/>
                    <a:pt x="51349" y="120193"/>
                    <a:pt x="60008" y="120193"/>
                  </a:cubicBezTo>
                  <a:cubicBezTo>
                    <a:pt x="66966" y="120193"/>
                    <a:pt x="73924" y="118956"/>
                    <a:pt x="80573" y="116559"/>
                  </a:cubicBezTo>
                  <a:cubicBezTo>
                    <a:pt x="95648" y="111070"/>
                    <a:pt x="107709" y="100015"/>
                    <a:pt x="114513" y="85480"/>
                  </a:cubicBezTo>
                  <a:cubicBezTo>
                    <a:pt x="121316" y="70946"/>
                    <a:pt x="122012" y="54633"/>
                    <a:pt x="116523" y="39557"/>
                  </a:cubicBezTo>
                  <a:cubicBezTo>
                    <a:pt x="105157" y="8401"/>
                    <a:pt x="70677" y="-7680"/>
                    <a:pt x="39520" y="3607"/>
                  </a:cubicBezTo>
                  <a:cubicBezTo>
                    <a:pt x="8364" y="14972"/>
                    <a:pt x="-7717" y="49530"/>
                    <a:pt x="3648" y="80610"/>
                  </a:cubicBezTo>
                  <a:cubicBezTo>
                    <a:pt x="9137" y="95685"/>
                    <a:pt x="20115" y="107746"/>
                    <a:pt x="34649" y="114549"/>
                  </a:cubicBezTo>
                  <a:close/>
                  <a:moveTo>
                    <a:pt x="47483" y="25409"/>
                  </a:moveTo>
                  <a:cubicBezTo>
                    <a:pt x="51659" y="23863"/>
                    <a:pt x="55910" y="23167"/>
                    <a:pt x="60085" y="23167"/>
                  </a:cubicBezTo>
                  <a:cubicBezTo>
                    <a:pt x="75161" y="23167"/>
                    <a:pt x="89387" y="32445"/>
                    <a:pt x="94798" y="47443"/>
                  </a:cubicBezTo>
                  <a:cubicBezTo>
                    <a:pt x="94798" y="47443"/>
                    <a:pt x="94798" y="47443"/>
                    <a:pt x="94798" y="47443"/>
                  </a:cubicBezTo>
                  <a:cubicBezTo>
                    <a:pt x="98200" y="56720"/>
                    <a:pt x="97736" y="66694"/>
                    <a:pt x="93561" y="75662"/>
                  </a:cubicBezTo>
                  <a:cubicBezTo>
                    <a:pt x="89387" y="84630"/>
                    <a:pt x="81964" y="91356"/>
                    <a:pt x="72764" y="94758"/>
                  </a:cubicBezTo>
                  <a:cubicBezTo>
                    <a:pt x="63486" y="98082"/>
                    <a:pt x="53514" y="97695"/>
                    <a:pt x="44546" y="93521"/>
                  </a:cubicBezTo>
                  <a:cubicBezTo>
                    <a:pt x="35577" y="89346"/>
                    <a:pt x="28851" y="81924"/>
                    <a:pt x="25450" y="72724"/>
                  </a:cubicBezTo>
                  <a:cubicBezTo>
                    <a:pt x="18492" y="53551"/>
                    <a:pt x="28310" y="32367"/>
                    <a:pt x="47483" y="25409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2" name="Frihandsfigur: Form 481">
              <a:extLst>
                <a:ext uri="{FF2B5EF4-FFF2-40B4-BE49-F238E27FC236}">
                  <a16:creationId xmlns:a16="http://schemas.microsoft.com/office/drawing/2014/main" id="{D2A9EC1F-AB93-484B-8901-7F092DE27C85}"/>
                </a:ext>
              </a:extLst>
            </p:cNvPr>
            <p:cNvSpPr/>
            <p:nvPr/>
          </p:nvSpPr>
          <p:spPr>
            <a:xfrm>
              <a:off x="9245239" y="3640600"/>
              <a:ext cx="369660" cy="527572"/>
            </a:xfrm>
            <a:custGeom>
              <a:avLst/>
              <a:gdLst>
                <a:gd name="connsiteX0" fmla="*/ 366108 w 369660"/>
                <a:gd name="connsiteY0" fmla="*/ 200236 h 527572"/>
                <a:gd name="connsiteX1" fmla="*/ 327529 w 369660"/>
                <a:gd name="connsiteY1" fmla="*/ 113725 h 527572"/>
                <a:gd name="connsiteX2" fmla="*/ 184813 w 369660"/>
                <a:gd name="connsiteY2" fmla="*/ 0 h 527572"/>
                <a:gd name="connsiteX3" fmla="*/ 42096 w 369660"/>
                <a:gd name="connsiteY3" fmla="*/ 113725 h 527572"/>
                <a:gd name="connsiteX4" fmla="*/ 3518 w 369660"/>
                <a:gd name="connsiteY4" fmla="*/ 200236 h 527572"/>
                <a:gd name="connsiteX5" fmla="*/ 22459 w 369660"/>
                <a:gd name="connsiteY5" fmla="*/ 253504 h 527572"/>
                <a:gd name="connsiteX6" fmla="*/ 41091 w 369660"/>
                <a:gd name="connsiteY6" fmla="*/ 257988 h 527572"/>
                <a:gd name="connsiteX7" fmla="*/ 54234 w 369660"/>
                <a:gd name="connsiteY7" fmla="*/ 255823 h 527572"/>
                <a:gd name="connsiteX8" fmla="*/ 78123 w 369660"/>
                <a:gd name="connsiteY8" fmla="*/ 234717 h 527572"/>
                <a:gd name="connsiteX9" fmla="*/ 100002 w 369660"/>
                <a:gd name="connsiteY9" fmla="*/ 189026 h 527572"/>
                <a:gd name="connsiteX10" fmla="*/ 100002 w 369660"/>
                <a:gd name="connsiteY10" fmla="*/ 479408 h 527572"/>
                <a:gd name="connsiteX11" fmla="*/ 148322 w 369660"/>
                <a:gd name="connsiteY11" fmla="*/ 527573 h 527572"/>
                <a:gd name="connsiteX12" fmla="*/ 184890 w 369660"/>
                <a:gd name="connsiteY12" fmla="*/ 510642 h 527572"/>
                <a:gd name="connsiteX13" fmla="*/ 221613 w 369660"/>
                <a:gd name="connsiteY13" fmla="*/ 527573 h 527572"/>
                <a:gd name="connsiteX14" fmla="*/ 269701 w 369660"/>
                <a:gd name="connsiteY14" fmla="*/ 479408 h 527572"/>
                <a:gd name="connsiteX15" fmla="*/ 269701 w 369660"/>
                <a:gd name="connsiteY15" fmla="*/ 189103 h 527572"/>
                <a:gd name="connsiteX16" fmla="*/ 291580 w 369660"/>
                <a:gd name="connsiteY16" fmla="*/ 234795 h 527572"/>
                <a:gd name="connsiteX17" fmla="*/ 315469 w 369660"/>
                <a:gd name="connsiteY17" fmla="*/ 255823 h 527572"/>
                <a:gd name="connsiteX18" fmla="*/ 328612 w 369660"/>
                <a:gd name="connsiteY18" fmla="*/ 257988 h 527572"/>
                <a:gd name="connsiteX19" fmla="*/ 347244 w 369660"/>
                <a:gd name="connsiteY19" fmla="*/ 253504 h 527572"/>
                <a:gd name="connsiteX20" fmla="*/ 366108 w 369660"/>
                <a:gd name="connsiteY20" fmla="*/ 200236 h 527572"/>
                <a:gd name="connsiteX21" fmla="*/ 336652 w 369660"/>
                <a:gd name="connsiteY21" fmla="*/ 232862 h 527572"/>
                <a:gd name="connsiteX22" fmla="*/ 322813 w 369660"/>
                <a:gd name="connsiteY22" fmla="*/ 233867 h 527572"/>
                <a:gd name="connsiteX23" fmla="*/ 312454 w 369660"/>
                <a:gd name="connsiteY23" fmla="*/ 224744 h 527572"/>
                <a:gd name="connsiteX24" fmla="*/ 268541 w 369660"/>
                <a:gd name="connsiteY24" fmla="*/ 133053 h 527572"/>
                <a:gd name="connsiteX25" fmla="*/ 268541 w 369660"/>
                <a:gd name="connsiteY25" fmla="*/ 133130 h 527572"/>
                <a:gd name="connsiteX26" fmla="*/ 258104 w 369660"/>
                <a:gd name="connsiteY26" fmla="*/ 126481 h 527572"/>
                <a:gd name="connsiteX27" fmla="*/ 246507 w 369660"/>
                <a:gd name="connsiteY27" fmla="*/ 138078 h 527572"/>
                <a:gd name="connsiteX28" fmla="*/ 246507 w 369660"/>
                <a:gd name="connsiteY28" fmla="*/ 479408 h 527572"/>
                <a:gd name="connsiteX29" fmla="*/ 221381 w 369660"/>
                <a:gd name="connsiteY29" fmla="*/ 504379 h 527572"/>
                <a:gd name="connsiteX30" fmla="*/ 196487 w 369660"/>
                <a:gd name="connsiteY30" fmla="*/ 479408 h 527572"/>
                <a:gd name="connsiteX31" fmla="*/ 196487 w 369660"/>
                <a:gd name="connsiteY31" fmla="*/ 265178 h 527572"/>
                <a:gd name="connsiteX32" fmla="*/ 184890 w 369660"/>
                <a:gd name="connsiteY32" fmla="*/ 253581 h 527572"/>
                <a:gd name="connsiteX33" fmla="*/ 173293 w 369660"/>
                <a:gd name="connsiteY33" fmla="*/ 265178 h 527572"/>
                <a:gd name="connsiteX34" fmla="*/ 173293 w 369660"/>
                <a:gd name="connsiteY34" fmla="*/ 479408 h 527572"/>
                <a:gd name="connsiteX35" fmla="*/ 173293 w 369660"/>
                <a:gd name="connsiteY35" fmla="*/ 479485 h 527572"/>
                <a:gd name="connsiteX36" fmla="*/ 148167 w 369660"/>
                <a:gd name="connsiteY36" fmla="*/ 504457 h 527572"/>
                <a:gd name="connsiteX37" fmla="*/ 123273 w 369660"/>
                <a:gd name="connsiteY37" fmla="*/ 479485 h 527572"/>
                <a:gd name="connsiteX38" fmla="*/ 123273 w 369660"/>
                <a:gd name="connsiteY38" fmla="*/ 138155 h 527572"/>
                <a:gd name="connsiteX39" fmla="*/ 111677 w 369660"/>
                <a:gd name="connsiteY39" fmla="*/ 126559 h 527572"/>
                <a:gd name="connsiteX40" fmla="*/ 101239 w 369660"/>
                <a:gd name="connsiteY40" fmla="*/ 133208 h 527572"/>
                <a:gd name="connsiteX41" fmla="*/ 101239 w 369660"/>
                <a:gd name="connsiteY41" fmla="*/ 133130 h 527572"/>
                <a:gd name="connsiteX42" fmla="*/ 57326 w 369660"/>
                <a:gd name="connsiteY42" fmla="*/ 224744 h 527572"/>
                <a:gd name="connsiteX43" fmla="*/ 46890 w 369660"/>
                <a:gd name="connsiteY43" fmla="*/ 233867 h 527572"/>
                <a:gd name="connsiteX44" fmla="*/ 33051 w 369660"/>
                <a:gd name="connsiteY44" fmla="*/ 232862 h 527572"/>
                <a:gd name="connsiteX45" fmla="*/ 24779 w 369660"/>
                <a:gd name="connsiteY45" fmla="*/ 209668 h 527572"/>
                <a:gd name="connsiteX46" fmla="*/ 63280 w 369660"/>
                <a:gd name="connsiteY46" fmla="*/ 123312 h 527572"/>
                <a:gd name="connsiteX47" fmla="*/ 184890 w 369660"/>
                <a:gd name="connsiteY47" fmla="*/ 23193 h 527572"/>
                <a:gd name="connsiteX48" fmla="*/ 306501 w 369660"/>
                <a:gd name="connsiteY48" fmla="*/ 123312 h 527572"/>
                <a:gd name="connsiteX49" fmla="*/ 345079 w 369660"/>
                <a:gd name="connsiteY49" fmla="*/ 209668 h 527572"/>
                <a:gd name="connsiteX50" fmla="*/ 336652 w 369660"/>
                <a:gd name="connsiteY50" fmla="*/ 232862 h 52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69660" h="527572">
                  <a:moveTo>
                    <a:pt x="366108" y="200236"/>
                  </a:moveTo>
                  <a:cubicBezTo>
                    <a:pt x="356290" y="178048"/>
                    <a:pt x="341523" y="144804"/>
                    <a:pt x="327529" y="113725"/>
                  </a:cubicBezTo>
                  <a:cubicBezTo>
                    <a:pt x="296760" y="45459"/>
                    <a:pt x="260656" y="0"/>
                    <a:pt x="184813" y="0"/>
                  </a:cubicBezTo>
                  <a:cubicBezTo>
                    <a:pt x="108970" y="0"/>
                    <a:pt x="72866" y="45459"/>
                    <a:pt x="42096" y="113725"/>
                  </a:cubicBezTo>
                  <a:cubicBezTo>
                    <a:pt x="28103" y="144727"/>
                    <a:pt x="13336" y="178048"/>
                    <a:pt x="3518" y="200236"/>
                  </a:cubicBezTo>
                  <a:cubicBezTo>
                    <a:pt x="-5296" y="220183"/>
                    <a:pt x="2976" y="243531"/>
                    <a:pt x="22459" y="253504"/>
                  </a:cubicBezTo>
                  <a:cubicBezTo>
                    <a:pt x="28335" y="256519"/>
                    <a:pt x="34674" y="257988"/>
                    <a:pt x="41091" y="257988"/>
                  </a:cubicBezTo>
                  <a:cubicBezTo>
                    <a:pt x="45498" y="257988"/>
                    <a:pt x="49905" y="257292"/>
                    <a:pt x="54234" y="255823"/>
                  </a:cubicBezTo>
                  <a:cubicBezTo>
                    <a:pt x="64825" y="252267"/>
                    <a:pt x="73252" y="244845"/>
                    <a:pt x="78123" y="234717"/>
                  </a:cubicBezTo>
                  <a:lnTo>
                    <a:pt x="100002" y="189026"/>
                  </a:lnTo>
                  <a:lnTo>
                    <a:pt x="100002" y="479408"/>
                  </a:lnTo>
                  <a:cubicBezTo>
                    <a:pt x="100002" y="505925"/>
                    <a:pt x="121572" y="527573"/>
                    <a:pt x="148322" y="527573"/>
                  </a:cubicBezTo>
                  <a:cubicBezTo>
                    <a:pt x="162934" y="527573"/>
                    <a:pt x="175999" y="521001"/>
                    <a:pt x="184890" y="510642"/>
                  </a:cubicBezTo>
                  <a:cubicBezTo>
                    <a:pt x="193781" y="520924"/>
                    <a:pt x="206924" y="527573"/>
                    <a:pt x="221613" y="527573"/>
                  </a:cubicBezTo>
                  <a:cubicBezTo>
                    <a:pt x="248130" y="527573"/>
                    <a:pt x="269701" y="506003"/>
                    <a:pt x="269701" y="479408"/>
                  </a:cubicBezTo>
                  <a:lnTo>
                    <a:pt x="269701" y="189103"/>
                  </a:lnTo>
                  <a:lnTo>
                    <a:pt x="291580" y="234795"/>
                  </a:lnTo>
                  <a:cubicBezTo>
                    <a:pt x="296450" y="244768"/>
                    <a:pt x="304955" y="252267"/>
                    <a:pt x="315469" y="255823"/>
                  </a:cubicBezTo>
                  <a:cubicBezTo>
                    <a:pt x="319798" y="257292"/>
                    <a:pt x="324205" y="257988"/>
                    <a:pt x="328612" y="257988"/>
                  </a:cubicBezTo>
                  <a:cubicBezTo>
                    <a:pt x="335029" y="257988"/>
                    <a:pt x="341368" y="256442"/>
                    <a:pt x="347244" y="253504"/>
                  </a:cubicBezTo>
                  <a:cubicBezTo>
                    <a:pt x="366649" y="243608"/>
                    <a:pt x="374999" y="220183"/>
                    <a:pt x="366108" y="200236"/>
                  </a:cubicBezTo>
                  <a:close/>
                  <a:moveTo>
                    <a:pt x="336652" y="232862"/>
                  </a:moveTo>
                  <a:cubicBezTo>
                    <a:pt x="332323" y="235026"/>
                    <a:pt x="327452" y="235413"/>
                    <a:pt x="322813" y="233867"/>
                  </a:cubicBezTo>
                  <a:cubicBezTo>
                    <a:pt x="318252" y="232321"/>
                    <a:pt x="314541" y="229074"/>
                    <a:pt x="312454" y="224744"/>
                  </a:cubicBezTo>
                  <a:lnTo>
                    <a:pt x="268541" y="133053"/>
                  </a:lnTo>
                  <a:lnTo>
                    <a:pt x="268541" y="133130"/>
                  </a:lnTo>
                  <a:cubicBezTo>
                    <a:pt x="266685" y="129187"/>
                    <a:pt x="262742" y="126481"/>
                    <a:pt x="258104" y="126481"/>
                  </a:cubicBezTo>
                  <a:cubicBezTo>
                    <a:pt x="251687" y="126481"/>
                    <a:pt x="246507" y="131661"/>
                    <a:pt x="246507" y="138078"/>
                  </a:cubicBezTo>
                  <a:lnTo>
                    <a:pt x="246507" y="479408"/>
                  </a:lnTo>
                  <a:cubicBezTo>
                    <a:pt x="246507" y="493169"/>
                    <a:pt x="235297" y="504379"/>
                    <a:pt x="221381" y="504379"/>
                  </a:cubicBezTo>
                  <a:cubicBezTo>
                    <a:pt x="207619" y="504379"/>
                    <a:pt x="196487" y="493169"/>
                    <a:pt x="196487" y="479408"/>
                  </a:cubicBezTo>
                  <a:lnTo>
                    <a:pt x="196487" y="265178"/>
                  </a:lnTo>
                  <a:cubicBezTo>
                    <a:pt x="196487" y="258761"/>
                    <a:pt x="191307" y="253581"/>
                    <a:pt x="184890" y="253581"/>
                  </a:cubicBezTo>
                  <a:cubicBezTo>
                    <a:pt x="178474" y="253581"/>
                    <a:pt x="173293" y="258761"/>
                    <a:pt x="173293" y="265178"/>
                  </a:cubicBezTo>
                  <a:lnTo>
                    <a:pt x="173293" y="479408"/>
                  </a:lnTo>
                  <a:cubicBezTo>
                    <a:pt x="173293" y="479408"/>
                    <a:pt x="173293" y="479485"/>
                    <a:pt x="173293" y="479485"/>
                  </a:cubicBezTo>
                  <a:cubicBezTo>
                    <a:pt x="173293" y="493247"/>
                    <a:pt x="162084" y="504457"/>
                    <a:pt x="148167" y="504457"/>
                  </a:cubicBezTo>
                  <a:cubicBezTo>
                    <a:pt x="134406" y="504457"/>
                    <a:pt x="123273" y="493247"/>
                    <a:pt x="123273" y="479485"/>
                  </a:cubicBezTo>
                  <a:lnTo>
                    <a:pt x="123273" y="138155"/>
                  </a:lnTo>
                  <a:cubicBezTo>
                    <a:pt x="123273" y="131739"/>
                    <a:pt x="118093" y="126559"/>
                    <a:pt x="111677" y="126559"/>
                  </a:cubicBezTo>
                  <a:cubicBezTo>
                    <a:pt x="107037" y="126559"/>
                    <a:pt x="103095" y="129265"/>
                    <a:pt x="101239" y="133208"/>
                  </a:cubicBezTo>
                  <a:lnTo>
                    <a:pt x="101239" y="133130"/>
                  </a:lnTo>
                  <a:lnTo>
                    <a:pt x="57326" y="224744"/>
                  </a:lnTo>
                  <a:cubicBezTo>
                    <a:pt x="55239" y="229074"/>
                    <a:pt x="51528" y="232398"/>
                    <a:pt x="46890" y="233867"/>
                  </a:cubicBezTo>
                  <a:cubicBezTo>
                    <a:pt x="42328" y="235413"/>
                    <a:pt x="37380" y="235026"/>
                    <a:pt x="33051" y="232862"/>
                  </a:cubicBezTo>
                  <a:cubicBezTo>
                    <a:pt x="24547" y="228532"/>
                    <a:pt x="20991" y="218405"/>
                    <a:pt x="24779" y="209668"/>
                  </a:cubicBezTo>
                  <a:cubicBezTo>
                    <a:pt x="34596" y="187557"/>
                    <a:pt x="49363" y="154313"/>
                    <a:pt x="63280" y="123312"/>
                  </a:cubicBezTo>
                  <a:cubicBezTo>
                    <a:pt x="91884" y="59916"/>
                    <a:pt x="120954" y="23193"/>
                    <a:pt x="184890" y="23193"/>
                  </a:cubicBezTo>
                  <a:cubicBezTo>
                    <a:pt x="248827" y="23193"/>
                    <a:pt x="277896" y="59916"/>
                    <a:pt x="306501" y="123312"/>
                  </a:cubicBezTo>
                  <a:cubicBezTo>
                    <a:pt x="320495" y="154313"/>
                    <a:pt x="335260" y="187557"/>
                    <a:pt x="345079" y="209668"/>
                  </a:cubicBezTo>
                  <a:cubicBezTo>
                    <a:pt x="348790" y="218327"/>
                    <a:pt x="345156" y="228532"/>
                    <a:pt x="336652" y="2328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3" name="Frihandsfigur: Form 482">
              <a:extLst>
                <a:ext uri="{FF2B5EF4-FFF2-40B4-BE49-F238E27FC236}">
                  <a16:creationId xmlns:a16="http://schemas.microsoft.com/office/drawing/2014/main" id="{FF9BC213-74CA-45BD-9555-D77897985A95}"/>
                </a:ext>
              </a:extLst>
            </p:cNvPr>
            <p:cNvSpPr/>
            <p:nvPr/>
          </p:nvSpPr>
          <p:spPr>
            <a:xfrm>
              <a:off x="9144772" y="3569242"/>
              <a:ext cx="90763" cy="90763"/>
            </a:xfrm>
            <a:custGeom>
              <a:avLst/>
              <a:gdLst>
                <a:gd name="connsiteX0" fmla="*/ 45382 w 90763"/>
                <a:gd name="connsiteY0" fmla="*/ 0 h 90763"/>
                <a:gd name="connsiteX1" fmla="*/ 0 w 90763"/>
                <a:gd name="connsiteY1" fmla="*/ 45382 h 90763"/>
                <a:gd name="connsiteX2" fmla="*/ 45382 w 90763"/>
                <a:gd name="connsiteY2" fmla="*/ 90763 h 90763"/>
                <a:gd name="connsiteX3" fmla="*/ 90763 w 90763"/>
                <a:gd name="connsiteY3" fmla="*/ 45382 h 90763"/>
                <a:gd name="connsiteX4" fmla="*/ 45382 w 90763"/>
                <a:gd name="connsiteY4" fmla="*/ 0 h 90763"/>
                <a:gd name="connsiteX5" fmla="*/ 45382 w 90763"/>
                <a:gd name="connsiteY5" fmla="*/ 67493 h 90763"/>
                <a:gd name="connsiteX6" fmla="*/ 23193 w 90763"/>
                <a:gd name="connsiteY6" fmla="*/ 45304 h 90763"/>
                <a:gd name="connsiteX7" fmla="*/ 45382 w 90763"/>
                <a:gd name="connsiteY7" fmla="*/ 23116 h 90763"/>
                <a:gd name="connsiteX8" fmla="*/ 67570 w 90763"/>
                <a:gd name="connsiteY8" fmla="*/ 45304 h 90763"/>
                <a:gd name="connsiteX9" fmla="*/ 45382 w 90763"/>
                <a:gd name="connsiteY9" fmla="*/ 67493 h 9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763" h="90763">
                  <a:moveTo>
                    <a:pt x="45382" y="0"/>
                  </a:moveTo>
                  <a:cubicBezTo>
                    <a:pt x="20410" y="0"/>
                    <a:pt x="0" y="20333"/>
                    <a:pt x="0" y="45382"/>
                  </a:cubicBezTo>
                  <a:cubicBezTo>
                    <a:pt x="0" y="70431"/>
                    <a:pt x="20333" y="90763"/>
                    <a:pt x="45382" y="90763"/>
                  </a:cubicBezTo>
                  <a:cubicBezTo>
                    <a:pt x="70431" y="90763"/>
                    <a:pt x="90763" y="70431"/>
                    <a:pt x="90763" y="45382"/>
                  </a:cubicBezTo>
                  <a:cubicBezTo>
                    <a:pt x="90763" y="20333"/>
                    <a:pt x="70431" y="0"/>
                    <a:pt x="45382" y="0"/>
                  </a:cubicBezTo>
                  <a:close/>
                  <a:moveTo>
                    <a:pt x="45382" y="67493"/>
                  </a:moveTo>
                  <a:cubicBezTo>
                    <a:pt x="33167" y="67493"/>
                    <a:pt x="23193" y="57519"/>
                    <a:pt x="23193" y="45304"/>
                  </a:cubicBezTo>
                  <a:cubicBezTo>
                    <a:pt x="23193" y="33089"/>
                    <a:pt x="33167" y="23116"/>
                    <a:pt x="45382" y="23116"/>
                  </a:cubicBezTo>
                  <a:cubicBezTo>
                    <a:pt x="57598" y="23116"/>
                    <a:pt x="67570" y="33089"/>
                    <a:pt x="67570" y="45304"/>
                  </a:cubicBezTo>
                  <a:cubicBezTo>
                    <a:pt x="67570" y="57519"/>
                    <a:pt x="57598" y="67493"/>
                    <a:pt x="45382" y="67493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4" name="Frihandsfigur: Form 483">
              <a:extLst>
                <a:ext uri="{FF2B5EF4-FFF2-40B4-BE49-F238E27FC236}">
                  <a16:creationId xmlns:a16="http://schemas.microsoft.com/office/drawing/2014/main" id="{59296BCD-17A0-4AE3-9136-25C8DE52925A}"/>
                </a:ext>
              </a:extLst>
            </p:cNvPr>
            <p:cNvSpPr/>
            <p:nvPr/>
          </p:nvSpPr>
          <p:spPr>
            <a:xfrm>
              <a:off x="9178557" y="3509248"/>
              <a:ext cx="23193" cy="43371"/>
            </a:xfrm>
            <a:custGeom>
              <a:avLst/>
              <a:gdLst>
                <a:gd name="connsiteX0" fmla="*/ 11597 w 23193"/>
                <a:gd name="connsiteY0" fmla="*/ 43372 h 43371"/>
                <a:gd name="connsiteX1" fmla="*/ 23193 w 23193"/>
                <a:gd name="connsiteY1" fmla="*/ 31775 h 43371"/>
                <a:gd name="connsiteX2" fmla="*/ 23193 w 23193"/>
                <a:gd name="connsiteY2" fmla="*/ 11597 h 43371"/>
                <a:gd name="connsiteX3" fmla="*/ 11597 w 23193"/>
                <a:gd name="connsiteY3" fmla="*/ 0 h 43371"/>
                <a:gd name="connsiteX4" fmla="*/ 0 w 23193"/>
                <a:gd name="connsiteY4" fmla="*/ 11597 h 43371"/>
                <a:gd name="connsiteX5" fmla="*/ 0 w 23193"/>
                <a:gd name="connsiteY5" fmla="*/ 31775 h 43371"/>
                <a:gd name="connsiteX6" fmla="*/ 11597 w 23193"/>
                <a:gd name="connsiteY6" fmla="*/ 43372 h 4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43371">
                  <a:moveTo>
                    <a:pt x="11597" y="43372"/>
                  </a:moveTo>
                  <a:cubicBezTo>
                    <a:pt x="18014" y="43372"/>
                    <a:pt x="23193" y="38192"/>
                    <a:pt x="23193" y="31775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31775"/>
                  </a:lnTo>
                  <a:cubicBezTo>
                    <a:pt x="0" y="38192"/>
                    <a:pt x="5258" y="43372"/>
                    <a:pt x="11597" y="4337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5" name="Frihandsfigur: Form 484">
              <a:extLst>
                <a:ext uri="{FF2B5EF4-FFF2-40B4-BE49-F238E27FC236}">
                  <a16:creationId xmlns:a16="http://schemas.microsoft.com/office/drawing/2014/main" id="{E4750639-FF02-4463-B42C-96A5A00EEEC0}"/>
                </a:ext>
              </a:extLst>
            </p:cNvPr>
            <p:cNvSpPr/>
            <p:nvPr/>
          </p:nvSpPr>
          <p:spPr>
            <a:xfrm>
              <a:off x="9097427" y="3556179"/>
              <a:ext cx="40694" cy="33241"/>
            </a:xfrm>
            <a:custGeom>
              <a:avLst/>
              <a:gdLst>
                <a:gd name="connsiteX0" fmla="*/ 34899 w 40694"/>
                <a:gd name="connsiteY0" fmla="*/ 11594 h 33241"/>
                <a:gd name="connsiteX1" fmla="*/ 17426 w 40694"/>
                <a:gd name="connsiteY1" fmla="*/ 1544 h 33241"/>
                <a:gd name="connsiteX2" fmla="*/ 1578 w 40694"/>
                <a:gd name="connsiteY2" fmla="*/ 5796 h 33241"/>
                <a:gd name="connsiteX3" fmla="*/ 5830 w 40694"/>
                <a:gd name="connsiteY3" fmla="*/ 21645 h 33241"/>
                <a:gd name="connsiteX4" fmla="*/ 23302 w 40694"/>
                <a:gd name="connsiteY4" fmla="*/ 31695 h 33241"/>
                <a:gd name="connsiteX5" fmla="*/ 29101 w 40694"/>
                <a:gd name="connsiteY5" fmla="*/ 33241 h 33241"/>
                <a:gd name="connsiteX6" fmla="*/ 39151 w 40694"/>
                <a:gd name="connsiteY6" fmla="*/ 27443 h 33241"/>
                <a:gd name="connsiteX7" fmla="*/ 34899 w 40694"/>
                <a:gd name="connsiteY7" fmla="*/ 11594 h 3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94" h="33241">
                  <a:moveTo>
                    <a:pt x="34899" y="11594"/>
                  </a:moveTo>
                  <a:lnTo>
                    <a:pt x="17426" y="1544"/>
                  </a:lnTo>
                  <a:cubicBezTo>
                    <a:pt x="11860" y="-1626"/>
                    <a:pt x="4825" y="229"/>
                    <a:pt x="1578" y="5796"/>
                  </a:cubicBezTo>
                  <a:cubicBezTo>
                    <a:pt x="-1669" y="11362"/>
                    <a:pt x="264" y="18397"/>
                    <a:pt x="5830" y="21645"/>
                  </a:cubicBezTo>
                  <a:lnTo>
                    <a:pt x="23302" y="31695"/>
                  </a:lnTo>
                  <a:cubicBezTo>
                    <a:pt x="25158" y="32777"/>
                    <a:pt x="27090" y="33241"/>
                    <a:pt x="29101" y="33241"/>
                  </a:cubicBezTo>
                  <a:cubicBezTo>
                    <a:pt x="33121" y="33241"/>
                    <a:pt x="36986" y="31154"/>
                    <a:pt x="39151" y="27443"/>
                  </a:cubicBezTo>
                  <a:cubicBezTo>
                    <a:pt x="42320" y="21876"/>
                    <a:pt x="40465" y="14764"/>
                    <a:pt x="34899" y="11594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6" name="Frihandsfigur: Form 485">
              <a:extLst>
                <a:ext uri="{FF2B5EF4-FFF2-40B4-BE49-F238E27FC236}">
                  <a16:creationId xmlns:a16="http://schemas.microsoft.com/office/drawing/2014/main" id="{D88A6C3D-7631-41BE-957A-1EF56AECEFD7}"/>
                </a:ext>
              </a:extLst>
            </p:cNvPr>
            <p:cNvSpPr/>
            <p:nvPr/>
          </p:nvSpPr>
          <p:spPr>
            <a:xfrm>
              <a:off x="9097461" y="3639718"/>
              <a:ext cx="40660" cy="33275"/>
            </a:xfrm>
            <a:custGeom>
              <a:avLst/>
              <a:gdLst>
                <a:gd name="connsiteX0" fmla="*/ 23268 w 40660"/>
                <a:gd name="connsiteY0" fmla="*/ 1578 h 33275"/>
                <a:gd name="connsiteX1" fmla="*/ 5795 w 40660"/>
                <a:gd name="connsiteY1" fmla="*/ 11628 h 33275"/>
                <a:gd name="connsiteX2" fmla="*/ 1544 w 40660"/>
                <a:gd name="connsiteY2" fmla="*/ 27477 h 33275"/>
                <a:gd name="connsiteX3" fmla="*/ 11594 w 40660"/>
                <a:gd name="connsiteY3" fmla="*/ 33276 h 33275"/>
                <a:gd name="connsiteX4" fmla="*/ 17392 w 40660"/>
                <a:gd name="connsiteY4" fmla="*/ 31729 h 33275"/>
                <a:gd name="connsiteX5" fmla="*/ 34864 w 40660"/>
                <a:gd name="connsiteY5" fmla="*/ 21679 h 33275"/>
                <a:gd name="connsiteX6" fmla="*/ 39117 w 40660"/>
                <a:gd name="connsiteY6" fmla="*/ 5830 h 33275"/>
                <a:gd name="connsiteX7" fmla="*/ 23268 w 40660"/>
                <a:gd name="connsiteY7" fmla="*/ 1578 h 3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60" h="33275">
                  <a:moveTo>
                    <a:pt x="23268" y="1578"/>
                  </a:moveTo>
                  <a:lnTo>
                    <a:pt x="5795" y="11628"/>
                  </a:lnTo>
                  <a:cubicBezTo>
                    <a:pt x="229" y="14798"/>
                    <a:pt x="-1626" y="21911"/>
                    <a:pt x="1544" y="27477"/>
                  </a:cubicBezTo>
                  <a:cubicBezTo>
                    <a:pt x="3708" y="31188"/>
                    <a:pt x="7573" y="33276"/>
                    <a:pt x="11594" y="33276"/>
                  </a:cubicBezTo>
                  <a:cubicBezTo>
                    <a:pt x="13526" y="33276"/>
                    <a:pt x="15537" y="32812"/>
                    <a:pt x="17392" y="31729"/>
                  </a:cubicBezTo>
                  <a:lnTo>
                    <a:pt x="34864" y="21679"/>
                  </a:lnTo>
                  <a:cubicBezTo>
                    <a:pt x="40431" y="18509"/>
                    <a:pt x="42286" y="11397"/>
                    <a:pt x="39117" y="5830"/>
                  </a:cubicBezTo>
                  <a:cubicBezTo>
                    <a:pt x="35947" y="264"/>
                    <a:pt x="28834" y="-1669"/>
                    <a:pt x="23268" y="157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7" name="Frihandsfigur: Form 486">
              <a:extLst>
                <a:ext uri="{FF2B5EF4-FFF2-40B4-BE49-F238E27FC236}">
                  <a16:creationId xmlns:a16="http://schemas.microsoft.com/office/drawing/2014/main" id="{861F94A1-EF40-48D3-B9E5-2DB2C14F2761}"/>
                </a:ext>
              </a:extLst>
            </p:cNvPr>
            <p:cNvSpPr/>
            <p:nvPr/>
          </p:nvSpPr>
          <p:spPr>
            <a:xfrm>
              <a:off x="9178557" y="3676473"/>
              <a:ext cx="23193" cy="43371"/>
            </a:xfrm>
            <a:custGeom>
              <a:avLst/>
              <a:gdLst>
                <a:gd name="connsiteX0" fmla="*/ 11597 w 23193"/>
                <a:gd name="connsiteY0" fmla="*/ 0 h 43371"/>
                <a:gd name="connsiteX1" fmla="*/ 0 w 23193"/>
                <a:gd name="connsiteY1" fmla="*/ 11597 h 43371"/>
                <a:gd name="connsiteX2" fmla="*/ 0 w 23193"/>
                <a:gd name="connsiteY2" fmla="*/ 31775 h 43371"/>
                <a:gd name="connsiteX3" fmla="*/ 11597 w 23193"/>
                <a:gd name="connsiteY3" fmla="*/ 43372 h 43371"/>
                <a:gd name="connsiteX4" fmla="*/ 23193 w 23193"/>
                <a:gd name="connsiteY4" fmla="*/ 31775 h 43371"/>
                <a:gd name="connsiteX5" fmla="*/ 23193 w 23193"/>
                <a:gd name="connsiteY5" fmla="*/ 11597 h 43371"/>
                <a:gd name="connsiteX6" fmla="*/ 11597 w 23193"/>
                <a:gd name="connsiteY6" fmla="*/ 0 h 4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43371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31775"/>
                  </a:lnTo>
                  <a:cubicBezTo>
                    <a:pt x="0" y="38192"/>
                    <a:pt x="5180" y="43372"/>
                    <a:pt x="11597" y="43372"/>
                  </a:cubicBezTo>
                  <a:cubicBezTo>
                    <a:pt x="18014" y="43372"/>
                    <a:pt x="23193" y="38192"/>
                    <a:pt x="23193" y="31775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8" name="Frihandsfigur: Form 487">
              <a:extLst>
                <a:ext uri="{FF2B5EF4-FFF2-40B4-BE49-F238E27FC236}">
                  <a16:creationId xmlns:a16="http://schemas.microsoft.com/office/drawing/2014/main" id="{3CD6AE77-296A-4D94-9398-F5C3228DCFE7}"/>
                </a:ext>
              </a:extLst>
            </p:cNvPr>
            <p:cNvSpPr/>
            <p:nvPr/>
          </p:nvSpPr>
          <p:spPr>
            <a:xfrm>
              <a:off x="9242231" y="3639752"/>
              <a:ext cx="40694" cy="33241"/>
            </a:xfrm>
            <a:custGeom>
              <a:avLst/>
              <a:gdLst>
                <a:gd name="connsiteX0" fmla="*/ 5830 w 40694"/>
                <a:gd name="connsiteY0" fmla="*/ 21645 h 33241"/>
                <a:gd name="connsiteX1" fmla="*/ 23302 w 40694"/>
                <a:gd name="connsiteY1" fmla="*/ 31695 h 33241"/>
                <a:gd name="connsiteX2" fmla="*/ 29101 w 40694"/>
                <a:gd name="connsiteY2" fmla="*/ 33241 h 33241"/>
                <a:gd name="connsiteX3" fmla="*/ 39151 w 40694"/>
                <a:gd name="connsiteY3" fmla="*/ 27443 h 33241"/>
                <a:gd name="connsiteX4" fmla="*/ 34899 w 40694"/>
                <a:gd name="connsiteY4" fmla="*/ 11594 h 33241"/>
                <a:gd name="connsiteX5" fmla="*/ 17426 w 40694"/>
                <a:gd name="connsiteY5" fmla="*/ 1544 h 33241"/>
                <a:gd name="connsiteX6" fmla="*/ 1578 w 40694"/>
                <a:gd name="connsiteY6" fmla="*/ 5796 h 33241"/>
                <a:gd name="connsiteX7" fmla="*/ 5830 w 40694"/>
                <a:gd name="connsiteY7" fmla="*/ 21645 h 3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94" h="33241">
                  <a:moveTo>
                    <a:pt x="5830" y="21645"/>
                  </a:moveTo>
                  <a:lnTo>
                    <a:pt x="23302" y="31695"/>
                  </a:lnTo>
                  <a:cubicBezTo>
                    <a:pt x="25158" y="32777"/>
                    <a:pt x="27090" y="33241"/>
                    <a:pt x="29101" y="33241"/>
                  </a:cubicBezTo>
                  <a:cubicBezTo>
                    <a:pt x="33121" y="33241"/>
                    <a:pt x="36986" y="31154"/>
                    <a:pt x="39151" y="27443"/>
                  </a:cubicBezTo>
                  <a:cubicBezTo>
                    <a:pt x="42321" y="21876"/>
                    <a:pt x="40465" y="14841"/>
                    <a:pt x="34899" y="11594"/>
                  </a:cubicBezTo>
                  <a:lnTo>
                    <a:pt x="17426" y="1544"/>
                  </a:lnTo>
                  <a:cubicBezTo>
                    <a:pt x="11860" y="-1626"/>
                    <a:pt x="4825" y="229"/>
                    <a:pt x="1578" y="5796"/>
                  </a:cubicBezTo>
                  <a:cubicBezTo>
                    <a:pt x="-1669" y="11362"/>
                    <a:pt x="264" y="18398"/>
                    <a:pt x="5830" y="2164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9" name="Frihandsfigur: Form 488">
              <a:extLst>
                <a:ext uri="{FF2B5EF4-FFF2-40B4-BE49-F238E27FC236}">
                  <a16:creationId xmlns:a16="http://schemas.microsoft.com/office/drawing/2014/main" id="{92214FEE-397E-441B-AB7B-A9F9282D1F31}"/>
                </a:ext>
              </a:extLst>
            </p:cNvPr>
            <p:cNvSpPr/>
            <p:nvPr/>
          </p:nvSpPr>
          <p:spPr>
            <a:xfrm>
              <a:off x="9242265" y="3556179"/>
              <a:ext cx="40660" cy="33241"/>
            </a:xfrm>
            <a:custGeom>
              <a:avLst/>
              <a:gdLst>
                <a:gd name="connsiteX0" fmla="*/ 11594 w 40660"/>
                <a:gd name="connsiteY0" fmla="*/ 33241 h 33241"/>
                <a:gd name="connsiteX1" fmla="*/ 17392 w 40660"/>
                <a:gd name="connsiteY1" fmla="*/ 31695 h 33241"/>
                <a:gd name="connsiteX2" fmla="*/ 34864 w 40660"/>
                <a:gd name="connsiteY2" fmla="*/ 21645 h 33241"/>
                <a:gd name="connsiteX3" fmla="*/ 39117 w 40660"/>
                <a:gd name="connsiteY3" fmla="*/ 5796 h 33241"/>
                <a:gd name="connsiteX4" fmla="*/ 23268 w 40660"/>
                <a:gd name="connsiteY4" fmla="*/ 1544 h 33241"/>
                <a:gd name="connsiteX5" fmla="*/ 5795 w 40660"/>
                <a:gd name="connsiteY5" fmla="*/ 11594 h 33241"/>
                <a:gd name="connsiteX6" fmla="*/ 1544 w 40660"/>
                <a:gd name="connsiteY6" fmla="*/ 27443 h 33241"/>
                <a:gd name="connsiteX7" fmla="*/ 11594 w 40660"/>
                <a:gd name="connsiteY7" fmla="*/ 33241 h 3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60" h="33241">
                  <a:moveTo>
                    <a:pt x="11594" y="33241"/>
                  </a:moveTo>
                  <a:cubicBezTo>
                    <a:pt x="13526" y="33241"/>
                    <a:pt x="15537" y="32777"/>
                    <a:pt x="17392" y="31695"/>
                  </a:cubicBezTo>
                  <a:lnTo>
                    <a:pt x="34864" y="21645"/>
                  </a:lnTo>
                  <a:cubicBezTo>
                    <a:pt x="40431" y="18475"/>
                    <a:pt x="42287" y="11362"/>
                    <a:pt x="39117" y="5796"/>
                  </a:cubicBezTo>
                  <a:cubicBezTo>
                    <a:pt x="35947" y="229"/>
                    <a:pt x="28834" y="-1626"/>
                    <a:pt x="23268" y="1544"/>
                  </a:cubicBezTo>
                  <a:lnTo>
                    <a:pt x="5795" y="11594"/>
                  </a:lnTo>
                  <a:cubicBezTo>
                    <a:pt x="229" y="14764"/>
                    <a:pt x="-1626" y="21876"/>
                    <a:pt x="1544" y="27443"/>
                  </a:cubicBezTo>
                  <a:cubicBezTo>
                    <a:pt x="3708" y="31154"/>
                    <a:pt x="7573" y="33241"/>
                    <a:pt x="11594" y="3324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9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092744" y="4239834"/>
            <a:ext cx="607128" cy="445606"/>
            <a:chOff x="4933855" y="4368718"/>
            <a:chExt cx="704480" cy="517058"/>
          </a:xfrm>
          <a:solidFill>
            <a:srgbClr val="333333"/>
          </a:solidFill>
        </p:grpSpPr>
        <p:sp>
          <p:nvSpPr>
            <p:cNvPr id="491" name="Frihandsfigur: Form 490">
              <a:extLst>
                <a:ext uri="{FF2B5EF4-FFF2-40B4-BE49-F238E27FC236}">
                  <a16:creationId xmlns:a16="http://schemas.microsoft.com/office/drawing/2014/main" id="{65C205CA-82DC-4A35-AF99-946A0CD5B6DE}"/>
                </a:ext>
              </a:extLst>
            </p:cNvPr>
            <p:cNvSpPr/>
            <p:nvPr/>
          </p:nvSpPr>
          <p:spPr>
            <a:xfrm>
              <a:off x="5088478" y="4615496"/>
              <a:ext cx="120605" cy="199850"/>
            </a:xfrm>
            <a:custGeom>
              <a:avLst/>
              <a:gdLst>
                <a:gd name="connsiteX0" fmla="*/ 60303 w 120605"/>
                <a:gd name="connsiteY0" fmla="*/ 0 h 199850"/>
                <a:gd name="connsiteX1" fmla="*/ 0 w 120605"/>
                <a:gd name="connsiteY1" fmla="*/ 60303 h 199850"/>
                <a:gd name="connsiteX2" fmla="*/ 48706 w 120605"/>
                <a:gd name="connsiteY2" fmla="*/ 119446 h 199850"/>
                <a:gd name="connsiteX3" fmla="*/ 48706 w 120605"/>
                <a:gd name="connsiteY3" fmla="*/ 188253 h 199850"/>
                <a:gd name="connsiteX4" fmla="*/ 60303 w 120605"/>
                <a:gd name="connsiteY4" fmla="*/ 199850 h 199850"/>
                <a:gd name="connsiteX5" fmla="*/ 71899 w 120605"/>
                <a:gd name="connsiteY5" fmla="*/ 188253 h 199850"/>
                <a:gd name="connsiteX6" fmla="*/ 71899 w 120605"/>
                <a:gd name="connsiteY6" fmla="*/ 119446 h 199850"/>
                <a:gd name="connsiteX7" fmla="*/ 120606 w 120605"/>
                <a:gd name="connsiteY7" fmla="*/ 60303 h 199850"/>
                <a:gd name="connsiteX8" fmla="*/ 60303 w 120605"/>
                <a:gd name="connsiteY8" fmla="*/ 0 h 199850"/>
                <a:gd name="connsiteX9" fmla="*/ 71899 w 120605"/>
                <a:gd name="connsiteY9" fmla="*/ 95402 h 199850"/>
                <a:gd name="connsiteX10" fmla="*/ 71899 w 120605"/>
                <a:gd name="connsiteY10" fmla="*/ 73755 h 199850"/>
                <a:gd name="connsiteX11" fmla="*/ 60303 w 120605"/>
                <a:gd name="connsiteY11" fmla="*/ 62159 h 199850"/>
                <a:gd name="connsiteX12" fmla="*/ 48706 w 120605"/>
                <a:gd name="connsiteY12" fmla="*/ 73755 h 199850"/>
                <a:gd name="connsiteX13" fmla="*/ 48706 w 120605"/>
                <a:gd name="connsiteY13" fmla="*/ 95402 h 199850"/>
                <a:gd name="connsiteX14" fmla="*/ 23193 w 120605"/>
                <a:gd name="connsiteY14" fmla="*/ 60303 h 199850"/>
                <a:gd name="connsiteX15" fmla="*/ 60303 w 120605"/>
                <a:gd name="connsiteY15" fmla="*/ 23193 h 199850"/>
                <a:gd name="connsiteX16" fmla="*/ 97413 w 120605"/>
                <a:gd name="connsiteY16" fmla="*/ 60303 h 199850"/>
                <a:gd name="connsiteX17" fmla="*/ 71899 w 120605"/>
                <a:gd name="connsiteY17" fmla="*/ 95402 h 19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0605" h="199850">
                  <a:moveTo>
                    <a:pt x="60303" y="0"/>
                  </a:moveTo>
                  <a:cubicBezTo>
                    <a:pt x="27059" y="0"/>
                    <a:pt x="0" y="27059"/>
                    <a:pt x="0" y="60303"/>
                  </a:cubicBezTo>
                  <a:cubicBezTo>
                    <a:pt x="0" y="89604"/>
                    <a:pt x="21029" y="114034"/>
                    <a:pt x="48706" y="119446"/>
                  </a:cubicBezTo>
                  <a:lnTo>
                    <a:pt x="48706" y="188253"/>
                  </a:lnTo>
                  <a:cubicBezTo>
                    <a:pt x="48706" y="194670"/>
                    <a:pt x="53886" y="199850"/>
                    <a:pt x="60303" y="199850"/>
                  </a:cubicBezTo>
                  <a:cubicBezTo>
                    <a:pt x="66720" y="199850"/>
                    <a:pt x="71899" y="194670"/>
                    <a:pt x="71899" y="188253"/>
                  </a:cubicBezTo>
                  <a:lnTo>
                    <a:pt x="71899" y="119446"/>
                  </a:lnTo>
                  <a:cubicBezTo>
                    <a:pt x="99654" y="114034"/>
                    <a:pt x="120606" y="89527"/>
                    <a:pt x="120606" y="60303"/>
                  </a:cubicBezTo>
                  <a:cubicBezTo>
                    <a:pt x="120606" y="27059"/>
                    <a:pt x="93547" y="0"/>
                    <a:pt x="60303" y="0"/>
                  </a:cubicBezTo>
                  <a:close/>
                  <a:moveTo>
                    <a:pt x="71899" y="95402"/>
                  </a:moveTo>
                  <a:lnTo>
                    <a:pt x="71899" y="73755"/>
                  </a:lnTo>
                  <a:cubicBezTo>
                    <a:pt x="71899" y="67338"/>
                    <a:pt x="66720" y="62159"/>
                    <a:pt x="60303" y="62159"/>
                  </a:cubicBezTo>
                  <a:cubicBezTo>
                    <a:pt x="53886" y="62159"/>
                    <a:pt x="48706" y="67338"/>
                    <a:pt x="48706" y="73755"/>
                  </a:cubicBezTo>
                  <a:lnTo>
                    <a:pt x="48706" y="95402"/>
                  </a:lnTo>
                  <a:cubicBezTo>
                    <a:pt x="33940" y="90532"/>
                    <a:pt x="23193" y="76693"/>
                    <a:pt x="23193" y="60303"/>
                  </a:cubicBezTo>
                  <a:cubicBezTo>
                    <a:pt x="23193" y="39816"/>
                    <a:pt x="39816" y="23193"/>
                    <a:pt x="60303" y="23193"/>
                  </a:cubicBezTo>
                  <a:cubicBezTo>
                    <a:pt x="80790" y="23193"/>
                    <a:pt x="97413" y="39893"/>
                    <a:pt x="97413" y="60303"/>
                  </a:cubicBezTo>
                  <a:cubicBezTo>
                    <a:pt x="97413" y="76693"/>
                    <a:pt x="86666" y="90532"/>
                    <a:pt x="71899" y="9540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2" name="Frihandsfigur: Form 491">
              <a:extLst>
                <a:ext uri="{FF2B5EF4-FFF2-40B4-BE49-F238E27FC236}">
                  <a16:creationId xmlns:a16="http://schemas.microsoft.com/office/drawing/2014/main" id="{ACA639FB-E4B7-4548-8297-AE7BB73AA785}"/>
                </a:ext>
              </a:extLst>
            </p:cNvPr>
            <p:cNvSpPr/>
            <p:nvPr/>
          </p:nvSpPr>
          <p:spPr>
            <a:xfrm>
              <a:off x="4933855" y="4368718"/>
              <a:ext cx="704480" cy="517058"/>
            </a:xfrm>
            <a:custGeom>
              <a:avLst/>
              <a:gdLst>
                <a:gd name="connsiteX0" fmla="*/ 696421 w 704480"/>
                <a:gd name="connsiteY0" fmla="*/ 157174 h 517058"/>
                <a:gd name="connsiteX1" fmla="*/ 679644 w 704480"/>
                <a:gd name="connsiteY1" fmla="*/ 140398 h 517058"/>
                <a:gd name="connsiteX2" fmla="*/ 640602 w 704480"/>
                <a:gd name="connsiteY2" fmla="*/ 140398 h 517058"/>
                <a:gd name="connsiteX3" fmla="*/ 621351 w 704480"/>
                <a:gd name="connsiteY3" fmla="*/ 159648 h 517058"/>
                <a:gd name="connsiteX4" fmla="*/ 594679 w 704480"/>
                <a:gd name="connsiteY4" fmla="*/ 186321 h 517058"/>
                <a:gd name="connsiteX5" fmla="*/ 594679 w 704480"/>
                <a:gd name="connsiteY5" fmla="*/ 65637 h 517058"/>
                <a:gd name="connsiteX6" fmla="*/ 583082 w 704480"/>
                <a:gd name="connsiteY6" fmla="*/ 54041 h 517058"/>
                <a:gd name="connsiteX7" fmla="*/ 130193 w 704480"/>
                <a:gd name="connsiteY7" fmla="*/ 54041 h 517058"/>
                <a:gd name="connsiteX8" fmla="*/ 65637 w 704480"/>
                <a:gd name="connsiteY8" fmla="*/ 0 h 517058"/>
                <a:gd name="connsiteX9" fmla="*/ 0 w 704480"/>
                <a:gd name="connsiteY9" fmla="*/ 65637 h 517058"/>
                <a:gd name="connsiteX10" fmla="*/ 0 w 704480"/>
                <a:gd name="connsiteY10" fmla="*/ 451421 h 517058"/>
                <a:gd name="connsiteX11" fmla="*/ 65637 w 704480"/>
                <a:gd name="connsiteY11" fmla="*/ 517058 h 517058"/>
                <a:gd name="connsiteX12" fmla="*/ 583082 w 704480"/>
                <a:gd name="connsiteY12" fmla="*/ 517058 h 517058"/>
                <a:gd name="connsiteX13" fmla="*/ 594679 w 704480"/>
                <a:gd name="connsiteY13" fmla="*/ 505462 h 517058"/>
                <a:gd name="connsiteX14" fmla="*/ 594679 w 704480"/>
                <a:gd name="connsiteY14" fmla="*/ 297881 h 517058"/>
                <a:gd name="connsiteX15" fmla="*/ 677170 w 704480"/>
                <a:gd name="connsiteY15" fmla="*/ 215389 h 517058"/>
                <a:gd name="connsiteX16" fmla="*/ 696421 w 704480"/>
                <a:gd name="connsiteY16" fmla="*/ 196139 h 517058"/>
                <a:gd name="connsiteX17" fmla="*/ 696421 w 704480"/>
                <a:gd name="connsiteY17" fmla="*/ 157174 h 517058"/>
                <a:gd name="connsiteX18" fmla="*/ 65715 w 704480"/>
                <a:gd name="connsiteY18" fmla="*/ 23271 h 517058"/>
                <a:gd name="connsiteX19" fmla="*/ 108159 w 704480"/>
                <a:gd name="connsiteY19" fmla="*/ 65715 h 517058"/>
                <a:gd name="connsiteX20" fmla="*/ 108159 w 704480"/>
                <a:gd name="connsiteY20" fmla="*/ 401478 h 517058"/>
                <a:gd name="connsiteX21" fmla="*/ 65715 w 704480"/>
                <a:gd name="connsiteY21" fmla="*/ 385861 h 517058"/>
                <a:gd name="connsiteX22" fmla="*/ 23271 w 704480"/>
                <a:gd name="connsiteY22" fmla="*/ 401478 h 517058"/>
                <a:gd name="connsiteX23" fmla="*/ 23271 w 704480"/>
                <a:gd name="connsiteY23" fmla="*/ 65637 h 517058"/>
                <a:gd name="connsiteX24" fmla="*/ 65715 w 704480"/>
                <a:gd name="connsiteY24" fmla="*/ 23271 h 517058"/>
                <a:gd name="connsiteX25" fmla="*/ 571563 w 704480"/>
                <a:gd name="connsiteY25" fmla="*/ 493942 h 517058"/>
                <a:gd name="connsiteX26" fmla="*/ 65715 w 704480"/>
                <a:gd name="connsiteY26" fmla="*/ 493942 h 517058"/>
                <a:gd name="connsiteX27" fmla="*/ 23271 w 704480"/>
                <a:gd name="connsiteY27" fmla="*/ 451498 h 517058"/>
                <a:gd name="connsiteX28" fmla="*/ 65715 w 704480"/>
                <a:gd name="connsiteY28" fmla="*/ 409055 h 517058"/>
                <a:gd name="connsiteX29" fmla="*/ 108159 w 704480"/>
                <a:gd name="connsiteY29" fmla="*/ 451498 h 517058"/>
                <a:gd name="connsiteX30" fmla="*/ 119755 w 704480"/>
                <a:gd name="connsiteY30" fmla="*/ 463095 h 517058"/>
                <a:gd name="connsiteX31" fmla="*/ 131352 w 704480"/>
                <a:gd name="connsiteY31" fmla="*/ 451498 h 517058"/>
                <a:gd name="connsiteX32" fmla="*/ 131352 w 704480"/>
                <a:gd name="connsiteY32" fmla="*/ 77311 h 517058"/>
                <a:gd name="connsiteX33" fmla="*/ 571563 w 704480"/>
                <a:gd name="connsiteY33" fmla="*/ 77311 h 517058"/>
                <a:gd name="connsiteX34" fmla="*/ 571563 w 704480"/>
                <a:gd name="connsiteY34" fmla="*/ 209591 h 517058"/>
                <a:gd name="connsiteX35" fmla="*/ 496648 w 704480"/>
                <a:gd name="connsiteY35" fmla="*/ 284506 h 517058"/>
                <a:gd name="connsiteX36" fmla="*/ 496648 w 704480"/>
                <a:gd name="connsiteY36" fmla="*/ 284583 h 517058"/>
                <a:gd name="connsiteX37" fmla="*/ 494406 w 704480"/>
                <a:gd name="connsiteY37" fmla="*/ 287907 h 517058"/>
                <a:gd name="connsiteX38" fmla="*/ 494020 w 704480"/>
                <a:gd name="connsiteY38" fmla="*/ 288835 h 517058"/>
                <a:gd name="connsiteX39" fmla="*/ 493633 w 704480"/>
                <a:gd name="connsiteY39" fmla="*/ 289686 h 517058"/>
                <a:gd name="connsiteX40" fmla="*/ 478944 w 704480"/>
                <a:gd name="connsiteY40" fmla="*/ 343804 h 517058"/>
                <a:gd name="connsiteX41" fmla="*/ 478944 w 704480"/>
                <a:gd name="connsiteY41" fmla="*/ 344113 h 517058"/>
                <a:gd name="connsiteX42" fmla="*/ 478557 w 704480"/>
                <a:gd name="connsiteY42" fmla="*/ 346819 h 517058"/>
                <a:gd name="connsiteX43" fmla="*/ 478557 w 704480"/>
                <a:gd name="connsiteY43" fmla="*/ 346819 h 517058"/>
                <a:gd name="connsiteX44" fmla="*/ 478557 w 704480"/>
                <a:gd name="connsiteY44" fmla="*/ 346819 h 517058"/>
                <a:gd name="connsiteX45" fmla="*/ 478557 w 704480"/>
                <a:gd name="connsiteY45" fmla="*/ 423512 h 517058"/>
                <a:gd name="connsiteX46" fmla="*/ 441835 w 704480"/>
                <a:gd name="connsiteY46" fmla="*/ 423512 h 517058"/>
                <a:gd name="connsiteX47" fmla="*/ 441835 w 704480"/>
                <a:gd name="connsiteY47" fmla="*/ 301050 h 517058"/>
                <a:gd name="connsiteX48" fmla="*/ 430238 w 704480"/>
                <a:gd name="connsiteY48" fmla="*/ 289454 h 517058"/>
                <a:gd name="connsiteX49" fmla="*/ 371558 w 704480"/>
                <a:gd name="connsiteY49" fmla="*/ 289454 h 517058"/>
                <a:gd name="connsiteX50" fmla="*/ 359962 w 704480"/>
                <a:gd name="connsiteY50" fmla="*/ 301050 h 517058"/>
                <a:gd name="connsiteX51" fmla="*/ 359962 w 704480"/>
                <a:gd name="connsiteY51" fmla="*/ 423512 h 517058"/>
                <a:gd name="connsiteX52" fmla="*/ 319373 w 704480"/>
                <a:gd name="connsiteY52" fmla="*/ 423512 h 517058"/>
                <a:gd name="connsiteX53" fmla="*/ 319373 w 704480"/>
                <a:gd name="connsiteY53" fmla="*/ 231084 h 517058"/>
                <a:gd name="connsiteX54" fmla="*/ 490154 w 704480"/>
                <a:gd name="connsiteY54" fmla="*/ 231084 h 517058"/>
                <a:gd name="connsiteX55" fmla="*/ 501751 w 704480"/>
                <a:gd name="connsiteY55" fmla="*/ 219487 h 517058"/>
                <a:gd name="connsiteX56" fmla="*/ 501751 w 704480"/>
                <a:gd name="connsiteY56" fmla="*/ 136686 h 517058"/>
                <a:gd name="connsiteX57" fmla="*/ 490154 w 704480"/>
                <a:gd name="connsiteY57" fmla="*/ 125090 h 517058"/>
                <a:gd name="connsiteX58" fmla="*/ 307776 w 704480"/>
                <a:gd name="connsiteY58" fmla="*/ 125090 h 517058"/>
                <a:gd name="connsiteX59" fmla="*/ 296180 w 704480"/>
                <a:gd name="connsiteY59" fmla="*/ 136686 h 517058"/>
                <a:gd name="connsiteX60" fmla="*/ 296180 w 704480"/>
                <a:gd name="connsiteY60" fmla="*/ 219487 h 517058"/>
                <a:gd name="connsiteX61" fmla="*/ 296180 w 704480"/>
                <a:gd name="connsiteY61" fmla="*/ 435109 h 517058"/>
                <a:gd name="connsiteX62" fmla="*/ 307776 w 704480"/>
                <a:gd name="connsiteY62" fmla="*/ 446705 h 517058"/>
                <a:gd name="connsiteX63" fmla="*/ 371558 w 704480"/>
                <a:gd name="connsiteY63" fmla="*/ 446705 h 517058"/>
                <a:gd name="connsiteX64" fmla="*/ 430238 w 704480"/>
                <a:gd name="connsiteY64" fmla="*/ 446705 h 517058"/>
                <a:gd name="connsiteX65" fmla="*/ 490154 w 704480"/>
                <a:gd name="connsiteY65" fmla="*/ 446705 h 517058"/>
                <a:gd name="connsiteX66" fmla="*/ 501751 w 704480"/>
                <a:gd name="connsiteY66" fmla="*/ 435109 h 517058"/>
                <a:gd name="connsiteX67" fmla="*/ 501751 w 704480"/>
                <a:gd name="connsiteY67" fmla="*/ 355632 h 517058"/>
                <a:gd name="connsiteX68" fmla="*/ 547287 w 704480"/>
                <a:gd name="connsiteY68" fmla="*/ 343263 h 517058"/>
                <a:gd name="connsiteX69" fmla="*/ 547751 w 704480"/>
                <a:gd name="connsiteY69" fmla="*/ 343108 h 517058"/>
                <a:gd name="connsiteX70" fmla="*/ 549684 w 704480"/>
                <a:gd name="connsiteY70" fmla="*/ 342335 h 517058"/>
                <a:gd name="connsiteX71" fmla="*/ 550380 w 704480"/>
                <a:gd name="connsiteY71" fmla="*/ 341948 h 517058"/>
                <a:gd name="connsiteX72" fmla="*/ 552544 w 704480"/>
                <a:gd name="connsiteY72" fmla="*/ 340325 h 517058"/>
                <a:gd name="connsiteX73" fmla="*/ 552544 w 704480"/>
                <a:gd name="connsiteY73" fmla="*/ 340325 h 517058"/>
                <a:gd name="connsiteX74" fmla="*/ 552544 w 704480"/>
                <a:gd name="connsiteY74" fmla="*/ 340325 h 517058"/>
                <a:gd name="connsiteX75" fmla="*/ 571640 w 704480"/>
                <a:gd name="connsiteY75" fmla="*/ 321229 h 517058"/>
                <a:gd name="connsiteX76" fmla="*/ 571640 w 704480"/>
                <a:gd name="connsiteY76" fmla="*/ 493942 h 517058"/>
                <a:gd name="connsiteX77" fmla="*/ 510719 w 704480"/>
                <a:gd name="connsiteY77" fmla="*/ 314966 h 517058"/>
                <a:gd name="connsiteX78" fmla="*/ 516285 w 704480"/>
                <a:gd name="connsiteY78" fmla="*/ 320533 h 517058"/>
                <a:gd name="connsiteX79" fmla="*/ 521852 w 704480"/>
                <a:gd name="connsiteY79" fmla="*/ 326099 h 517058"/>
                <a:gd name="connsiteX80" fmla="*/ 506622 w 704480"/>
                <a:gd name="connsiteY80" fmla="*/ 330274 h 517058"/>
                <a:gd name="connsiteX81" fmla="*/ 510719 w 704480"/>
                <a:gd name="connsiteY81" fmla="*/ 314966 h 517058"/>
                <a:gd name="connsiteX82" fmla="*/ 418564 w 704480"/>
                <a:gd name="connsiteY82" fmla="*/ 423434 h 517058"/>
                <a:gd name="connsiteX83" fmla="*/ 383078 w 704480"/>
                <a:gd name="connsiteY83" fmla="*/ 423434 h 517058"/>
                <a:gd name="connsiteX84" fmla="*/ 383078 w 704480"/>
                <a:gd name="connsiteY84" fmla="*/ 312570 h 517058"/>
                <a:gd name="connsiteX85" fmla="*/ 418564 w 704480"/>
                <a:gd name="connsiteY85" fmla="*/ 312570 h 517058"/>
                <a:gd name="connsiteX86" fmla="*/ 418564 w 704480"/>
                <a:gd name="connsiteY86" fmla="*/ 423434 h 517058"/>
                <a:gd name="connsiteX87" fmla="*/ 478480 w 704480"/>
                <a:gd name="connsiteY87" fmla="*/ 207813 h 517058"/>
                <a:gd name="connsiteX88" fmla="*/ 319296 w 704480"/>
                <a:gd name="connsiteY88" fmla="*/ 207813 h 517058"/>
                <a:gd name="connsiteX89" fmla="*/ 319296 w 704480"/>
                <a:gd name="connsiteY89" fmla="*/ 148206 h 517058"/>
                <a:gd name="connsiteX90" fmla="*/ 478480 w 704480"/>
                <a:gd name="connsiteY90" fmla="*/ 148206 h 517058"/>
                <a:gd name="connsiteX91" fmla="*/ 478480 w 704480"/>
                <a:gd name="connsiteY91" fmla="*/ 207813 h 517058"/>
                <a:gd name="connsiteX92" fmla="*/ 574965 w 704480"/>
                <a:gd name="connsiteY92" fmla="*/ 284893 h 517058"/>
                <a:gd name="connsiteX93" fmla="*/ 574965 w 704480"/>
                <a:gd name="connsiteY93" fmla="*/ 284893 h 517058"/>
                <a:gd name="connsiteX94" fmla="*/ 544195 w 704480"/>
                <a:gd name="connsiteY94" fmla="*/ 315662 h 517058"/>
                <a:gd name="connsiteX95" fmla="*/ 532675 w 704480"/>
                <a:gd name="connsiteY95" fmla="*/ 304143 h 517058"/>
                <a:gd name="connsiteX96" fmla="*/ 521156 w 704480"/>
                <a:gd name="connsiteY96" fmla="*/ 292624 h 517058"/>
                <a:gd name="connsiteX97" fmla="*/ 591277 w 704480"/>
                <a:gd name="connsiteY97" fmla="*/ 222502 h 517058"/>
                <a:gd name="connsiteX98" fmla="*/ 591277 w 704480"/>
                <a:gd name="connsiteY98" fmla="*/ 222502 h 517058"/>
                <a:gd name="connsiteX99" fmla="*/ 629546 w 704480"/>
                <a:gd name="connsiteY99" fmla="*/ 184233 h 517058"/>
                <a:gd name="connsiteX100" fmla="*/ 652585 w 704480"/>
                <a:gd name="connsiteY100" fmla="*/ 207272 h 517058"/>
                <a:gd name="connsiteX101" fmla="*/ 574965 w 704480"/>
                <a:gd name="connsiteY101" fmla="*/ 284893 h 517058"/>
                <a:gd name="connsiteX102" fmla="*/ 680031 w 704480"/>
                <a:gd name="connsiteY102" fmla="*/ 179826 h 517058"/>
                <a:gd name="connsiteX103" fmla="*/ 668975 w 704480"/>
                <a:gd name="connsiteY103" fmla="*/ 190882 h 517058"/>
                <a:gd name="connsiteX104" fmla="*/ 645936 w 704480"/>
                <a:gd name="connsiteY104" fmla="*/ 167843 h 517058"/>
                <a:gd name="connsiteX105" fmla="*/ 656992 w 704480"/>
                <a:gd name="connsiteY105" fmla="*/ 156788 h 517058"/>
                <a:gd name="connsiteX106" fmla="*/ 660084 w 704480"/>
                <a:gd name="connsiteY106" fmla="*/ 155473 h 517058"/>
                <a:gd name="connsiteX107" fmla="*/ 663177 w 704480"/>
                <a:gd name="connsiteY107" fmla="*/ 156788 h 517058"/>
                <a:gd name="connsiteX108" fmla="*/ 679953 w 704480"/>
                <a:gd name="connsiteY108" fmla="*/ 173564 h 517058"/>
                <a:gd name="connsiteX109" fmla="*/ 680031 w 704480"/>
                <a:gd name="connsiteY109" fmla="*/ 179826 h 51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704480" h="517058">
                  <a:moveTo>
                    <a:pt x="696421" y="157174"/>
                  </a:moveTo>
                  <a:lnTo>
                    <a:pt x="679644" y="140398"/>
                  </a:lnTo>
                  <a:cubicBezTo>
                    <a:pt x="668898" y="129651"/>
                    <a:pt x="651348" y="129651"/>
                    <a:pt x="640602" y="140398"/>
                  </a:cubicBezTo>
                  <a:lnTo>
                    <a:pt x="621351" y="159648"/>
                  </a:lnTo>
                  <a:lnTo>
                    <a:pt x="594679" y="186321"/>
                  </a:lnTo>
                  <a:lnTo>
                    <a:pt x="594679" y="65637"/>
                  </a:lnTo>
                  <a:cubicBezTo>
                    <a:pt x="594679" y="59221"/>
                    <a:pt x="589499" y="54041"/>
                    <a:pt x="583082" y="54041"/>
                  </a:cubicBezTo>
                  <a:lnTo>
                    <a:pt x="130193" y="54041"/>
                  </a:lnTo>
                  <a:cubicBezTo>
                    <a:pt x="124703" y="23348"/>
                    <a:pt x="97876" y="0"/>
                    <a:pt x="65637" y="0"/>
                  </a:cubicBezTo>
                  <a:cubicBezTo>
                    <a:pt x="29456" y="0"/>
                    <a:pt x="0" y="29456"/>
                    <a:pt x="0" y="65637"/>
                  </a:cubicBezTo>
                  <a:lnTo>
                    <a:pt x="0" y="451421"/>
                  </a:lnTo>
                  <a:cubicBezTo>
                    <a:pt x="0" y="487603"/>
                    <a:pt x="29456" y="517058"/>
                    <a:pt x="65637" y="517058"/>
                  </a:cubicBezTo>
                  <a:lnTo>
                    <a:pt x="583082" y="517058"/>
                  </a:lnTo>
                  <a:cubicBezTo>
                    <a:pt x="589499" y="517058"/>
                    <a:pt x="594679" y="511879"/>
                    <a:pt x="594679" y="505462"/>
                  </a:cubicBezTo>
                  <a:lnTo>
                    <a:pt x="594679" y="297881"/>
                  </a:lnTo>
                  <a:lnTo>
                    <a:pt x="677170" y="215389"/>
                  </a:lnTo>
                  <a:lnTo>
                    <a:pt x="696421" y="196139"/>
                  </a:lnTo>
                  <a:cubicBezTo>
                    <a:pt x="707167" y="185470"/>
                    <a:pt x="707167" y="167998"/>
                    <a:pt x="696421" y="157174"/>
                  </a:cubicBezTo>
                  <a:close/>
                  <a:moveTo>
                    <a:pt x="65715" y="23271"/>
                  </a:moveTo>
                  <a:cubicBezTo>
                    <a:pt x="89140" y="23271"/>
                    <a:pt x="108159" y="42290"/>
                    <a:pt x="108159" y="65715"/>
                  </a:cubicBezTo>
                  <a:lnTo>
                    <a:pt x="108159" y="401478"/>
                  </a:lnTo>
                  <a:cubicBezTo>
                    <a:pt x="96717" y="391736"/>
                    <a:pt x="81873" y="385861"/>
                    <a:pt x="65715" y="385861"/>
                  </a:cubicBezTo>
                  <a:cubicBezTo>
                    <a:pt x="49557" y="385861"/>
                    <a:pt x="34713" y="391736"/>
                    <a:pt x="23271" y="401478"/>
                  </a:cubicBezTo>
                  <a:lnTo>
                    <a:pt x="23271" y="65637"/>
                  </a:lnTo>
                  <a:cubicBezTo>
                    <a:pt x="23271" y="42290"/>
                    <a:pt x="42290" y="23271"/>
                    <a:pt x="65715" y="23271"/>
                  </a:cubicBezTo>
                  <a:close/>
                  <a:moveTo>
                    <a:pt x="571563" y="493942"/>
                  </a:moveTo>
                  <a:lnTo>
                    <a:pt x="65715" y="493942"/>
                  </a:lnTo>
                  <a:cubicBezTo>
                    <a:pt x="42290" y="493942"/>
                    <a:pt x="23271" y="474924"/>
                    <a:pt x="23271" y="451498"/>
                  </a:cubicBezTo>
                  <a:cubicBezTo>
                    <a:pt x="23271" y="428073"/>
                    <a:pt x="42290" y="409055"/>
                    <a:pt x="65715" y="409055"/>
                  </a:cubicBezTo>
                  <a:cubicBezTo>
                    <a:pt x="89140" y="409055"/>
                    <a:pt x="108159" y="428073"/>
                    <a:pt x="108159" y="451498"/>
                  </a:cubicBezTo>
                  <a:cubicBezTo>
                    <a:pt x="108159" y="457915"/>
                    <a:pt x="113339" y="463095"/>
                    <a:pt x="119755" y="463095"/>
                  </a:cubicBezTo>
                  <a:cubicBezTo>
                    <a:pt x="126172" y="463095"/>
                    <a:pt x="131352" y="457915"/>
                    <a:pt x="131352" y="451498"/>
                  </a:cubicBezTo>
                  <a:lnTo>
                    <a:pt x="131352" y="77311"/>
                  </a:lnTo>
                  <a:lnTo>
                    <a:pt x="571563" y="77311"/>
                  </a:lnTo>
                  <a:lnTo>
                    <a:pt x="571563" y="209591"/>
                  </a:lnTo>
                  <a:lnTo>
                    <a:pt x="496648" y="284506"/>
                  </a:lnTo>
                  <a:cubicBezTo>
                    <a:pt x="496648" y="284506"/>
                    <a:pt x="496648" y="284506"/>
                    <a:pt x="496648" y="284583"/>
                  </a:cubicBezTo>
                  <a:cubicBezTo>
                    <a:pt x="495720" y="285511"/>
                    <a:pt x="495025" y="286671"/>
                    <a:pt x="494406" y="287907"/>
                  </a:cubicBezTo>
                  <a:cubicBezTo>
                    <a:pt x="494251" y="288217"/>
                    <a:pt x="494097" y="288526"/>
                    <a:pt x="494020" y="288835"/>
                  </a:cubicBezTo>
                  <a:cubicBezTo>
                    <a:pt x="493942" y="289145"/>
                    <a:pt x="493788" y="289376"/>
                    <a:pt x="493633" y="289686"/>
                  </a:cubicBezTo>
                  <a:lnTo>
                    <a:pt x="478944" y="343804"/>
                  </a:lnTo>
                  <a:cubicBezTo>
                    <a:pt x="478944" y="343881"/>
                    <a:pt x="478944" y="343958"/>
                    <a:pt x="478944" y="344113"/>
                  </a:cubicBezTo>
                  <a:cubicBezTo>
                    <a:pt x="478712" y="344963"/>
                    <a:pt x="478557" y="345891"/>
                    <a:pt x="478557" y="346819"/>
                  </a:cubicBezTo>
                  <a:cubicBezTo>
                    <a:pt x="478557" y="346819"/>
                    <a:pt x="478557" y="346819"/>
                    <a:pt x="478557" y="346819"/>
                  </a:cubicBezTo>
                  <a:lnTo>
                    <a:pt x="478557" y="346819"/>
                  </a:lnTo>
                  <a:lnTo>
                    <a:pt x="478557" y="423512"/>
                  </a:lnTo>
                  <a:lnTo>
                    <a:pt x="441835" y="423512"/>
                  </a:lnTo>
                  <a:lnTo>
                    <a:pt x="441835" y="301050"/>
                  </a:lnTo>
                  <a:cubicBezTo>
                    <a:pt x="441835" y="294633"/>
                    <a:pt x="436654" y="289454"/>
                    <a:pt x="430238" y="289454"/>
                  </a:cubicBezTo>
                  <a:lnTo>
                    <a:pt x="371558" y="289454"/>
                  </a:lnTo>
                  <a:cubicBezTo>
                    <a:pt x="365141" y="289454"/>
                    <a:pt x="359962" y="294633"/>
                    <a:pt x="359962" y="301050"/>
                  </a:cubicBezTo>
                  <a:lnTo>
                    <a:pt x="359962" y="423512"/>
                  </a:lnTo>
                  <a:lnTo>
                    <a:pt x="319373" y="423512"/>
                  </a:lnTo>
                  <a:lnTo>
                    <a:pt x="319373" y="231084"/>
                  </a:lnTo>
                  <a:lnTo>
                    <a:pt x="490154" y="231084"/>
                  </a:lnTo>
                  <a:cubicBezTo>
                    <a:pt x="496571" y="231084"/>
                    <a:pt x="501751" y="225904"/>
                    <a:pt x="501751" y="219487"/>
                  </a:cubicBezTo>
                  <a:lnTo>
                    <a:pt x="501751" y="136686"/>
                  </a:lnTo>
                  <a:cubicBezTo>
                    <a:pt x="501751" y="130270"/>
                    <a:pt x="496571" y="125090"/>
                    <a:pt x="490154" y="125090"/>
                  </a:cubicBezTo>
                  <a:lnTo>
                    <a:pt x="307776" y="125090"/>
                  </a:lnTo>
                  <a:cubicBezTo>
                    <a:pt x="301360" y="125090"/>
                    <a:pt x="296180" y="130270"/>
                    <a:pt x="296180" y="136686"/>
                  </a:cubicBezTo>
                  <a:lnTo>
                    <a:pt x="296180" y="219487"/>
                  </a:lnTo>
                  <a:lnTo>
                    <a:pt x="296180" y="435109"/>
                  </a:lnTo>
                  <a:cubicBezTo>
                    <a:pt x="296180" y="441525"/>
                    <a:pt x="301360" y="446705"/>
                    <a:pt x="307776" y="446705"/>
                  </a:cubicBezTo>
                  <a:lnTo>
                    <a:pt x="371558" y="446705"/>
                  </a:lnTo>
                  <a:lnTo>
                    <a:pt x="430238" y="446705"/>
                  </a:lnTo>
                  <a:lnTo>
                    <a:pt x="490154" y="446705"/>
                  </a:lnTo>
                  <a:cubicBezTo>
                    <a:pt x="496571" y="446705"/>
                    <a:pt x="501751" y="441525"/>
                    <a:pt x="501751" y="435109"/>
                  </a:cubicBezTo>
                  <a:lnTo>
                    <a:pt x="501751" y="355632"/>
                  </a:lnTo>
                  <a:lnTo>
                    <a:pt x="547287" y="343263"/>
                  </a:lnTo>
                  <a:cubicBezTo>
                    <a:pt x="547442" y="343185"/>
                    <a:pt x="547596" y="343108"/>
                    <a:pt x="547751" y="343108"/>
                  </a:cubicBezTo>
                  <a:cubicBezTo>
                    <a:pt x="548447" y="342876"/>
                    <a:pt x="549065" y="342644"/>
                    <a:pt x="549684" y="342335"/>
                  </a:cubicBezTo>
                  <a:cubicBezTo>
                    <a:pt x="549916" y="342180"/>
                    <a:pt x="550148" y="342103"/>
                    <a:pt x="550380" y="341948"/>
                  </a:cubicBezTo>
                  <a:cubicBezTo>
                    <a:pt x="551152" y="341484"/>
                    <a:pt x="551848" y="340943"/>
                    <a:pt x="552544" y="340325"/>
                  </a:cubicBezTo>
                  <a:lnTo>
                    <a:pt x="552544" y="340325"/>
                  </a:lnTo>
                  <a:cubicBezTo>
                    <a:pt x="552544" y="340325"/>
                    <a:pt x="552544" y="340325"/>
                    <a:pt x="552544" y="340325"/>
                  </a:cubicBezTo>
                  <a:lnTo>
                    <a:pt x="571640" y="321229"/>
                  </a:lnTo>
                  <a:lnTo>
                    <a:pt x="571640" y="493942"/>
                  </a:lnTo>
                  <a:close/>
                  <a:moveTo>
                    <a:pt x="510719" y="314966"/>
                  </a:moveTo>
                  <a:lnTo>
                    <a:pt x="516285" y="320533"/>
                  </a:lnTo>
                  <a:lnTo>
                    <a:pt x="521852" y="326099"/>
                  </a:lnTo>
                  <a:lnTo>
                    <a:pt x="506622" y="330274"/>
                  </a:lnTo>
                  <a:lnTo>
                    <a:pt x="510719" y="314966"/>
                  </a:lnTo>
                  <a:close/>
                  <a:moveTo>
                    <a:pt x="418564" y="423434"/>
                  </a:moveTo>
                  <a:lnTo>
                    <a:pt x="383078" y="423434"/>
                  </a:lnTo>
                  <a:lnTo>
                    <a:pt x="383078" y="312570"/>
                  </a:lnTo>
                  <a:lnTo>
                    <a:pt x="418564" y="312570"/>
                  </a:lnTo>
                  <a:lnTo>
                    <a:pt x="418564" y="423434"/>
                  </a:lnTo>
                  <a:close/>
                  <a:moveTo>
                    <a:pt x="478480" y="207813"/>
                  </a:moveTo>
                  <a:lnTo>
                    <a:pt x="319296" y="207813"/>
                  </a:lnTo>
                  <a:lnTo>
                    <a:pt x="319296" y="148206"/>
                  </a:lnTo>
                  <a:lnTo>
                    <a:pt x="478480" y="148206"/>
                  </a:lnTo>
                  <a:lnTo>
                    <a:pt x="478480" y="207813"/>
                  </a:lnTo>
                  <a:close/>
                  <a:moveTo>
                    <a:pt x="574965" y="284893"/>
                  </a:moveTo>
                  <a:cubicBezTo>
                    <a:pt x="574965" y="284893"/>
                    <a:pt x="574887" y="284970"/>
                    <a:pt x="574965" y="284893"/>
                  </a:cubicBezTo>
                  <a:lnTo>
                    <a:pt x="544195" y="315662"/>
                  </a:lnTo>
                  <a:lnTo>
                    <a:pt x="532675" y="304143"/>
                  </a:lnTo>
                  <a:lnTo>
                    <a:pt x="521156" y="292624"/>
                  </a:lnTo>
                  <a:lnTo>
                    <a:pt x="591277" y="222502"/>
                  </a:lnTo>
                  <a:cubicBezTo>
                    <a:pt x="591277" y="222502"/>
                    <a:pt x="591277" y="222502"/>
                    <a:pt x="591277" y="222502"/>
                  </a:cubicBezTo>
                  <a:lnTo>
                    <a:pt x="629546" y="184233"/>
                  </a:lnTo>
                  <a:lnTo>
                    <a:pt x="652585" y="207272"/>
                  </a:lnTo>
                  <a:lnTo>
                    <a:pt x="574965" y="284893"/>
                  </a:lnTo>
                  <a:close/>
                  <a:moveTo>
                    <a:pt x="680031" y="179826"/>
                  </a:moveTo>
                  <a:lnTo>
                    <a:pt x="668975" y="190882"/>
                  </a:lnTo>
                  <a:lnTo>
                    <a:pt x="645936" y="167843"/>
                  </a:lnTo>
                  <a:lnTo>
                    <a:pt x="656992" y="156788"/>
                  </a:lnTo>
                  <a:cubicBezTo>
                    <a:pt x="658152" y="155705"/>
                    <a:pt x="659388" y="155473"/>
                    <a:pt x="660084" y="155473"/>
                  </a:cubicBezTo>
                  <a:cubicBezTo>
                    <a:pt x="660780" y="155473"/>
                    <a:pt x="662095" y="155628"/>
                    <a:pt x="663177" y="156788"/>
                  </a:cubicBezTo>
                  <a:lnTo>
                    <a:pt x="679953" y="173564"/>
                  </a:lnTo>
                  <a:cubicBezTo>
                    <a:pt x="681731" y="175342"/>
                    <a:pt x="681731" y="178126"/>
                    <a:pt x="680031" y="17982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9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93440" y="4198059"/>
            <a:ext cx="401105" cy="555808"/>
            <a:chOff x="5862941" y="4320244"/>
            <a:chExt cx="465421" cy="644931"/>
          </a:xfrm>
          <a:solidFill>
            <a:srgbClr val="333333"/>
          </a:solidFill>
        </p:grpSpPr>
        <p:sp>
          <p:nvSpPr>
            <p:cNvPr id="494" name="Frihandsfigur: Form 493">
              <a:extLst>
                <a:ext uri="{FF2B5EF4-FFF2-40B4-BE49-F238E27FC236}">
                  <a16:creationId xmlns:a16="http://schemas.microsoft.com/office/drawing/2014/main" id="{EB31CC7E-3B13-481F-9986-42F967E369F3}"/>
                </a:ext>
              </a:extLst>
            </p:cNvPr>
            <p:cNvSpPr/>
            <p:nvPr/>
          </p:nvSpPr>
          <p:spPr>
            <a:xfrm>
              <a:off x="5862941" y="4320244"/>
              <a:ext cx="465421" cy="644931"/>
            </a:xfrm>
            <a:custGeom>
              <a:avLst/>
              <a:gdLst>
                <a:gd name="connsiteX0" fmla="*/ 122040 w 465421"/>
                <a:gd name="connsiteY0" fmla="*/ 84346 h 644931"/>
                <a:gd name="connsiteX1" fmla="*/ 12954 w 465421"/>
                <a:gd name="connsiteY1" fmla="*/ 189413 h 644931"/>
                <a:gd name="connsiteX2" fmla="*/ 42 w 465421"/>
                <a:gd name="connsiteY2" fmla="*/ 530124 h 644931"/>
                <a:gd name="connsiteX3" fmla="*/ 17669 w 465421"/>
                <a:gd name="connsiteY3" fmla="*/ 576356 h 644931"/>
                <a:gd name="connsiteX4" fmla="*/ 63206 w 465421"/>
                <a:gd name="connsiteY4" fmla="*/ 595684 h 644931"/>
                <a:gd name="connsiteX5" fmla="*/ 86167 w 465421"/>
                <a:gd name="connsiteY5" fmla="*/ 595684 h 644931"/>
                <a:gd name="connsiteX6" fmla="*/ 56712 w 465421"/>
                <a:gd name="connsiteY6" fmla="*/ 625139 h 644931"/>
                <a:gd name="connsiteX7" fmla="*/ 56712 w 465421"/>
                <a:gd name="connsiteY7" fmla="*/ 641529 h 644931"/>
                <a:gd name="connsiteX8" fmla="*/ 64907 w 465421"/>
                <a:gd name="connsiteY8" fmla="*/ 644931 h 644931"/>
                <a:gd name="connsiteX9" fmla="*/ 73102 w 465421"/>
                <a:gd name="connsiteY9" fmla="*/ 641529 h 644931"/>
                <a:gd name="connsiteX10" fmla="*/ 118947 w 465421"/>
                <a:gd name="connsiteY10" fmla="*/ 595684 h 644931"/>
                <a:gd name="connsiteX11" fmla="*/ 346474 w 465421"/>
                <a:gd name="connsiteY11" fmla="*/ 595684 h 644931"/>
                <a:gd name="connsiteX12" fmla="*/ 392320 w 465421"/>
                <a:gd name="connsiteY12" fmla="*/ 641529 h 644931"/>
                <a:gd name="connsiteX13" fmla="*/ 400515 w 465421"/>
                <a:gd name="connsiteY13" fmla="*/ 644931 h 644931"/>
                <a:gd name="connsiteX14" fmla="*/ 408710 w 465421"/>
                <a:gd name="connsiteY14" fmla="*/ 641529 h 644931"/>
                <a:gd name="connsiteX15" fmla="*/ 408710 w 465421"/>
                <a:gd name="connsiteY15" fmla="*/ 625139 h 644931"/>
                <a:gd name="connsiteX16" fmla="*/ 379254 w 465421"/>
                <a:gd name="connsiteY16" fmla="*/ 595684 h 644931"/>
                <a:gd name="connsiteX17" fmla="*/ 402216 w 465421"/>
                <a:gd name="connsiteY17" fmla="*/ 595684 h 644931"/>
                <a:gd name="connsiteX18" fmla="*/ 447753 w 465421"/>
                <a:gd name="connsiteY18" fmla="*/ 576356 h 644931"/>
                <a:gd name="connsiteX19" fmla="*/ 465379 w 465421"/>
                <a:gd name="connsiteY19" fmla="*/ 530124 h 644931"/>
                <a:gd name="connsiteX20" fmla="*/ 452468 w 465421"/>
                <a:gd name="connsiteY20" fmla="*/ 189413 h 644931"/>
                <a:gd name="connsiteX21" fmla="*/ 343382 w 465421"/>
                <a:gd name="connsiteY21" fmla="*/ 84346 h 644931"/>
                <a:gd name="connsiteX22" fmla="*/ 244269 w 465421"/>
                <a:gd name="connsiteY22" fmla="*/ 84346 h 644931"/>
                <a:gd name="connsiteX23" fmla="*/ 244269 w 465421"/>
                <a:gd name="connsiteY23" fmla="*/ 23193 h 644931"/>
                <a:gd name="connsiteX24" fmla="*/ 316787 w 465421"/>
                <a:gd name="connsiteY24" fmla="*/ 23193 h 644931"/>
                <a:gd name="connsiteX25" fmla="*/ 328384 w 465421"/>
                <a:gd name="connsiteY25" fmla="*/ 11597 h 644931"/>
                <a:gd name="connsiteX26" fmla="*/ 316787 w 465421"/>
                <a:gd name="connsiteY26" fmla="*/ 0 h 644931"/>
                <a:gd name="connsiteX27" fmla="*/ 148557 w 465421"/>
                <a:gd name="connsiteY27" fmla="*/ 0 h 644931"/>
                <a:gd name="connsiteX28" fmla="*/ 136961 w 465421"/>
                <a:gd name="connsiteY28" fmla="*/ 11597 h 644931"/>
                <a:gd name="connsiteX29" fmla="*/ 148557 w 465421"/>
                <a:gd name="connsiteY29" fmla="*/ 23193 h 644931"/>
                <a:gd name="connsiteX30" fmla="*/ 221076 w 465421"/>
                <a:gd name="connsiteY30" fmla="*/ 23193 h 644931"/>
                <a:gd name="connsiteX31" fmla="*/ 221076 w 465421"/>
                <a:gd name="connsiteY31" fmla="*/ 84346 h 644931"/>
                <a:gd name="connsiteX32" fmla="*/ 122040 w 465421"/>
                <a:gd name="connsiteY32" fmla="*/ 84346 h 644931"/>
                <a:gd name="connsiteX33" fmla="*/ 431130 w 465421"/>
                <a:gd name="connsiteY33" fmla="*/ 560275 h 644931"/>
                <a:gd name="connsiteX34" fmla="*/ 402293 w 465421"/>
                <a:gd name="connsiteY34" fmla="*/ 572490 h 644931"/>
                <a:gd name="connsiteX35" fmla="*/ 63206 w 465421"/>
                <a:gd name="connsiteY35" fmla="*/ 572490 h 644931"/>
                <a:gd name="connsiteX36" fmla="*/ 34368 w 465421"/>
                <a:gd name="connsiteY36" fmla="*/ 560198 h 644931"/>
                <a:gd name="connsiteX37" fmla="*/ 23236 w 465421"/>
                <a:gd name="connsiteY37" fmla="*/ 530974 h 644931"/>
                <a:gd name="connsiteX38" fmla="*/ 24859 w 465421"/>
                <a:gd name="connsiteY38" fmla="*/ 489149 h 644931"/>
                <a:gd name="connsiteX39" fmla="*/ 111757 w 465421"/>
                <a:gd name="connsiteY39" fmla="*/ 489149 h 644931"/>
                <a:gd name="connsiteX40" fmla="*/ 355056 w 465421"/>
                <a:gd name="connsiteY40" fmla="*/ 489149 h 644931"/>
                <a:gd name="connsiteX41" fmla="*/ 440717 w 465421"/>
                <a:gd name="connsiteY41" fmla="*/ 489149 h 644931"/>
                <a:gd name="connsiteX42" fmla="*/ 442341 w 465421"/>
                <a:gd name="connsiteY42" fmla="*/ 530974 h 644931"/>
                <a:gd name="connsiteX43" fmla="*/ 431130 w 465421"/>
                <a:gd name="connsiteY43" fmla="*/ 560275 h 644931"/>
                <a:gd name="connsiteX44" fmla="*/ 103021 w 465421"/>
                <a:gd name="connsiteY44" fmla="*/ 222657 h 644931"/>
                <a:gd name="connsiteX45" fmla="*/ 105804 w 465421"/>
                <a:gd name="connsiteY45" fmla="*/ 214616 h 644931"/>
                <a:gd name="connsiteX46" fmla="*/ 113613 w 465421"/>
                <a:gd name="connsiteY46" fmla="*/ 211214 h 644931"/>
                <a:gd name="connsiteX47" fmla="*/ 353200 w 465421"/>
                <a:gd name="connsiteY47" fmla="*/ 211214 h 644931"/>
                <a:gd name="connsiteX48" fmla="*/ 361009 w 465421"/>
                <a:gd name="connsiteY48" fmla="*/ 214616 h 644931"/>
                <a:gd name="connsiteX49" fmla="*/ 363792 w 465421"/>
                <a:gd name="connsiteY49" fmla="*/ 222657 h 644931"/>
                <a:gd name="connsiteX50" fmla="*/ 353819 w 465421"/>
                <a:gd name="connsiteY50" fmla="*/ 347205 h 644931"/>
                <a:gd name="connsiteX51" fmla="*/ 112994 w 465421"/>
                <a:gd name="connsiteY51" fmla="*/ 347205 h 644931"/>
                <a:gd name="connsiteX52" fmla="*/ 103021 w 465421"/>
                <a:gd name="connsiteY52" fmla="*/ 222657 h 644931"/>
                <a:gd name="connsiteX53" fmla="*/ 114772 w 465421"/>
                <a:gd name="connsiteY53" fmla="*/ 370476 h 644931"/>
                <a:gd name="connsiteX54" fmla="*/ 351886 w 465421"/>
                <a:gd name="connsiteY54" fmla="*/ 370476 h 644931"/>
                <a:gd name="connsiteX55" fmla="*/ 344233 w 465421"/>
                <a:gd name="connsiteY55" fmla="*/ 466033 h 644931"/>
                <a:gd name="connsiteX56" fmla="*/ 122349 w 465421"/>
                <a:gd name="connsiteY56" fmla="*/ 466033 h 644931"/>
                <a:gd name="connsiteX57" fmla="*/ 114772 w 465421"/>
                <a:gd name="connsiteY57" fmla="*/ 370476 h 644931"/>
                <a:gd name="connsiteX58" fmla="*/ 429352 w 465421"/>
                <a:gd name="connsiteY58" fmla="*/ 190341 h 644931"/>
                <a:gd name="connsiteX59" fmla="*/ 439789 w 465421"/>
                <a:gd name="connsiteY59" fmla="*/ 466033 h 644931"/>
                <a:gd name="connsiteX60" fmla="*/ 367581 w 465421"/>
                <a:gd name="connsiteY60" fmla="*/ 466033 h 644931"/>
                <a:gd name="connsiteX61" fmla="*/ 386831 w 465421"/>
                <a:gd name="connsiteY61" fmla="*/ 224589 h 644931"/>
                <a:gd name="connsiteX62" fmla="*/ 377940 w 465421"/>
                <a:gd name="connsiteY62" fmla="*/ 198999 h 644931"/>
                <a:gd name="connsiteX63" fmla="*/ 353124 w 465421"/>
                <a:gd name="connsiteY63" fmla="*/ 188098 h 644931"/>
                <a:gd name="connsiteX64" fmla="*/ 113535 w 465421"/>
                <a:gd name="connsiteY64" fmla="*/ 188098 h 644931"/>
                <a:gd name="connsiteX65" fmla="*/ 88719 w 465421"/>
                <a:gd name="connsiteY65" fmla="*/ 198999 h 644931"/>
                <a:gd name="connsiteX66" fmla="*/ 79828 w 465421"/>
                <a:gd name="connsiteY66" fmla="*/ 224589 h 644931"/>
                <a:gd name="connsiteX67" fmla="*/ 99155 w 465421"/>
                <a:gd name="connsiteY67" fmla="*/ 466110 h 644931"/>
                <a:gd name="connsiteX68" fmla="*/ 25632 w 465421"/>
                <a:gd name="connsiteY68" fmla="*/ 466110 h 644931"/>
                <a:gd name="connsiteX69" fmla="*/ 36070 w 465421"/>
                <a:gd name="connsiteY69" fmla="*/ 190417 h 644931"/>
                <a:gd name="connsiteX70" fmla="*/ 122040 w 465421"/>
                <a:gd name="connsiteY70" fmla="*/ 107695 h 644931"/>
                <a:gd name="connsiteX71" fmla="*/ 343382 w 465421"/>
                <a:gd name="connsiteY71" fmla="*/ 107695 h 644931"/>
                <a:gd name="connsiteX72" fmla="*/ 429352 w 465421"/>
                <a:gd name="connsiteY72" fmla="*/ 190341 h 64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65421" h="644931">
                  <a:moveTo>
                    <a:pt x="122040" y="84346"/>
                  </a:moveTo>
                  <a:cubicBezTo>
                    <a:pt x="63051" y="84346"/>
                    <a:pt x="15118" y="130501"/>
                    <a:pt x="12954" y="189413"/>
                  </a:cubicBezTo>
                  <a:lnTo>
                    <a:pt x="42" y="530124"/>
                  </a:lnTo>
                  <a:cubicBezTo>
                    <a:pt x="-576" y="547442"/>
                    <a:pt x="5609" y="563832"/>
                    <a:pt x="17669" y="576356"/>
                  </a:cubicBezTo>
                  <a:cubicBezTo>
                    <a:pt x="29730" y="588880"/>
                    <a:pt x="45888" y="595684"/>
                    <a:pt x="63206" y="595684"/>
                  </a:cubicBezTo>
                  <a:lnTo>
                    <a:pt x="86167" y="595684"/>
                  </a:lnTo>
                  <a:lnTo>
                    <a:pt x="56712" y="625139"/>
                  </a:lnTo>
                  <a:cubicBezTo>
                    <a:pt x="52150" y="629701"/>
                    <a:pt x="52150" y="637045"/>
                    <a:pt x="56712" y="641529"/>
                  </a:cubicBezTo>
                  <a:cubicBezTo>
                    <a:pt x="58953" y="643771"/>
                    <a:pt x="61969" y="644931"/>
                    <a:pt x="64907" y="644931"/>
                  </a:cubicBezTo>
                  <a:cubicBezTo>
                    <a:pt x="67844" y="644931"/>
                    <a:pt x="70860" y="643771"/>
                    <a:pt x="73102" y="641529"/>
                  </a:cubicBezTo>
                  <a:lnTo>
                    <a:pt x="118947" y="595684"/>
                  </a:lnTo>
                  <a:lnTo>
                    <a:pt x="346474" y="595684"/>
                  </a:lnTo>
                  <a:lnTo>
                    <a:pt x="392320" y="641529"/>
                  </a:lnTo>
                  <a:cubicBezTo>
                    <a:pt x="394562" y="643771"/>
                    <a:pt x="397578" y="644931"/>
                    <a:pt x="400515" y="644931"/>
                  </a:cubicBezTo>
                  <a:cubicBezTo>
                    <a:pt x="403453" y="644931"/>
                    <a:pt x="406468" y="643771"/>
                    <a:pt x="408710" y="641529"/>
                  </a:cubicBezTo>
                  <a:cubicBezTo>
                    <a:pt x="413271" y="636968"/>
                    <a:pt x="413271" y="629623"/>
                    <a:pt x="408710" y="625139"/>
                  </a:cubicBezTo>
                  <a:lnTo>
                    <a:pt x="379254" y="595684"/>
                  </a:lnTo>
                  <a:lnTo>
                    <a:pt x="402216" y="595684"/>
                  </a:lnTo>
                  <a:cubicBezTo>
                    <a:pt x="419534" y="595684"/>
                    <a:pt x="435692" y="588803"/>
                    <a:pt x="447753" y="576356"/>
                  </a:cubicBezTo>
                  <a:cubicBezTo>
                    <a:pt x="459736" y="563832"/>
                    <a:pt x="465998" y="547442"/>
                    <a:pt x="465379" y="530124"/>
                  </a:cubicBezTo>
                  <a:lnTo>
                    <a:pt x="452468" y="189413"/>
                  </a:lnTo>
                  <a:cubicBezTo>
                    <a:pt x="450227" y="130501"/>
                    <a:pt x="402293" y="84346"/>
                    <a:pt x="343382" y="84346"/>
                  </a:cubicBezTo>
                  <a:lnTo>
                    <a:pt x="244269" y="84346"/>
                  </a:lnTo>
                  <a:lnTo>
                    <a:pt x="244269" y="23193"/>
                  </a:lnTo>
                  <a:lnTo>
                    <a:pt x="316787" y="23193"/>
                  </a:lnTo>
                  <a:cubicBezTo>
                    <a:pt x="323204" y="23193"/>
                    <a:pt x="328384" y="18013"/>
                    <a:pt x="328384" y="11597"/>
                  </a:cubicBezTo>
                  <a:cubicBezTo>
                    <a:pt x="328384" y="5180"/>
                    <a:pt x="323204" y="0"/>
                    <a:pt x="316787" y="0"/>
                  </a:cubicBezTo>
                  <a:lnTo>
                    <a:pt x="148557" y="0"/>
                  </a:lnTo>
                  <a:cubicBezTo>
                    <a:pt x="142141" y="0"/>
                    <a:pt x="136961" y="5180"/>
                    <a:pt x="136961" y="11597"/>
                  </a:cubicBezTo>
                  <a:cubicBezTo>
                    <a:pt x="136961" y="18013"/>
                    <a:pt x="142141" y="23193"/>
                    <a:pt x="148557" y="23193"/>
                  </a:cubicBezTo>
                  <a:lnTo>
                    <a:pt x="221076" y="23193"/>
                  </a:lnTo>
                  <a:lnTo>
                    <a:pt x="221076" y="84346"/>
                  </a:lnTo>
                  <a:lnTo>
                    <a:pt x="122040" y="84346"/>
                  </a:lnTo>
                  <a:close/>
                  <a:moveTo>
                    <a:pt x="431130" y="560275"/>
                  </a:moveTo>
                  <a:cubicBezTo>
                    <a:pt x="423554" y="568161"/>
                    <a:pt x="413271" y="572490"/>
                    <a:pt x="402293" y="572490"/>
                  </a:cubicBezTo>
                  <a:lnTo>
                    <a:pt x="63206" y="572490"/>
                  </a:lnTo>
                  <a:cubicBezTo>
                    <a:pt x="52227" y="572490"/>
                    <a:pt x="42022" y="568161"/>
                    <a:pt x="34368" y="560198"/>
                  </a:cubicBezTo>
                  <a:cubicBezTo>
                    <a:pt x="26715" y="552235"/>
                    <a:pt x="22772" y="541875"/>
                    <a:pt x="23236" y="530974"/>
                  </a:cubicBezTo>
                  <a:lnTo>
                    <a:pt x="24859" y="489149"/>
                  </a:lnTo>
                  <a:lnTo>
                    <a:pt x="111757" y="489149"/>
                  </a:lnTo>
                  <a:lnTo>
                    <a:pt x="355056" y="489149"/>
                  </a:lnTo>
                  <a:lnTo>
                    <a:pt x="440717" y="489149"/>
                  </a:lnTo>
                  <a:lnTo>
                    <a:pt x="442341" y="530974"/>
                  </a:lnTo>
                  <a:cubicBezTo>
                    <a:pt x="442650" y="542030"/>
                    <a:pt x="438707" y="552389"/>
                    <a:pt x="431130" y="560275"/>
                  </a:cubicBezTo>
                  <a:close/>
                  <a:moveTo>
                    <a:pt x="103021" y="222657"/>
                  </a:moveTo>
                  <a:cubicBezTo>
                    <a:pt x="102789" y="219641"/>
                    <a:pt x="103794" y="216858"/>
                    <a:pt x="105804" y="214616"/>
                  </a:cubicBezTo>
                  <a:cubicBezTo>
                    <a:pt x="107814" y="212374"/>
                    <a:pt x="110597" y="211214"/>
                    <a:pt x="113613" y="211214"/>
                  </a:cubicBezTo>
                  <a:lnTo>
                    <a:pt x="353200" y="211214"/>
                  </a:lnTo>
                  <a:cubicBezTo>
                    <a:pt x="356216" y="211214"/>
                    <a:pt x="358999" y="212451"/>
                    <a:pt x="361009" y="214616"/>
                  </a:cubicBezTo>
                  <a:cubicBezTo>
                    <a:pt x="363019" y="216781"/>
                    <a:pt x="364024" y="219641"/>
                    <a:pt x="363792" y="222657"/>
                  </a:cubicBezTo>
                  <a:lnTo>
                    <a:pt x="353819" y="347205"/>
                  </a:lnTo>
                  <a:lnTo>
                    <a:pt x="112994" y="347205"/>
                  </a:lnTo>
                  <a:lnTo>
                    <a:pt x="103021" y="222657"/>
                  </a:lnTo>
                  <a:close/>
                  <a:moveTo>
                    <a:pt x="114772" y="370476"/>
                  </a:moveTo>
                  <a:lnTo>
                    <a:pt x="351886" y="370476"/>
                  </a:lnTo>
                  <a:lnTo>
                    <a:pt x="344233" y="466033"/>
                  </a:lnTo>
                  <a:lnTo>
                    <a:pt x="122349" y="466033"/>
                  </a:lnTo>
                  <a:lnTo>
                    <a:pt x="114772" y="370476"/>
                  </a:lnTo>
                  <a:close/>
                  <a:moveTo>
                    <a:pt x="429352" y="190341"/>
                  </a:moveTo>
                  <a:lnTo>
                    <a:pt x="439789" y="466033"/>
                  </a:lnTo>
                  <a:lnTo>
                    <a:pt x="367581" y="466033"/>
                  </a:lnTo>
                  <a:lnTo>
                    <a:pt x="386831" y="224589"/>
                  </a:lnTo>
                  <a:cubicBezTo>
                    <a:pt x="387604" y="215235"/>
                    <a:pt x="384357" y="205880"/>
                    <a:pt x="377940" y="198999"/>
                  </a:cubicBezTo>
                  <a:cubicBezTo>
                    <a:pt x="371523" y="192119"/>
                    <a:pt x="362478" y="188098"/>
                    <a:pt x="353124" y="188098"/>
                  </a:cubicBezTo>
                  <a:lnTo>
                    <a:pt x="113535" y="188098"/>
                  </a:lnTo>
                  <a:cubicBezTo>
                    <a:pt x="104103" y="188098"/>
                    <a:pt x="95058" y="192041"/>
                    <a:pt x="88719" y="198999"/>
                  </a:cubicBezTo>
                  <a:cubicBezTo>
                    <a:pt x="82379" y="205957"/>
                    <a:pt x="79132" y="215235"/>
                    <a:pt x="79828" y="224589"/>
                  </a:cubicBezTo>
                  <a:lnTo>
                    <a:pt x="99155" y="466110"/>
                  </a:lnTo>
                  <a:lnTo>
                    <a:pt x="25632" y="466110"/>
                  </a:lnTo>
                  <a:lnTo>
                    <a:pt x="36070" y="190417"/>
                  </a:lnTo>
                  <a:cubicBezTo>
                    <a:pt x="37848" y="144031"/>
                    <a:pt x="75576" y="107695"/>
                    <a:pt x="122040" y="107695"/>
                  </a:cubicBezTo>
                  <a:lnTo>
                    <a:pt x="343382" y="107695"/>
                  </a:lnTo>
                  <a:cubicBezTo>
                    <a:pt x="389846" y="107540"/>
                    <a:pt x="427574" y="143954"/>
                    <a:pt x="429352" y="190341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5" name="Frihandsfigur: Form 494">
              <a:extLst>
                <a:ext uri="{FF2B5EF4-FFF2-40B4-BE49-F238E27FC236}">
                  <a16:creationId xmlns:a16="http://schemas.microsoft.com/office/drawing/2014/main" id="{285FC18E-8FB5-45B5-B74C-72DD19889E20}"/>
                </a:ext>
              </a:extLst>
            </p:cNvPr>
            <p:cNvSpPr/>
            <p:nvPr/>
          </p:nvSpPr>
          <p:spPr>
            <a:xfrm>
              <a:off x="6018534" y="4727057"/>
              <a:ext cx="30924" cy="30924"/>
            </a:xfrm>
            <a:custGeom>
              <a:avLst/>
              <a:gdLst>
                <a:gd name="connsiteX0" fmla="*/ 30924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4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4" y="15462"/>
                  </a:moveTo>
                  <a:cubicBezTo>
                    <a:pt x="30924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4" y="6923"/>
                    <a:pt x="30924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6" name="Frihandsfigur: Form 495">
              <a:extLst>
                <a:ext uri="{FF2B5EF4-FFF2-40B4-BE49-F238E27FC236}">
                  <a16:creationId xmlns:a16="http://schemas.microsoft.com/office/drawing/2014/main" id="{2F4A9FEE-5A79-4B3F-8164-77344688F7F8}"/>
                </a:ext>
              </a:extLst>
            </p:cNvPr>
            <p:cNvSpPr/>
            <p:nvPr/>
          </p:nvSpPr>
          <p:spPr>
            <a:xfrm>
              <a:off x="6142000" y="472705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9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72080" y="4277146"/>
            <a:ext cx="456266" cy="411160"/>
            <a:chOff x="6650399" y="4412013"/>
            <a:chExt cx="529427" cy="477088"/>
          </a:xfrm>
          <a:solidFill>
            <a:srgbClr val="333333"/>
          </a:solidFill>
        </p:grpSpPr>
        <p:sp>
          <p:nvSpPr>
            <p:cNvPr id="498" name="Frihandsfigur: Form 497">
              <a:extLst>
                <a:ext uri="{FF2B5EF4-FFF2-40B4-BE49-F238E27FC236}">
                  <a16:creationId xmlns:a16="http://schemas.microsoft.com/office/drawing/2014/main" id="{51D1DEFD-F39B-46E5-8DA8-869A103FB9E2}"/>
                </a:ext>
              </a:extLst>
            </p:cNvPr>
            <p:cNvSpPr/>
            <p:nvPr/>
          </p:nvSpPr>
          <p:spPr>
            <a:xfrm>
              <a:off x="6650399" y="4412013"/>
              <a:ext cx="529427" cy="477088"/>
            </a:xfrm>
            <a:custGeom>
              <a:avLst/>
              <a:gdLst>
                <a:gd name="connsiteX0" fmla="*/ 21028 w 529427"/>
                <a:gd name="connsiteY0" fmla="*/ 210983 h 477088"/>
                <a:gd name="connsiteX1" fmla="*/ 0 w 529427"/>
                <a:gd name="connsiteY1" fmla="*/ 263245 h 477088"/>
                <a:gd name="connsiteX2" fmla="*/ 0 w 529427"/>
                <a:gd name="connsiteY2" fmla="*/ 381609 h 477088"/>
                <a:gd name="connsiteX3" fmla="*/ 36723 w 529427"/>
                <a:gd name="connsiteY3" fmla="*/ 423666 h 477088"/>
                <a:gd name="connsiteX4" fmla="*/ 36723 w 529427"/>
                <a:gd name="connsiteY4" fmla="*/ 438278 h 477088"/>
                <a:gd name="connsiteX5" fmla="*/ 75533 w 529427"/>
                <a:gd name="connsiteY5" fmla="*/ 477088 h 477088"/>
                <a:gd name="connsiteX6" fmla="*/ 114343 w 529427"/>
                <a:gd name="connsiteY6" fmla="*/ 438278 h 477088"/>
                <a:gd name="connsiteX7" fmla="*/ 114343 w 529427"/>
                <a:gd name="connsiteY7" fmla="*/ 424130 h 477088"/>
                <a:gd name="connsiteX8" fmla="*/ 256983 w 529427"/>
                <a:gd name="connsiteY8" fmla="*/ 424130 h 477088"/>
                <a:gd name="connsiteX9" fmla="*/ 415085 w 529427"/>
                <a:gd name="connsiteY9" fmla="*/ 424130 h 477088"/>
                <a:gd name="connsiteX10" fmla="*/ 415085 w 529427"/>
                <a:gd name="connsiteY10" fmla="*/ 438278 h 477088"/>
                <a:gd name="connsiteX11" fmla="*/ 453895 w 529427"/>
                <a:gd name="connsiteY11" fmla="*/ 477088 h 477088"/>
                <a:gd name="connsiteX12" fmla="*/ 492705 w 529427"/>
                <a:gd name="connsiteY12" fmla="*/ 438278 h 477088"/>
                <a:gd name="connsiteX13" fmla="*/ 492705 w 529427"/>
                <a:gd name="connsiteY13" fmla="*/ 423666 h 477088"/>
                <a:gd name="connsiteX14" fmla="*/ 529428 w 529427"/>
                <a:gd name="connsiteY14" fmla="*/ 381609 h 477088"/>
                <a:gd name="connsiteX15" fmla="*/ 529428 w 529427"/>
                <a:gd name="connsiteY15" fmla="*/ 263245 h 477088"/>
                <a:gd name="connsiteX16" fmla="*/ 508399 w 529427"/>
                <a:gd name="connsiteY16" fmla="*/ 210983 h 477088"/>
                <a:gd name="connsiteX17" fmla="*/ 478712 w 529427"/>
                <a:gd name="connsiteY17" fmla="*/ 179981 h 477088"/>
                <a:gd name="connsiteX18" fmla="*/ 474691 w 529427"/>
                <a:gd name="connsiteY18" fmla="*/ 170008 h 477088"/>
                <a:gd name="connsiteX19" fmla="*/ 495102 w 529427"/>
                <a:gd name="connsiteY19" fmla="*/ 162354 h 477088"/>
                <a:gd name="connsiteX20" fmla="*/ 501905 w 529427"/>
                <a:gd name="connsiteY20" fmla="*/ 147432 h 477088"/>
                <a:gd name="connsiteX21" fmla="*/ 486984 w 529427"/>
                <a:gd name="connsiteY21" fmla="*/ 140629 h 477088"/>
                <a:gd name="connsiteX22" fmla="*/ 466033 w 529427"/>
                <a:gd name="connsiteY22" fmla="*/ 148515 h 477088"/>
                <a:gd name="connsiteX23" fmla="*/ 422042 w 529427"/>
                <a:gd name="connsiteY23" fmla="*/ 39274 h 477088"/>
                <a:gd name="connsiteX24" fmla="*/ 363827 w 529427"/>
                <a:gd name="connsiteY24" fmla="*/ 0 h 477088"/>
                <a:gd name="connsiteX25" fmla="*/ 256983 w 529427"/>
                <a:gd name="connsiteY25" fmla="*/ 0 h 477088"/>
                <a:gd name="connsiteX26" fmla="*/ 165601 w 529427"/>
                <a:gd name="connsiteY26" fmla="*/ 0 h 477088"/>
                <a:gd name="connsiteX27" fmla="*/ 107385 w 529427"/>
                <a:gd name="connsiteY27" fmla="*/ 39274 h 477088"/>
                <a:gd name="connsiteX28" fmla="*/ 62622 w 529427"/>
                <a:gd name="connsiteY28" fmla="*/ 150293 h 477088"/>
                <a:gd name="connsiteX29" fmla="*/ 37032 w 529427"/>
                <a:gd name="connsiteY29" fmla="*/ 140629 h 477088"/>
                <a:gd name="connsiteX30" fmla="*/ 22111 w 529427"/>
                <a:gd name="connsiteY30" fmla="*/ 147432 h 477088"/>
                <a:gd name="connsiteX31" fmla="*/ 28914 w 529427"/>
                <a:gd name="connsiteY31" fmla="*/ 162354 h 477088"/>
                <a:gd name="connsiteX32" fmla="*/ 54041 w 529427"/>
                <a:gd name="connsiteY32" fmla="*/ 171786 h 477088"/>
                <a:gd name="connsiteX33" fmla="*/ 50716 w 529427"/>
                <a:gd name="connsiteY33" fmla="*/ 179981 h 477088"/>
                <a:gd name="connsiteX34" fmla="*/ 21028 w 529427"/>
                <a:gd name="connsiteY34" fmla="*/ 210983 h 477088"/>
                <a:gd name="connsiteX35" fmla="*/ 113647 w 529427"/>
                <a:gd name="connsiteY35" fmla="*/ 85815 h 477088"/>
                <a:gd name="connsiteX36" fmla="*/ 415858 w 529427"/>
                <a:gd name="connsiteY36" fmla="*/ 85815 h 477088"/>
                <a:gd name="connsiteX37" fmla="*/ 451730 w 529427"/>
                <a:gd name="connsiteY37" fmla="*/ 174723 h 477088"/>
                <a:gd name="connsiteX38" fmla="*/ 398076 w 529427"/>
                <a:gd name="connsiteY38" fmla="*/ 174723 h 477088"/>
                <a:gd name="connsiteX39" fmla="*/ 345504 w 529427"/>
                <a:gd name="connsiteY39" fmla="*/ 131429 h 477088"/>
                <a:gd name="connsiteX40" fmla="*/ 292932 w 529427"/>
                <a:gd name="connsiteY40" fmla="*/ 174723 h 477088"/>
                <a:gd name="connsiteX41" fmla="*/ 257060 w 529427"/>
                <a:gd name="connsiteY41" fmla="*/ 174723 h 477088"/>
                <a:gd name="connsiteX42" fmla="*/ 77853 w 529427"/>
                <a:gd name="connsiteY42" fmla="*/ 174723 h 477088"/>
                <a:gd name="connsiteX43" fmla="*/ 113647 w 529427"/>
                <a:gd name="connsiteY43" fmla="*/ 85815 h 477088"/>
                <a:gd name="connsiteX44" fmla="*/ 373955 w 529427"/>
                <a:gd name="connsiteY44" fmla="*/ 174801 h 477088"/>
                <a:gd name="connsiteX45" fmla="*/ 316977 w 529427"/>
                <a:gd name="connsiteY45" fmla="*/ 174801 h 477088"/>
                <a:gd name="connsiteX46" fmla="*/ 345427 w 529427"/>
                <a:gd name="connsiteY46" fmla="*/ 154700 h 477088"/>
                <a:gd name="connsiteX47" fmla="*/ 373955 w 529427"/>
                <a:gd name="connsiteY47" fmla="*/ 174801 h 477088"/>
                <a:gd name="connsiteX48" fmla="*/ 91227 w 529427"/>
                <a:gd name="connsiteY48" fmla="*/ 438278 h 477088"/>
                <a:gd name="connsiteX49" fmla="*/ 75610 w 529427"/>
                <a:gd name="connsiteY49" fmla="*/ 453895 h 477088"/>
                <a:gd name="connsiteX50" fmla="*/ 59993 w 529427"/>
                <a:gd name="connsiteY50" fmla="*/ 438278 h 477088"/>
                <a:gd name="connsiteX51" fmla="*/ 59993 w 529427"/>
                <a:gd name="connsiteY51" fmla="*/ 424130 h 477088"/>
                <a:gd name="connsiteX52" fmla="*/ 91227 w 529427"/>
                <a:gd name="connsiteY52" fmla="*/ 424130 h 477088"/>
                <a:gd name="connsiteX53" fmla="*/ 91227 w 529427"/>
                <a:gd name="connsiteY53" fmla="*/ 438278 h 477088"/>
                <a:gd name="connsiteX54" fmla="*/ 469589 w 529427"/>
                <a:gd name="connsiteY54" fmla="*/ 438278 h 477088"/>
                <a:gd name="connsiteX55" fmla="*/ 453972 w 529427"/>
                <a:gd name="connsiteY55" fmla="*/ 453895 h 477088"/>
                <a:gd name="connsiteX56" fmla="*/ 438355 w 529427"/>
                <a:gd name="connsiteY56" fmla="*/ 438278 h 477088"/>
                <a:gd name="connsiteX57" fmla="*/ 438355 w 529427"/>
                <a:gd name="connsiteY57" fmla="*/ 424130 h 477088"/>
                <a:gd name="connsiteX58" fmla="*/ 469589 w 529427"/>
                <a:gd name="connsiteY58" fmla="*/ 424130 h 477088"/>
                <a:gd name="connsiteX59" fmla="*/ 469589 w 529427"/>
                <a:gd name="connsiteY59" fmla="*/ 438278 h 477088"/>
                <a:gd name="connsiteX60" fmla="*/ 486984 w 529427"/>
                <a:gd name="connsiteY60" fmla="*/ 400937 h 477088"/>
                <a:gd name="connsiteX61" fmla="*/ 481186 w 529427"/>
                <a:gd name="connsiteY61" fmla="*/ 400937 h 477088"/>
                <a:gd name="connsiteX62" fmla="*/ 426758 w 529427"/>
                <a:gd name="connsiteY62" fmla="*/ 400937 h 477088"/>
                <a:gd name="connsiteX63" fmla="*/ 257060 w 529427"/>
                <a:gd name="connsiteY63" fmla="*/ 400937 h 477088"/>
                <a:gd name="connsiteX64" fmla="*/ 102824 w 529427"/>
                <a:gd name="connsiteY64" fmla="*/ 400937 h 477088"/>
                <a:gd name="connsiteX65" fmla="*/ 48397 w 529427"/>
                <a:gd name="connsiteY65" fmla="*/ 400937 h 477088"/>
                <a:gd name="connsiteX66" fmla="*/ 42598 w 529427"/>
                <a:gd name="connsiteY66" fmla="*/ 400937 h 477088"/>
                <a:gd name="connsiteX67" fmla="*/ 23270 w 529427"/>
                <a:gd name="connsiteY67" fmla="*/ 381918 h 477088"/>
                <a:gd name="connsiteX68" fmla="*/ 506312 w 529427"/>
                <a:gd name="connsiteY68" fmla="*/ 381918 h 477088"/>
                <a:gd name="connsiteX69" fmla="*/ 486984 w 529427"/>
                <a:gd name="connsiteY69" fmla="*/ 400937 h 477088"/>
                <a:gd name="connsiteX70" fmla="*/ 506312 w 529427"/>
                <a:gd name="connsiteY70" fmla="*/ 263245 h 477088"/>
                <a:gd name="connsiteX71" fmla="*/ 506312 w 529427"/>
                <a:gd name="connsiteY71" fmla="*/ 358724 h 477088"/>
                <a:gd name="connsiteX72" fmla="*/ 23193 w 529427"/>
                <a:gd name="connsiteY72" fmla="*/ 358724 h 477088"/>
                <a:gd name="connsiteX73" fmla="*/ 23193 w 529427"/>
                <a:gd name="connsiteY73" fmla="*/ 263245 h 477088"/>
                <a:gd name="connsiteX74" fmla="*/ 37728 w 529427"/>
                <a:gd name="connsiteY74" fmla="*/ 226986 h 477088"/>
                <a:gd name="connsiteX75" fmla="*/ 65560 w 529427"/>
                <a:gd name="connsiteY75" fmla="*/ 197917 h 477088"/>
                <a:gd name="connsiteX76" fmla="*/ 256983 w 529427"/>
                <a:gd name="connsiteY76" fmla="*/ 197917 h 477088"/>
                <a:gd name="connsiteX77" fmla="*/ 463868 w 529427"/>
                <a:gd name="connsiteY77" fmla="*/ 197917 h 477088"/>
                <a:gd name="connsiteX78" fmla="*/ 491700 w 529427"/>
                <a:gd name="connsiteY78" fmla="*/ 226986 h 477088"/>
                <a:gd name="connsiteX79" fmla="*/ 506312 w 529427"/>
                <a:gd name="connsiteY79" fmla="*/ 263245 h 477088"/>
                <a:gd name="connsiteX80" fmla="*/ 128955 w 529427"/>
                <a:gd name="connsiteY80" fmla="*/ 47933 h 477088"/>
                <a:gd name="connsiteX81" fmla="*/ 165678 w 529427"/>
                <a:gd name="connsiteY81" fmla="*/ 23116 h 477088"/>
                <a:gd name="connsiteX82" fmla="*/ 257060 w 529427"/>
                <a:gd name="connsiteY82" fmla="*/ 23116 h 477088"/>
                <a:gd name="connsiteX83" fmla="*/ 363905 w 529427"/>
                <a:gd name="connsiteY83" fmla="*/ 23116 h 477088"/>
                <a:gd name="connsiteX84" fmla="*/ 400627 w 529427"/>
                <a:gd name="connsiteY84" fmla="*/ 47933 h 477088"/>
                <a:gd name="connsiteX85" fmla="*/ 406580 w 529427"/>
                <a:gd name="connsiteY85" fmla="*/ 62699 h 477088"/>
                <a:gd name="connsiteX86" fmla="*/ 123080 w 529427"/>
                <a:gd name="connsiteY86" fmla="*/ 62699 h 477088"/>
                <a:gd name="connsiteX87" fmla="*/ 128955 w 529427"/>
                <a:gd name="connsiteY87" fmla="*/ 47933 h 47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29427" h="477088">
                  <a:moveTo>
                    <a:pt x="21028" y="210983"/>
                  </a:moveTo>
                  <a:cubicBezTo>
                    <a:pt x="7499" y="225131"/>
                    <a:pt x="0" y="243685"/>
                    <a:pt x="0" y="263245"/>
                  </a:cubicBezTo>
                  <a:lnTo>
                    <a:pt x="0" y="381609"/>
                  </a:lnTo>
                  <a:cubicBezTo>
                    <a:pt x="0" y="403101"/>
                    <a:pt x="16004" y="420883"/>
                    <a:pt x="36723" y="423666"/>
                  </a:cubicBezTo>
                  <a:lnTo>
                    <a:pt x="36723" y="438278"/>
                  </a:lnTo>
                  <a:cubicBezTo>
                    <a:pt x="36723" y="459693"/>
                    <a:pt x="54118" y="477088"/>
                    <a:pt x="75533" y="477088"/>
                  </a:cubicBezTo>
                  <a:cubicBezTo>
                    <a:pt x="96948" y="477088"/>
                    <a:pt x="114343" y="459693"/>
                    <a:pt x="114343" y="438278"/>
                  </a:cubicBezTo>
                  <a:lnTo>
                    <a:pt x="114343" y="424130"/>
                  </a:lnTo>
                  <a:lnTo>
                    <a:pt x="256983" y="424130"/>
                  </a:lnTo>
                  <a:lnTo>
                    <a:pt x="415085" y="424130"/>
                  </a:lnTo>
                  <a:lnTo>
                    <a:pt x="415085" y="438278"/>
                  </a:lnTo>
                  <a:cubicBezTo>
                    <a:pt x="415085" y="459693"/>
                    <a:pt x="432480" y="477088"/>
                    <a:pt x="453895" y="477088"/>
                  </a:cubicBezTo>
                  <a:cubicBezTo>
                    <a:pt x="475310" y="477088"/>
                    <a:pt x="492705" y="459693"/>
                    <a:pt x="492705" y="438278"/>
                  </a:cubicBezTo>
                  <a:lnTo>
                    <a:pt x="492705" y="423666"/>
                  </a:lnTo>
                  <a:cubicBezTo>
                    <a:pt x="513424" y="420806"/>
                    <a:pt x="529428" y="403024"/>
                    <a:pt x="529428" y="381609"/>
                  </a:cubicBezTo>
                  <a:lnTo>
                    <a:pt x="529428" y="263245"/>
                  </a:lnTo>
                  <a:cubicBezTo>
                    <a:pt x="529428" y="243685"/>
                    <a:pt x="522006" y="225131"/>
                    <a:pt x="508399" y="210983"/>
                  </a:cubicBezTo>
                  <a:lnTo>
                    <a:pt x="478712" y="179981"/>
                  </a:lnTo>
                  <a:lnTo>
                    <a:pt x="474691" y="170008"/>
                  </a:lnTo>
                  <a:lnTo>
                    <a:pt x="495102" y="162354"/>
                  </a:lnTo>
                  <a:cubicBezTo>
                    <a:pt x="501132" y="160112"/>
                    <a:pt x="504147" y="153385"/>
                    <a:pt x="501905" y="147432"/>
                  </a:cubicBezTo>
                  <a:cubicBezTo>
                    <a:pt x="499663" y="141402"/>
                    <a:pt x="492937" y="138387"/>
                    <a:pt x="486984" y="140629"/>
                  </a:cubicBezTo>
                  <a:lnTo>
                    <a:pt x="466033" y="148515"/>
                  </a:lnTo>
                  <a:lnTo>
                    <a:pt x="422042" y="39274"/>
                  </a:lnTo>
                  <a:cubicBezTo>
                    <a:pt x="412378" y="15385"/>
                    <a:pt x="389572" y="0"/>
                    <a:pt x="363827" y="0"/>
                  </a:cubicBezTo>
                  <a:lnTo>
                    <a:pt x="256983" y="0"/>
                  </a:lnTo>
                  <a:lnTo>
                    <a:pt x="165601" y="0"/>
                  </a:lnTo>
                  <a:cubicBezTo>
                    <a:pt x="139856" y="0"/>
                    <a:pt x="116972" y="15462"/>
                    <a:pt x="107385" y="39274"/>
                  </a:cubicBezTo>
                  <a:lnTo>
                    <a:pt x="62622" y="150293"/>
                  </a:lnTo>
                  <a:lnTo>
                    <a:pt x="37032" y="140629"/>
                  </a:lnTo>
                  <a:cubicBezTo>
                    <a:pt x="31079" y="138387"/>
                    <a:pt x="24353" y="141402"/>
                    <a:pt x="22111" y="147432"/>
                  </a:cubicBezTo>
                  <a:cubicBezTo>
                    <a:pt x="19869" y="153463"/>
                    <a:pt x="22884" y="160112"/>
                    <a:pt x="28914" y="162354"/>
                  </a:cubicBezTo>
                  <a:lnTo>
                    <a:pt x="54041" y="171786"/>
                  </a:lnTo>
                  <a:lnTo>
                    <a:pt x="50716" y="179981"/>
                  </a:lnTo>
                  <a:lnTo>
                    <a:pt x="21028" y="210983"/>
                  </a:lnTo>
                  <a:close/>
                  <a:moveTo>
                    <a:pt x="113647" y="85815"/>
                  </a:moveTo>
                  <a:lnTo>
                    <a:pt x="415858" y="85815"/>
                  </a:lnTo>
                  <a:lnTo>
                    <a:pt x="451730" y="174723"/>
                  </a:lnTo>
                  <a:lnTo>
                    <a:pt x="398076" y="174723"/>
                  </a:lnTo>
                  <a:cubicBezTo>
                    <a:pt x="393283" y="150061"/>
                    <a:pt x="371558" y="131429"/>
                    <a:pt x="345504" y="131429"/>
                  </a:cubicBezTo>
                  <a:cubicBezTo>
                    <a:pt x="319451" y="131429"/>
                    <a:pt x="297726" y="150061"/>
                    <a:pt x="292932" y="174723"/>
                  </a:cubicBezTo>
                  <a:lnTo>
                    <a:pt x="257060" y="174723"/>
                  </a:lnTo>
                  <a:lnTo>
                    <a:pt x="77853" y="174723"/>
                  </a:lnTo>
                  <a:lnTo>
                    <a:pt x="113647" y="85815"/>
                  </a:lnTo>
                  <a:close/>
                  <a:moveTo>
                    <a:pt x="373955" y="174801"/>
                  </a:moveTo>
                  <a:lnTo>
                    <a:pt x="316977" y="174801"/>
                  </a:lnTo>
                  <a:cubicBezTo>
                    <a:pt x="321229" y="163127"/>
                    <a:pt x="332361" y="154700"/>
                    <a:pt x="345427" y="154700"/>
                  </a:cubicBezTo>
                  <a:cubicBezTo>
                    <a:pt x="358493" y="154700"/>
                    <a:pt x="369703" y="163127"/>
                    <a:pt x="373955" y="174801"/>
                  </a:cubicBezTo>
                  <a:close/>
                  <a:moveTo>
                    <a:pt x="91227" y="438278"/>
                  </a:moveTo>
                  <a:cubicBezTo>
                    <a:pt x="91227" y="446860"/>
                    <a:pt x="84192" y="453895"/>
                    <a:pt x="75610" y="453895"/>
                  </a:cubicBezTo>
                  <a:cubicBezTo>
                    <a:pt x="67029" y="453895"/>
                    <a:pt x="59993" y="446860"/>
                    <a:pt x="59993" y="438278"/>
                  </a:cubicBezTo>
                  <a:lnTo>
                    <a:pt x="59993" y="424130"/>
                  </a:lnTo>
                  <a:lnTo>
                    <a:pt x="91227" y="424130"/>
                  </a:lnTo>
                  <a:lnTo>
                    <a:pt x="91227" y="438278"/>
                  </a:lnTo>
                  <a:close/>
                  <a:moveTo>
                    <a:pt x="469589" y="438278"/>
                  </a:moveTo>
                  <a:cubicBezTo>
                    <a:pt x="469589" y="446860"/>
                    <a:pt x="462553" y="453895"/>
                    <a:pt x="453972" y="453895"/>
                  </a:cubicBezTo>
                  <a:cubicBezTo>
                    <a:pt x="445391" y="453895"/>
                    <a:pt x="438355" y="446860"/>
                    <a:pt x="438355" y="438278"/>
                  </a:cubicBezTo>
                  <a:lnTo>
                    <a:pt x="438355" y="424130"/>
                  </a:lnTo>
                  <a:lnTo>
                    <a:pt x="469589" y="424130"/>
                  </a:lnTo>
                  <a:lnTo>
                    <a:pt x="469589" y="438278"/>
                  </a:lnTo>
                  <a:close/>
                  <a:moveTo>
                    <a:pt x="486984" y="400937"/>
                  </a:moveTo>
                  <a:lnTo>
                    <a:pt x="481186" y="400937"/>
                  </a:lnTo>
                  <a:lnTo>
                    <a:pt x="426758" y="400937"/>
                  </a:lnTo>
                  <a:lnTo>
                    <a:pt x="257060" y="400937"/>
                  </a:lnTo>
                  <a:lnTo>
                    <a:pt x="102824" y="400937"/>
                  </a:lnTo>
                  <a:lnTo>
                    <a:pt x="48397" y="400937"/>
                  </a:lnTo>
                  <a:lnTo>
                    <a:pt x="42598" y="400937"/>
                  </a:lnTo>
                  <a:cubicBezTo>
                    <a:pt x="32007" y="400937"/>
                    <a:pt x="23502" y="392432"/>
                    <a:pt x="23270" y="381918"/>
                  </a:cubicBezTo>
                  <a:lnTo>
                    <a:pt x="506312" y="381918"/>
                  </a:lnTo>
                  <a:cubicBezTo>
                    <a:pt x="506157" y="392432"/>
                    <a:pt x="497576" y="400937"/>
                    <a:pt x="486984" y="400937"/>
                  </a:cubicBezTo>
                  <a:close/>
                  <a:moveTo>
                    <a:pt x="506312" y="263245"/>
                  </a:moveTo>
                  <a:lnTo>
                    <a:pt x="506312" y="358724"/>
                  </a:lnTo>
                  <a:lnTo>
                    <a:pt x="23193" y="358724"/>
                  </a:lnTo>
                  <a:lnTo>
                    <a:pt x="23193" y="263245"/>
                  </a:lnTo>
                  <a:cubicBezTo>
                    <a:pt x="23193" y="249638"/>
                    <a:pt x="28373" y="236805"/>
                    <a:pt x="37728" y="226986"/>
                  </a:cubicBezTo>
                  <a:lnTo>
                    <a:pt x="65560" y="197917"/>
                  </a:lnTo>
                  <a:lnTo>
                    <a:pt x="256983" y="197917"/>
                  </a:lnTo>
                  <a:lnTo>
                    <a:pt x="463868" y="197917"/>
                  </a:lnTo>
                  <a:lnTo>
                    <a:pt x="491700" y="226986"/>
                  </a:lnTo>
                  <a:cubicBezTo>
                    <a:pt x="501209" y="236805"/>
                    <a:pt x="506312" y="249716"/>
                    <a:pt x="506312" y="263245"/>
                  </a:cubicBezTo>
                  <a:close/>
                  <a:moveTo>
                    <a:pt x="128955" y="47933"/>
                  </a:moveTo>
                  <a:cubicBezTo>
                    <a:pt x="134985" y="32857"/>
                    <a:pt x="149443" y="23116"/>
                    <a:pt x="165678" y="23116"/>
                  </a:cubicBezTo>
                  <a:lnTo>
                    <a:pt x="257060" y="23116"/>
                  </a:lnTo>
                  <a:lnTo>
                    <a:pt x="363905" y="23116"/>
                  </a:lnTo>
                  <a:cubicBezTo>
                    <a:pt x="380140" y="23116"/>
                    <a:pt x="394520" y="32857"/>
                    <a:pt x="400627" y="47933"/>
                  </a:cubicBezTo>
                  <a:lnTo>
                    <a:pt x="406580" y="62699"/>
                  </a:lnTo>
                  <a:lnTo>
                    <a:pt x="123080" y="62699"/>
                  </a:lnTo>
                  <a:lnTo>
                    <a:pt x="128955" y="47933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9" name="Frihandsfigur: Form 498">
              <a:extLst>
                <a:ext uri="{FF2B5EF4-FFF2-40B4-BE49-F238E27FC236}">
                  <a16:creationId xmlns:a16="http://schemas.microsoft.com/office/drawing/2014/main" id="{94407A47-BE71-4512-8EF3-58C560696B1B}"/>
                </a:ext>
              </a:extLst>
            </p:cNvPr>
            <p:cNvSpPr/>
            <p:nvPr/>
          </p:nvSpPr>
          <p:spPr>
            <a:xfrm>
              <a:off x="6840894" y="4706105"/>
              <a:ext cx="148437" cy="23193"/>
            </a:xfrm>
            <a:custGeom>
              <a:avLst/>
              <a:gdLst>
                <a:gd name="connsiteX0" fmla="*/ 136841 w 148437"/>
                <a:gd name="connsiteY0" fmla="*/ 0 h 23193"/>
                <a:gd name="connsiteX1" fmla="*/ 66488 w 148437"/>
                <a:gd name="connsiteY1" fmla="*/ 0 h 23193"/>
                <a:gd name="connsiteX2" fmla="*/ 11597 w 148437"/>
                <a:gd name="connsiteY2" fmla="*/ 0 h 23193"/>
                <a:gd name="connsiteX3" fmla="*/ 0 w 148437"/>
                <a:gd name="connsiteY3" fmla="*/ 11597 h 23193"/>
                <a:gd name="connsiteX4" fmla="*/ 11597 w 148437"/>
                <a:gd name="connsiteY4" fmla="*/ 23193 h 23193"/>
                <a:gd name="connsiteX5" fmla="*/ 66488 w 148437"/>
                <a:gd name="connsiteY5" fmla="*/ 23193 h 23193"/>
                <a:gd name="connsiteX6" fmla="*/ 136841 w 148437"/>
                <a:gd name="connsiteY6" fmla="*/ 23193 h 23193"/>
                <a:gd name="connsiteX7" fmla="*/ 148438 w 148437"/>
                <a:gd name="connsiteY7" fmla="*/ 11597 h 23193"/>
                <a:gd name="connsiteX8" fmla="*/ 136841 w 148437"/>
                <a:gd name="connsiteY8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437" h="23193">
                  <a:moveTo>
                    <a:pt x="136841" y="0"/>
                  </a:moveTo>
                  <a:lnTo>
                    <a:pt x="66488" y="0"/>
                  </a:ln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66488" y="23193"/>
                  </a:lnTo>
                  <a:lnTo>
                    <a:pt x="136841" y="23193"/>
                  </a:lnTo>
                  <a:cubicBezTo>
                    <a:pt x="143258" y="23193"/>
                    <a:pt x="148438" y="18014"/>
                    <a:pt x="148438" y="11597"/>
                  </a:cubicBezTo>
                  <a:cubicBezTo>
                    <a:pt x="148438" y="5180"/>
                    <a:pt x="143258" y="0"/>
                    <a:pt x="136841" y="0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0" name="Frihandsfigur: Form 499">
              <a:extLst>
                <a:ext uri="{FF2B5EF4-FFF2-40B4-BE49-F238E27FC236}">
                  <a16:creationId xmlns:a16="http://schemas.microsoft.com/office/drawing/2014/main" id="{FAA890CF-328F-4546-9DE9-4B481EC59EC3}"/>
                </a:ext>
              </a:extLst>
            </p:cNvPr>
            <p:cNvSpPr/>
            <p:nvPr/>
          </p:nvSpPr>
          <p:spPr>
            <a:xfrm>
              <a:off x="6733895" y="4685540"/>
              <a:ext cx="38655" cy="38655"/>
            </a:xfrm>
            <a:custGeom>
              <a:avLst/>
              <a:gdLst>
                <a:gd name="connsiteX0" fmla="*/ 38656 w 38655"/>
                <a:gd name="connsiteY0" fmla="*/ 19328 h 38655"/>
                <a:gd name="connsiteX1" fmla="*/ 19328 w 38655"/>
                <a:gd name="connsiteY1" fmla="*/ 38656 h 38655"/>
                <a:gd name="connsiteX2" fmla="*/ 0 w 38655"/>
                <a:gd name="connsiteY2" fmla="*/ 19328 h 38655"/>
                <a:gd name="connsiteX3" fmla="*/ 19328 w 38655"/>
                <a:gd name="connsiteY3" fmla="*/ 0 h 38655"/>
                <a:gd name="connsiteX4" fmla="*/ 38656 w 38655"/>
                <a:gd name="connsiteY4" fmla="*/ 19328 h 3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55" h="38655">
                  <a:moveTo>
                    <a:pt x="38656" y="19328"/>
                  </a:moveTo>
                  <a:cubicBezTo>
                    <a:pt x="38656" y="30003"/>
                    <a:pt x="30003" y="38656"/>
                    <a:pt x="19328" y="38656"/>
                  </a:cubicBezTo>
                  <a:cubicBezTo>
                    <a:pt x="8653" y="38656"/>
                    <a:pt x="0" y="30003"/>
                    <a:pt x="0" y="19328"/>
                  </a:cubicBezTo>
                  <a:cubicBezTo>
                    <a:pt x="0" y="8653"/>
                    <a:pt x="8653" y="0"/>
                    <a:pt x="19328" y="0"/>
                  </a:cubicBezTo>
                  <a:cubicBezTo>
                    <a:pt x="30003" y="0"/>
                    <a:pt x="38656" y="8653"/>
                    <a:pt x="38656" y="1932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1" name="Frihandsfigur: Form 500">
              <a:extLst>
                <a:ext uri="{FF2B5EF4-FFF2-40B4-BE49-F238E27FC236}">
                  <a16:creationId xmlns:a16="http://schemas.microsoft.com/office/drawing/2014/main" id="{355015AF-DD82-4B48-989B-23F047B3386B}"/>
                </a:ext>
              </a:extLst>
            </p:cNvPr>
            <p:cNvSpPr/>
            <p:nvPr/>
          </p:nvSpPr>
          <p:spPr>
            <a:xfrm>
              <a:off x="7057830" y="4685540"/>
              <a:ext cx="38655" cy="38655"/>
            </a:xfrm>
            <a:custGeom>
              <a:avLst/>
              <a:gdLst>
                <a:gd name="connsiteX0" fmla="*/ 38655 w 38655"/>
                <a:gd name="connsiteY0" fmla="*/ 19328 h 38655"/>
                <a:gd name="connsiteX1" fmla="*/ 19328 w 38655"/>
                <a:gd name="connsiteY1" fmla="*/ 38656 h 38655"/>
                <a:gd name="connsiteX2" fmla="*/ 0 w 38655"/>
                <a:gd name="connsiteY2" fmla="*/ 19328 h 38655"/>
                <a:gd name="connsiteX3" fmla="*/ 19328 w 38655"/>
                <a:gd name="connsiteY3" fmla="*/ 0 h 38655"/>
                <a:gd name="connsiteX4" fmla="*/ 38655 w 38655"/>
                <a:gd name="connsiteY4" fmla="*/ 19328 h 3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55" h="38655">
                  <a:moveTo>
                    <a:pt x="38655" y="19328"/>
                  </a:moveTo>
                  <a:cubicBezTo>
                    <a:pt x="38655" y="30003"/>
                    <a:pt x="30002" y="38656"/>
                    <a:pt x="19328" y="38656"/>
                  </a:cubicBezTo>
                  <a:cubicBezTo>
                    <a:pt x="8653" y="38656"/>
                    <a:pt x="0" y="30003"/>
                    <a:pt x="0" y="19328"/>
                  </a:cubicBezTo>
                  <a:cubicBezTo>
                    <a:pt x="0" y="8653"/>
                    <a:pt x="8653" y="0"/>
                    <a:pt x="19328" y="0"/>
                  </a:cubicBezTo>
                  <a:cubicBezTo>
                    <a:pt x="30002" y="0"/>
                    <a:pt x="38655" y="8653"/>
                    <a:pt x="38655" y="19328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502" name="Frihandsfigur: Form 501">
            <a:extLst>
              <a:ext uri="{FF2B5EF4-FFF2-40B4-BE49-F238E27FC236}">
                <a16:creationId xmlns:a16="http://schemas.microsoft.com/office/drawing/2014/main" id="{4A899604-128D-4461-A281-277EE73E66BD}"/>
              </a:ext>
            </a:extLst>
          </p:cNvPr>
          <p:cNvSpPr/>
          <p:nvPr/>
        </p:nvSpPr>
        <p:spPr>
          <a:xfrm>
            <a:off x="2325694" y="5657540"/>
            <a:ext cx="475455" cy="475455"/>
          </a:xfrm>
          <a:custGeom>
            <a:avLst/>
            <a:gdLst>
              <a:gd name="connsiteX0" fmla="*/ 287444 w 551693"/>
              <a:gd name="connsiteY0" fmla="*/ 264482 h 551693"/>
              <a:gd name="connsiteX1" fmla="*/ 287444 w 551693"/>
              <a:gd name="connsiteY1" fmla="*/ 139702 h 551693"/>
              <a:gd name="connsiteX2" fmla="*/ 320765 w 551693"/>
              <a:gd name="connsiteY2" fmla="*/ 106380 h 551693"/>
              <a:gd name="connsiteX3" fmla="*/ 399159 w 551693"/>
              <a:gd name="connsiteY3" fmla="*/ 164132 h 551693"/>
              <a:gd name="connsiteX4" fmla="*/ 547055 w 551693"/>
              <a:gd name="connsiteY4" fmla="*/ 91305 h 551693"/>
              <a:gd name="connsiteX5" fmla="*/ 551694 w 551693"/>
              <a:gd name="connsiteY5" fmla="*/ 82027 h 551693"/>
              <a:gd name="connsiteX6" fmla="*/ 547055 w 551693"/>
              <a:gd name="connsiteY6" fmla="*/ 72750 h 551693"/>
              <a:gd name="connsiteX7" fmla="*/ 399159 w 551693"/>
              <a:gd name="connsiteY7" fmla="*/ 0 h 551693"/>
              <a:gd name="connsiteX8" fmla="*/ 317363 w 551693"/>
              <a:gd name="connsiteY8" fmla="*/ 77002 h 551693"/>
              <a:gd name="connsiteX9" fmla="*/ 275847 w 551693"/>
              <a:gd name="connsiteY9" fmla="*/ 118518 h 551693"/>
              <a:gd name="connsiteX10" fmla="*/ 234331 w 551693"/>
              <a:gd name="connsiteY10" fmla="*/ 77002 h 551693"/>
              <a:gd name="connsiteX11" fmla="*/ 152535 w 551693"/>
              <a:gd name="connsiteY11" fmla="*/ 0 h 551693"/>
              <a:gd name="connsiteX12" fmla="*/ 4639 w 551693"/>
              <a:gd name="connsiteY12" fmla="*/ 72750 h 551693"/>
              <a:gd name="connsiteX13" fmla="*/ 0 w 551693"/>
              <a:gd name="connsiteY13" fmla="*/ 82027 h 551693"/>
              <a:gd name="connsiteX14" fmla="*/ 4639 w 551693"/>
              <a:gd name="connsiteY14" fmla="*/ 91305 h 551693"/>
              <a:gd name="connsiteX15" fmla="*/ 152535 w 551693"/>
              <a:gd name="connsiteY15" fmla="*/ 164132 h 551693"/>
              <a:gd name="connsiteX16" fmla="*/ 230929 w 551693"/>
              <a:gd name="connsiteY16" fmla="*/ 106380 h 551693"/>
              <a:gd name="connsiteX17" fmla="*/ 264250 w 551693"/>
              <a:gd name="connsiteY17" fmla="*/ 139702 h 551693"/>
              <a:gd name="connsiteX18" fmla="*/ 264250 w 551693"/>
              <a:gd name="connsiteY18" fmla="*/ 264482 h 551693"/>
              <a:gd name="connsiteX19" fmla="*/ 0 w 551693"/>
              <a:gd name="connsiteY19" fmla="*/ 540020 h 551693"/>
              <a:gd name="connsiteX20" fmla="*/ 11597 w 551693"/>
              <a:gd name="connsiteY20" fmla="*/ 551616 h 551693"/>
              <a:gd name="connsiteX21" fmla="*/ 23193 w 551693"/>
              <a:gd name="connsiteY21" fmla="*/ 540020 h 551693"/>
              <a:gd name="connsiteX22" fmla="*/ 24508 w 551693"/>
              <a:gd name="connsiteY22" fmla="*/ 513888 h 551693"/>
              <a:gd name="connsiteX23" fmla="*/ 68266 w 551693"/>
              <a:gd name="connsiteY23" fmla="*/ 513888 h 551693"/>
              <a:gd name="connsiteX24" fmla="*/ 76461 w 551693"/>
              <a:gd name="connsiteY24" fmla="*/ 510487 h 551693"/>
              <a:gd name="connsiteX25" fmla="*/ 114189 w 551693"/>
              <a:gd name="connsiteY25" fmla="*/ 472759 h 551693"/>
              <a:gd name="connsiteX26" fmla="*/ 114189 w 551693"/>
              <a:gd name="connsiteY26" fmla="*/ 456369 h 551693"/>
              <a:gd name="connsiteX27" fmla="*/ 62622 w 551693"/>
              <a:gd name="connsiteY27" fmla="*/ 404802 h 551693"/>
              <a:gd name="connsiteX28" fmla="*/ 116586 w 551693"/>
              <a:gd name="connsiteY28" fmla="*/ 344190 h 551693"/>
              <a:gd name="connsiteX29" fmla="*/ 132821 w 551693"/>
              <a:gd name="connsiteY29" fmla="*/ 392819 h 551693"/>
              <a:gd name="connsiteX30" fmla="*/ 143799 w 551693"/>
              <a:gd name="connsiteY30" fmla="*/ 400782 h 551693"/>
              <a:gd name="connsiteX31" fmla="*/ 200391 w 551693"/>
              <a:gd name="connsiteY31" fmla="*/ 400782 h 551693"/>
              <a:gd name="connsiteX32" fmla="*/ 205571 w 551693"/>
              <a:gd name="connsiteY32" fmla="*/ 399545 h 551693"/>
              <a:gd name="connsiteX33" fmla="*/ 234640 w 551693"/>
              <a:gd name="connsiteY33" fmla="*/ 385010 h 551693"/>
              <a:gd name="connsiteX34" fmla="*/ 281181 w 551693"/>
              <a:gd name="connsiteY34" fmla="*/ 447014 h 551693"/>
              <a:gd name="connsiteX35" fmla="*/ 265487 w 551693"/>
              <a:gd name="connsiteY35" fmla="*/ 478325 h 551693"/>
              <a:gd name="connsiteX36" fmla="*/ 269430 w 551693"/>
              <a:gd name="connsiteY36" fmla="*/ 493169 h 551693"/>
              <a:gd name="connsiteX37" fmla="*/ 326022 w 551693"/>
              <a:gd name="connsiteY37" fmla="*/ 530897 h 551693"/>
              <a:gd name="connsiteX38" fmla="*/ 332439 w 551693"/>
              <a:gd name="connsiteY38" fmla="*/ 532830 h 551693"/>
              <a:gd name="connsiteX39" fmla="*/ 337619 w 551693"/>
              <a:gd name="connsiteY39" fmla="*/ 531593 h 551693"/>
              <a:gd name="connsiteX40" fmla="*/ 413152 w 551693"/>
              <a:gd name="connsiteY40" fmla="*/ 493865 h 551693"/>
              <a:gd name="connsiteX41" fmla="*/ 419569 w 551693"/>
              <a:gd name="connsiteY41" fmla="*/ 483505 h 551693"/>
              <a:gd name="connsiteX42" fmla="*/ 419569 w 551693"/>
              <a:gd name="connsiteY42" fmla="*/ 426913 h 551693"/>
              <a:gd name="connsiteX43" fmla="*/ 416167 w 551693"/>
              <a:gd name="connsiteY43" fmla="*/ 418718 h 551693"/>
              <a:gd name="connsiteX44" fmla="*/ 389804 w 551693"/>
              <a:gd name="connsiteY44" fmla="*/ 392355 h 551693"/>
              <a:gd name="connsiteX45" fmla="*/ 453277 w 551693"/>
              <a:gd name="connsiteY45" fmla="*/ 360580 h 551693"/>
              <a:gd name="connsiteX46" fmla="*/ 528423 w 551693"/>
              <a:gd name="connsiteY46" fmla="*/ 540097 h 551693"/>
              <a:gd name="connsiteX47" fmla="*/ 540020 w 551693"/>
              <a:gd name="connsiteY47" fmla="*/ 551694 h 551693"/>
              <a:gd name="connsiteX48" fmla="*/ 551617 w 551693"/>
              <a:gd name="connsiteY48" fmla="*/ 540097 h 551693"/>
              <a:gd name="connsiteX49" fmla="*/ 287444 w 551693"/>
              <a:gd name="connsiteY49" fmla="*/ 264482 h 551693"/>
              <a:gd name="connsiteX50" fmla="*/ 89604 w 551693"/>
              <a:gd name="connsiteY50" fmla="*/ 464486 h 551693"/>
              <a:gd name="connsiteX51" fmla="*/ 63473 w 551693"/>
              <a:gd name="connsiteY51" fmla="*/ 490618 h 551693"/>
              <a:gd name="connsiteX52" fmla="*/ 28064 w 551693"/>
              <a:gd name="connsiteY52" fmla="*/ 490618 h 551693"/>
              <a:gd name="connsiteX53" fmla="*/ 50716 w 551693"/>
              <a:gd name="connsiteY53" fmla="*/ 425522 h 551693"/>
              <a:gd name="connsiteX54" fmla="*/ 89604 w 551693"/>
              <a:gd name="connsiteY54" fmla="*/ 464486 h 551693"/>
              <a:gd name="connsiteX55" fmla="*/ 399159 w 551693"/>
              <a:gd name="connsiteY55" fmla="*/ 23116 h 551693"/>
              <a:gd name="connsiteX56" fmla="*/ 520305 w 551693"/>
              <a:gd name="connsiteY56" fmla="*/ 81950 h 551693"/>
              <a:gd name="connsiteX57" fmla="*/ 399159 w 551693"/>
              <a:gd name="connsiteY57" fmla="*/ 140784 h 551693"/>
              <a:gd name="connsiteX58" fmla="*/ 341484 w 551693"/>
              <a:gd name="connsiteY58" fmla="*/ 93547 h 551693"/>
              <a:gd name="connsiteX59" fmla="*/ 399159 w 551693"/>
              <a:gd name="connsiteY59" fmla="*/ 93547 h 551693"/>
              <a:gd name="connsiteX60" fmla="*/ 410755 w 551693"/>
              <a:gd name="connsiteY60" fmla="*/ 81950 h 551693"/>
              <a:gd name="connsiteX61" fmla="*/ 399159 w 551693"/>
              <a:gd name="connsiteY61" fmla="*/ 70353 h 551693"/>
              <a:gd name="connsiteX62" fmla="*/ 341484 w 551693"/>
              <a:gd name="connsiteY62" fmla="*/ 70353 h 551693"/>
              <a:gd name="connsiteX63" fmla="*/ 399159 w 551693"/>
              <a:gd name="connsiteY63" fmla="*/ 23116 h 551693"/>
              <a:gd name="connsiteX64" fmla="*/ 152535 w 551693"/>
              <a:gd name="connsiteY64" fmla="*/ 140861 h 551693"/>
              <a:gd name="connsiteX65" fmla="*/ 31388 w 551693"/>
              <a:gd name="connsiteY65" fmla="*/ 82027 h 551693"/>
              <a:gd name="connsiteX66" fmla="*/ 152535 w 551693"/>
              <a:gd name="connsiteY66" fmla="*/ 23193 h 551693"/>
              <a:gd name="connsiteX67" fmla="*/ 210210 w 551693"/>
              <a:gd name="connsiteY67" fmla="*/ 70431 h 551693"/>
              <a:gd name="connsiteX68" fmla="*/ 152535 w 551693"/>
              <a:gd name="connsiteY68" fmla="*/ 70431 h 551693"/>
              <a:gd name="connsiteX69" fmla="*/ 140939 w 551693"/>
              <a:gd name="connsiteY69" fmla="*/ 82027 h 551693"/>
              <a:gd name="connsiteX70" fmla="*/ 152535 w 551693"/>
              <a:gd name="connsiteY70" fmla="*/ 93624 h 551693"/>
              <a:gd name="connsiteX71" fmla="*/ 210210 w 551693"/>
              <a:gd name="connsiteY71" fmla="*/ 93624 h 551693"/>
              <a:gd name="connsiteX72" fmla="*/ 152535 w 551693"/>
              <a:gd name="connsiteY72" fmla="*/ 140861 h 551693"/>
              <a:gd name="connsiteX73" fmla="*/ 364987 w 551693"/>
              <a:gd name="connsiteY73" fmla="*/ 378671 h 551693"/>
              <a:gd name="connsiteX74" fmla="*/ 358725 w 551693"/>
              <a:gd name="connsiteY74" fmla="*/ 387175 h 551693"/>
              <a:gd name="connsiteX75" fmla="*/ 361972 w 551693"/>
              <a:gd name="connsiteY75" fmla="*/ 397226 h 551693"/>
              <a:gd name="connsiteX76" fmla="*/ 396298 w 551693"/>
              <a:gd name="connsiteY76" fmla="*/ 431552 h 551693"/>
              <a:gd name="connsiteX77" fmla="*/ 396298 w 551693"/>
              <a:gd name="connsiteY77" fmla="*/ 476238 h 551693"/>
              <a:gd name="connsiteX78" fmla="*/ 333212 w 551693"/>
              <a:gd name="connsiteY78" fmla="*/ 507781 h 551693"/>
              <a:gd name="connsiteX79" fmla="*/ 290691 w 551693"/>
              <a:gd name="connsiteY79" fmla="*/ 479408 h 551693"/>
              <a:gd name="connsiteX80" fmla="*/ 304993 w 551693"/>
              <a:gd name="connsiteY80" fmla="*/ 450802 h 551693"/>
              <a:gd name="connsiteX81" fmla="*/ 303911 w 551693"/>
              <a:gd name="connsiteY81" fmla="*/ 438665 h 551693"/>
              <a:gd name="connsiteX82" fmla="*/ 247319 w 551693"/>
              <a:gd name="connsiteY82" fmla="*/ 363209 h 551693"/>
              <a:gd name="connsiteX83" fmla="*/ 232862 w 551693"/>
              <a:gd name="connsiteY83" fmla="*/ 359807 h 551693"/>
              <a:gd name="connsiteX84" fmla="*/ 197530 w 551693"/>
              <a:gd name="connsiteY84" fmla="*/ 377434 h 551693"/>
              <a:gd name="connsiteX85" fmla="*/ 151994 w 551693"/>
              <a:gd name="connsiteY85" fmla="*/ 377434 h 551693"/>
              <a:gd name="connsiteX86" fmla="*/ 136068 w 551693"/>
              <a:gd name="connsiteY86" fmla="*/ 329578 h 551693"/>
              <a:gd name="connsiteX87" fmla="*/ 275692 w 551693"/>
              <a:gd name="connsiteY87" fmla="*/ 287366 h 551693"/>
              <a:gd name="connsiteX88" fmla="*/ 434644 w 551693"/>
              <a:gd name="connsiteY88" fmla="*/ 343803 h 551693"/>
              <a:gd name="connsiteX89" fmla="*/ 364987 w 551693"/>
              <a:gd name="connsiteY89" fmla="*/ 378671 h 55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51693" h="551693">
                <a:moveTo>
                  <a:pt x="287444" y="264482"/>
                </a:moveTo>
                <a:lnTo>
                  <a:pt x="287444" y="139702"/>
                </a:lnTo>
                <a:lnTo>
                  <a:pt x="320765" y="106380"/>
                </a:lnTo>
                <a:cubicBezTo>
                  <a:pt x="331124" y="139779"/>
                  <a:pt x="362358" y="164132"/>
                  <a:pt x="399159" y="164132"/>
                </a:cubicBezTo>
                <a:cubicBezTo>
                  <a:pt x="448792" y="164132"/>
                  <a:pt x="537159" y="98804"/>
                  <a:pt x="547055" y="91305"/>
                </a:cubicBezTo>
                <a:cubicBezTo>
                  <a:pt x="549993" y="89140"/>
                  <a:pt x="551694" y="85661"/>
                  <a:pt x="551694" y="82027"/>
                </a:cubicBezTo>
                <a:cubicBezTo>
                  <a:pt x="551694" y="78393"/>
                  <a:pt x="549993" y="74915"/>
                  <a:pt x="547055" y="72750"/>
                </a:cubicBezTo>
                <a:cubicBezTo>
                  <a:pt x="537159" y="65328"/>
                  <a:pt x="448792" y="0"/>
                  <a:pt x="399159" y="0"/>
                </a:cubicBezTo>
                <a:cubicBezTo>
                  <a:pt x="355632" y="0"/>
                  <a:pt x="319992" y="34094"/>
                  <a:pt x="317363" y="77002"/>
                </a:cubicBezTo>
                <a:lnTo>
                  <a:pt x="275847" y="118518"/>
                </a:lnTo>
                <a:lnTo>
                  <a:pt x="234331" y="77002"/>
                </a:lnTo>
                <a:cubicBezTo>
                  <a:pt x="231702" y="34094"/>
                  <a:pt x="196062" y="0"/>
                  <a:pt x="152535" y="0"/>
                </a:cubicBezTo>
                <a:cubicBezTo>
                  <a:pt x="102901" y="0"/>
                  <a:pt x="14534" y="65328"/>
                  <a:pt x="4639" y="72750"/>
                </a:cubicBezTo>
                <a:cubicBezTo>
                  <a:pt x="1701" y="74915"/>
                  <a:pt x="0" y="78393"/>
                  <a:pt x="0" y="82027"/>
                </a:cubicBezTo>
                <a:cubicBezTo>
                  <a:pt x="0" y="85661"/>
                  <a:pt x="1701" y="89140"/>
                  <a:pt x="4639" y="91305"/>
                </a:cubicBezTo>
                <a:cubicBezTo>
                  <a:pt x="14534" y="98726"/>
                  <a:pt x="102901" y="164132"/>
                  <a:pt x="152535" y="164132"/>
                </a:cubicBezTo>
                <a:cubicBezTo>
                  <a:pt x="189335" y="164132"/>
                  <a:pt x="220492" y="139779"/>
                  <a:pt x="230929" y="106380"/>
                </a:cubicBezTo>
                <a:lnTo>
                  <a:pt x="264250" y="139702"/>
                </a:lnTo>
                <a:lnTo>
                  <a:pt x="264250" y="264482"/>
                </a:lnTo>
                <a:cubicBezTo>
                  <a:pt x="117513" y="270590"/>
                  <a:pt x="0" y="391814"/>
                  <a:pt x="0" y="540020"/>
                </a:cubicBezTo>
                <a:cubicBezTo>
                  <a:pt x="0" y="546437"/>
                  <a:pt x="5180" y="551616"/>
                  <a:pt x="11597" y="551616"/>
                </a:cubicBezTo>
                <a:cubicBezTo>
                  <a:pt x="18014" y="551616"/>
                  <a:pt x="23193" y="546437"/>
                  <a:pt x="23193" y="540020"/>
                </a:cubicBezTo>
                <a:cubicBezTo>
                  <a:pt x="23193" y="531206"/>
                  <a:pt x="23657" y="522470"/>
                  <a:pt x="24508" y="513888"/>
                </a:cubicBezTo>
                <a:lnTo>
                  <a:pt x="68266" y="513888"/>
                </a:lnTo>
                <a:cubicBezTo>
                  <a:pt x="71358" y="513888"/>
                  <a:pt x="74296" y="512652"/>
                  <a:pt x="76461" y="510487"/>
                </a:cubicBezTo>
                <a:lnTo>
                  <a:pt x="114189" y="472759"/>
                </a:lnTo>
                <a:cubicBezTo>
                  <a:pt x="118750" y="468198"/>
                  <a:pt x="118750" y="460853"/>
                  <a:pt x="114189" y="456369"/>
                </a:cubicBezTo>
                <a:lnTo>
                  <a:pt x="62622" y="404802"/>
                </a:lnTo>
                <a:cubicBezTo>
                  <a:pt x="77234" y="381840"/>
                  <a:pt x="95479" y="361276"/>
                  <a:pt x="116586" y="344190"/>
                </a:cubicBezTo>
                <a:lnTo>
                  <a:pt x="132821" y="392819"/>
                </a:lnTo>
                <a:cubicBezTo>
                  <a:pt x="134367" y="397535"/>
                  <a:pt x="138851" y="400782"/>
                  <a:pt x="143799" y="400782"/>
                </a:cubicBezTo>
                <a:lnTo>
                  <a:pt x="200391" y="400782"/>
                </a:lnTo>
                <a:cubicBezTo>
                  <a:pt x="202169" y="400782"/>
                  <a:pt x="203947" y="400395"/>
                  <a:pt x="205571" y="399545"/>
                </a:cubicBezTo>
                <a:lnTo>
                  <a:pt x="234640" y="385010"/>
                </a:lnTo>
                <a:lnTo>
                  <a:pt x="281181" y="447014"/>
                </a:lnTo>
                <a:lnTo>
                  <a:pt x="265487" y="478325"/>
                </a:lnTo>
                <a:cubicBezTo>
                  <a:pt x="262859" y="483582"/>
                  <a:pt x="264559" y="489922"/>
                  <a:pt x="269430" y="493169"/>
                </a:cubicBezTo>
                <a:lnTo>
                  <a:pt x="326022" y="530897"/>
                </a:lnTo>
                <a:cubicBezTo>
                  <a:pt x="327955" y="532211"/>
                  <a:pt x="330197" y="532830"/>
                  <a:pt x="332439" y="532830"/>
                </a:cubicBezTo>
                <a:cubicBezTo>
                  <a:pt x="334217" y="532830"/>
                  <a:pt x="335995" y="532443"/>
                  <a:pt x="337619" y="531593"/>
                </a:cubicBezTo>
                <a:lnTo>
                  <a:pt x="413152" y="493865"/>
                </a:lnTo>
                <a:cubicBezTo>
                  <a:pt x="417095" y="491932"/>
                  <a:pt x="419569" y="487912"/>
                  <a:pt x="419569" y="483505"/>
                </a:cubicBezTo>
                <a:lnTo>
                  <a:pt x="419569" y="426913"/>
                </a:lnTo>
                <a:cubicBezTo>
                  <a:pt x="419569" y="423821"/>
                  <a:pt x="418332" y="420883"/>
                  <a:pt x="416167" y="418718"/>
                </a:cubicBezTo>
                <a:lnTo>
                  <a:pt x="389804" y="392355"/>
                </a:lnTo>
                <a:lnTo>
                  <a:pt x="453277" y="360580"/>
                </a:lnTo>
                <a:cubicBezTo>
                  <a:pt x="499663" y="406426"/>
                  <a:pt x="528423" y="469976"/>
                  <a:pt x="528423" y="540097"/>
                </a:cubicBezTo>
                <a:cubicBezTo>
                  <a:pt x="528423" y="546514"/>
                  <a:pt x="533603" y="551694"/>
                  <a:pt x="540020" y="551694"/>
                </a:cubicBezTo>
                <a:cubicBezTo>
                  <a:pt x="546437" y="551694"/>
                  <a:pt x="551617" y="546514"/>
                  <a:pt x="551617" y="540097"/>
                </a:cubicBezTo>
                <a:cubicBezTo>
                  <a:pt x="551617" y="391814"/>
                  <a:pt x="434103" y="270590"/>
                  <a:pt x="287444" y="264482"/>
                </a:cubicBezTo>
                <a:close/>
                <a:moveTo>
                  <a:pt x="89604" y="464486"/>
                </a:moveTo>
                <a:lnTo>
                  <a:pt x="63473" y="490618"/>
                </a:lnTo>
                <a:lnTo>
                  <a:pt x="28064" y="490618"/>
                </a:lnTo>
                <a:cubicBezTo>
                  <a:pt x="32625" y="467656"/>
                  <a:pt x="40357" y="445854"/>
                  <a:pt x="50716" y="425522"/>
                </a:cubicBezTo>
                <a:lnTo>
                  <a:pt x="89604" y="464486"/>
                </a:lnTo>
                <a:close/>
                <a:moveTo>
                  <a:pt x="399159" y="23116"/>
                </a:moveTo>
                <a:cubicBezTo>
                  <a:pt x="429774" y="23116"/>
                  <a:pt x="488530" y="59762"/>
                  <a:pt x="520305" y="81950"/>
                </a:cubicBezTo>
                <a:cubicBezTo>
                  <a:pt x="488608" y="104138"/>
                  <a:pt x="429851" y="140784"/>
                  <a:pt x="399159" y="140784"/>
                </a:cubicBezTo>
                <a:cubicBezTo>
                  <a:pt x="370631" y="140784"/>
                  <a:pt x="346819" y="120451"/>
                  <a:pt x="341484" y="93547"/>
                </a:cubicBezTo>
                <a:lnTo>
                  <a:pt x="399159" y="93547"/>
                </a:lnTo>
                <a:cubicBezTo>
                  <a:pt x="405575" y="93547"/>
                  <a:pt x="410755" y="88367"/>
                  <a:pt x="410755" y="81950"/>
                </a:cubicBezTo>
                <a:cubicBezTo>
                  <a:pt x="410755" y="75533"/>
                  <a:pt x="405575" y="70353"/>
                  <a:pt x="399159" y="70353"/>
                </a:cubicBezTo>
                <a:lnTo>
                  <a:pt x="341484" y="70353"/>
                </a:lnTo>
                <a:cubicBezTo>
                  <a:pt x="346819" y="43449"/>
                  <a:pt x="370631" y="23116"/>
                  <a:pt x="399159" y="23116"/>
                </a:cubicBezTo>
                <a:close/>
                <a:moveTo>
                  <a:pt x="152535" y="140861"/>
                </a:moveTo>
                <a:cubicBezTo>
                  <a:pt x="121920" y="140861"/>
                  <a:pt x="63163" y="104216"/>
                  <a:pt x="31388" y="82027"/>
                </a:cubicBezTo>
                <a:cubicBezTo>
                  <a:pt x="63086" y="59839"/>
                  <a:pt x="121843" y="23193"/>
                  <a:pt x="152535" y="23193"/>
                </a:cubicBezTo>
                <a:cubicBezTo>
                  <a:pt x="180986" y="23193"/>
                  <a:pt x="204798" y="43526"/>
                  <a:pt x="210210" y="70431"/>
                </a:cubicBezTo>
                <a:lnTo>
                  <a:pt x="152535" y="70431"/>
                </a:lnTo>
                <a:cubicBezTo>
                  <a:pt x="146118" y="70431"/>
                  <a:pt x="140939" y="75610"/>
                  <a:pt x="140939" y="82027"/>
                </a:cubicBezTo>
                <a:cubicBezTo>
                  <a:pt x="140939" y="88444"/>
                  <a:pt x="146118" y="93624"/>
                  <a:pt x="152535" y="93624"/>
                </a:cubicBezTo>
                <a:lnTo>
                  <a:pt x="210210" y="93624"/>
                </a:lnTo>
                <a:cubicBezTo>
                  <a:pt x="204798" y="120528"/>
                  <a:pt x="180986" y="140861"/>
                  <a:pt x="152535" y="140861"/>
                </a:cubicBezTo>
                <a:close/>
                <a:moveTo>
                  <a:pt x="364987" y="378671"/>
                </a:moveTo>
                <a:cubicBezTo>
                  <a:pt x="361663" y="380372"/>
                  <a:pt x="359343" y="383541"/>
                  <a:pt x="358725" y="387175"/>
                </a:cubicBezTo>
                <a:cubicBezTo>
                  <a:pt x="358106" y="390809"/>
                  <a:pt x="359343" y="394597"/>
                  <a:pt x="361972" y="397226"/>
                </a:cubicBezTo>
                <a:lnTo>
                  <a:pt x="396298" y="431552"/>
                </a:lnTo>
                <a:lnTo>
                  <a:pt x="396298" y="476238"/>
                </a:lnTo>
                <a:lnTo>
                  <a:pt x="333212" y="507781"/>
                </a:lnTo>
                <a:lnTo>
                  <a:pt x="290691" y="479408"/>
                </a:lnTo>
                <a:lnTo>
                  <a:pt x="304993" y="450802"/>
                </a:lnTo>
                <a:cubicBezTo>
                  <a:pt x="306926" y="446860"/>
                  <a:pt x="306539" y="442144"/>
                  <a:pt x="303911" y="438665"/>
                </a:cubicBezTo>
                <a:lnTo>
                  <a:pt x="247319" y="363209"/>
                </a:lnTo>
                <a:cubicBezTo>
                  <a:pt x="243917" y="358724"/>
                  <a:pt x="237887" y="357333"/>
                  <a:pt x="232862" y="359807"/>
                </a:cubicBezTo>
                <a:lnTo>
                  <a:pt x="197530" y="377434"/>
                </a:lnTo>
                <a:lnTo>
                  <a:pt x="151994" y="377434"/>
                </a:lnTo>
                <a:lnTo>
                  <a:pt x="136068" y="329578"/>
                </a:lnTo>
                <a:cubicBezTo>
                  <a:pt x="176115" y="302906"/>
                  <a:pt x="224126" y="287366"/>
                  <a:pt x="275692" y="287366"/>
                </a:cubicBezTo>
                <a:cubicBezTo>
                  <a:pt x="335841" y="287366"/>
                  <a:pt x="391195" y="308549"/>
                  <a:pt x="434644" y="343803"/>
                </a:cubicBezTo>
                <a:lnTo>
                  <a:pt x="364987" y="378671"/>
                </a:lnTo>
                <a:close/>
              </a:path>
            </a:pathLst>
          </a:custGeom>
          <a:solidFill>
            <a:srgbClr val="333333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50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35271" y="4942357"/>
            <a:ext cx="479919" cy="479986"/>
            <a:chOff x="3358714" y="5183889"/>
            <a:chExt cx="556873" cy="556951"/>
          </a:xfrm>
          <a:solidFill>
            <a:srgbClr val="333333"/>
          </a:solidFill>
        </p:grpSpPr>
        <p:sp>
          <p:nvSpPr>
            <p:cNvPr id="504" name="Frihandsfigur: Form 503">
              <a:extLst>
                <a:ext uri="{FF2B5EF4-FFF2-40B4-BE49-F238E27FC236}">
                  <a16:creationId xmlns:a16="http://schemas.microsoft.com/office/drawing/2014/main" id="{572865D2-8FA4-47FE-A3BB-5249EA10527C}"/>
                </a:ext>
              </a:extLst>
            </p:cNvPr>
            <p:cNvSpPr/>
            <p:nvPr/>
          </p:nvSpPr>
          <p:spPr>
            <a:xfrm>
              <a:off x="3733518" y="5408911"/>
              <a:ext cx="182068" cy="106567"/>
            </a:xfrm>
            <a:custGeom>
              <a:avLst/>
              <a:gdLst>
                <a:gd name="connsiteX0" fmla="*/ 178977 w 182068"/>
                <a:gd name="connsiteY0" fmla="*/ 60025 h 106567"/>
                <a:gd name="connsiteX1" fmla="*/ 181296 w 182068"/>
                <a:gd name="connsiteY1" fmla="*/ 56315 h 106567"/>
                <a:gd name="connsiteX2" fmla="*/ 181373 w 182068"/>
                <a:gd name="connsiteY2" fmla="*/ 56006 h 106567"/>
                <a:gd name="connsiteX3" fmla="*/ 182069 w 182068"/>
                <a:gd name="connsiteY3" fmla="*/ 52063 h 106567"/>
                <a:gd name="connsiteX4" fmla="*/ 182069 w 182068"/>
                <a:gd name="connsiteY4" fmla="*/ 51908 h 106567"/>
                <a:gd name="connsiteX5" fmla="*/ 182069 w 182068"/>
                <a:gd name="connsiteY5" fmla="*/ 51676 h 106567"/>
                <a:gd name="connsiteX6" fmla="*/ 181141 w 182068"/>
                <a:gd name="connsiteY6" fmla="*/ 47501 h 106567"/>
                <a:gd name="connsiteX7" fmla="*/ 181141 w 182068"/>
                <a:gd name="connsiteY7" fmla="*/ 47424 h 106567"/>
                <a:gd name="connsiteX8" fmla="*/ 178590 w 182068"/>
                <a:gd name="connsiteY8" fmla="*/ 43713 h 106567"/>
                <a:gd name="connsiteX9" fmla="*/ 178513 w 182068"/>
                <a:gd name="connsiteY9" fmla="*/ 43635 h 106567"/>
                <a:gd name="connsiteX10" fmla="*/ 136301 w 182068"/>
                <a:gd name="connsiteY10" fmla="*/ 3202 h 106567"/>
                <a:gd name="connsiteX11" fmla="*/ 119911 w 182068"/>
                <a:gd name="connsiteY11" fmla="*/ 3588 h 106567"/>
                <a:gd name="connsiteX12" fmla="*/ 120297 w 182068"/>
                <a:gd name="connsiteY12" fmla="*/ 19978 h 106567"/>
                <a:gd name="connsiteX13" fmla="*/ 141790 w 182068"/>
                <a:gd name="connsiteY13" fmla="*/ 40543 h 106567"/>
                <a:gd name="connsiteX14" fmla="*/ 11520 w 182068"/>
                <a:gd name="connsiteY14" fmla="*/ 41084 h 106567"/>
                <a:gd name="connsiteX15" fmla="*/ 1 w 182068"/>
                <a:gd name="connsiteY15" fmla="*/ 52758 h 106567"/>
                <a:gd name="connsiteX16" fmla="*/ 11598 w 182068"/>
                <a:gd name="connsiteY16" fmla="*/ 64277 h 106567"/>
                <a:gd name="connsiteX17" fmla="*/ 11675 w 182068"/>
                <a:gd name="connsiteY17" fmla="*/ 64277 h 106567"/>
                <a:gd name="connsiteX18" fmla="*/ 143336 w 182068"/>
                <a:gd name="connsiteY18" fmla="*/ 63737 h 106567"/>
                <a:gd name="connsiteX19" fmla="*/ 121148 w 182068"/>
                <a:gd name="connsiteY19" fmla="*/ 86930 h 106567"/>
                <a:gd name="connsiteX20" fmla="*/ 121534 w 182068"/>
                <a:gd name="connsiteY20" fmla="*/ 103320 h 106567"/>
                <a:gd name="connsiteX21" fmla="*/ 129575 w 182068"/>
                <a:gd name="connsiteY21" fmla="*/ 106567 h 106567"/>
                <a:gd name="connsiteX22" fmla="*/ 137924 w 182068"/>
                <a:gd name="connsiteY22" fmla="*/ 103011 h 106567"/>
                <a:gd name="connsiteX23" fmla="*/ 178822 w 182068"/>
                <a:gd name="connsiteY23" fmla="*/ 60258 h 106567"/>
                <a:gd name="connsiteX24" fmla="*/ 178822 w 182068"/>
                <a:gd name="connsiteY24" fmla="*/ 60258 h 106567"/>
                <a:gd name="connsiteX25" fmla="*/ 178977 w 182068"/>
                <a:gd name="connsiteY25" fmla="*/ 60103 h 106567"/>
                <a:gd name="connsiteX26" fmla="*/ 178977 w 182068"/>
                <a:gd name="connsiteY26" fmla="*/ 60025 h 10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2068" h="106567">
                  <a:moveTo>
                    <a:pt x="178977" y="60025"/>
                  </a:moveTo>
                  <a:cubicBezTo>
                    <a:pt x="179982" y="58943"/>
                    <a:pt x="180755" y="57706"/>
                    <a:pt x="181296" y="56315"/>
                  </a:cubicBezTo>
                  <a:cubicBezTo>
                    <a:pt x="181373" y="56237"/>
                    <a:pt x="181373" y="56082"/>
                    <a:pt x="181373" y="56006"/>
                  </a:cubicBezTo>
                  <a:cubicBezTo>
                    <a:pt x="181837" y="54768"/>
                    <a:pt x="182069" y="53454"/>
                    <a:pt x="182069" y="52063"/>
                  </a:cubicBezTo>
                  <a:cubicBezTo>
                    <a:pt x="182069" y="51985"/>
                    <a:pt x="182069" y="51985"/>
                    <a:pt x="182069" y="51908"/>
                  </a:cubicBezTo>
                  <a:cubicBezTo>
                    <a:pt x="182069" y="51830"/>
                    <a:pt x="182069" y="51753"/>
                    <a:pt x="182069" y="51676"/>
                  </a:cubicBezTo>
                  <a:cubicBezTo>
                    <a:pt x="181992" y="50207"/>
                    <a:pt x="181683" y="48815"/>
                    <a:pt x="181141" y="47501"/>
                  </a:cubicBezTo>
                  <a:cubicBezTo>
                    <a:pt x="181141" y="47501"/>
                    <a:pt x="181141" y="47424"/>
                    <a:pt x="181141" y="47424"/>
                  </a:cubicBezTo>
                  <a:cubicBezTo>
                    <a:pt x="180523" y="46032"/>
                    <a:pt x="179672" y="44795"/>
                    <a:pt x="178590" y="43713"/>
                  </a:cubicBezTo>
                  <a:cubicBezTo>
                    <a:pt x="178590" y="43713"/>
                    <a:pt x="178590" y="43635"/>
                    <a:pt x="178513" y="43635"/>
                  </a:cubicBezTo>
                  <a:lnTo>
                    <a:pt x="136301" y="3202"/>
                  </a:lnTo>
                  <a:cubicBezTo>
                    <a:pt x="131662" y="-1205"/>
                    <a:pt x="124317" y="-1050"/>
                    <a:pt x="119911" y="3588"/>
                  </a:cubicBezTo>
                  <a:cubicBezTo>
                    <a:pt x="115504" y="8227"/>
                    <a:pt x="115659" y="15571"/>
                    <a:pt x="120297" y="19978"/>
                  </a:cubicBezTo>
                  <a:lnTo>
                    <a:pt x="141790" y="40543"/>
                  </a:lnTo>
                  <a:lnTo>
                    <a:pt x="11520" y="41084"/>
                  </a:lnTo>
                  <a:cubicBezTo>
                    <a:pt x="5103" y="41084"/>
                    <a:pt x="-77" y="46342"/>
                    <a:pt x="1" y="52758"/>
                  </a:cubicBezTo>
                  <a:cubicBezTo>
                    <a:pt x="1" y="59175"/>
                    <a:pt x="5181" y="64277"/>
                    <a:pt x="11598" y="64277"/>
                  </a:cubicBezTo>
                  <a:cubicBezTo>
                    <a:pt x="11598" y="64277"/>
                    <a:pt x="11598" y="64277"/>
                    <a:pt x="11675" y="64277"/>
                  </a:cubicBezTo>
                  <a:lnTo>
                    <a:pt x="143336" y="63737"/>
                  </a:lnTo>
                  <a:lnTo>
                    <a:pt x="121148" y="86930"/>
                  </a:lnTo>
                  <a:cubicBezTo>
                    <a:pt x="116741" y="91569"/>
                    <a:pt x="116896" y="98913"/>
                    <a:pt x="121534" y="103320"/>
                  </a:cubicBezTo>
                  <a:cubicBezTo>
                    <a:pt x="123776" y="105485"/>
                    <a:pt x="126637" y="106567"/>
                    <a:pt x="129575" y="106567"/>
                  </a:cubicBezTo>
                  <a:cubicBezTo>
                    <a:pt x="132590" y="106567"/>
                    <a:pt x="135682" y="105330"/>
                    <a:pt x="137924" y="103011"/>
                  </a:cubicBezTo>
                  <a:lnTo>
                    <a:pt x="178822" y="60258"/>
                  </a:lnTo>
                  <a:cubicBezTo>
                    <a:pt x="178822" y="60258"/>
                    <a:pt x="178822" y="60258"/>
                    <a:pt x="178822" y="60258"/>
                  </a:cubicBezTo>
                  <a:lnTo>
                    <a:pt x="178977" y="60103"/>
                  </a:lnTo>
                  <a:cubicBezTo>
                    <a:pt x="178899" y="60103"/>
                    <a:pt x="178899" y="60103"/>
                    <a:pt x="178977" y="60025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5" name="Frihandsfigur: Form 504">
              <a:extLst>
                <a:ext uri="{FF2B5EF4-FFF2-40B4-BE49-F238E27FC236}">
                  <a16:creationId xmlns:a16="http://schemas.microsoft.com/office/drawing/2014/main" id="{6DC7D38A-5A77-4564-9531-35D8459FEFAE}"/>
                </a:ext>
              </a:extLst>
            </p:cNvPr>
            <p:cNvSpPr/>
            <p:nvPr/>
          </p:nvSpPr>
          <p:spPr>
            <a:xfrm>
              <a:off x="3358714" y="5408988"/>
              <a:ext cx="182146" cy="106644"/>
            </a:xfrm>
            <a:custGeom>
              <a:avLst/>
              <a:gdLst>
                <a:gd name="connsiteX0" fmla="*/ 40357 w 182146"/>
                <a:gd name="connsiteY0" fmla="*/ 65979 h 106644"/>
                <a:gd name="connsiteX1" fmla="*/ 170626 w 182146"/>
                <a:gd name="connsiteY1" fmla="*/ 65438 h 106644"/>
                <a:gd name="connsiteX2" fmla="*/ 182146 w 182146"/>
                <a:gd name="connsiteY2" fmla="*/ 53763 h 106644"/>
                <a:gd name="connsiteX3" fmla="*/ 170549 w 182146"/>
                <a:gd name="connsiteY3" fmla="*/ 42244 h 106644"/>
                <a:gd name="connsiteX4" fmla="*/ 170471 w 182146"/>
                <a:gd name="connsiteY4" fmla="*/ 42244 h 106644"/>
                <a:gd name="connsiteX5" fmla="*/ 38810 w 182146"/>
                <a:gd name="connsiteY5" fmla="*/ 42785 h 106644"/>
                <a:gd name="connsiteX6" fmla="*/ 60999 w 182146"/>
                <a:gd name="connsiteY6" fmla="*/ 19592 h 106644"/>
                <a:gd name="connsiteX7" fmla="*/ 60612 w 182146"/>
                <a:gd name="connsiteY7" fmla="*/ 3202 h 106644"/>
                <a:gd name="connsiteX8" fmla="*/ 44222 w 182146"/>
                <a:gd name="connsiteY8" fmla="*/ 3588 h 106644"/>
                <a:gd name="connsiteX9" fmla="*/ 3324 w 182146"/>
                <a:gd name="connsiteY9" fmla="*/ 46341 h 106644"/>
                <a:gd name="connsiteX10" fmla="*/ 3324 w 182146"/>
                <a:gd name="connsiteY10" fmla="*/ 46341 h 106644"/>
                <a:gd name="connsiteX11" fmla="*/ 3170 w 182146"/>
                <a:gd name="connsiteY11" fmla="*/ 46496 h 106644"/>
                <a:gd name="connsiteX12" fmla="*/ 3092 w 182146"/>
                <a:gd name="connsiteY12" fmla="*/ 46574 h 106644"/>
                <a:gd name="connsiteX13" fmla="*/ 773 w 182146"/>
                <a:gd name="connsiteY13" fmla="*/ 50284 h 106644"/>
                <a:gd name="connsiteX14" fmla="*/ 696 w 182146"/>
                <a:gd name="connsiteY14" fmla="*/ 50594 h 106644"/>
                <a:gd name="connsiteX15" fmla="*/ 0 w 182146"/>
                <a:gd name="connsiteY15" fmla="*/ 54536 h 106644"/>
                <a:gd name="connsiteX16" fmla="*/ 0 w 182146"/>
                <a:gd name="connsiteY16" fmla="*/ 54691 h 106644"/>
                <a:gd name="connsiteX17" fmla="*/ 0 w 182146"/>
                <a:gd name="connsiteY17" fmla="*/ 54923 h 106644"/>
                <a:gd name="connsiteX18" fmla="*/ 928 w 182146"/>
                <a:gd name="connsiteY18" fmla="*/ 59098 h 106644"/>
                <a:gd name="connsiteX19" fmla="*/ 928 w 182146"/>
                <a:gd name="connsiteY19" fmla="*/ 59175 h 106644"/>
                <a:gd name="connsiteX20" fmla="*/ 3479 w 182146"/>
                <a:gd name="connsiteY20" fmla="*/ 62886 h 106644"/>
                <a:gd name="connsiteX21" fmla="*/ 3556 w 182146"/>
                <a:gd name="connsiteY21" fmla="*/ 62963 h 106644"/>
                <a:gd name="connsiteX22" fmla="*/ 45768 w 182146"/>
                <a:gd name="connsiteY22" fmla="*/ 103397 h 106644"/>
                <a:gd name="connsiteX23" fmla="*/ 53809 w 182146"/>
                <a:gd name="connsiteY23" fmla="*/ 106645 h 106644"/>
                <a:gd name="connsiteX24" fmla="*/ 62158 w 182146"/>
                <a:gd name="connsiteY24" fmla="*/ 103088 h 106644"/>
                <a:gd name="connsiteX25" fmla="*/ 61772 w 182146"/>
                <a:gd name="connsiteY25" fmla="*/ 86698 h 106644"/>
                <a:gd name="connsiteX26" fmla="*/ 40357 w 182146"/>
                <a:gd name="connsiteY26" fmla="*/ 65979 h 106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2146" h="106644">
                  <a:moveTo>
                    <a:pt x="40357" y="65979"/>
                  </a:moveTo>
                  <a:lnTo>
                    <a:pt x="170626" y="65438"/>
                  </a:lnTo>
                  <a:cubicBezTo>
                    <a:pt x="177043" y="65438"/>
                    <a:pt x="182223" y="60180"/>
                    <a:pt x="182146" y="53763"/>
                  </a:cubicBezTo>
                  <a:cubicBezTo>
                    <a:pt x="182146" y="47346"/>
                    <a:pt x="176966" y="42244"/>
                    <a:pt x="170549" y="42244"/>
                  </a:cubicBezTo>
                  <a:cubicBezTo>
                    <a:pt x="170549" y="42244"/>
                    <a:pt x="170549" y="42244"/>
                    <a:pt x="170471" y="42244"/>
                  </a:cubicBezTo>
                  <a:lnTo>
                    <a:pt x="38810" y="42785"/>
                  </a:lnTo>
                  <a:lnTo>
                    <a:pt x="60999" y="19592"/>
                  </a:lnTo>
                  <a:cubicBezTo>
                    <a:pt x="65405" y="14953"/>
                    <a:pt x="65251" y="7609"/>
                    <a:pt x="60612" y="3202"/>
                  </a:cubicBezTo>
                  <a:cubicBezTo>
                    <a:pt x="55973" y="-1205"/>
                    <a:pt x="48629" y="-1051"/>
                    <a:pt x="44222" y="3588"/>
                  </a:cubicBezTo>
                  <a:lnTo>
                    <a:pt x="3324" y="46341"/>
                  </a:lnTo>
                  <a:cubicBezTo>
                    <a:pt x="3324" y="46341"/>
                    <a:pt x="3324" y="46341"/>
                    <a:pt x="3324" y="46341"/>
                  </a:cubicBezTo>
                  <a:lnTo>
                    <a:pt x="3170" y="46496"/>
                  </a:lnTo>
                  <a:cubicBezTo>
                    <a:pt x="3170" y="46496"/>
                    <a:pt x="3092" y="46574"/>
                    <a:pt x="3092" y="46574"/>
                  </a:cubicBezTo>
                  <a:cubicBezTo>
                    <a:pt x="2087" y="47656"/>
                    <a:pt x="1314" y="48893"/>
                    <a:pt x="773" y="50284"/>
                  </a:cubicBezTo>
                  <a:cubicBezTo>
                    <a:pt x="696" y="50362"/>
                    <a:pt x="696" y="50516"/>
                    <a:pt x="696" y="50594"/>
                  </a:cubicBezTo>
                  <a:cubicBezTo>
                    <a:pt x="232" y="51831"/>
                    <a:pt x="0" y="53145"/>
                    <a:pt x="0" y="54536"/>
                  </a:cubicBezTo>
                  <a:cubicBezTo>
                    <a:pt x="0" y="54614"/>
                    <a:pt x="0" y="54614"/>
                    <a:pt x="0" y="54691"/>
                  </a:cubicBezTo>
                  <a:cubicBezTo>
                    <a:pt x="0" y="54769"/>
                    <a:pt x="0" y="54846"/>
                    <a:pt x="0" y="54923"/>
                  </a:cubicBezTo>
                  <a:cubicBezTo>
                    <a:pt x="77" y="56392"/>
                    <a:pt x="386" y="57784"/>
                    <a:pt x="928" y="59098"/>
                  </a:cubicBezTo>
                  <a:cubicBezTo>
                    <a:pt x="928" y="59098"/>
                    <a:pt x="928" y="59175"/>
                    <a:pt x="928" y="59175"/>
                  </a:cubicBezTo>
                  <a:cubicBezTo>
                    <a:pt x="1546" y="60567"/>
                    <a:pt x="2397" y="61804"/>
                    <a:pt x="3479" y="62886"/>
                  </a:cubicBezTo>
                  <a:cubicBezTo>
                    <a:pt x="3479" y="62886"/>
                    <a:pt x="3479" y="62963"/>
                    <a:pt x="3556" y="62963"/>
                  </a:cubicBezTo>
                  <a:lnTo>
                    <a:pt x="45768" y="103397"/>
                  </a:lnTo>
                  <a:cubicBezTo>
                    <a:pt x="48010" y="105562"/>
                    <a:pt x="50871" y="106645"/>
                    <a:pt x="53809" y="106645"/>
                  </a:cubicBezTo>
                  <a:cubicBezTo>
                    <a:pt x="56824" y="106645"/>
                    <a:pt x="59916" y="105407"/>
                    <a:pt x="62158" y="103088"/>
                  </a:cubicBezTo>
                  <a:cubicBezTo>
                    <a:pt x="66565" y="98450"/>
                    <a:pt x="66410" y="91105"/>
                    <a:pt x="61772" y="86698"/>
                  </a:cubicBezTo>
                  <a:lnTo>
                    <a:pt x="40357" y="65979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6" name="Frihandsfigur: Form 505">
              <a:extLst>
                <a:ext uri="{FF2B5EF4-FFF2-40B4-BE49-F238E27FC236}">
                  <a16:creationId xmlns:a16="http://schemas.microsoft.com/office/drawing/2014/main" id="{E690DE96-2339-4886-967D-12FF0F968EA3}"/>
                </a:ext>
              </a:extLst>
            </p:cNvPr>
            <p:cNvSpPr/>
            <p:nvPr/>
          </p:nvSpPr>
          <p:spPr>
            <a:xfrm>
              <a:off x="3702256" y="5526504"/>
              <a:ext cx="136019" cy="136406"/>
            </a:xfrm>
            <a:custGeom>
              <a:avLst/>
              <a:gdLst>
                <a:gd name="connsiteX0" fmla="*/ 136020 w 136019"/>
                <a:gd name="connsiteY0" fmla="*/ 123727 h 136406"/>
                <a:gd name="connsiteX1" fmla="*/ 136020 w 136019"/>
                <a:gd name="connsiteY1" fmla="*/ 123496 h 136406"/>
                <a:gd name="connsiteX2" fmla="*/ 136020 w 136019"/>
                <a:gd name="connsiteY2" fmla="*/ 123341 h 136406"/>
                <a:gd name="connsiteX3" fmla="*/ 134783 w 136019"/>
                <a:gd name="connsiteY3" fmla="*/ 64894 h 136406"/>
                <a:gd name="connsiteX4" fmla="*/ 122954 w 136019"/>
                <a:gd name="connsiteY4" fmla="*/ 53529 h 136406"/>
                <a:gd name="connsiteX5" fmla="*/ 111589 w 136019"/>
                <a:gd name="connsiteY5" fmla="*/ 65357 h 136406"/>
                <a:gd name="connsiteX6" fmla="*/ 112208 w 136019"/>
                <a:gd name="connsiteY6" fmla="*/ 95122 h 136406"/>
                <a:gd name="connsiteX7" fmla="*/ 19743 w 136019"/>
                <a:gd name="connsiteY7" fmla="*/ 3354 h 136406"/>
                <a:gd name="connsiteX8" fmla="*/ 3353 w 136019"/>
                <a:gd name="connsiteY8" fmla="*/ 3431 h 136406"/>
                <a:gd name="connsiteX9" fmla="*/ 3431 w 136019"/>
                <a:gd name="connsiteY9" fmla="*/ 19821 h 136406"/>
                <a:gd name="connsiteX10" fmla="*/ 96900 w 136019"/>
                <a:gd name="connsiteY10" fmla="*/ 112517 h 136406"/>
                <a:gd name="connsiteX11" fmla="*/ 64816 w 136019"/>
                <a:gd name="connsiteY11" fmla="*/ 113213 h 136406"/>
                <a:gd name="connsiteX12" fmla="*/ 53451 w 136019"/>
                <a:gd name="connsiteY12" fmla="*/ 125042 h 136406"/>
                <a:gd name="connsiteX13" fmla="*/ 65048 w 136019"/>
                <a:gd name="connsiteY13" fmla="*/ 136407 h 136406"/>
                <a:gd name="connsiteX14" fmla="*/ 65280 w 136019"/>
                <a:gd name="connsiteY14" fmla="*/ 136407 h 136406"/>
                <a:gd name="connsiteX15" fmla="*/ 124655 w 136019"/>
                <a:gd name="connsiteY15" fmla="*/ 135092 h 136406"/>
                <a:gd name="connsiteX16" fmla="*/ 128598 w 136019"/>
                <a:gd name="connsiteY16" fmla="*/ 134242 h 136406"/>
                <a:gd name="connsiteX17" fmla="*/ 128907 w 136019"/>
                <a:gd name="connsiteY17" fmla="*/ 134164 h 136406"/>
                <a:gd name="connsiteX18" fmla="*/ 132541 w 136019"/>
                <a:gd name="connsiteY18" fmla="*/ 131768 h 136406"/>
                <a:gd name="connsiteX19" fmla="*/ 132695 w 136019"/>
                <a:gd name="connsiteY19" fmla="*/ 131691 h 136406"/>
                <a:gd name="connsiteX20" fmla="*/ 132772 w 136019"/>
                <a:gd name="connsiteY20" fmla="*/ 131613 h 136406"/>
                <a:gd name="connsiteX21" fmla="*/ 132850 w 136019"/>
                <a:gd name="connsiteY21" fmla="*/ 131536 h 136406"/>
                <a:gd name="connsiteX22" fmla="*/ 135169 w 136019"/>
                <a:gd name="connsiteY22" fmla="*/ 127979 h 136406"/>
                <a:gd name="connsiteX23" fmla="*/ 135247 w 136019"/>
                <a:gd name="connsiteY23" fmla="*/ 127825 h 136406"/>
                <a:gd name="connsiteX24" fmla="*/ 136020 w 136019"/>
                <a:gd name="connsiteY24" fmla="*/ 123727 h 136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6019" h="136406">
                  <a:moveTo>
                    <a:pt x="136020" y="123727"/>
                  </a:moveTo>
                  <a:cubicBezTo>
                    <a:pt x="136020" y="123650"/>
                    <a:pt x="136020" y="123573"/>
                    <a:pt x="136020" y="123496"/>
                  </a:cubicBezTo>
                  <a:cubicBezTo>
                    <a:pt x="136020" y="123418"/>
                    <a:pt x="136020" y="123418"/>
                    <a:pt x="136020" y="123341"/>
                  </a:cubicBezTo>
                  <a:lnTo>
                    <a:pt x="134783" y="64894"/>
                  </a:lnTo>
                  <a:cubicBezTo>
                    <a:pt x="134628" y="58477"/>
                    <a:pt x="129371" y="53606"/>
                    <a:pt x="122954" y="53529"/>
                  </a:cubicBezTo>
                  <a:cubicBezTo>
                    <a:pt x="116537" y="53683"/>
                    <a:pt x="111435" y="58940"/>
                    <a:pt x="111589" y="65357"/>
                  </a:cubicBezTo>
                  <a:lnTo>
                    <a:pt x="112208" y="95122"/>
                  </a:lnTo>
                  <a:lnTo>
                    <a:pt x="19743" y="3354"/>
                  </a:lnTo>
                  <a:cubicBezTo>
                    <a:pt x="15182" y="-1131"/>
                    <a:pt x="7838" y="-1131"/>
                    <a:pt x="3353" y="3431"/>
                  </a:cubicBezTo>
                  <a:cubicBezTo>
                    <a:pt x="-1131" y="7992"/>
                    <a:pt x="-1131" y="15337"/>
                    <a:pt x="3431" y="19821"/>
                  </a:cubicBezTo>
                  <a:lnTo>
                    <a:pt x="96900" y="112517"/>
                  </a:lnTo>
                  <a:lnTo>
                    <a:pt x="64816" y="113213"/>
                  </a:lnTo>
                  <a:cubicBezTo>
                    <a:pt x="58399" y="113367"/>
                    <a:pt x="53296" y="118625"/>
                    <a:pt x="53451" y="125042"/>
                  </a:cubicBezTo>
                  <a:cubicBezTo>
                    <a:pt x="53606" y="131381"/>
                    <a:pt x="58786" y="136407"/>
                    <a:pt x="65048" y="136407"/>
                  </a:cubicBezTo>
                  <a:cubicBezTo>
                    <a:pt x="65125" y="136407"/>
                    <a:pt x="65202" y="136407"/>
                    <a:pt x="65280" y="136407"/>
                  </a:cubicBezTo>
                  <a:lnTo>
                    <a:pt x="124655" y="135092"/>
                  </a:lnTo>
                  <a:cubicBezTo>
                    <a:pt x="126046" y="135092"/>
                    <a:pt x="127361" y="134783"/>
                    <a:pt x="128598" y="134242"/>
                  </a:cubicBezTo>
                  <a:cubicBezTo>
                    <a:pt x="128675" y="134242"/>
                    <a:pt x="128830" y="134164"/>
                    <a:pt x="128907" y="134164"/>
                  </a:cubicBezTo>
                  <a:cubicBezTo>
                    <a:pt x="130221" y="133623"/>
                    <a:pt x="131458" y="132773"/>
                    <a:pt x="132541" y="131768"/>
                  </a:cubicBezTo>
                  <a:cubicBezTo>
                    <a:pt x="132618" y="131691"/>
                    <a:pt x="132618" y="131691"/>
                    <a:pt x="132695" y="131691"/>
                  </a:cubicBezTo>
                  <a:cubicBezTo>
                    <a:pt x="132695" y="131691"/>
                    <a:pt x="132695" y="131613"/>
                    <a:pt x="132772" y="131613"/>
                  </a:cubicBezTo>
                  <a:cubicBezTo>
                    <a:pt x="132772" y="131613"/>
                    <a:pt x="132850" y="131536"/>
                    <a:pt x="132850" y="131536"/>
                  </a:cubicBezTo>
                  <a:cubicBezTo>
                    <a:pt x="133855" y="130531"/>
                    <a:pt x="134628" y="129294"/>
                    <a:pt x="135169" y="127979"/>
                  </a:cubicBezTo>
                  <a:cubicBezTo>
                    <a:pt x="135169" y="127902"/>
                    <a:pt x="135247" y="127825"/>
                    <a:pt x="135247" y="127825"/>
                  </a:cubicBezTo>
                  <a:cubicBezTo>
                    <a:pt x="135788" y="126588"/>
                    <a:pt x="136020" y="125196"/>
                    <a:pt x="136020" y="12372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7" name="Frihandsfigur: Form 506">
              <a:extLst>
                <a:ext uri="{FF2B5EF4-FFF2-40B4-BE49-F238E27FC236}">
                  <a16:creationId xmlns:a16="http://schemas.microsoft.com/office/drawing/2014/main" id="{B65BDA21-D684-4633-8063-81DAB1EA54F5}"/>
                </a:ext>
              </a:extLst>
            </p:cNvPr>
            <p:cNvSpPr/>
            <p:nvPr/>
          </p:nvSpPr>
          <p:spPr>
            <a:xfrm>
              <a:off x="3436025" y="5261742"/>
              <a:ext cx="136019" cy="136377"/>
            </a:xfrm>
            <a:custGeom>
              <a:avLst/>
              <a:gdLst>
                <a:gd name="connsiteX0" fmla="*/ 0 w 136019"/>
                <a:gd name="connsiteY0" fmla="*/ 12602 h 136377"/>
                <a:gd name="connsiteX1" fmla="*/ 0 w 136019"/>
                <a:gd name="connsiteY1" fmla="*/ 12833 h 136377"/>
                <a:gd name="connsiteX2" fmla="*/ 0 w 136019"/>
                <a:gd name="connsiteY2" fmla="*/ 12988 h 136377"/>
                <a:gd name="connsiteX3" fmla="*/ 1237 w 136019"/>
                <a:gd name="connsiteY3" fmla="*/ 71436 h 136377"/>
                <a:gd name="connsiteX4" fmla="*/ 12834 w 136019"/>
                <a:gd name="connsiteY4" fmla="*/ 82801 h 136377"/>
                <a:gd name="connsiteX5" fmla="*/ 13066 w 136019"/>
                <a:gd name="connsiteY5" fmla="*/ 82801 h 136377"/>
                <a:gd name="connsiteX6" fmla="*/ 24430 w 136019"/>
                <a:gd name="connsiteY6" fmla="*/ 70972 h 136377"/>
                <a:gd name="connsiteX7" fmla="*/ 23812 w 136019"/>
                <a:gd name="connsiteY7" fmla="*/ 41207 h 136377"/>
                <a:gd name="connsiteX8" fmla="*/ 116276 w 136019"/>
                <a:gd name="connsiteY8" fmla="*/ 132976 h 136377"/>
                <a:gd name="connsiteX9" fmla="*/ 124471 w 136019"/>
                <a:gd name="connsiteY9" fmla="*/ 136377 h 136377"/>
                <a:gd name="connsiteX10" fmla="*/ 132666 w 136019"/>
                <a:gd name="connsiteY10" fmla="*/ 132976 h 136377"/>
                <a:gd name="connsiteX11" fmla="*/ 132589 w 136019"/>
                <a:gd name="connsiteY11" fmla="*/ 116586 h 136377"/>
                <a:gd name="connsiteX12" fmla="*/ 39120 w 136019"/>
                <a:gd name="connsiteY12" fmla="*/ 23889 h 136377"/>
                <a:gd name="connsiteX13" fmla="*/ 71204 w 136019"/>
                <a:gd name="connsiteY13" fmla="*/ 23193 h 136377"/>
                <a:gd name="connsiteX14" fmla="*/ 82568 w 136019"/>
                <a:gd name="connsiteY14" fmla="*/ 11365 h 136377"/>
                <a:gd name="connsiteX15" fmla="*/ 70740 w 136019"/>
                <a:gd name="connsiteY15" fmla="*/ 0 h 136377"/>
                <a:gd name="connsiteX16" fmla="*/ 11365 w 136019"/>
                <a:gd name="connsiteY16" fmla="*/ 1314 h 136377"/>
                <a:gd name="connsiteX17" fmla="*/ 7422 w 136019"/>
                <a:gd name="connsiteY17" fmla="*/ 2165 h 136377"/>
                <a:gd name="connsiteX18" fmla="*/ 7113 w 136019"/>
                <a:gd name="connsiteY18" fmla="*/ 2242 h 136377"/>
                <a:gd name="connsiteX19" fmla="*/ 3556 w 136019"/>
                <a:gd name="connsiteY19" fmla="*/ 4638 h 136377"/>
                <a:gd name="connsiteX20" fmla="*/ 3402 w 136019"/>
                <a:gd name="connsiteY20" fmla="*/ 4716 h 136377"/>
                <a:gd name="connsiteX21" fmla="*/ 3324 w 136019"/>
                <a:gd name="connsiteY21" fmla="*/ 4793 h 136377"/>
                <a:gd name="connsiteX22" fmla="*/ 3247 w 136019"/>
                <a:gd name="connsiteY22" fmla="*/ 4871 h 136377"/>
                <a:gd name="connsiteX23" fmla="*/ 928 w 136019"/>
                <a:gd name="connsiteY23" fmla="*/ 8427 h 136377"/>
                <a:gd name="connsiteX24" fmla="*/ 850 w 136019"/>
                <a:gd name="connsiteY24" fmla="*/ 8581 h 136377"/>
                <a:gd name="connsiteX25" fmla="*/ 0 w 136019"/>
                <a:gd name="connsiteY25" fmla="*/ 12602 h 13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6019" h="136377">
                  <a:moveTo>
                    <a:pt x="0" y="12602"/>
                  </a:moveTo>
                  <a:cubicBezTo>
                    <a:pt x="0" y="12679"/>
                    <a:pt x="0" y="12757"/>
                    <a:pt x="0" y="12833"/>
                  </a:cubicBezTo>
                  <a:cubicBezTo>
                    <a:pt x="0" y="12911"/>
                    <a:pt x="0" y="12911"/>
                    <a:pt x="0" y="12988"/>
                  </a:cubicBezTo>
                  <a:lnTo>
                    <a:pt x="1237" y="71436"/>
                  </a:lnTo>
                  <a:cubicBezTo>
                    <a:pt x="1392" y="77775"/>
                    <a:pt x="6572" y="82801"/>
                    <a:pt x="12834" y="82801"/>
                  </a:cubicBezTo>
                  <a:cubicBezTo>
                    <a:pt x="12911" y="82801"/>
                    <a:pt x="12988" y="82801"/>
                    <a:pt x="13066" y="82801"/>
                  </a:cubicBezTo>
                  <a:cubicBezTo>
                    <a:pt x="19482" y="82646"/>
                    <a:pt x="24585" y="77389"/>
                    <a:pt x="24430" y="70972"/>
                  </a:cubicBezTo>
                  <a:lnTo>
                    <a:pt x="23812" y="41207"/>
                  </a:lnTo>
                  <a:lnTo>
                    <a:pt x="116276" y="132976"/>
                  </a:lnTo>
                  <a:cubicBezTo>
                    <a:pt x="118518" y="135217"/>
                    <a:pt x="121456" y="136377"/>
                    <a:pt x="124471" y="136377"/>
                  </a:cubicBezTo>
                  <a:cubicBezTo>
                    <a:pt x="127486" y="136377"/>
                    <a:pt x="130424" y="135217"/>
                    <a:pt x="132666" y="132976"/>
                  </a:cubicBezTo>
                  <a:cubicBezTo>
                    <a:pt x="137150" y="128414"/>
                    <a:pt x="137150" y="121069"/>
                    <a:pt x="132589" y="116586"/>
                  </a:cubicBezTo>
                  <a:lnTo>
                    <a:pt x="39120" y="23889"/>
                  </a:lnTo>
                  <a:lnTo>
                    <a:pt x="71204" y="23193"/>
                  </a:lnTo>
                  <a:cubicBezTo>
                    <a:pt x="77621" y="23039"/>
                    <a:pt x="82723" y="17782"/>
                    <a:pt x="82568" y="11365"/>
                  </a:cubicBezTo>
                  <a:cubicBezTo>
                    <a:pt x="82414" y="4948"/>
                    <a:pt x="77002" y="0"/>
                    <a:pt x="70740" y="0"/>
                  </a:cubicBezTo>
                  <a:lnTo>
                    <a:pt x="11365" y="1314"/>
                  </a:lnTo>
                  <a:cubicBezTo>
                    <a:pt x="9973" y="1314"/>
                    <a:pt x="8659" y="1624"/>
                    <a:pt x="7422" y="2165"/>
                  </a:cubicBezTo>
                  <a:cubicBezTo>
                    <a:pt x="7345" y="2165"/>
                    <a:pt x="7267" y="2242"/>
                    <a:pt x="7113" y="2242"/>
                  </a:cubicBezTo>
                  <a:cubicBezTo>
                    <a:pt x="5798" y="2783"/>
                    <a:pt x="4561" y="3634"/>
                    <a:pt x="3556" y="4638"/>
                  </a:cubicBezTo>
                  <a:cubicBezTo>
                    <a:pt x="3479" y="4716"/>
                    <a:pt x="3479" y="4716"/>
                    <a:pt x="3402" y="4716"/>
                  </a:cubicBezTo>
                  <a:cubicBezTo>
                    <a:pt x="3402" y="4716"/>
                    <a:pt x="3402" y="4793"/>
                    <a:pt x="3324" y="4793"/>
                  </a:cubicBezTo>
                  <a:cubicBezTo>
                    <a:pt x="3324" y="4793"/>
                    <a:pt x="3247" y="4871"/>
                    <a:pt x="3247" y="4871"/>
                  </a:cubicBezTo>
                  <a:cubicBezTo>
                    <a:pt x="2242" y="5876"/>
                    <a:pt x="1469" y="7113"/>
                    <a:pt x="928" y="8427"/>
                  </a:cubicBezTo>
                  <a:cubicBezTo>
                    <a:pt x="928" y="8504"/>
                    <a:pt x="850" y="8581"/>
                    <a:pt x="850" y="8581"/>
                  </a:cubicBezTo>
                  <a:cubicBezTo>
                    <a:pt x="309" y="9741"/>
                    <a:pt x="77" y="11133"/>
                    <a:pt x="0" y="1260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8" name="Frihandsfigur: Form 507">
              <a:extLst>
                <a:ext uri="{FF2B5EF4-FFF2-40B4-BE49-F238E27FC236}">
                  <a16:creationId xmlns:a16="http://schemas.microsoft.com/office/drawing/2014/main" id="{8F8C79B4-488E-4520-8272-AF9DF6F4925F}"/>
                </a:ext>
              </a:extLst>
            </p:cNvPr>
            <p:cNvSpPr/>
            <p:nvPr/>
          </p:nvSpPr>
          <p:spPr>
            <a:xfrm>
              <a:off x="3583890" y="5558618"/>
              <a:ext cx="106444" cy="182222"/>
            </a:xfrm>
            <a:custGeom>
              <a:avLst/>
              <a:gdLst>
                <a:gd name="connsiteX0" fmla="*/ 86544 w 106444"/>
                <a:gd name="connsiteY0" fmla="*/ 120296 h 182222"/>
                <a:gd name="connsiteX1" fmla="*/ 65979 w 106444"/>
                <a:gd name="connsiteY1" fmla="*/ 141789 h 182222"/>
                <a:gd name="connsiteX2" fmla="*/ 65437 w 106444"/>
                <a:gd name="connsiteY2" fmla="*/ 11519 h 182222"/>
                <a:gd name="connsiteX3" fmla="*/ 53841 w 106444"/>
                <a:gd name="connsiteY3" fmla="*/ 0 h 182222"/>
                <a:gd name="connsiteX4" fmla="*/ 53763 w 106444"/>
                <a:gd name="connsiteY4" fmla="*/ 0 h 182222"/>
                <a:gd name="connsiteX5" fmla="*/ 42244 w 106444"/>
                <a:gd name="connsiteY5" fmla="*/ 11674 h 182222"/>
                <a:gd name="connsiteX6" fmla="*/ 42785 w 106444"/>
                <a:gd name="connsiteY6" fmla="*/ 143335 h 182222"/>
                <a:gd name="connsiteX7" fmla="*/ 19592 w 106444"/>
                <a:gd name="connsiteY7" fmla="*/ 121147 h 182222"/>
                <a:gd name="connsiteX8" fmla="*/ 3202 w 106444"/>
                <a:gd name="connsiteY8" fmla="*/ 121533 h 182222"/>
                <a:gd name="connsiteX9" fmla="*/ 3588 w 106444"/>
                <a:gd name="connsiteY9" fmla="*/ 137923 h 182222"/>
                <a:gd name="connsiteX10" fmla="*/ 46496 w 106444"/>
                <a:gd name="connsiteY10" fmla="*/ 178975 h 182222"/>
                <a:gd name="connsiteX11" fmla="*/ 46651 w 106444"/>
                <a:gd name="connsiteY11" fmla="*/ 179053 h 182222"/>
                <a:gd name="connsiteX12" fmla="*/ 50207 w 106444"/>
                <a:gd name="connsiteY12" fmla="*/ 181372 h 182222"/>
                <a:gd name="connsiteX13" fmla="*/ 50439 w 106444"/>
                <a:gd name="connsiteY13" fmla="*/ 181450 h 182222"/>
                <a:gd name="connsiteX14" fmla="*/ 54459 w 106444"/>
                <a:gd name="connsiteY14" fmla="*/ 182223 h 182222"/>
                <a:gd name="connsiteX15" fmla="*/ 54536 w 106444"/>
                <a:gd name="connsiteY15" fmla="*/ 182223 h 182222"/>
                <a:gd name="connsiteX16" fmla="*/ 55310 w 106444"/>
                <a:gd name="connsiteY16" fmla="*/ 182146 h 182222"/>
                <a:gd name="connsiteX17" fmla="*/ 56779 w 106444"/>
                <a:gd name="connsiteY17" fmla="*/ 181991 h 182222"/>
                <a:gd name="connsiteX18" fmla="*/ 58325 w 106444"/>
                <a:gd name="connsiteY18" fmla="*/ 181527 h 182222"/>
                <a:gd name="connsiteX19" fmla="*/ 58943 w 106444"/>
                <a:gd name="connsiteY19" fmla="*/ 181295 h 182222"/>
                <a:gd name="connsiteX20" fmla="*/ 62731 w 106444"/>
                <a:gd name="connsiteY20" fmla="*/ 178666 h 182222"/>
                <a:gd name="connsiteX21" fmla="*/ 62809 w 106444"/>
                <a:gd name="connsiteY21" fmla="*/ 178589 h 182222"/>
                <a:gd name="connsiteX22" fmla="*/ 103243 w 106444"/>
                <a:gd name="connsiteY22" fmla="*/ 136377 h 182222"/>
                <a:gd name="connsiteX23" fmla="*/ 102856 w 106444"/>
                <a:gd name="connsiteY23" fmla="*/ 119987 h 182222"/>
                <a:gd name="connsiteX24" fmla="*/ 86544 w 106444"/>
                <a:gd name="connsiteY24" fmla="*/ 120296 h 18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6444" h="182222">
                  <a:moveTo>
                    <a:pt x="86544" y="120296"/>
                  </a:moveTo>
                  <a:lnTo>
                    <a:pt x="65979" y="141789"/>
                  </a:lnTo>
                  <a:lnTo>
                    <a:pt x="65437" y="11519"/>
                  </a:lnTo>
                  <a:cubicBezTo>
                    <a:pt x="65437" y="5102"/>
                    <a:pt x="60257" y="0"/>
                    <a:pt x="53841" y="0"/>
                  </a:cubicBezTo>
                  <a:cubicBezTo>
                    <a:pt x="53841" y="0"/>
                    <a:pt x="53841" y="0"/>
                    <a:pt x="53763" y="0"/>
                  </a:cubicBezTo>
                  <a:cubicBezTo>
                    <a:pt x="47347" y="0"/>
                    <a:pt x="42167" y="5257"/>
                    <a:pt x="42244" y="11674"/>
                  </a:cubicBezTo>
                  <a:lnTo>
                    <a:pt x="42785" y="143335"/>
                  </a:lnTo>
                  <a:lnTo>
                    <a:pt x="19592" y="121147"/>
                  </a:lnTo>
                  <a:cubicBezTo>
                    <a:pt x="14953" y="116740"/>
                    <a:pt x="7608" y="116895"/>
                    <a:pt x="3202" y="121533"/>
                  </a:cubicBezTo>
                  <a:cubicBezTo>
                    <a:pt x="-1205" y="126172"/>
                    <a:pt x="-1050" y="133516"/>
                    <a:pt x="3588" y="137923"/>
                  </a:cubicBezTo>
                  <a:lnTo>
                    <a:pt x="46496" y="178975"/>
                  </a:lnTo>
                  <a:cubicBezTo>
                    <a:pt x="46573" y="179053"/>
                    <a:pt x="46573" y="179053"/>
                    <a:pt x="46651" y="179053"/>
                  </a:cubicBezTo>
                  <a:cubicBezTo>
                    <a:pt x="47656" y="179981"/>
                    <a:pt x="48893" y="180831"/>
                    <a:pt x="50207" y="181372"/>
                  </a:cubicBezTo>
                  <a:cubicBezTo>
                    <a:pt x="50284" y="181372"/>
                    <a:pt x="50362" y="181450"/>
                    <a:pt x="50439" y="181450"/>
                  </a:cubicBezTo>
                  <a:cubicBezTo>
                    <a:pt x="51676" y="181913"/>
                    <a:pt x="53068" y="182223"/>
                    <a:pt x="54459" y="182223"/>
                  </a:cubicBezTo>
                  <a:cubicBezTo>
                    <a:pt x="54459" y="182223"/>
                    <a:pt x="54459" y="182223"/>
                    <a:pt x="54536" y="182223"/>
                  </a:cubicBezTo>
                  <a:cubicBezTo>
                    <a:pt x="54768" y="182223"/>
                    <a:pt x="55078" y="182146"/>
                    <a:pt x="55310" y="182146"/>
                  </a:cubicBezTo>
                  <a:cubicBezTo>
                    <a:pt x="55774" y="182146"/>
                    <a:pt x="56315" y="182068"/>
                    <a:pt x="56779" y="181991"/>
                  </a:cubicBezTo>
                  <a:cubicBezTo>
                    <a:pt x="57320" y="181913"/>
                    <a:pt x="57784" y="181682"/>
                    <a:pt x="58325" y="181527"/>
                  </a:cubicBezTo>
                  <a:cubicBezTo>
                    <a:pt x="58557" y="181450"/>
                    <a:pt x="58789" y="181372"/>
                    <a:pt x="58943" y="181295"/>
                  </a:cubicBezTo>
                  <a:cubicBezTo>
                    <a:pt x="60412" y="180677"/>
                    <a:pt x="61649" y="179826"/>
                    <a:pt x="62731" y="178666"/>
                  </a:cubicBezTo>
                  <a:cubicBezTo>
                    <a:pt x="62731" y="178666"/>
                    <a:pt x="62809" y="178666"/>
                    <a:pt x="62809" y="178589"/>
                  </a:cubicBezTo>
                  <a:lnTo>
                    <a:pt x="103243" y="136377"/>
                  </a:lnTo>
                  <a:cubicBezTo>
                    <a:pt x="107649" y="131738"/>
                    <a:pt x="107495" y="124394"/>
                    <a:pt x="102856" y="119987"/>
                  </a:cubicBezTo>
                  <a:cubicBezTo>
                    <a:pt x="98217" y="115580"/>
                    <a:pt x="91027" y="115657"/>
                    <a:pt x="86544" y="120296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9" name="Frihandsfigur: Form 508">
              <a:extLst>
                <a:ext uri="{FF2B5EF4-FFF2-40B4-BE49-F238E27FC236}">
                  <a16:creationId xmlns:a16="http://schemas.microsoft.com/office/drawing/2014/main" id="{5964D536-248F-4E36-B970-BDD18933526A}"/>
                </a:ext>
              </a:extLst>
            </p:cNvPr>
            <p:cNvSpPr/>
            <p:nvPr/>
          </p:nvSpPr>
          <p:spPr>
            <a:xfrm>
              <a:off x="3583967" y="5183889"/>
              <a:ext cx="106521" cy="182068"/>
            </a:xfrm>
            <a:custGeom>
              <a:avLst/>
              <a:gdLst>
                <a:gd name="connsiteX0" fmla="*/ 60026 w 106521"/>
                <a:gd name="connsiteY0" fmla="*/ 3170 h 182068"/>
                <a:gd name="connsiteX1" fmla="*/ 59871 w 106521"/>
                <a:gd name="connsiteY1" fmla="*/ 3093 h 182068"/>
                <a:gd name="connsiteX2" fmla="*/ 56237 w 106521"/>
                <a:gd name="connsiteY2" fmla="*/ 773 h 182068"/>
                <a:gd name="connsiteX3" fmla="*/ 55928 w 106521"/>
                <a:gd name="connsiteY3" fmla="*/ 696 h 182068"/>
                <a:gd name="connsiteX4" fmla="*/ 52063 w 106521"/>
                <a:gd name="connsiteY4" fmla="*/ 0 h 182068"/>
                <a:gd name="connsiteX5" fmla="*/ 51985 w 106521"/>
                <a:gd name="connsiteY5" fmla="*/ 0 h 182068"/>
                <a:gd name="connsiteX6" fmla="*/ 51831 w 106521"/>
                <a:gd name="connsiteY6" fmla="*/ 0 h 182068"/>
                <a:gd name="connsiteX7" fmla="*/ 51599 w 106521"/>
                <a:gd name="connsiteY7" fmla="*/ 0 h 182068"/>
                <a:gd name="connsiteX8" fmla="*/ 47424 w 106521"/>
                <a:gd name="connsiteY8" fmla="*/ 928 h 182068"/>
                <a:gd name="connsiteX9" fmla="*/ 47424 w 106521"/>
                <a:gd name="connsiteY9" fmla="*/ 928 h 182068"/>
                <a:gd name="connsiteX10" fmla="*/ 43713 w 106521"/>
                <a:gd name="connsiteY10" fmla="*/ 3479 h 182068"/>
                <a:gd name="connsiteX11" fmla="*/ 43636 w 106521"/>
                <a:gd name="connsiteY11" fmla="*/ 3479 h 182068"/>
                <a:gd name="connsiteX12" fmla="*/ 3202 w 106521"/>
                <a:gd name="connsiteY12" fmla="*/ 45691 h 182068"/>
                <a:gd name="connsiteX13" fmla="*/ 3588 w 106521"/>
                <a:gd name="connsiteY13" fmla="*/ 62081 h 182068"/>
                <a:gd name="connsiteX14" fmla="*/ 11629 w 106521"/>
                <a:gd name="connsiteY14" fmla="*/ 65328 h 182068"/>
                <a:gd name="connsiteX15" fmla="*/ 19978 w 106521"/>
                <a:gd name="connsiteY15" fmla="*/ 61772 h 182068"/>
                <a:gd name="connsiteX16" fmla="*/ 40543 w 106521"/>
                <a:gd name="connsiteY16" fmla="*/ 40279 h 182068"/>
                <a:gd name="connsiteX17" fmla="*/ 41084 w 106521"/>
                <a:gd name="connsiteY17" fmla="*/ 170549 h 182068"/>
                <a:gd name="connsiteX18" fmla="*/ 52681 w 106521"/>
                <a:gd name="connsiteY18" fmla="*/ 182068 h 182068"/>
                <a:gd name="connsiteX19" fmla="*/ 52758 w 106521"/>
                <a:gd name="connsiteY19" fmla="*/ 182068 h 182068"/>
                <a:gd name="connsiteX20" fmla="*/ 64278 w 106521"/>
                <a:gd name="connsiteY20" fmla="*/ 170395 h 182068"/>
                <a:gd name="connsiteX21" fmla="*/ 63737 w 106521"/>
                <a:gd name="connsiteY21" fmla="*/ 38733 h 182068"/>
                <a:gd name="connsiteX22" fmla="*/ 86930 w 106521"/>
                <a:gd name="connsiteY22" fmla="*/ 60921 h 182068"/>
                <a:gd name="connsiteX23" fmla="*/ 103320 w 106521"/>
                <a:gd name="connsiteY23" fmla="*/ 60535 h 182068"/>
                <a:gd name="connsiteX24" fmla="*/ 102934 w 106521"/>
                <a:gd name="connsiteY24" fmla="*/ 44145 h 182068"/>
                <a:gd name="connsiteX25" fmla="*/ 60026 w 106521"/>
                <a:gd name="connsiteY25" fmla="*/ 3170 h 18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6521" h="182068">
                  <a:moveTo>
                    <a:pt x="60026" y="3170"/>
                  </a:moveTo>
                  <a:cubicBezTo>
                    <a:pt x="59948" y="3170"/>
                    <a:pt x="59948" y="3093"/>
                    <a:pt x="59871" y="3093"/>
                  </a:cubicBezTo>
                  <a:cubicBezTo>
                    <a:pt x="58789" y="2088"/>
                    <a:pt x="57552" y="1314"/>
                    <a:pt x="56237" y="773"/>
                  </a:cubicBezTo>
                  <a:cubicBezTo>
                    <a:pt x="56160" y="696"/>
                    <a:pt x="56005" y="696"/>
                    <a:pt x="55928" y="696"/>
                  </a:cubicBezTo>
                  <a:cubicBezTo>
                    <a:pt x="54691" y="232"/>
                    <a:pt x="53377" y="0"/>
                    <a:pt x="52063" y="0"/>
                  </a:cubicBezTo>
                  <a:cubicBezTo>
                    <a:pt x="52063" y="0"/>
                    <a:pt x="52063" y="0"/>
                    <a:pt x="51985" y="0"/>
                  </a:cubicBezTo>
                  <a:cubicBezTo>
                    <a:pt x="51908" y="0"/>
                    <a:pt x="51908" y="0"/>
                    <a:pt x="51831" y="0"/>
                  </a:cubicBezTo>
                  <a:cubicBezTo>
                    <a:pt x="51753" y="0"/>
                    <a:pt x="51676" y="0"/>
                    <a:pt x="51599" y="0"/>
                  </a:cubicBezTo>
                  <a:cubicBezTo>
                    <a:pt x="50130" y="77"/>
                    <a:pt x="48738" y="386"/>
                    <a:pt x="47424" y="928"/>
                  </a:cubicBezTo>
                  <a:cubicBezTo>
                    <a:pt x="47424" y="928"/>
                    <a:pt x="47424" y="928"/>
                    <a:pt x="47424" y="928"/>
                  </a:cubicBezTo>
                  <a:cubicBezTo>
                    <a:pt x="46032" y="1546"/>
                    <a:pt x="44795" y="2397"/>
                    <a:pt x="43713" y="3479"/>
                  </a:cubicBezTo>
                  <a:cubicBezTo>
                    <a:pt x="43713" y="3479"/>
                    <a:pt x="43713" y="3479"/>
                    <a:pt x="43636" y="3479"/>
                  </a:cubicBezTo>
                  <a:lnTo>
                    <a:pt x="3202" y="45691"/>
                  </a:lnTo>
                  <a:cubicBezTo>
                    <a:pt x="-1205" y="50330"/>
                    <a:pt x="-1050" y="57674"/>
                    <a:pt x="3588" y="62081"/>
                  </a:cubicBezTo>
                  <a:cubicBezTo>
                    <a:pt x="5830" y="64246"/>
                    <a:pt x="8691" y="65328"/>
                    <a:pt x="11629" y="65328"/>
                  </a:cubicBezTo>
                  <a:cubicBezTo>
                    <a:pt x="14644" y="65328"/>
                    <a:pt x="17736" y="64091"/>
                    <a:pt x="19978" y="61772"/>
                  </a:cubicBezTo>
                  <a:lnTo>
                    <a:pt x="40543" y="40279"/>
                  </a:lnTo>
                  <a:lnTo>
                    <a:pt x="41084" y="170549"/>
                  </a:lnTo>
                  <a:cubicBezTo>
                    <a:pt x="41084" y="176966"/>
                    <a:pt x="46264" y="182068"/>
                    <a:pt x="52681" y="182068"/>
                  </a:cubicBezTo>
                  <a:cubicBezTo>
                    <a:pt x="52681" y="182068"/>
                    <a:pt x="52681" y="182068"/>
                    <a:pt x="52758" y="182068"/>
                  </a:cubicBezTo>
                  <a:cubicBezTo>
                    <a:pt x="59175" y="182068"/>
                    <a:pt x="64355" y="176811"/>
                    <a:pt x="64278" y="170395"/>
                  </a:cubicBezTo>
                  <a:lnTo>
                    <a:pt x="63737" y="38733"/>
                  </a:lnTo>
                  <a:lnTo>
                    <a:pt x="86930" y="60921"/>
                  </a:lnTo>
                  <a:cubicBezTo>
                    <a:pt x="91569" y="65328"/>
                    <a:pt x="98913" y="65173"/>
                    <a:pt x="103320" y="60535"/>
                  </a:cubicBezTo>
                  <a:cubicBezTo>
                    <a:pt x="107727" y="55896"/>
                    <a:pt x="107572" y="48552"/>
                    <a:pt x="102934" y="44145"/>
                  </a:cubicBezTo>
                  <a:lnTo>
                    <a:pt x="60026" y="3170"/>
                  </a:ln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10" name="Frihandsfigur: Form 509">
              <a:extLst>
                <a:ext uri="{FF2B5EF4-FFF2-40B4-BE49-F238E27FC236}">
                  <a16:creationId xmlns:a16="http://schemas.microsoft.com/office/drawing/2014/main" id="{44E7689B-0A9A-435D-9A06-F88D5CD52157}"/>
                </a:ext>
              </a:extLst>
            </p:cNvPr>
            <p:cNvSpPr/>
            <p:nvPr/>
          </p:nvSpPr>
          <p:spPr>
            <a:xfrm>
              <a:off x="3436486" y="5527383"/>
              <a:ext cx="136486" cy="135990"/>
            </a:xfrm>
            <a:custGeom>
              <a:avLst/>
              <a:gdLst>
                <a:gd name="connsiteX0" fmla="*/ 116589 w 136486"/>
                <a:gd name="connsiteY0" fmla="*/ 3402 h 135990"/>
                <a:gd name="connsiteX1" fmla="*/ 23893 w 136486"/>
                <a:gd name="connsiteY1" fmla="*/ 96871 h 135990"/>
                <a:gd name="connsiteX2" fmla="*/ 23197 w 136486"/>
                <a:gd name="connsiteY2" fmla="*/ 64787 h 135990"/>
                <a:gd name="connsiteX3" fmla="*/ 11368 w 136486"/>
                <a:gd name="connsiteY3" fmla="*/ 53422 h 135990"/>
                <a:gd name="connsiteX4" fmla="*/ 3 w 136486"/>
                <a:gd name="connsiteY4" fmla="*/ 65251 h 135990"/>
                <a:gd name="connsiteX5" fmla="*/ 1318 w 136486"/>
                <a:gd name="connsiteY5" fmla="*/ 124626 h 135990"/>
                <a:gd name="connsiteX6" fmla="*/ 2168 w 136486"/>
                <a:gd name="connsiteY6" fmla="*/ 128569 h 135990"/>
                <a:gd name="connsiteX7" fmla="*/ 2246 w 136486"/>
                <a:gd name="connsiteY7" fmla="*/ 128878 h 135990"/>
                <a:gd name="connsiteX8" fmla="*/ 4642 w 136486"/>
                <a:gd name="connsiteY8" fmla="*/ 132512 h 135990"/>
                <a:gd name="connsiteX9" fmla="*/ 4719 w 136486"/>
                <a:gd name="connsiteY9" fmla="*/ 132667 h 135990"/>
                <a:gd name="connsiteX10" fmla="*/ 4797 w 136486"/>
                <a:gd name="connsiteY10" fmla="*/ 132667 h 135990"/>
                <a:gd name="connsiteX11" fmla="*/ 4874 w 136486"/>
                <a:gd name="connsiteY11" fmla="*/ 132744 h 135990"/>
                <a:gd name="connsiteX12" fmla="*/ 7889 w 136486"/>
                <a:gd name="connsiteY12" fmla="*/ 134677 h 135990"/>
                <a:gd name="connsiteX13" fmla="*/ 12915 w 136486"/>
                <a:gd name="connsiteY13" fmla="*/ 135991 h 135990"/>
                <a:gd name="connsiteX14" fmla="*/ 13146 w 136486"/>
                <a:gd name="connsiteY14" fmla="*/ 135991 h 135990"/>
                <a:gd name="connsiteX15" fmla="*/ 71594 w 136486"/>
                <a:gd name="connsiteY15" fmla="*/ 134754 h 135990"/>
                <a:gd name="connsiteX16" fmla="*/ 82959 w 136486"/>
                <a:gd name="connsiteY16" fmla="*/ 122925 h 135990"/>
                <a:gd name="connsiteX17" fmla="*/ 71130 w 136486"/>
                <a:gd name="connsiteY17" fmla="*/ 111560 h 135990"/>
                <a:gd name="connsiteX18" fmla="*/ 41365 w 136486"/>
                <a:gd name="connsiteY18" fmla="*/ 112179 h 135990"/>
                <a:gd name="connsiteX19" fmla="*/ 133134 w 136486"/>
                <a:gd name="connsiteY19" fmla="*/ 19714 h 135990"/>
                <a:gd name="connsiteX20" fmla="*/ 133056 w 136486"/>
                <a:gd name="connsiteY20" fmla="*/ 3324 h 135990"/>
                <a:gd name="connsiteX21" fmla="*/ 116589 w 136486"/>
                <a:gd name="connsiteY21" fmla="*/ 3402 h 135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486" h="135990">
                  <a:moveTo>
                    <a:pt x="116589" y="3402"/>
                  </a:moveTo>
                  <a:lnTo>
                    <a:pt x="23893" y="96871"/>
                  </a:lnTo>
                  <a:lnTo>
                    <a:pt x="23197" y="64787"/>
                  </a:lnTo>
                  <a:cubicBezTo>
                    <a:pt x="23042" y="58370"/>
                    <a:pt x="17785" y="53268"/>
                    <a:pt x="11368" y="53422"/>
                  </a:cubicBezTo>
                  <a:cubicBezTo>
                    <a:pt x="4951" y="53577"/>
                    <a:pt x="-151" y="58834"/>
                    <a:pt x="3" y="65251"/>
                  </a:cubicBezTo>
                  <a:lnTo>
                    <a:pt x="1318" y="124626"/>
                  </a:lnTo>
                  <a:cubicBezTo>
                    <a:pt x="1318" y="126017"/>
                    <a:pt x="1627" y="127332"/>
                    <a:pt x="2168" y="128569"/>
                  </a:cubicBezTo>
                  <a:cubicBezTo>
                    <a:pt x="2246" y="128646"/>
                    <a:pt x="2246" y="128801"/>
                    <a:pt x="2246" y="128878"/>
                  </a:cubicBezTo>
                  <a:cubicBezTo>
                    <a:pt x="2787" y="130193"/>
                    <a:pt x="3637" y="131429"/>
                    <a:pt x="4642" y="132512"/>
                  </a:cubicBezTo>
                  <a:cubicBezTo>
                    <a:pt x="4642" y="132589"/>
                    <a:pt x="4719" y="132589"/>
                    <a:pt x="4719" y="132667"/>
                  </a:cubicBezTo>
                  <a:cubicBezTo>
                    <a:pt x="4719" y="132667"/>
                    <a:pt x="4797" y="132667"/>
                    <a:pt x="4797" y="132667"/>
                  </a:cubicBezTo>
                  <a:cubicBezTo>
                    <a:pt x="4797" y="132667"/>
                    <a:pt x="4874" y="132744"/>
                    <a:pt x="4874" y="132744"/>
                  </a:cubicBezTo>
                  <a:cubicBezTo>
                    <a:pt x="5724" y="133594"/>
                    <a:pt x="6807" y="134135"/>
                    <a:pt x="7889" y="134677"/>
                  </a:cubicBezTo>
                  <a:cubicBezTo>
                    <a:pt x="9513" y="135450"/>
                    <a:pt x="11214" y="135991"/>
                    <a:pt x="12915" y="135991"/>
                  </a:cubicBezTo>
                  <a:cubicBezTo>
                    <a:pt x="12992" y="135991"/>
                    <a:pt x="13069" y="135991"/>
                    <a:pt x="13146" y="135991"/>
                  </a:cubicBezTo>
                  <a:lnTo>
                    <a:pt x="71594" y="134754"/>
                  </a:lnTo>
                  <a:cubicBezTo>
                    <a:pt x="78011" y="134599"/>
                    <a:pt x="83113" y="129342"/>
                    <a:pt x="82959" y="122925"/>
                  </a:cubicBezTo>
                  <a:cubicBezTo>
                    <a:pt x="82804" y="116508"/>
                    <a:pt x="77469" y="111251"/>
                    <a:pt x="71130" y="111560"/>
                  </a:cubicBezTo>
                  <a:lnTo>
                    <a:pt x="41365" y="112179"/>
                  </a:lnTo>
                  <a:lnTo>
                    <a:pt x="133134" y="19714"/>
                  </a:lnTo>
                  <a:cubicBezTo>
                    <a:pt x="137618" y="15153"/>
                    <a:pt x="137618" y="7809"/>
                    <a:pt x="133056" y="3324"/>
                  </a:cubicBezTo>
                  <a:cubicBezTo>
                    <a:pt x="128417" y="-1159"/>
                    <a:pt x="121073" y="-1082"/>
                    <a:pt x="116589" y="3402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11" name="Frihandsfigur: Form 510">
              <a:extLst>
                <a:ext uri="{FF2B5EF4-FFF2-40B4-BE49-F238E27FC236}">
                  <a16:creationId xmlns:a16="http://schemas.microsoft.com/office/drawing/2014/main" id="{A975866B-C867-4103-AC80-1934ACFF2C67}"/>
                </a:ext>
              </a:extLst>
            </p:cNvPr>
            <p:cNvSpPr/>
            <p:nvPr/>
          </p:nvSpPr>
          <p:spPr>
            <a:xfrm>
              <a:off x="3701329" y="5261274"/>
              <a:ext cx="136487" cy="135917"/>
            </a:xfrm>
            <a:custGeom>
              <a:avLst/>
              <a:gdLst>
                <a:gd name="connsiteX0" fmla="*/ 11703 w 136487"/>
                <a:gd name="connsiteY0" fmla="*/ 135917 h 135917"/>
                <a:gd name="connsiteX1" fmla="*/ 19898 w 136487"/>
                <a:gd name="connsiteY1" fmla="*/ 132515 h 135917"/>
                <a:gd name="connsiteX2" fmla="*/ 112595 w 136487"/>
                <a:gd name="connsiteY2" fmla="*/ 39046 h 135917"/>
                <a:gd name="connsiteX3" fmla="*/ 113290 w 136487"/>
                <a:gd name="connsiteY3" fmla="*/ 71130 h 135917"/>
                <a:gd name="connsiteX4" fmla="*/ 124887 w 136487"/>
                <a:gd name="connsiteY4" fmla="*/ 82495 h 135917"/>
                <a:gd name="connsiteX5" fmla="*/ 125119 w 136487"/>
                <a:gd name="connsiteY5" fmla="*/ 82495 h 135917"/>
                <a:gd name="connsiteX6" fmla="*/ 136484 w 136487"/>
                <a:gd name="connsiteY6" fmla="*/ 70666 h 135917"/>
                <a:gd name="connsiteX7" fmla="*/ 135169 w 136487"/>
                <a:gd name="connsiteY7" fmla="*/ 11291 h 135917"/>
                <a:gd name="connsiteX8" fmla="*/ 134319 w 136487"/>
                <a:gd name="connsiteY8" fmla="*/ 7348 h 135917"/>
                <a:gd name="connsiteX9" fmla="*/ 134242 w 136487"/>
                <a:gd name="connsiteY9" fmla="*/ 7039 h 135917"/>
                <a:gd name="connsiteX10" fmla="*/ 131845 w 136487"/>
                <a:gd name="connsiteY10" fmla="*/ 3405 h 135917"/>
                <a:gd name="connsiteX11" fmla="*/ 131768 w 136487"/>
                <a:gd name="connsiteY11" fmla="*/ 3251 h 135917"/>
                <a:gd name="connsiteX12" fmla="*/ 131690 w 136487"/>
                <a:gd name="connsiteY12" fmla="*/ 3251 h 135917"/>
                <a:gd name="connsiteX13" fmla="*/ 131613 w 136487"/>
                <a:gd name="connsiteY13" fmla="*/ 3173 h 135917"/>
                <a:gd name="connsiteX14" fmla="*/ 123650 w 136487"/>
                <a:gd name="connsiteY14" fmla="*/ 4 h 135917"/>
                <a:gd name="connsiteX15" fmla="*/ 123495 w 136487"/>
                <a:gd name="connsiteY15" fmla="*/ 4 h 135917"/>
                <a:gd name="connsiteX16" fmla="*/ 123341 w 136487"/>
                <a:gd name="connsiteY16" fmla="*/ 4 h 135917"/>
                <a:gd name="connsiteX17" fmla="*/ 64893 w 136487"/>
                <a:gd name="connsiteY17" fmla="*/ 1240 h 135917"/>
                <a:gd name="connsiteX18" fmla="*/ 53529 w 136487"/>
                <a:gd name="connsiteY18" fmla="*/ 13069 h 135917"/>
                <a:gd name="connsiteX19" fmla="*/ 65125 w 136487"/>
                <a:gd name="connsiteY19" fmla="*/ 24434 h 135917"/>
                <a:gd name="connsiteX20" fmla="*/ 65357 w 136487"/>
                <a:gd name="connsiteY20" fmla="*/ 24434 h 135917"/>
                <a:gd name="connsiteX21" fmla="*/ 95122 w 136487"/>
                <a:gd name="connsiteY21" fmla="*/ 23816 h 135917"/>
                <a:gd name="connsiteX22" fmla="*/ 3354 w 136487"/>
                <a:gd name="connsiteY22" fmla="*/ 116280 h 135917"/>
                <a:gd name="connsiteX23" fmla="*/ 3431 w 136487"/>
                <a:gd name="connsiteY23" fmla="*/ 132670 h 135917"/>
                <a:gd name="connsiteX24" fmla="*/ 11703 w 136487"/>
                <a:gd name="connsiteY24" fmla="*/ 135917 h 13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6487" h="135917">
                  <a:moveTo>
                    <a:pt x="11703" y="135917"/>
                  </a:moveTo>
                  <a:cubicBezTo>
                    <a:pt x="14718" y="135917"/>
                    <a:pt x="17656" y="134757"/>
                    <a:pt x="19898" y="132515"/>
                  </a:cubicBezTo>
                  <a:lnTo>
                    <a:pt x="112595" y="39046"/>
                  </a:lnTo>
                  <a:lnTo>
                    <a:pt x="113290" y="71130"/>
                  </a:lnTo>
                  <a:cubicBezTo>
                    <a:pt x="113445" y="77470"/>
                    <a:pt x="118625" y="82495"/>
                    <a:pt x="124887" y="82495"/>
                  </a:cubicBezTo>
                  <a:cubicBezTo>
                    <a:pt x="124964" y="82495"/>
                    <a:pt x="125042" y="82495"/>
                    <a:pt x="125119" y="82495"/>
                  </a:cubicBezTo>
                  <a:cubicBezTo>
                    <a:pt x="131536" y="82340"/>
                    <a:pt x="136638" y="77083"/>
                    <a:pt x="136484" y="70666"/>
                  </a:cubicBezTo>
                  <a:lnTo>
                    <a:pt x="135169" y="11291"/>
                  </a:lnTo>
                  <a:cubicBezTo>
                    <a:pt x="135169" y="9900"/>
                    <a:pt x="134860" y="8585"/>
                    <a:pt x="134319" y="7348"/>
                  </a:cubicBezTo>
                  <a:cubicBezTo>
                    <a:pt x="134242" y="7271"/>
                    <a:pt x="134242" y="7116"/>
                    <a:pt x="134242" y="7039"/>
                  </a:cubicBezTo>
                  <a:cubicBezTo>
                    <a:pt x="133700" y="5725"/>
                    <a:pt x="132850" y="4488"/>
                    <a:pt x="131845" y="3405"/>
                  </a:cubicBezTo>
                  <a:cubicBezTo>
                    <a:pt x="131845" y="3328"/>
                    <a:pt x="131768" y="3328"/>
                    <a:pt x="131768" y="3251"/>
                  </a:cubicBezTo>
                  <a:cubicBezTo>
                    <a:pt x="131768" y="3251"/>
                    <a:pt x="131690" y="3251"/>
                    <a:pt x="131690" y="3251"/>
                  </a:cubicBezTo>
                  <a:cubicBezTo>
                    <a:pt x="131690" y="3251"/>
                    <a:pt x="131613" y="3173"/>
                    <a:pt x="131613" y="3173"/>
                  </a:cubicBezTo>
                  <a:cubicBezTo>
                    <a:pt x="129448" y="1086"/>
                    <a:pt x="126665" y="-74"/>
                    <a:pt x="123650" y="4"/>
                  </a:cubicBezTo>
                  <a:cubicBezTo>
                    <a:pt x="123573" y="4"/>
                    <a:pt x="123573" y="4"/>
                    <a:pt x="123495" y="4"/>
                  </a:cubicBezTo>
                  <a:cubicBezTo>
                    <a:pt x="123418" y="4"/>
                    <a:pt x="123418" y="4"/>
                    <a:pt x="123341" y="4"/>
                  </a:cubicBezTo>
                  <a:lnTo>
                    <a:pt x="64893" y="1240"/>
                  </a:lnTo>
                  <a:cubicBezTo>
                    <a:pt x="58477" y="1395"/>
                    <a:pt x="53374" y="6652"/>
                    <a:pt x="53529" y="13069"/>
                  </a:cubicBezTo>
                  <a:cubicBezTo>
                    <a:pt x="53683" y="19409"/>
                    <a:pt x="58863" y="24434"/>
                    <a:pt x="65125" y="24434"/>
                  </a:cubicBezTo>
                  <a:cubicBezTo>
                    <a:pt x="65203" y="24434"/>
                    <a:pt x="65280" y="24434"/>
                    <a:pt x="65357" y="24434"/>
                  </a:cubicBezTo>
                  <a:lnTo>
                    <a:pt x="95122" y="23816"/>
                  </a:lnTo>
                  <a:lnTo>
                    <a:pt x="3354" y="116280"/>
                  </a:lnTo>
                  <a:cubicBezTo>
                    <a:pt x="-1131" y="120841"/>
                    <a:pt x="-1131" y="128186"/>
                    <a:pt x="3431" y="132670"/>
                  </a:cubicBezTo>
                  <a:cubicBezTo>
                    <a:pt x="5828" y="134757"/>
                    <a:pt x="8765" y="135917"/>
                    <a:pt x="11703" y="135917"/>
                  </a:cubicBezTo>
                  <a:close/>
                </a:path>
              </a:pathLst>
            </a:custGeom>
            <a:solidFill>
              <a:srgbClr val="333333"/>
            </a:solidFill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7651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Rektangel 516">
            <a:extLst>
              <a:ext uri="{FF2B5EF4-FFF2-40B4-BE49-F238E27FC236}">
                <a16:creationId xmlns:a16="http://schemas.microsoft.com/office/drawing/2014/main" id="{1F4D8148-04C3-459B-9ADA-D8610A15FCE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634297" y="2817266"/>
            <a:ext cx="444568" cy="509435"/>
            <a:chOff x="920855" y="2718044"/>
            <a:chExt cx="515853" cy="591122"/>
          </a:xfrm>
          <a:solidFill>
            <a:schemeClr val="bg1"/>
          </a:solidFill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FDB10189-A67A-40A7-AAA0-D06CB9575D8E}"/>
                </a:ext>
              </a:extLst>
            </p:cNvPr>
            <p:cNvSpPr/>
            <p:nvPr/>
          </p:nvSpPr>
          <p:spPr>
            <a:xfrm>
              <a:off x="920855" y="2718044"/>
              <a:ext cx="515853" cy="591122"/>
            </a:xfrm>
            <a:custGeom>
              <a:avLst/>
              <a:gdLst>
                <a:gd name="connsiteX0" fmla="*/ 204257 w 515853"/>
                <a:gd name="connsiteY0" fmla="*/ 589499 h 591122"/>
                <a:gd name="connsiteX1" fmla="*/ 210210 w 515853"/>
                <a:gd name="connsiteY1" fmla="*/ 591123 h 591122"/>
                <a:gd name="connsiteX2" fmla="*/ 215699 w 515853"/>
                <a:gd name="connsiteY2" fmla="*/ 589731 h 591122"/>
                <a:gd name="connsiteX3" fmla="*/ 440366 w 515853"/>
                <a:gd name="connsiteY3" fmla="*/ 440288 h 591122"/>
                <a:gd name="connsiteX4" fmla="*/ 515821 w 515853"/>
                <a:gd name="connsiteY4" fmla="*/ 258142 h 591122"/>
                <a:gd name="connsiteX5" fmla="*/ 442376 w 515853"/>
                <a:gd name="connsiteY5" fmla="*/ 78007 h 591122"/>
                <a:gd name="connsiteX6" fmla="*/ 257911 w 515853"/>
                <a:gd name="connsiteY6" fmla="*/ 0 h 591122"/>
                <a:gd name="connsiteX7" fmla="*/ 0 w 515853"/>
                <a:gd name="connsiteY7" fmla="*/ 257911 h 591122"/>
                <a:gd name="connsiteX8" fmla="*/ 198690 w 515853"/>
                <a:gd name="connsiteY8" fmla="*/ 508941 h 591122"/>
                <a:gd name="connsiteX9" fmla="*/ 198690 w 515853"/>
                <a:gd name="connsiteY9" fmla="*/ 579526 h 591122"/>
                <a:gd name="connsiteX10" fmla="*/ 204257 w 515853"/>
                <a:gd name="connsiteY10" fmla="*/ 589499 h 591122"/>
                <a:gd name="connsiteX11" fmla="*/ 23116 w 515853"/>
                <a:gd name="connsiteY11" fmla="*/ 258065 h 591122"/>
                <a:gd name="connsiteX12" fmla="*/ 257833 w 515853"/>
                <a:gd name="connsiteY12" fmla="*/ 23348 h 591122"/>
                <a:gd name="connsiteX13" fmla="*/ 425754 w 515853"/>
                <a:gd name="connsiteY13" fmla="*/ 94397 h 591122"/>
                <a:gd name="connsiteX14" fmla="*/ 492551 w 515853"/>
                <a:gd name="connsiteY14" fmla="*/ 257911 h 591122"/>
                <a:gd name="connsiteX15" fmla="*/ 423434 w 515853"/>
                <a:gd name="connsiteY15" fmla="*/ 424517 h 591122"/>
                <a:gd name="connsiteX16" fmla="*/ 221806 w 515853"/>
                <a:gd name="connsiteY16" fmla="*/ 560043 h 591122"/>
                <a:gd name="connsiteX17" fmla="*/ 221806 w 515853"/>
                <a:gd name="connsiteY17" fmla="*/ 499972 h 591122"/>
                <a:gd name="connsiteX18" fmla="*/ 212606 w 515853"/>
                <a:gd name="connsiteY18" fmla="*/ 488608 h 591122"/>
                <a:gd name="connsiteX19" fmla="*/ 23116 w 515853"/>
                <a:gd name="connsiteY19" fmla="*/ 258065 h 591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15853" h="591122">
                  <a:moveTo>
                    <a:pt x="204257" y="589499"/>
                  </a:moveTo>
                  <a:cubicBezTo>
                    <a:pt x="206112" y="590581"/>
                    <a:pt x="208122" y="591123"/>
                    <a:pt x="210210" y="591123"/>
                  </a:cubicBezTo>
                  <a:cubicBezTo>
                    <a:pt x="212065" y="591123"/>
                    <a:pt x="213921" y="590659"/>
                    <a:pt x="215699" y="589731"/>
                  </a:cubicBezTo>
                  <a:cubicBezTo>
                    <a:pt x="222579" y="586020"/>
                    <a:pt x="385165" y="498967"/>
                    <a:pt x="440366" y="440288"/>
                  </a:cubicBezTo>
                  <a:cubicBezTo>
                    <a:pt x="491391" y="386016"/>
                    <a:pt x="514662" y="329810"/>
                    <a:pt x="515821" y="258142"/>
                  </a:cubicBezTo>
                  <a:cubicBezTo>
                    <a:pt x="516904" y="191191"/>
                    <a:pt x="490850" y="127254"/>
                    <a:pt x="442376" y="78007"/>
                  </a:cubicBezTo>
                  <a:cubicBezTo>
                    <a:pt x="392896" y="27755"/>
                    <a:pt x="327414" y="0"/>
                    <a:pt x="257911" y="0"/>
                  </a:cubicBezTo>
                  <a:cubicBezTo>
                    <a:pt x="115658" y="0"/>
                    <a:pt x="0" y="115735"/>
                    <a:pt x="0" y="257911"/>
                  </a:cubicBezTo>
                  <a:cubicBezTo>
                    <a:pt x="0" y="377821"/>
                    <a:pt x="81254" y="479794"/>
                    <a:pt x="198690" y="508941"/>
                  </a:cubicBezTo>
                  <a:lnTo>
                    <a:pt x="198690" y="579526"/>
                  </a:lnTo>
                  <a:cubicBezTo>
                    <a:pt x="198613" y="583623"/>
                    <a:pt x="200700" y="587411"/>
                    <a:pt x="204257" y="589499"/>
                  </a:cubicBezTo>
                  <a:close/>
                  <a:moveTo>
                    <a:pt x="23116" y="258065"/>
                  </a:moveTo>
                  <a:cubicBezTo>
                    <a:pt x="23116" y="128646"/>
                    <a:pt x="128414" y="23348"/>
                    <a:pt x="257833" y="23348"/>
                  </a:cubicBezTo>
                  <a:cubicBezTo>
                    <a:pt x="321074" y="23348"/>
                    <a:pt x="380681" y="48552"/>
                    <a:pt x="425754" y="94397"/>
                  </a:cubicBezTo>
                  <a:cubicBezTo>
                    <a:pt x="469821" y="139160"/>
                    <a:pt x="493556" y="197221"/>
                    <a:pt x="492551" y="257911"/>
                  </a:cubicBezTo>
                  <a:cubicBezTo>
                    <a:pt x="491468" y="324244"/>
                    <a:pt x="470826" y="374110"/>
                    <a:pt x="423434" y="424517"/>
                  </a:cubicBezTo>
                  <a:cubicBezTo>
                    <a:pt x="380990" y="469666"/>
                    <a:pt x="265565" y="535845"/>
                    <a:pt x="221806" y="560043"/>
                  </a:cubicBezTo>
                  <a:lnTo>
                    <a:pt x="221806" y="499972"/>
                  </a:lnTo>
                  <a:cubicBezTo>
                    <a:pt x="221806" y="494483"/>
                    <a:pt x="217941" y="489767"/>
                    <a:pt x="212606" y="488608"/>
                  </a:cubicBezTo>
                  <a:cubicBezTo>
                    <a:pt x="101046" y="464796"/>
                    <a:pt x="23116" y="370012"/>
                    <a:pt x="23116" y="25806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" name="Frihandsfigur: Form 5">
              <a:extLst>
                <a:ext uri="{FF2B5EF4-FFF2-40B4-BE49-F238E27FC236}">
                  <a16:creationId xmlns:a16="http://schemas.microsoft.com/office/drawing/2014/main" id="{579DF1C3-A5B0-4D90-B2EF-64AF9DABADA8}"/>
                </a:ext>
              </a:extLst>
            </p:cNvPr>
            <p:cNvSpPr/>
            <p:nvPr/>
          </p:nvSpPr>
          <p:spPr>
            <a:xfrm>
              <a:off x="1055995" y="2894932"/>
              <a:ext cx="245386" cy="23193"/>
            </a:xfrm>
            <a:custGeom>
              <a:avLst/>
              <a:gdLst>
                <a:gd name="connsiteX0" fmla="*/ 11597 w 245386"/>
                <a:gd name="connsiteY0" fmla="*/ 23193 h 23193"/>
                <a:gd name="connsiteX1" fmla="*/ 233790 w 245386"/>
                <a:gd name="connsiteY1" fmla="*/ 23193 h 23193"/>
                <a:gd name="connsiteX2" fmla="*/ 245386 w 245386"/>
                <a:gd name="connsiteY2" fmla="*/ 11597 h 23193"/>
                <a:gd name="connsiteX3" fmla="*/ 233790 w 245386"/>
                <a:gd name="connsiteY3" fmla="*/ 0 h 23193"/>
                <a:gd name="connsiteX4" fmla="*/ 11597 w 245386"/>
                <a:gd name="connsiteY4" fmla="*/ 0 h 23193"/>
                <a:gd name="connsiteX5" fmla="*/ 0 w 245386"/>
                <a:gd name="connsiteY5" fmla="*/ 11597 h 23193"/>
                <a:gd name="connsiteX6" fmla="*/ 11597 w 245386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386" h="23193">
                  <a:moveTo>
                    <a:pt x="11597" y="23193"/>
                  </a:moveTo>
                  <a:lnTo>
                    <a:pt x="233790" y="23193"/>
                  </a:lnTo>
                  <a:cubicBezTo>
                    <a:pt x="240206" y="23193"/>
                    <a:pt x="245386" y="18013"/>
                    <a:pt x="245386" y="11597"/>
                  </a:cubicBezTo>
                  <a:cubicBezTo>
                    <a:pt x="245386" y="5180"/>
                    <a:pt x="240206" y="0"/>
                    <a:pt x="23379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" name="Frihandsfigur: Form 6">
              <a:extLst>
                <a:ext uri="{FF2B5EF4-FFF2-40B4-BE49-F238E27FC236}">
                  <a16:creationId xmlns:a16="http://schemas.microsoft.com/office/drawing/2014/main" id="{DB5906C6-1633-4119-81D8-2008B0D2EBC1}"/>
                </a:ext>
              </a:extLst>
            </p:cNvPr>
            <p:cNvSpPr/>
            <p:nvPr/>
          </p:nvSpPr>
          <p:spPr>
            <a:xfrm>
              <a:off x="1055995" y="2970079"/>
              <a:ext cx="245386" cy="23193"/>
            </a:xfrm>
            <a:custGeom>
              <a:avLst/>
              <a:gdLst>
                <a:gd name="connsiteX0" fmla="*/ 11597 w 245386"/>
                <a:gd name="connsiteY0" fmla="*/ 23193 h 23193"/>
                <a:gd name="connsiteX1" fmla="*/ 233790 w 245386"/>
                <a:gd name="connsiteY1" fmla="*/ 23193 h 23193"/>
                <a:gd name="connsiteX2" fmla="*/ 245386 w 245386"/>
                <a:gd name="connsiteY2" fmla="*/ 11597 h 23193"/>
                <a:gd name="connsiteX3" fmla="*/ 233790 w 245386"/>
                <a:gd name="connsiteY3" fmla="*/ 0 h 23193"/>
                <a:gd name="connsiteX4" fmla="*/ 11597 w 245386"/>
                <a:gd name="connsiteY4" fmla="*/ 0 h 23193"/>
                <a:gd name="connsiteX5" fmla="*/ 0 w 245386"/>
                <a:gd name="connsiteY5" fmla="*/ 11597 h 23193"/>
                <a:gd name="connsiteX6" fmla="*/ 11597 w 245386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386" h="23193">
                  <a:moveTo>
                    <a:pt x="11597" y="23193"/>
                  </a:moveTo>
                  <a:lnTo>
                    <a:pt x="233790" y="23193"/>
                  </a:lnTo>
                  <a:cubicBezTo>
                    <a:pt x="240206" y="23193"/>
                    <a:pt x="245386" y="18013"/>
                    <a:pt x="245386" y="11597"/>
                  </a:cubicBezTo>
                  <a:cubicBezTo>
                    <a:pt x="245386" y="5180"/>
                    <a:pt x="240206" y="0"/>
                    <a:pt x="23379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" name="Frihandsfigur: Form 7">
              <a:extLst>
                <a:ext uri="{FF2B5EF4-FFF2-40B4-BE49-F238E27FC236}">
                  <a16:creationId xmlns:a16="http://schemas.microsoft.com/office/drawing/2014/main" id="{DCD62F51-1141-461D-B31C-4448544514D7}"/>
                </a:ext>
              </a:extLst>
            </p:cNvPr>
            <p:cNvSpPr/>
            <p:nvPr/>
          </p:nvSpPr>
          <p:spPr>
            <a:xfrm>
              <a:off x="1055918" y="3045303"/>
              <a:ext cx="189412" cy="23193"/>
            </a:xfrm>
            <a:custGeom>
              <a:avLst/>
              <a:gdLst>
                <a:gd name="connsiteX0" fmla="*/ 189413 w 189412"/>
                <a:gd name="connsiteY0" fmla="*/ 11597 h 23193"/>
                <a:gd name="connsiteX1" fmla="*/ 177816 w 189412"/>
                <a:gd name="connsiteY1" fmla="*/ 0 h 23193"/>
                <a:gd name="connsiteX2" fmla="*/ 11597 w 189412"/>
                <a:gd name="connsiteY2" fmla="*/ 0 h 23193"/>
                <a:gd name="connsiteX3" fmla="*/ 0 w 189412"/>
                <a:gd name="connsiteY3" fmla="*/ 11597 h 23193"/>
                <a:gd name="connsiteX4" fmla="*/ 11597 w 189412"/>
                <a:gd name="connsiteY4" fmla="*/ 23193 h 23193"/>
                <a:gd name="connsiteX5" fmla="*/ 177816 w 189412"/>
                <a:gd name="connsiteY5" fmla="*/ 23193 h 23193"/>
                <a:gd name="connsiteX6" fmla="*/ 189413 w 189412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412" h="23193">
                  <a:moveTo>
                    <a:pt x="189413" y="11597"/>
                  </a:moveTo>
                  <a:cubicBezTo>
                    <a:pt x="189413" y="5180"/>
                    <a:pt x="184233" y="0"/>
                    <a:pt x="177816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77816" y="23193"/>
                  </a:lnTo>
                  <a:cubicBezTo>
                    <a:pt x="184233" y="23193"/>
                    <a:pt x="189413" y="18014"/>
                    <a:pt x="189413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225606" y="709696"/>
            <a:ext cx="561976" cy="451669"/>
            <a:chOff x="7408716" y="272531"/>
            <a:chExt cx="652088" cy="524093"/>
          </a:xfrm>
          <a:solidFill>
            <a:schemeClr val="bg1"/>
          </a:solidFill>
        </p:grpSpPr>
        <p:sp>
          <p:nvSpPr>
            <p:cNvPr id="10" name="Frihandsfigur: Form 9">
              <a:extLst>
                <a:ext uri="{FF2B5EF4-FFF2-40B4-BE49-F238E27FC236}">
                  <a16:creationId xmlns:a16="http://schemas.microsoft.com/office/drawing/2014/main" id="{466384B2-D91A-4F6E-BDCD-ADD9508ADB0B}"/>
                </a:ext>
              </a:extLst>
            </p:cNvPr>
            <p:cNvSpPr/>
            <p:nvPr/>
          </p:nvSpPr>
          <p:spPr>
            <a:xfrm>
              <a:off x="7452813" y="631333"/>
              <a:ext cx="87671" cy="87748"/>
            </a:xfrm>
            <a:custGeom>
              <a:avLst/>
              <a:gdLst>
                <a:gd name="connsiteX0" fmla="*/ 43836 w 87671"/>
                <a:gd name="connsiteY0" fmla="*/ 87748 h 87748"/>
                <a:gd name="connsiteX1" fmla="*/ 87672 w 87671"/>
                <a:gd name="connsiteY1" fmla="*/ 43836 h 87748"/>
                <a:gd name="connsiteX2" fmla="*/ 43836 w 87671"/>
                <a:gd name="connsiteY2" fmla="*/ 0 h 87748"/>
                <a:gd name="connsiteX3" fmla="*/ 0 w 87671"/>
                <a:gd name="connsiteY3" fmla="*/ 43836 h 87748"/>
                <a:gd name="connsiteX4" fmla="*/ 43836 w 87671"/>
                <a:gd name="connsiteY4" fmla="*/ 87748 h 87748"/>
                <a:gd name="connsiteX5" fmla="*/ 43836 w 87671"/>
                <a:gd name="connsiteY5" fmla="*/ 23193 h 87748"/>
                <a:gd name="connsiteX6" fmla="*/ 64478 w 87671"/>
                <a:gd name="connsiteY6" fmla="*/ 43836 h 87748"/>
                <a:gd name="connsiteX7" fmla="*/ 43836 w 87671"/>
                <a:gd name="connsiteY7" fmla="*/ 64555 h 87748"/>
                <a:gd name="connsiteX8" fmla="*/ 23194 w 87671"/>
                <a:gd name="connsiteY8" fmla="*/ 43836 h 87748"/>
                <a:gd name="connsiteX9" fmla="*/ 43836 w 87671"/>
                <a:gd name="connsiteY9" fmla="*/ 23193 h 8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671" h="87748">
                  <a:moveTo>
                    <a:pt x="43836" y="87748"/>
                  </a:moveTo>
                  <a:cubicBezTo>
                    <a:pt x="68034" y="87748"/>
                    <a:pt x="87672" y="68034"/>
                    <a:pt x="87672" y="43836"/>
                  </a:cubicBezTo>
                  <a:cubicBezTo>
                    <a:pt x="87672" y="19637"/>
                    <a:pt x="67957" y="0"/>
                    <a:pt x="43836" y="0"/>
                  </a:cubicBezTo>
                  <a:cubicBezTo>
                    <a:pt x="19715" y="0"/>
                    <a:pt x="0" y="19714"/>
                    <a:pt x="0" y="43836"/>
                  </a:cubicBezTo>
                  <a:cubicBezTo>
                    <a:pt x="-77" y="68111"/>
                    <a:pt x="19637" y="87748"/>
                    <a:pt x="43836" y="87748"/>
                  </a:cubicBezTo>
                  <a:close/>
                  <a:moveTo>
                    <a:pt x="43836" y="23193"/>
                  </a:moveTo>
                  <a:cubicBezTo>
                    <a:pt x="55201" y="23193"/>
                    <a:pt x="64478" y="32471"/>
                    <a:pt x="64478" y="43836"/>
                  </a:cubicBezTo>
                  <a:cubicBezTo>
                    <a:pt x="64478" y="55200"/>
                    <a:pt x="55201" y="64555"/>
                    <a:pt x="43836" y="64555"/>
                  </a:cubicBezTo>
                  <a:cubicBezTo>
                    <a:pt x="32471" y="64555"/>
                    <a:pt x="23194" y="55278"/>
                    <a:pt x="23194" y="43836"/>
                  </a:cubicBezTo>
                  <a:cubicBezTo>
                    <a:pt x="23194" y="32393"/>
                    <a:pt x="32471" y="23193"/>
                    <a:pt x="43836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D6F709A1-7786-4D55-B3C8-E1E1D1C80C5E}"/>
                </a:ext>
              </a:extLst>
            </p:cNvPr>
            <p:cNvSpPr/>
            <p:nvPr/>
          </p:nvSpPr>
          <p:spPr>
            <a:xfrm>
              <a:off x="7408716" y="730988"/>
              <a:ext cx="176004" cy="65637"/>
            </a:xfrm>
            <a:custGeom>
              <a:avLst/>
              <a:gdLst>
                <a:gd name="connsiteX0" fmla="*/ 10931 w 176004"/>
                <a:gd name="connsiteY0" fmla="*/ 65560 h 65637"/>
                <a:gd name="connsiteX1" fmla="*/ 23069 w 176004"/>
                <a:gd name="connsiteY1" fmla="*/ 54582 h 65637"/>
                <a:gd name="connsiteX2" fmla="*/ 56158 w 176004"/>
                <a:gd name="connsiteY2" fmla="*/ 23116 h 65637"/>
                <a:gd name="connsiteX3" fmla="*/ 119708 w 176004"/>
                <a:gd name="connsiteY3" fmla="*/ 23116 h 65637"/>
                <a:gd name="connsiteX4" fmla="*/ 152797 w 176004"/>
                <a:gd name="connsiteY4" fmla="*/ 54582 h 65637"/>
                <a:gd name="connsiteX5" fmla="*/ 164394 w 176004"/>
                <a:gd name="connsiteY5" fmla="*/ 65637 h 65637"/>
                <a:gd name="connsiteX6" fmla="*/ 165013 w 176004"/>
                <a:gd name="connsiteY6" fmla="*/ 65637 h 65637"/>
                <a:gd name="connsiteX7" fmla="*/ 175991 w 176004"/>
                <a:gd name="connsiteY7" fmla="*/ 53499 h 65637"/>
                <a:gd name="connsiteX8" fmla="*/ 119785 w 176004"/>
                <a:gd name="connsiteY8" fmla="*/ 0 h 65637"/>
                <a:gd name="connsiteX9" fmla="*/ 56236 w 176004"/>
                <a:gd name="connsiteY9" fmla="*/ 0 h 65637"/>
                <a:gd name="connsiteX10" fmla="*/ 30 w 176004"/>
                <a:gd name="connsiteY10" fmla="*/ 53499 h 65637"/>
                <a:gd name="connsiteX11" fmla="*/ 10931 w 176004"/>
                <a:gd name="connsiteY11" fmla="*/ 65560 h 6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004" h="65637">
                  <a:moveTo>
                    <a:pt x="10931" y="65560"/>
                  </a:moveTo>
                  <a:cubicBezTo>
                    <a:pt x="17271" y="65947"/>
                    <a:pt x="22760" y="60921"/>
                    <a:pt x="23069" y="54582"/>
                  </a:cubicBezTo>
                  <a:cubicBezTo>
                    <a:pt x="23920" y="36955"/>
                    <a:pt x="38454" y="23116"/>
                    <a:pt x="56158" y="23116"/>
                  </a:cubicBezTo>
                  <a:lnTo>
                    <a:pt x="119708" y="23116"/>
                  </a:lnTo>
                  <a:cubicBezTo>
                    <a:pt x="137413" y="23116"/>
                    <a:pt x="151870" y="36955"/>
                    <a:pt x="152797" y="54582"/>
                  </a:cubicBezTo>
                  <a:cubicBezTo>
                    <a:pt x="153107" y="60767"/>
                    <a:pt x="158209" y="65637"/>
                    <a:pt x="164394" y="65637"/>
                  </a:cubicBezTo>
                  <a:cubicBezTo>
                    <a:pt x="164549" y="65637"/>
                    <a:pt x="164781" y="65637"/>
                    <a:pt x="165013" y="65637"/>
                  </a:cubicBezTo>
                  <a:cubicBezTo>
                    <a:pt x="171429" y="65328"/>
                    <a:pt x="176300" y="59839"/>
                    <a:pt x="175991" y="53499"/>
                  </a:cubicBezTo>
                  <a:cubicBezTo>
                    <a:pt x="174522" y="23503"/>
                    <a:pt x="149782" y="0"/>
                    <a:pt x="119785" y="0"/>
                  </a:cubicBezTo>
                  <a:lnTo>
                    <a:pt x="56236" y="0"/>
                  </a:lnTo>
                  <a:cubicBezTo>
                    <a:pt x="26161" y="0"/>
                    <a:pt x="1499" y="23503"/>
                    <a:pt x="30" y="53499"/>
                  </a:cubicBezTo>
                  <a:cubicBezTo>
                    <a:pt x="-434" y="59762"/>
                    <a:pt x="4514" y="65251"/>
                    <a:pt x="10931" y="6556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88AB9F7A-D39F-43BD-93C5-111509BA9B58}"/>
                </a:ext>
              </a:extLst>
            </p:cNvPr>
            <p:cNvSpPr/>
            <p:nvPr/>
          </p:nvSpPr>
          <p:spPr>
            <a:xfrm>
              <a:off x="7690855" y="631333"/>
              <a:ext cx="87671" cy="87748"/>
            </a:xfrm>
            <a:custGeom>
              <a:avLst/>
              <a:gdLst>
                <a:gd name="connsiteX0" fmla="*/ 43836 w 87671"/>
                <a:gd name="connsiteY0" fmla="*/ 87748 h 87748"/>
                <a:gd name="connsiteX1" fmla="*/ 87672 w 87671"/>
                <a:gd name="connsiteY1" fmla="*/ 43836 h 87748"/>
                <a:gd name="connsiteX2" fmla="*/ 43836 w 87671"/>
                <a:gd name="connsiteY2" fmla="*/ 0 h 87748"/>
                <a:gd name="connsiteX3" fmla="*/ 0 w 87671"/>
                <a:gd name="connsiteY3" fmla="*/ 43836 h 87748"/>
                <a:gd name="connsiteX4" fmla="*/ 43836 w 87671"/>
                <a:gd name="connsiteY4" fmla="*/ 87748 h 87748"/>
                <a:gd name="connsiteX5" fmla="*/ 43836 w 87671"/>
                <a:gd name="connsiteY5" fmla="*/ 23193 h 87748"/>
                <a:gd name="connsiteX6" fmla="*/ 64478 w 87671"/>
                <a:gd name="connsiteY6" fmla="*/ 43836 h 87748"/>
                <a:gd name="connsiteX7" fmla="*/ 43836 w 87671"/>
                <a:gd name="connsiteY7" fmla="*/ 64555 h 87748"/>
                <a:gd name="connsiteX8" fmla="*/ 23194 w 87671"/>
                <a:gd name="connsiteY8" fmla="*/ 43836 h 87748"/>
                <a:gd name="connsiteX9" fmla="*/ 43836 w 87671"/>
                <a:gd name="connsiteY9" fmla="*/ 23193 h 8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671" h="87748">
                  <a:moveTo>
                    <a:pt x="43836" y="87748"/>
                  </a:moveTo>
                  <a:cubicBezTo>
                    <a:pt x="68035" y="87748"/>
                    <a:pt x="87672" y="68034"/>
                    <a:pt x="87672" y="43836"/>
                  </a:cubicBezTo>
                  <a:cubicBezTo>
                    <a:pt x="87672" y="19637"/>
                    <a:pt x="67957" y="0"/>
                    <a:pt x="43836" y="0"/>
                  </a:cubicBezTo>
                  <a:cubicBezTo>
                    <a:pt x="19715" y="0"/>
                    <a:pt x="0" y="19714"/>
                    <a:pt x="0" y="43836"/>
                  </a:cubicBezTo>
                  <a:cubicBezTo>
                    <a:pt x="-77" y="68111"/>
                    <a:pt x="19638" y="87748"/>
                    <a:pt x="43836" y="87748"/>
                  </a:cubicBezTo>
                  <a:close/>
                  <a:moveTo>
                    <a:pt x="43836" y="23193"/>
                  </a:moveTo>
                  <a:cubicBezTo>
                    <a:pt x="55201" y="23193"/>
                    <a:pt x="64478" y="32471"/>
                    <a:pt x="64478" y="43836"/>
                  </a:cubicBezTo>
                  <a:cubicBezTo>
                    <a:pt x="64478" y="55200"/>
                    <a:pt x="55201" y="64555"/>
                    <a:pt x="43836" y="64555"/>
                  </a:cubicBezTo>
                  <a:cubicBezTo>
                    <a:pt x="32471" y="64555"/>
                    <a:pt x="23194" y="55278"/>
                    <a:pt x="23194" y="43836"/>
                  </a:cubicBezTo>
                  <a:cubicBezTo>
                    <a:pt x="23194" y="32393"/>
                    <a:pt x="32394" y="23193"/>
                    <a:pt x="43836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6B9A80C6-F8EB-44D5-81E1-B1FCDEBCF552}"/>
                </a:ext>
              </a:extLst>
            </p:cNvPr>
            <p:cNvSpPr/>
            <p:nvPr/>
          </p:nvSpPr>
          <p:spPr>
            <a:xfrm>
              <a:off x="7646697" y="730987"/>
              <a:ext cx="176065" cy="65638"/>
            </a:xfrm>
            <a:custGeom>
              <a:avLst/>
              <a:gdLst>
                <a:gd name="connsiteX0" fmla="*/ 14 w 176065"/>
                <a:gd name="connsiteY0" fmla="*/ 53423 h 65638"/>
                <a:gd name="connsiteX1" fmla="*/ 10992 w 176065"/>
                <a:gd name="connsiteY1" fmla="*/ 65561 h 65638"/>
                <a:gd name="connsiteX2" fmla="*/ 23130 w 176065"/>
                <a:gd name="connsiteY2" fmla="*/ 54583 h 65638"/>
                <a:gd name="connsiteX3" fmla="*/ 56219 w 176065"/>
                <a:gd name="connsiteY3" fmla="*/ 23117 h 65638"/>
                <a:gd name="connsiteX4" fmla="*/ 119769 w 176065"/>
                <a:gd name="connsiteY4" fmla="*/ 23117 h 65638"/>
                <a:gd name="connsiteX5" fmla="*/ 152858 w 176065"/>
                <a:gd name="connsiteY5" fmla="*/ 54583 h 65638"/>
                <a:gd name="connsiteX6" fmla="*/ 164455 w 176065"/>
                <a:gd name="connsiteY6" fmla="*/ 65638 h 65638"/>
                <a:gd name="connsiteX7" fmla="*/ 165073 w 176065"/>
                <a:gd name="connsiteY7" fmla="*/ 65638 h 65638"/>
                <a:gd name="connsiteX8" fmla="*/ 176051 w 176065"/>
                <a:gd name="connsiteY8" fmla="*/ 53500 h 65638"/>
                <a:gd name="connsiteX9" fmla="*/ 119846 w 176065"/>
                <a:gd name="connsiteY9" fmla="*/ 1 h 65638"/>
                <a:gd name="connsiteX10" fmla="*/ 56296 w 176065"/>
                <a:gd name="connsiteY10" fmla="*/ 1 h 65638"/>
                <a:gd name="connsiteX11" fmla="*/ 14 w 176065"/>
                <a:gd name="connsiteY11" fmla="*/ 53423 h 6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065" h="65638">
                  <a:moveTo>
                    <a:pt x="14" y="53423"/>
                  </a:moveTo>
                  <a:cubicBezTo>
                    <a:pt x="-296" y="59840"/>
                    <a:pt x="4652" y="65252"/>
                    <a:pt x="10992" y="65561"/>
                  </a:cubicBezTo>
                  <a:cubicBezTo>
                    <a:pt x="17331" y="65947"/>
                    <a:pt x="22821" y="60922"/>
                    <a:pt x="23130" y="54583"/>
                  </a:cubicBezTo>
                  <a:cubicBezTo>
                    <a:pt x="23980" y="36956"/>
                    <a:pt x="38515" y="23117"/>
                    <a:pt x="56219" y="23117"/>
                  </a:cubicBezTo>
                  <a:lnTo>
                    <a:pt x="119769" y="23117"/>
                  </a:lnTo>
                  <a:cubicBezTo>
                    <a:pt x="137473" y="23117"/>
                    <a:pt x="151930" y="36956"/>
                    <a:pt x="152858" y="54583"/>
                  </a:cubicBezTo>
                  <a:cubicBezTo>
                    <a:pt x="153168" y="60767"/>
                    <a:pt x="158270" y="65638"/>
                    <a:pt x="164455" y="65638"/>
                  </a:cubicBezTo>
                  <a:cubicBezTo>
                    <a:pt x="164609" y="65638"/>
                    <a:pt x="164842" y="65638"/>
                    <a:pt x="165073" y="65638"/>
                  </a:cubicBezTo>
                  <a:cubicBezTo>
                    <a:pt x="171490" y="65329"/>
                    <a:pt x="176361" y="59840"/>
                    <a:pt x="176051" y="53500"/>
                  </a:cubicBezTo>
                  <a:cubicBezTo>
                    <a:pt x="174582" y="23503"/>
                    <a:pt x="149843" y="1"/>
                    <a:pt x="119846" y="1"/>
                  </a:cubicBezTo>
                  <a:lnTo>
                    <a:pt x="56296" y="1"/>
                  </a:lnTo>
                  <a:cubicBezTo>
                    <a:pt x="26145" y="-154"/>
                    <a:pt x="1483" y="23349"/>
                    <a:pt x="14" y="5342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B27563BC-2711-420E-BF6A-1AE7456EDDA0}"/>
                </a:ext>
              </a:extLst>
            </p:cNvPr>
            <p:cNvSpPr/>
            <p:nvPr/>
          </p:nvSpPr>
          <p:spPr>
            <a:xfrm>
              <a:off x="7928819" y="631411"/>
              <a:ext cx="87671" cy="87748"/>
            </a:xfrm>
            <a:custGeom>
              <a:avLst/>
              <a:gdLst>
                <a:gd name="connsiteX0" fmla="*/ 0 w 87671"/>
                <a:gd name="connsiteY0" fmla="*/ 43836 h 87748"/>
                <a:gd name="connsiteX1" fmla="*/ 43836 w 87671"/>
                <a:gd name="connsiteY1" fmla="*/ 87748 h 87748"/>
                <a:gd name="connsiteX2" fmla="*/ 87672 w 87671"/>
                <a:gd name="connsiteY2" fmla="*/ 43836 h 87748"/>
                <a:gd name="connsiteX3" fmla="*/ 43836 w 87671"/>
                <a:gd name="connsiteY3" fmla="*/ 0 h 87748"/>
                <a:gd name="connsiteX4" fmla="*/ 0 w 87671"/>
                <a:gd name="connsiteY4" fmla="*/ 43836 h 87748"/>
                <a:gd name="connsiteX5" fmla="*/ 64556 w 87671"/>
                <a:gd name="connsiteY5" fmla="*/ 43836 h 87748"/>
                <a:gd name="connsiteX6" fmla="*/ 43913 w 87671"/>
                <a:gd name="connsiteY6" fmla="*/ 64555 h 87748"/>
                <a:gd name="connsiteX7" fmla="*/ 23271 w 87671"/>
                <a:gd name="connsiteY7" fmla="*/ 43836 h 87748"/>
                <a:gd name="connsiteX8" fmla="*/ 43913 w 87671"/>
                <a:gd name="connsiteY8" fmla="*/ 23193 h 87748"/>
                <a:gd name="connsiteX9" fmla="*/ 64556 w 87671"/>
                <a:gd name="connsiteY9" fmla="*/ 43836 h 8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671" h="87748">
                  <a:moveTo>
                    <a:pt x="0" y="43836"/>
                  </a:moveTo>
                  <a:cubicBezTo>
                    <a:pt x="0" y="68034"/>
                    <a:pt x="19715" y="87748"/>
                    <a:pt x="43836" y="87748"/>
                  </a:cubicBezTo>
                  <a:cubicBezTo>
                    <a:pt x="67957" y="87748"/>
                    <a:pt x="87672" y="68034"/>
                    <a:pt x="87672" y="43836"/>
                  </a:cubicBezTo>
                  <a:cubicBezTo>
                    <a:pt x="87672" y="19637"/>
                    <a:pt x="67957" y="0"/>
                    <a:pt x="43836" y="0"/>
                  </a:cubicBezTo>
                  <a:cubicBezTo>
                    <a:pt x="19715" y="0"/>
                    <a:pt x="0" y="19637"/>
                    <a:pt x="0" y="43836"/>
                  </a:cubicBezTo>
                  <a:close/>
                  <a:moveTo>
                    <a:pt x="64556" y="43836"/>
                  </a:moveTo>
                  <a:cubicBezTo>
                    <a:pt x="64556" y="55278"/>
                    <a:pt x="55278" y="64555"/>
                    <a:pt x="43913" y="64555"/>
                  </a:cubicBezTo>
                  <a:cubicBezTo>
                    <a:pt x="32549" y="64555"/>
                    <a:pt x="23271" y="55278"/>
                    <a:pt x="23271" y="43836"/>
                  </a:cubicBezTo>
                  <a:cubicBezTo>
                    <a:pt x="23271" y="32393"/>
                    <a:pt x="32549" y="23193"/>
                    <a:pt x="43913" y="23193"/>
                  </a:cubicBezTo>
                  <a:cubicBezTo>
                    <a:pt x="55278" y="23193"/>
                    <a:pt x="64556" y="32393"/>
                    <a:pt x="64556" y="4383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CF09768B-9B86-4AE9-BDA9-D509E2E2B5BC}"/>
                </a:ext>
              </a:extLst>
            </p:cNvPr>
            <p:cNvSpPr/>
            <p:nvPr/>
          </p:nvSpPr>
          <p:spPr>
            <a:xfrm>
              <a:off x="7884738" y="730833"/>
              <a:ext cx="176065" cy="65714"/>
            </a:xfrm>
            <a:custGeom>
              <a:avLst/>
              <a:gdLst>
                <a:gd name="connsiteX0" fmla="*/ 56219 w 176065"/>
                <a:gd name="connsiteY0" fmla="*/ 0 h 65714"/>
                <a:gd name="connsiteX1" fmla="*/ 14 w 176065"/>
                <a:gd name="connsiteY1" fmla="*/ 53499 h 65714"/>
                <a:gd name="connsiteX2" fmla="*/ 10992 w 176065"/>
                <a:gd name="connsiteY2" fmla="*/ 65637 h 65714"/>
                <a:gd name="connsiteX3" fmla="*/ 23130 w 176065"/>
                <a:gd name="connsiteY3" fmla="*/ 54659 h 65714"/>
                <a:gd name="connsiteX4" fmla="*/ 56219 w 176065"/>
                <a:gd name="connsiteY4" fmla="*/ 23193 h 65714"/>
                <a:gd name="connsiteX5" fmla="*/ 119769 w 176065"/>
                <a:gd name="connsiteY5" fmla="*/ 23193 h 65714"/>
                <a:gd name="connsiteX6" fmla="*/ 152858 w 176065"/>
                <a:gd name="connsiteY6" fmla="*/ 54659 h 65714"/>
                <a:gd name="connsiteX7" fmla="*/ 164455 w 176065"/>
                <a:gd name="connsiteY7" fmla="*/ 65715 h 65714"/>
                <a:gd name="connsiteX8" fmla="*/ 165073 w 176065"/>
                <a:gd name="connsiteY8" fmla="*/ 65715 h 65714"/>
                <a:gd name="connsiteX9" fmla="*/ 176052 w 176065"/>
                <a:gd name="connsiteY9" fmla="*/ 53577 h 65714"/>
                <a:gd name="connsiteX10" fmla="*/ 119846 w 176065"/>
                <a:gd name="connsiteY10" fmla="*/ 77 h 65714"/>
                <a:gd name="connsiteX11" fmla="*/ 56219 w 176065"/>
                <a:gd name="connsiteY11" fmla="*/ 77 h 65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065" h="65714">
                  <a:moveTo>
                    <a:pt x="56219" y="0"/>
                  </a:moveTo>
                  <a:cubicBezTo>
                    <a:pt x="26145" y="0"/>
                    <a:pt x="1483" y="23503"/>
                    <a:pt x="14" y="53499"/>
                  </a:cubicBezTo>
                  <a:cubicBezTo>
                    <a:pt x="-295" y="59916"/>
                    <a:pt x="4652" y="65328"/>
                    <a:pt x="10992" y="65637"/>
                  </a:cubicBezTo>
                  <a:cubicBezTo>
                    <a:pt x="17331" y="66024"/>
                    <a:pt x="22821" y="60999"/>
                    <a:pt x="23130" y="54659"/>
                  </a:cubicBezTo>
                  <a:cubicBezTo>
                    <a:pt x="23980" y="37032"/>
                    <a:pt x="38515" y="23193"/>
                    <a:pt x="56219" y="23193"/>
                  </a:cubicBezTo>
                  <a:lnTo>
                    <a:pt x="119769" y="23193"/>
                  </a:lnTo>
                  <a:cubicBezTo>
                    <a:pt x="137474" y="23193"/>
                    <a:pt x="151931" y="37032"/>
                    <a:pt x="152858" y="54659"/>
                  </a:cubicBezTo>
                  <a:cubicBezTo>
                    <a:pt x="153168" y="60844"/>
                    <a:pt x="158270" y="65715"/>
                    <a:pt x="164455" y="65715"/>
                  </a:cubicBezTo>
                  <a:cubicBezTo>
                    <a:pt x="164610" y="65715"/>
                    <a:pt x="164841" y="65715"/>
                    <a:pt x="165073" y="65715"/>
                  </a:cubicBezTo>
                  <a:cubicBezTo>
                    <a:pt x="171491" y="65405"/>
                    <a:pt x="176361" y="59916"/>
                    <a:pt x="176052" y="53577"/>
                  </a:cubicBezTo>
                  <a:cubicBezTo>
                    <a:pt x="174582" y="23580"/>
                    <a:pt x="149843" y="77"/>
                    <a:pt x="119846" y="77"/>
                  </a:cubicBezTo>
                  <a:lnTo>
                    <a:pt x="56219" y="77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80F7CD40-0B2E-4DD2-A34F-323F7CC2B8FB}"/>
                </a:ext>
              </a:extLst>
            </p:cNvPr>
            <p:cNvSpPr/>
            <p:nvPr/>
          </p:nvSpPr>
          <p:spPr>
            <a:xfrm>
              <a:off x="7485052" y="459393"/>
              <a:ext cx="499276" cy="131661"/>
            </a:xfrm>
            <a:custGeom>
              <a:avLst/>
              <a:gdLst>
                <a:gd name="connsiteX0" fmla="*/ 11597 w 499276"/>
                <a:gd name="connsiteY0" fmla="*/ 131661 h 131661"/>
                <a:gd name="connsiteX1" fmla="*/ 23193 w 499276"/>
                <a:gd name="connsiteY1" fmla="*/ 120065 h 131661"/>
                <a:gd name="connsiteX2" fmla="*/ 23193 w 499276"/>
                <a:gd name="connsiteY2" fmla="*/ 76461 h 131661"/>
                <a:gd name="connsiteX3" fmla="*/ 238042 w 499276"/>
                <a:gd name="connsiteY3" fmla="*/ 76461 h 131661"/>
                <a:gd name="connsiteX4" fmla="*/ 238042 w 499276"/>
                <a:gd name="connsiteY4" fmla="*/ 120065 h 131661"/>
                <a:gd name="connsiteX5" fmla="*/ 249639 w 499276"/>
                <a:gd name="connsiteY5" fmla="*/ 131661 h 131661"/>
                <a:gd name="connsiteX6" fmla="*/ 261235 w 499276"/>
                <a:gd name="connsiteY6" fmla="*/ 120065 h 131661"/>
                <a:gd name="connsiteX7" fmla="*/ 261235 w 499276"/>
                <a:gd name="connsiteY7" fmla="*/ 76461 h 131661"/>
                <a:gd name="connsiteX8" fmla="*/ 476083 w 499276"/>
                <a:gd name="connsiteY8" fmla="*/ 76461 h 131661"/>
                <a:gd name="connsiteX9" fmla="*/ 476083 w 499276"/>
                <a:gd name="connsiteY9" fmla="*/ 120065 h 131661"/>
                <a:gd name="connsiteX10" fmla="*/ 487680 w 499276"/>
                <a:gd name="connsiteY10" fmla="*/ 131661 h 131661"/>
                <a:gd name="connsiteX11" fmla="*/ 499277 w 499276"/>
                <a:gd name="connsiteY11" fmla="*/ 120065 h 131661"/>
                <a:gd name="connsiteX12" fmla="*/ 499277 w 499276"/>
                <a:gd name="connsiteY12" fmla="*/ 64864 h 131661"/>
                <a:gd name="connsiteX13" fmla="*/ 487680 w 499276"/>
                <a:gd name="connsiteY13" fmla="*/ 53268 h 131661"/>
                <a:gd name="connsiteX14" fmla="*/ 261235 w 499276"/>
                <a:gd name="connsiteY14" fmla="*/ 53268 h 131661"/>
                <a:gd name="connsiteX15" fmla="*/ 261235 w 499276"/>
                <a:gd name="connsiteY15" fmla="*/ 11597 h 131661"/>
                <a:gd name="connsiteX16" fmla="*/ 249639 w 499276"/>
                <a:gd name="connsiteY16" fmla="*/ 0 h 131661"/>
                <a:gd name="connsiteX17" fmla="*/ 238042 w 499276"/>
                <a:gd name="connsiteY17" fmla="*/ 11597 h 131661"/>
                <a:gd name="connsiteX18" fmla="*/ 238042 w 499276"/>
                <a:gd name="connsiteY18" fmla="*/ 53268 h 131661"/>
                <a:gd name="connsiteX19" fmla="*/ 11597 w 499276"/>
                <a:gd name="connsiteY19" fmla="*/ 53268 h 131661"/>
                <a:gd name="connsiteX20" fmla="*/ 0 w 499276"/>
                <a:gd name="connsiteY20" fmla="*/ 64864 h 131661"/>
                <a:gd name="connsiteX21" fmla="*/ 0 w 499276"/>
                <a:gd name="connsiteY21" fmla="*/ 120065 h 131661"/>
                <a:gd name="connsiteX22" fmla="*/ 11597 w 499276"/>
                <a:gd name="connsiteY22" fmla="*/ 131661 h 131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99276" h="131661">
                  <a:moveTo>
                    <a:pt x="11597" y="131661"/>
                  </a:moveTo>
                  <a:cubicBezTo>
                    <a:pt x="18014" y="131661"/>
                    <a:pt x="23193" y="126481"/>
                    <a:pt x="23193" y="120065"/>
                  </a:cubicBezTo>
                  <a:lnTo>
                    <a:pt x="23193" y="76461"/>
                  </a:lnTo>
                  <a:lnTo>
                    <a:pt x="238042" y="76461"/>
                  </a:lnTo>
                  <a:lnTo>
                    <a:pt x="238042" y="120065"/>
                  </a:lnTo>
                  <a:cubicBezTo>
                    <a:pt x="238042" y="126481"/>
                    <a:pt x="243222" y="131661"/>
                    <a:pt x="249639" y="131661"/>
                  </a:cubicBezTo>
                  <a:cubicBezTo>
                    <a:pt x="256055" y="131661"/>
                    <a:pt x="261235" y="126481"/>
                    <a:pt x="261235" y="120065"/>
                  </a:cubicBezTo>
                  <a:lnTo>
                    <a:pt x="261235" y="76461"/>
                  </a:lnTo>
                  <a:lnTo>
                    <a:pt x="476083" y="76461"/>
                  </a:lnTo>
                  <a:lnTo>
                    <a:pt x="476083" y="120065"/>
                  </a:lnTo>
                  <a:cubicBezTo>
                    <a:pt x="476083" y="126481"/>
                    <a:pt x="481264" y="131661"/>
                    <a:pt x="487680" y="131661"/>
                  </a:cubicBezTo>
                  <a:cubicBezTo>
                    <a:pt x="494097" y="131661"/>
                    <a:pt x="499277" y="126481"/>
                    <a:pt x="499277" y="120065"/>
                  </a:cubicBezTo>
                  <a:lnTo>
                    <a:pt x="499277" y="64864"/>
                  </a:lnTo>
                  <a:cubicBezTo>
                    <a:pt x="499277" y="58447"/>
                    <a:pt x="494097" y="53268"/>
                    <a:pt x="487680" y="53268"/>
                  </a:cubicBezTo>
                  <a:lnTo>
                    <a:pt x="261235" y="53268"/>
                  </a:lnTo>
                  <a:lnTo>
                    <a:pt x="261235" y="11597"/>
                  </a:lnTo>
                  <a:cubicBezTo>
                    <a:pt x="261235" y="5180"/>
                    <a:pt x="256055" y="0"/>
                    <a:pt x="249639" y="0"/>
                  </a:cubicBezTo>
                  <a:cubicBezTo>
                    <a:pt x="243222" y="0"/>
                    <a:pt x="238042" y="5180"/>
                    <a:pt x="238042" y="11597"/>
                  </a:cubicBezTo>
                  <a:lnTo>
                    <a:pt x="238042" y="53268"/>
                  </a:lnTo>
                  <a:lnTo>
                    <a:pt x="11597" y="53268"/>
                  </a:lnTo>
                  <a:cubicBezTo>
                    <a:pt x="5180" y="53268"/>
                    <a:pt x="0" y="58447"/>
                    <a:pt x="0" y="64864"/>
                  </a:cubicBezTo>
                  <a:lnTo>
                    <a:pt x="0" y="120065"/>
                  </a:lnTo>
                  <a:cubicBezTo>
                    <a:pt x="0" y="126404"/>
                    <a:pt x="5180" y="131661"/>
                    <a:pt x="11597" y="13166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0B34E773-CCB8-4464-B131-63BE18A22B4D}"/>
                </a:ext>
              </a:extLst>
            </p:cNvPr>
            <p:cNvSpPr/>
            <p:nvPr/>
          </p:nvSpPr>
          <p:spPr>
            <a:xfrm>
              <a:off x="7690855" y="272531"/>
              <a:ext cx="87671" cy="87825"/>
            </a:xfrm>
            <a:custGeom>
              <a:avLst/>
              <a:gdLst>
                <a:gd name="connsiteX0" fmla="*/ 43836 w 87671"/>
                <a:gd name="connsiteY0" fmla="*/ 87826 h 87825"/>
                <a:gd name="connsiteX1" fmla="*/ 87671 w 87671"/>
                <a:gd name="connsiteY1" fmla="*/ 43913 h 87825"/>
                <a:gd name="connsiteX2" fmla="*/ 43836 w 87671"/>
                <a:gd name="connsiteY2" fmla="*/ 0 h 87825"/>
                <a:gd name="connsiteX3" fmla="*/ 0 w 87671"/>
                <a:gd name="connsiteY3" fmla="*/ 43913 h 87825"/>
                <a:gd name="connsiteX4" fmla="*/ 43836 w 87671"/>
                <a:gd name="connsiteY4" fmla="*/ 87826 h 87825"/>
                <a:gd name="connsiteX5" fmla="*/ 43836 w 87671"/>
                <a:gd name="connsiteY5" fmla="*/ 23271 h 87825"/>
                <a:gd name="connsiteX6" fmla="*/ 64478 w 87671"/>
                <a:gd name="connsiteY6" fmla="*/ 43990 h 87825"/>
                <a:gd name="connsiteX7" fmla="*/ 43836 w 87671"/>
                <a:gd name="connsiteY7" fmla="*/ 64710 h 87825"/>
                <a:gd name="connsiteX8" fmla="*/ 23193 w 87671"/>
                <a:gd name="connsiteY8" fmla="*/ 43990 h 87825"/>
                <a:gd name="connsiteX9" fmla="*/ 43836 w 87671"/>
                <a:gd name="connsiteY9" fmla="*/ 23271 h 8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671" h="87825">
                  <a:moveTo>
                    <a:pt x="43836" y="87826"/>
                  </a:moveTo>
                  <a:cubicBezTo>
                    <a:pt x="68034" y="87826"/>
                    <a:pt x="87671" y="68111"/>
                    <a:pt x="87671" y="43913"/>
                  </a:cubicBezTo>
                  <a:cubicBezTo>
                    <a:pt x="87671" y="19714"/>
                    <a:pt x="67957" y="0"/>
                    <a:pt x="43836" y="0"/>
                  </a:cubicBezTo>
                  <a:cubicBezTo>
                    <a:pt x="19715" y="0"/>
                    <a:pt x="0" y="19714"/>
                    <a:pt x="0" y="43913"/>
                  </a:cubicBezTo>
                  <a:cubicBezTo>
                    <a:pt x="0" y="68111"/>
                    <a:pt x="19637" y="87826"/>
                    <a:pt x="43836" y="87826"/>
                  </a:cubicBezTo>
                  <a:close/>
                  <a:moveTo>
                    <a:pt x="43836" y="23271"/>
                  </a:moveTo>
                  <a:cubicBezTo>
                    <a:pt x="55200" y="23271"/>
                    <a:pt x="64478" y="32548"/>
                    <a:pt x="64478" y="43990"/>
                  </a:cubicBezTo>
                  <a:cubicBezTo>
                    <a:pt x="64478" y="55432"/>
                    <a:pt x="55200" y="64710"/>
                    <a:pt x="43836" y="64710"/>
                  </a:cubicBezTo>
                  <a:cubicBezTo>
                    <a:pt x="32471" y="64710"/>
                    <a:pt x="23193" y="55432"/>
                    <a:pt x="23193" y="43990"/>
                  </a:cubicBezTo>
                  <a:cubicBezTo>
                    <a:pt x="23193" y="32548"/>
                    <a:pt x="32393" y="23271"/>
                    <a:pt x="43836" y="2327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E322E4CF-8387-4990-97EC-DF2A5859A6DA}"/>
                </a:ext>
              </a:extLst>
            </p:cNvPr>
            <p:cNvSpPr/>
            <p:nvPr/>
          </p:nvSpPr>
          <p:spPr>
            <a:xfrm>
              <a:off x="7646758" y="372263"/>
              <a:ext cx="176004" cy="65637"/>
            </a:xfrm>
            <a:custGeom>
              <a:avLst/>
              <a:gdLst>
                <a:gd name="connsiteX0" fmla="*/ 10931 w 176004"/>
                <a:gd name="connsiteY0" fmla="*/ 65560 h 65637"/>
                <a:gd name="connsiteX1" fmla="*/ 23069 w 176004"/>
                <a:gd name="connsiteY1" fmla="*/ 54582 h 65637"/>
                <a:gd name="connsiteX2" fmla="*/ 56158 w 176004"/>
                <a:gd name="connsiteY2" fmla="*/ 23116 h 65637"/>
                <a:gd name="connsiteX3" fmla="*/ 119708 w 176004"/>
                <a:gd name="connsiteY3" fmla="*/ 23116 h 65637"/>
                <a:gd name="connsiteX4" fmla="*/ 152797 w 176004"/>
                <a:gd name="connsiteY4" fmla="*/ 54582 h 65637"/>
                <a:gd name="connsiteX5" fmla="*/ 164394 w 176004"/>
                <a:gd name="connsiteY5" fmla="*/ 65637 h 65637"/>
                <a:gd name="connsiteX6" fmla="*/ 165012 w 176004"/>
                <a:gd name="connsiteY6" fmla="*/ 65637 h 65637"/>
                <a:gd name="connsiteX7" fmla="*/ 175990 w 176004"/>
                <a:gd name="connsiteY7" fmla="*/ 53499 h 65637"/>
                <a:gd name="connsiteX8" fmla="*/ 119785 w 176004"/>
                <a:gd name="connsiteY8" fmla="*/ 0 h 65637"/>
                <a:gd name="connsiteX9" fmla="*/ 56235 w 176004"/>
                <a:gd name="connsiteY9" fmla="*/ 0 h 65637"/>
                <a:gd name="connsiteX10" fmla="*/ 30 w 176004"/>
                <a:gd name="connsiteY10" fmla="*/ 53499 h 65637"/>
                <a:gd name="connsiteX11" fmla="*/ 10931 w 176004"/>
                <a:gd name="connsiteY11" fmla="*/ 65560 h 65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6004" h="65637">
                  <a:moveTo>
                    <a:pt x="10931" y="65560"/>
                  </a:moveTo>
                  <a:cubicBezTo>
                    <a:pt x="17270" y="65869"/>
                    <a:pt x="22760" y="60921"/>
                    <a:pt x="23069" y="54582"/>
                  </a:cubicBezTo>
                  <a:cubicBezTo>
                    <a:pt x="23919" y="36955"/>
                    <a:pt x="38454" y="23116"/>
                    <a:pt x="56158" y="23116"/>
                  </a:cubicBezTo>
                  <a:lnTo>
                    <a:pt x="119708" y="23116"/>
                  </a:lnTo>
                  <a:cubicBezTo>
                    <a:pt x="137412" y="23116"/>
                    <a:pt x="151869" y="36955"/>
                    <a:pt x="152797" y="54582"/>
                  </a:cubicBezTo>
                  <a:cubicBezTo>
                    <a:pt x="153107" y="60767"/>
                    <a:pt x="158209" y="65637"/>
                    <a:pt x="164394" y="65637"/>
                  </a:cubicBezTo>
                  <a:cubicBezTo>
                    <a:pt x="164548" y="65637"/>
                    <a:pt x="164781" y="65637"/>
                    <a:pt x="165012" y="65637"/>
                  </a:cubicBezTo>
                  <a:cubicBezTo>
                    <a:pt x="171429" y="65328"/>
                    <a:pt x="176300" y="59839"/>
                    <a:pt x="175990" y="53499"/>
                  </a:cubicBezTo>
                  <a:cubicBezTo>
                    <a:pt x="174521" y="23503"/>
                    <a:pt x="149782" y="0"/>
                    <a:pt x="119785" y="0"/>
                  </a:cubicBezTo>
                  <a:lnTo>
                    <a:pt x="56235" y="0"/>
                  </a:lnTo>
                  <a:cubicBezTo>
                    <a:pt x="26161" y="0"/>
                    <a:pt x="1499" y="23503"/>
                    <a:pt x="30" y="53499"/>
                  </a:cubicBezTo>
                  <a:cubicBezTo>
                    <a:pt x="-434" y="59762"/>
                    <a:pt x="4514" y="65251"/>
                    <a:pt x="10931" y="6556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9" name="Frihandsfigur: Form 18">
            <a:extLst>
              <a:ext uri="{FF2B5EF4-FFF2-40B4-BE49-F238E27FC236}">
                <a16:creationId xmlns:a16="http://schemas.microsoft.com/office/drawing/2014/main" id="{17E8D1B8-AD0E-4C9F-9B24-1093E2167AE2}"/>
              </a:ext>
            </a:extLst>
          </p:cNvPr>
          <p:cNvSpPr/>
          <p:nvPr/>
        </p:nvSpPr>
        <p:spPr>
          <a:xfrm>
            <a:off x="861882" y="748673"/>
            <a:ext cx="578228" cy="392170"/>
          </a:xfrm>
          <a:custGeom>
            <a:avLst/>
            <a:gdLst>
              <a:gd name="connsiteX0" fmla="*/ 11597 w 670946"/>
              <a:gd name="connsiteY0" fmla="*/ 455055 h 455054"/>
              <a:gd name="connsiteX1" fmla="*/ 614780 w 670946"/>
              <a:gd name="connsiteY1" fmla="*/ 455055 h 455054"/>
              <a:gd name="connsiteX2" fmla="*/ 624676 w 670946"/>
              <a:gd name="connsiteY2" fmla="*/ 449566 h 455054"/>
              <a:gd name="connsiteX3" fmla="*/ 669207 w 670946"/>
              <a:gd name="connsiteY3" fmla="*/ 377589 h 455054"/>
              <a:gd name="connsiteX4" fmla="*/ 669207 w 670946"/>
              <a:gd name="connsiteY4" fmla="*/ 365373 h 455054"/>
              <a:gd name="connsiteX5" fmla="*/ 628387 w 670946"/>
              <a:gd name="connsiteY5" fmla="*/ 299504 h 455054"/>
              <a:gd name="connsiteX6" fmla="*/ 669207 w 670946"/>
              <a:gd name="connsiteY6" fmla="*/ 233635 h 455054"/>
              <a:gd name="connsiteX7" fmla="*/ 669207 w 670946"/>
              <a:gd name="connsiteY7" fmla="*/ 221420 h 455054"/>
              <a:gd name="connsiteX8" fmla="*/ 628387 w 670946"/>
              <a:gd name="connsiteY8" fmla="*/ 155550 h 455054"/>
              <a:gd name="connsiteX9" fmla="*/ 669207 w 670946"/>
              <a:gd name="connsiteY9" fmla="*/ 89681 h 455054"/>
              <a:gd name="connsiteX10" fmla="*/ 669207 w 670946"/>
              <a:gd name="connsiteY10" fmla="*/ 77466 h 455054"/>
              <a:gd name="connsiteX11" fmla="*/ 624676 w 670946"/>
              <a:gd name="connsiteY11" fmla="*/ 5489 h 455054"/>
              <a:gd name="connsiteX12" fmla="*/ 614780 w 670946"/>
              <a:gd name="connsiteY12" fmla="*/ 0 h 455054"/>
              <a:gd name="connsiteX13" fmla="*/ 11597 w 670946"/>
              <a:gd name="connsiteY13" fmla="*/ 0 h 455054"/>
              <a:gd name="connsiteX14" fmla="*/ 0 w 670946"/>
              <a:gd name="connsiteY14" fmla="*/ 11597 h 455054"/>
              <a:gd name="connsiteX15" fmla="*/ 0 w 670946"/>
              <a:gd name="connsiteY15" fmla="*/ 155550 h 455054"/>
              <a:gd name="connsiteX16" fmla="*/ 0 w 670946"/>
              <a:gd name="connsiteY16" fmla="*/ 299504 h 455054"/>
              <a:gd name="connsiteX17" fmla="*/ 0 w 670946"/>
              <a:gd name="connsiteY17" fmla="*/ 443458 h 455054"/>
              <a:gd name="connsiteX18" fmla="*/ 11597 w 670946"/>
              <a:gd name="connsiteY18" fmla="*/ 455055 h 455054"/>
              <a:gd name="connsiteX19" fmla="*/ 608286 w 670946"/>
              <a:gd name="connsiteY19" fmla="*/ 431861 h 455054"/>
              <a:gd name="connsiteX20" fmla="*/ 23193 w 670946"/>
              <a:gd name="connsiteY20" fmla="*/ 431861 h 455054"/>
              <a:gd name="connsiteX21" fmla="*/ 23193 w 670946"/>
              <a:gd name="connsiteY21" fmla="*/ 311101 h 455054"/>
              <a:gd name="connsiteX22" fmla="*/ 608286 w 670946"/>
              <a:gd name="connsiteY22" fmla="*/ 311101 h 455054"/>
              <a:gd name="connsiteX23" fmla="*/ 645704 w 670946"/>
              <a:gd name="connsiteY23" fmla="*/ 371481 h 455054"/>
              <a:gd name="connsiteX24" fmla="*/ 608286 w 670946"/>
              <a:gd name="connsiteY24" fmla="*/ 431861 h 455054"/>
              <a:gd name="connsiteX25" fmla="*/ 608286 w 670946"/>
              <a:gd name="connsiteY25" fmla="*/ 287907 h 455054"/>
              <a:gd name="connsiteX26" fmla="*/ 23193 w 670946"/>
              <a:gd name="connsiteY26" fmla="*/ 287907 h 455054"/>
              <a:gd name="connsiteX27" fmla="*/ 23193 w 670946"/>
              <a:gd name="connsiteY27" fmla="*/ 167147 h 455054"/>
              <a:gd name="connsiteX28" fmla="*/ 608286 w 670946"/>
              <a:gd name="connsiteY28" fmla="*/ 167147 h 455054"/>
              <a:gd name="connsiteX29" fmla="*/ 645627 w 670946"/>
              <a:gd name="connsiteY29" fmla="*/ 227527 h 455054"/>
              <a:gd name="connsiteX30" fmla="*/ 608286 w 670946"/>
              <a:gd name="connsiteY30" fmla="*/ 287907 h 455054"/>
              <a:gd name="connsiteX31" fmla="*/ 23193 w 670946"/>
              <a:gd name="connsiteY31" fmla="*/ 23193 h 455054"/>
              <a:gd name="connsiteX32" fmla="*/ 608286 w 670946"/>
              <a:gd name="connsiteY32" fmla="*/ 23193 h 455054"/>
              <a:gd name="connsiteX33" fmla="*/ 645704 w 670946"/>
              <a:gd name="connsiteY33" fmla="*/ 83574 h 455054"/>
              <a:gd name="connsiteX34" fmla="*/ 608286 w 670946"/>
              <a:gd name="connsiteY34" fmla="*/ 143954 h 455054"/>
              <a:gd name="connsiteX35" fmla="*/ 23193 w 670946"/>
              <a:gd name="connsiteY35" fmla="*/ 143954 h 455054"/>
              <a:gd name="connsiteX36" fmla="*/ 23193 w 670946"/>
              <a:gd name="connsiteY36" fmla="*/ 23193 h 455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70946" h="455054">
                <a:moveTo>
                  <a:pt x="11597" y="455055"/>
                </a:moveTo>
                <a:lnTo>
                  <a:pt x="614780" y="455055"/>
                </a:lnTo>
                <a:cubicBezTo>
                  <a:pt x="618800" y="455055"/>
                  <a:pt x="622511" y="452967"/>
                  <a:pt x="624676" y="449566"/>
                </a:cubicBezTo>
                <a:lnTo>
                  <a:pt x="669207" y="377589"/>
                </a:lnTo>
                <a:cubicBezTo>
                  <a:pt x="671526" y="373878"/>
                  <a:pt x="671526" y="369084"/>
                  <a:pt x="669207" y="365373"/>
                </a:cubicBezTo>
                <a:lnTo>
                  <a:pt x="628387" y="299504"/>
                </a:lnTo>
                <a:lnTo>
                  <a:pt x="669207" y="233635"/>
                </a:lnTo>
                <a:cubicBezTo>
                  <a:pt x="671526" y="229924"/>
                  <a:pt x="671526" y="225131"/>
                  <a:pt x="669207" y="221420"/>
                </a:cubicBezTo>
                <a:lnTo>
                  <a:pt x="628387" y="155550"/>
                </a:lnTo>
                <a:lnTo>
                  <a:pt x="669207" y="89681"/>
                </a:lnTo>
                <a:cubicBezTo>
                  <a:pt x="671526" y="85970"/>
                  <a:pt x="671526" y="81177"/>
                  <a:pt x="669207" y="77466"/>
                </a:cubicBezTo>
                <a:lnTo>
                  <a:pt x="624676" y="5489"/>
                </a:lnTo>
                <a:cubicBezTo>
                  <a:pt x="622588" y="2087"/>
                  <a:pt x="618800" y="0"/>
                  <a:pt x="614780" y="0"/>
                </a:cubicBezTo>
                <a:lnTo>
                  <a:pt x="11597" y="0"/>
                </a:lnTo>
                <a:cubicBezTo>
                  <a:pt x="5180" y="0"/>
                  <a:pt x="0" y="5180"/>
                  <a:pt x="0" y="11597"/>
                </a:cubicBezTo>
                <a:lnTo>
                  <a:pt x="0" y="155550"/>
                </a:lnTo>
                <a:lnTo>
                  <a:pt x="0" y="299504"/>
                </a:lnTo>
                <a:lnTo>
                  <a:pt x="0" y="443458"/>
                </a:lnTo>
                <a:cubicBezTo>
                  <a:pt x="0" y="449875"/>
                  <a:pt x="5180" y="455055"/>
                  <a:pt x="11597" y="455055"/>
                </a:cubicBezTo>
                <a:close/>
                <a:moveTo>
                  <a:pt x="608286" y="431861"/>
                </a:moveTo>
                <a:lnTo>
                  <a:pt x="23193" y="431861"/>
                </a:lnTo>
                <a:lnTo>
                  <a:pt x="23193" y="311101"/>
                </a:lnTo>
                <a:lnTo>
                  <a:pt x="608286" y="311101"/>
                </a:lnTo>
                <a:lnTo>
                  <a:pt x="645704" y="371481"/>
                </a:lnTo>
                <a:lnTo>
                  <a:pt x="608286" y="431861"/>
                </a:lnTo>
                <a:close/>
                <a:moveTo>
                  <a:pt x="608286" y="287907"/>
                </a:moveTo>
                <a:lnTo>
                  <a:pt x="23193" y="287907"/>
                </a:lnTo>
                <a:lnTo>
                  <a:pt x="23193" y="167147"/>
                </a:lnTo>
                <a:lnTo>
                  <a:pt x="608286" y="167147"/>
                </a:lnTo>
                <a:lnTo>
                  <a:pt x="645627" y="227527"/>
                </a:lnTo>
                <a:lnTo>
                  <a:pt x="608286" y="287907"/>
                </a:lnTo>
                <a:close/>
                <a:moveTo>
                  <a:pt x="23193" y="23193"/>
                </a:moveTo>
                <a:lnTo>
                  <a:pt x="608286" y="23193"/>
                </a:lnTo>
                <a:lnTo>
                  <a:pt x="645704" y="83574"/>
                </a:lnTo>
                <a:lnTo>
                  <a:pt x="608286" y="143954"/>
                </a:lnTo>
                <a:lnTo>
                  <a:pt x="23193" y="143954"/>
                </a:lnTo>
                <a:lnTo>
                  <a:pt x="23193" y="23193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2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37078" y="2116394"/>
            <a:ext cx="463995" cy="481665"/>
            <a:chOff x="2548568" y="1904790"/>
            <a:chExt cx="538396" cy="558899"/>
          </a:xfrm>
          <a:solidFill>
            <a:schemeClr val="bg1"/>
          </a:solidFill>
        </p:grpSpPr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F7222116-01BC-4177-A094-F638FD1192ED}"/>
                </a:ext>
              </a:extLst>
            </p:cNvPr>
            <p:cNvSpPr/>
            <p:nvPr/>
          </p:nvSpPr>
          <p:spPr>
            <a:xfrm>
              <a:off x="2806092" y="2038322"/>
              <a:ext cx="124316" cy="175342"/>
            </a:xfrm>
            <a:custGeom>
              <a:avLst/>
              <a:gdLst>
                <a:gd name="connsiteX0" fmla="*/ 11597 w 124316"/>
                <a:gd name="connsiteY0" fmla="*/ 175342 h 175342"/>
                <a:gd name="connsiteX1" fmla="*/ 112720 w 124316"/>
                <a:gd name="connsiteY1" fmla="*/ 175342 h 175342"/>
                <a:gd name="connsiteX2" fmla="*/ 124317 w 124316"/>
                <a:gd name="connsiteY2" fmla="*/ 163746 h 175342"/>
                <a:gd name="connsiteX3" fmla="*/ 112720 w 124316"/>
                <a:gd name="connsiteY3" fmla="*/ 152149 h 175342"/>
                <a:gd name="connsiteX4" fmla="*/ 23193 w 124316"/>
                <a:gd name="connsiteY4" fmla="*/ 152149 h 175342"/>
                <a:gd name="connsiteX5" fmla="*/ 23193 w 124316"/>
                <a:gd name="connsiteY5" fmla="*/ 11597 h 175342"/>
                <a:gd name="connsiteX6" fmla="*/ 11597 w 124316"/>
                <a:gd name="connsiteY6" fmla="*/ 0 h 175342"/>
                <a:gd name="connsiteX7" fmla="*/ 0 w 124316"/>
                <a:gd name="connsiteY7" fmla="*/ 11597 h 175342"/>
                <a:gd name="connsiteX8" fmla="*/ 0 w 124316"/>
                <a:gd name="connsiteY8" fmla="*/ 163746 h 175342"/>
                <a:gd name="connsiteX9" fmla="*/ 11597 w 124316"/>
                <a:gd name="connsiteY9" fmla="*/ 175342 h 175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316" h="175342">
                  <a:moveTo>
                    <a:pt x="11597" y="175342"/>
                  </a:moveTo>
                  <a:lnTo>
                    <a:pt x="112720" y="175342"/>
                  </a:lnTo>
                  <a:cubicBezTo>
                    <a:pt x="119137" y="175342"/>
                    <a:pt x="124317" y="170162"/>
                    <a:pt x="124317" y="163746"/>
                  </a:cubicBezTo>
                  <a:cubicBezTo>
                    <a:pt x="124317" y="157329"/>
                    <a:pt x="119137" y="152149"/>
                    <a:pt x="112720" y="152149"/>
                  </a:cubicBezTo>
                  <a:lnTo>
                    <a:pt x="23193" y="152149"/>
                  </a:ln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163746"/>
                  </a:lnTo>
                  <a:cubicBezTo>
                    <a:pt x="0" y="170162"/>
                    <a:pt x="5180" y="175342"/>
                    <a:pt x="11597" y="17534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" name="Frihandsfigur: Form 21">
              <a:extLst>
                <a:ext uri="{FF2B5EF4-FFF2-40B4-BE49-F238E27FC236}">
                  <a16:creationId xmlns:a16="http://schemas.microsoft.com/office/drawing/2014/main" id="{44921319-D7CE-42E4-9A68-EBB66DD05102}"/>
                </a:ext>
              </a:extLst>
            </p:cNvPr>
            <p:cNvSpPr/>
            <p:nvPr/>
          </p:nvSpPr>
          <p:spPr>
            <a:xfrm>
              <a:off x="2548568" y="1904790"/>
              <a:ext cx="538396" cy="558899"/>
            </a:xfrm>
            <a:custGeom>
              <a:avLst/>
              <a:gdLst>
                <a:gd name="connsiteX0" fmla="*/ 269121 w 538396"/>
                <a:gd name="connsiteY0" fmla="*/ 558900 h 558899"/>
                <a:gd name="connsiteX1" fmla="*/ 538397 w 538396"/>
                <a:gd name="connsiteY1" fmla="*/ 289624 h 558899"/>
                <a:gd name="connsiteX2" fmla="*/ 526800 w 538396"/>
                <a:gd name="connsiteY2" fmla="*/ 278028 h 558899"/>
                <a:gd name="connsiteX3" fmla="*/ 515203 w 538396"/>
                <a:gd name="connsiteY3" fmla="*/ 289624 h 558899"/>
                <a:gd name="connsiteX4" fmla="*/ 269121 w 538396"/>
                <a:gd name="connsiteY4" fmla="*/ 535706 h 558899"/>
                <a:gd name="connsiteX5" fmla="*/ 23039 w 538396"/>
                <a:gd name="connsiteY5" fmla="*/ 289624 h 558899"/>
                <a:gd name="connsiteX6" fmla="*/ 185625 w 538396"/>
                <a:gd name="connsiteY6" fmla="*/ 58077 h 558899"/>
                <a:gd name="connsiteX7" fmla="*/ 168384 w 538396"/>
                <a:gd name="connsiteY7" fmla="*/ 96191 h 558899"/>
                <a:gd name="connsiteX8" fmla="*/ 174183 w 538396"/>
                <a:gd name="connsiteY8" fmla="*/ 111499 h 558899"/>
                <a:gd name="connsiteX9" fmla="*/ 178976 w 538396"/>
                <a:gd name="connsiteY9" fmla="*/ 112504 h 558899"/>
                <a:gd name="connsiteX10" fmla="*/ 189568 w 538396"/>
                <a:gd name="connsiteY10" fmla="*/ 105701 h 558899"/>
                <a:gd name="connsiteX11" fmla="*/ 217322 w 538396"/>
                <a:gd name="connsiteY11" fmla="*/ 44238 h 558899"/>
                <a:gd name="connsiteX12" fmla="*/ 217477 w 538396"/>
                <a:gd name="connsiteY12" fmla="*/ 43852 h 558899"/>
                <a:gd name="connsiteX13" fmla="*/ 217863 w 538396"/>
                <a:gd name="connsiteY13" fmla="*/ 42692 h 558899"/>
                <a:gd name="connsiteX14" fmla="*/ 218173 w 538396"/>
                <a:gd name="connsiteY14" fmla="*/ 41609 h 558899"/>
                <a:gd name="connsiteX15" fmla="*/ 218328 w 538396"/>
                <a:gd name="connsiteY15" fmla="*/ 40450 h 558899"/>
                <a:gd name="connsiteX16" fmla="*/ 218405 w 538396"/>
                <a:gd name="connsiteY16" fmla="*/ 39290 h 558899"/>
                <a:gd name="connsiteX17" fmla="*/ 218328 w 538396"/>
                <a:gd name="connsiteY17" fmla="*/ 38285 h 558899"/>
                <a:gd name="connsiteX18" fmla="*/ 218173 w 538396"/>
                <a:gd name="connsiteY18" fmla="*/ 37048 h 558899"/>
                <a:gd name="connsiteX19" fmla="*/ 218095 w 538396"/>
                <a:gd name="connsiteY19" fmla="*/ 36662 h 558899"/>
                <a:gd name="connsiteX20" fmla="*/ 217863 w 538396"/>
                <a:gd name="connsiteY20" fmla="*/ 36043 h 558899"/>
                <a:gd name="connsiteX21" fmla="*/ 217477 w 538396"/>
                <a:gd name="connsiteY21" fmla="*/ 34883 h 558899"/>
                <a:gd name="connsiteX22" fmla="*/ 217013 w 538396"/>
                <a:gd name="connsiteY22" fmla="*/ 33878 h 558899"/>
                <a:gd name="connsiteX23" fmla="*/ 216395 w 538396"/>
                <a:gd name="connsiteY23" fmla="*/ 32873 h 558899"/>
                <a:gd name="connsiteX24" fmla="*/ 215699 w 538396"/>
                <a:gd name="connsiteY24" fmla="*/ 31946 h 558899"/>
                <a:gd name="connsiteX25" fmla="*/ 214926 w 538396"/>
                <a:gd name="connsiteY25" fmla="*/ 31095 h 558899"/>
                <a:gd name="connsiteX26" fmla="*/ 214075 w 538396"/>
                <a:gd name="connsiteY26" fmla="*/ 30322 h 558899"/>
                <a:gd name="connsiteX27" fmla="*/ 213225 w 538396"/>
                <a:gd name="connsiteY27" fmla="*/ 29704 h 558899"/>
                <a:gd name="connsiteX28" fmla="*/ 212143 w 538396"/>
                <a:gd name="connsiteY28" fmla="*/ 29085 h 558899"/>
                <a:gd name="connsiteX29" fmla="*/ 211601 w 538396"/>
                <a:gd name="connsiteY29" fmla="*/ 28776 h 558899"/>
                <a:gd name="connsiteX30" fmla="*/ 150139 w 538396"/>
                <a:gd name="connsiteY30" fmla="*/ 1021 h 558899"/>
                <a:gd name="connsiteX31" fmla="*/ 134831 w 538396"/>
                <a:gd name="connsiteY31" fmla="*/ 6819 h 558899"/>
                <a:gd name="connsiteX32" fmla="*/ 140630 w 538396"/>
                <a:gd name="connsiteY32" fmla="*/ 22127 h 558899"/>
                <a:gd name="connsiteX33" fmla="*/ 174337 w 538396"/>
                <a:gd name="connsiteY33" fmla="*/ 37357 h 558899"/>
                <a:gd name="connsiteX34" fmla="*/ 0 w 538396"/>
                <a:gd name="connsiteY34" fmla="*/ 289392 h 558899"/>
                <a:gd name="connsiteX35" fmla="*/ 269121 w 538396"/>
                <a:gd name="connsiteY35" fmla="*/ 558900 h 558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38396" h="558899">
                  <a:moveTo>
                    <a:pt x="269121" y="558900"/>
                  </a:moveTo>
                  <a:cubicBezTo>
                    <a:pt x="417636" y="558900"/>
                    <a:pt x="538397" y="438062"/>
                    <a:pt x="538397" y="289624"/>
                  </a:cubicBezTo>
                  <a:cubicBezTo>
                    <a:pt x="538397" y="283207"/>
                    <a:pt x="533217" y="278028"/>
                    <a:pt x="526800" y="278028"/>
                  </a:cubicBezTo>
                  <a:cubicBezTo>
                    <a:pt x="520383" y="278028"/>
                    <a:pt x="515203" y="283207"/>
                    <a:pt x="515203" y="289624"/>
                  </a:cubicBezTo>
                  <a:cubicBezTo>
                    <a:pt x="515203" y="425306"/>
                    <a:pt x="404803" y="535706"/>
                    <a:pt x="269121" y="535706"/>
                  </a:cubicBezTo>
                  <a:cubicBezTo>
                    <a:pt x="133440" y="535706"/>
                    <a:pt x="23039" y="425306"/>
                    <a:pt x="23039" y="289624"/>
                  </a:cubicBezTo>
                  <a:cubicBezTo>
                    <a:pt x="23039" y="184713"/>
                    <a:pt x="88754" y="92867"/>
                    <a:pt x="185625" y="58077"/>
                  </a:cubicBezTo>
                  <a:lnTo>
                    <a:pt x="168384" y="96191"/>
                  </a:lnTo>
                  <a:cubicBezTo>
                    <a:pt x="165756" y="102067"/>
                    <a:pt x="168307" y="108870"/>
                    <a:pt x="174183" y="111499"/>
                  </a:cubicBezTo>
                  <a:cubicBezTo>
                    <a:pt x="175729" y="112195"/>
                    <a:pt x="177352" y="112504"/>
                    <a:pt x="178976" y="112504"/>
                  </a:cubicBezTo>
                  <a:cubicBezTo>
                    <a:pt x="183383" y="112504"/>
                    <a:pt x="187635" y="109953"/>
                    <a:pt x="189568" y="105701"/>
                  </a:cubicBezTo>
                  <a:lnTo>
                    <a:pt x="217322" y="44238"/>
                  </a:lnTo>
                  <a:cubicBezTo>
                    <a:pt x="217400" y="44084"/>
                    <a:pt x="217400" y="44006"/>
                    <a:pt x="217477" y="43852"/>
                  </a:cubicBezTo>
                  <a:cubicBezTo>
                    <a:pt x="217632" y="43465"/>
                    <a:pt x="217786" y="43078"/>
                    <a:pt x="217863" y="42692"/>
                  </a:cubicBezTo>
                  <a:cubicBezTo>
                    <a:pt x="217941" y="42305"/>
                    <a:pt x="218095" y="41996"/>
                    <a:pt x="218173" y="41609"/>
                  </a:cubicBezTo>
                  <a:cubicBezTo>
                    <a:pt x="218250" y="41223"/>
                    <a:pt x="218250" y="40836"/>
                    <a:pt x="218328" y="40450"/>
                  </a:cubicBezTo>
                  <a:cubicBezTo>
                    <a:pt x="218328" y="40063"/>
                    <a:pt x="218405" y="39677"/>
                    <a:pt x="218405" y="39290"/>
                  </a:cubicBezTo>
                  <a:cubicBezTo>
                    <a:pt x="218405" y="38981"/>
                    <a:pt x="218328" y="38594"/>
                    <a:pt x="218328" y="38285"/>
                  </a:cubicBezTo>
                  <a:cubicBezTo>
                    <a:pt x="218250" y="37899"/>
                    <a:pt x="218250" y="37435"/>
                    <a:pt x="218173" y="37048"/>
                  </a:cubicBezTo>
                  <a:cubicBezTo>
                    <a:pt x="218173" y="36893"/>
                    <a:pt x="218173" y="36816"/>
                    <a:pt x="218095" y="36662"/>
                  </a:cubicBezTo>
                  <a:cubicBezTo>
                    <a:pt x="218018" y="36430"/>
                    <a:pt x="217941" y="36275"/>
                    <a:pt x="217863" y="36043"/>
                  </a:cubicBezTo>
                  <a:cubicBezTo>
                    <a:pt x="217709" y="35657"/>
                    <a:pt x="217632" y="35270"/>
                    <a:pt x="217477" y="34883"/>
                  </a:cubicBezTo>
                  <a:cubicBezTo>
                    <a:pt x="217322" y="34574"/>
                    <a:pt x="217168" y="34265"/>
                    <a:pt x="217013" y="33878"/>
                  </a:cubicBezTo>
                  <a:cubicBezTo>
                    <a:pt x="216859" y="33569"/>
                    <a:pt x="216627" y="33183"/>
                    <a:pt x="216395" y="32873"/>
                  </a:cubicBezTo>
                  <a:cubicBezTo>
                    <a:pt x="216163" y="32564"/>
                    <a:pt x="215931" y="32255"/>
                    <a:pt x="215699" y="31946"/>
                  </a:cubicBezTo>
                  <a:cubicBezTo>
                    <a:pt x="215467" y="31636"/>
                    <a:pt x="215235" y="31404"/>
                    <a:pt x="214926" y="31095"/>
                  </a:cubicBezTo>
                  <a:cubicBezTo>
                    <a:pt x="214617" y="30786"/>
                    <a:pt x="214385" y="30554"/>
                    <a:pt x="214075" y="30322"/>
                  </a:cubicBezTo>
                  <a:cubicBezTo>
                    <a:pt x="213766" y="30090"/>
                    <a:pt x="213534" y="29858"/>
                    <a:pt x="213225" y="29704"/>
                  </a:cubicBezTo>
                  <a:cubicBezTo>
                    <a:pt x="212838" y="29472"/>
                    <a:pt x="212529" y="29240"/>
                    <a:pt x="212143" y="29085"/>
                  </a:cubicBezTo>
                  <a:cubicBezTo>
                    <a:pt x="211988" y="29008"/>
                    <a:pt x="211833" y="28853"/>
                    <a:pt x="211601" y="28776"/>
                  </a:cubicBezTo>
                  <a:lnTo>
                    <a:pt x="150139" y="1021"/>
                  </a:lnTo>
                  <a:cubicBezTo>
                    <a:pt x="144263" y="-1608"/>
                    <a:pt x="137460" y="1021"/>
                    <a:pt x="134831" y="6819"/>
                  </a:cubicBezTo>
                  <a:cubicBezTo>
                    <a:pt x="132203" y="12695"/>
                    <a:pt x="134754" y="19498"/>
                    <a:pt x="140630" y="22127"/>
                  </a:cubicBezTo>
                  <a:lnTo>
                    <a:pt x="174337" y="37357"/>
                  </a:lnTo>
                  <a:cubicBezTo>
                    <a:pt x="70276" y="76322"/>
                    <a:pt x="0" y="175977"/>
                    <a:pt x="0" y="289392"/>
                  </a:cubicBezTo>
                  <a:cubicBezTo>
                    <a:pt x="-154" y="438062"/>
                    <a:pt x="120606" y="558900"/>
                    <a:pt x="269121" y="55890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" name="Frihandsfigur: Form 22">
              <a:extLst>
                <a:ext uri="{FF2B5EF4-FFF2-40B4-BE49-F238E27FC236}">
                  <a16:creationId xmlns:a16="http://schemas.microsoft.com/office/drawing/2014/main" id="{7C2A3644-0BB8-482D-B07C-9366ACBCCAAE}"/>
                </a:ext>
              </a:extLst>
            </p:cNvPr>
            <p:cNvSpPr/>
            <p:nvPr/>
          </p:nvSpPr>
          <p:spPr>
            <a:xfrm>
              <a:off x="2804159" y="1923129"/>
              <a:ext cx="27058" cy="27058"/>
            </a:xfrm>
            <a:custGeom>
              <a:avLst/>
              <a:gdLst>
                <a:gd name="connsiteX0" fmla="*/ 1005 w 27058"/>
                <a:gd name="connsiteY0" fmla="*/ 18709 h 27058"/>
                <a:gd name="connsiteX1" fmla="*/ 2319 w 27058"/>
                <a:gd name="connsiteY1" fmla="*/ 21029 h 27058"/>
                <a:gd name="connsiteX2" fmla="*/ 3943 w 27058"/>
                <a:gd name="connsiteY2" fmla="*/ 23116 h 27058"/>
                <a:gd name="connsiteX3" fmla="*/ 6030 w 27058"/>
                <a:gd name="connsiteY3" fmla="*/ 24740 h 27058"/>
                <a:gd name="connsiteX4" fmla="*/ 8350 w 27058"/>
                <a:gd name="connsiteY4" fmla="*/ 26054 h 27058"/>
                <a:gd name="connsiteX5" fmla="*/ 10901 w 27058"/>
                <a:gd name="connsiteY5" fmla="*/ 26827 h 27058"/>
                <a:gd name="connsiteX6" fmla="*/ 13529 w 27058"/>
                <a:gd name="connsiteY6" fmla="*/ 27059 h 27058"/>
                <a:gd name="connsiteX7" fmla="*/ 16158 w 27058"/>
                <a:gd name="connsiteY7" fmla="*/ 26827 h 27058"/>
                <a:gd name="connsiteX8" fmla="*/ 18709 w 27058"/>
                <a:gd name="connsiteY8" fmla="*/ 26054 h 27058"/>
                <a:gd name="connsiteX9" fmla="*/ 21029 w 27058"/>
                <a:gd name="connsiteY9" fmla="*/ 24740 h 27058"/>
                <a:gd name="connsiteX10" fmla="*/ 23116 w 27058"/>
                <a:gd name="connsiteY10" fmla="*/ 23116 h 27058"/>
                <a:gd name="connsiteX11" fmla="*/ 24817 w 27058"/>
                <a:gd name="connsiteY11" fmla="*/ 21029 h 27058"/>
                <a:gd name="connsiteX12" fmla="*/ 26054 w 27058"/>
                <a:gd name="connsiteY12" fmla="*/ 18709 h 27058"/>
                <a:gd name="connsiteX13" fmla="*/ 26827 w 27058"/>
                <a:gd name="connsiteY13" fmla="*/ 16158 h 27058"/>
                <a:gd name="connsiteX14" fmla="*/ 27059 w 27058"/>
                <a:gd name="connsiteY14" fmla="*/ 13529 h 27058"/>
                <a:gd name="connsiteX15" fmla="*/ 26827 w 27058"/>
                <a:gd name="connsiteY15" fmla="*/ 10901 h 27058"/>
                <a:gd name="connsiteX16" fmla="*/ 26054 w 27058"/>
                <a:gd name="connsiteY16" fmla="*/ 8350 h 27058"/>
                <a:gd name="connsiteX17" fmla="*/ 24817 w 27058"/>
                <a:gd name="connsiteY17" fmla="*/ 6030 h 27058"/>
                <a:gd name="connsiteX18" fmla="*/ 23116 w 27058"/>
                <a:gd name="connsiteY18" fmla="*/ 3943 h 27058"/>
                <a:gd name="connsiteX19" fmla="*/ 21029 w 27058"/>
                <a:gd name="connsiteY19" fmla="*/ 2319 h 27058"/>
                <a:gd name="connsiteX20" fmla="*/ 18709 w 27058"/>
                <a:gd name="connsiteY20" fmla="*/ 1005 h 27058"/>
                <a:gd name="connsiteX21" fmla="*/ 16158 w 27058"/>
                <a:gd name="connsiteY21" fmla="*/ 232 h 27058"/>
                <a:gd name="connsiteX22" fmla="*/ 10901 w 27058"/>
                <a:gd name="connsiteY22" fmla="*/ 232 h 27058"/>
                <a:gd name="connsiteX23" fmla="*/ 8350 w 27058"/>
                <a:gd name="connsiteY23" fmla="*/ 1005 h 27058"/>
                <a:gd name="connsiteX24" fmla="*/ 6030 w 27058"/>
                <a:gd name="connsiteY24" fmla="*/ 2319 h 27058"/>
                <a:gd name="connsiteX25" fmla="*/ 3943 w 27058"/>
                <a:gd name="connsiteY25" fmla="*/ 3943 h 27058"/>
                <a:gd name="connsiteX26" fmla="*/ 2319 w 27058"/>
                <a:gd name="connsiteY26" fmla="*/ 6030 h 27058"/>
                <a:gd name="connsiteX27" fmla="*/ 1005 w 27058"/>
                <a:gd name="connsiteY27" fmla="*/ 8350 h 27058"/>
                <a:gd name="connsiteX28" fmla="*/ 232 w 27058"/>
                <a:gd name="connsiteY28" fmla="*/ 10901 h 27058"/>
                <a:gd name="connsiteX29" fmla="*/ 0 w 27058"/>
                <a:gd name="connsiteY29" fmla="*/ 13529 h 27058"/>
                <a:gd name="connsiteX30" fmla="*/ 232 w 27058"/>
                <a:gd name="connsiteY30" fmla="*/ 16158 h 27058"/>
                <a:gd name="connsiteX31" fmla="*/ 1005 w 27058"/>
                <a:gd name="connsiteY31" fmla="*/ 18709 h 2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058" h="27058">
                  <a:moveTo>
                    <a:pt x="1005" y="18709"/>
                  </a:moveTo>
                  <a:cubicBezTo>
                    <a:pt x="1392" y="19482"/>
                    <a:pt x="1778" y="20333"/>
                    <a:pt x="2319" y="21029"/>
                  </a:cubicBezTo>
                  <a:cubicBezTo>
                    <a:pt x="2783" y="21802"/>
                    <a:pt x="3325" y="22498"/>
                    <a:pt x="3943" y="23116"/>
                  </a:cubicBezTo>
                  <a:cubicBezTo>
                    <a:pt x="4561" y="23734"/>
                    <a:pt x="5257" y="24276"/>
                    <a:pt x="6030" y="24740"/>
                  </a:cubicBezTo>
                  <a:cubicBezTo>
                    <a:pt x="6726" y="25281"/>
                    <a:pt x="7499" y="25667"/>
                    <a:pt x="8350" y="26054"/>
                  </a:cubicBezTo>
                  <a:cubicBezTo>
                    <a:pt x="9200" y="26363"/>
                    <a:pt x="10051" y="26595"/>
                    <a:pt x="10901" y="26827"/>
                  </a:cubicBezTo>
                  <a:cubicBezTo>
                    <a:pt x="11751" y="26982"/>
                    <a:pt x="12679" y="27059"/>
                    <a:pt x="13529" y="27059"/>
                  </a:cubicBezTo>
                  <a:cubicBezTo>
                    <a:pt x="14380" y="27059"/>
                    <a:pt x="15308" y="26982"/>
                    <a:pt x="16158" y="26827"/>
                  </a:cubicBezTo>
                  <a:cubicBezTo>
                    <a:pt x="17009" y="26595"/>
                    <a:pt x="17859" y="26363"/>
                    <a:pt x="18709" y="26054"/>
                  </a:cubicBezTo>
                  <a:cubicBezTo>
                    <a:pt x="19560" y="25667"/>
                    <a:pt x="20333" y="25281"/>
                    <a:pt x="21029" y="24740"/>
                  </a:cubicBezTo>
                  <a:cubicBezTo>
                    <a:pt x="21802" y="24276"/>
                    <a:pt x="22498" y="23734"/>
                    <a:pt x="23116" y="23116"/>
                  </a:cubicBezTo>
                  <a:cubicBezTo>
                    <a:pt x="23735" y="22498"/>
                    <a:pt x="24276" y="21802"/>
                    <a:pt x="24817" y="21029"/>
                  </a:cubicBezTo>
                  <a:cubicBezTo>
                    <a:pt x="25281" y="20333"/>
                    <a:pt x="25667" y="19482"/>
                    <a:pt x="26054" y="18709"/>
                  </a:cubicBezTo>
                  <a:cubicBezTo>
                    <a:pt x="26363" y="17859"/>
                    <a:pt x="26595" y="17008"/>
                    <a:pt x="26827" y="16158"/>
                  </a:cubicBezTo>
                  <a:cubicBezTo>
                    <a:pt x="26982" y="15308"/>
                    <a:pt x="27059" y="14380"/>
                    <a:pt x="27059" y="13529"/>
                  </a:cubicBezTo>
                  <a:cubicBezTo>
                    <a:pt x="27059" y="12679"/>
                    <a:pt x="26982" y="11751"/>
                    <a:pt x="26827" y="10901"/>
                  </a:cubicBezTo>
                  <a:cubicBezTo>
                    <a:pt x="26595" y="10050"/>
                    <a:pt x="26363" y="9200"/>
                    <a:pt x="26054" y="8350"/>
                  </a:cubicBezTo>
                  <a:cubicBezTo>
                    <a:pt x="25667" y="7499"/>
                    <a:pt x="25281" y="6726"/>
                    <a:pt x="24817" y="6030"/>
                  </a:cubicBezTo>
                  <a:cubicBezTo>
                    <a:pt x="24276" y="5257"/>
                    <a:pt x="23735" y="4561"/>
                    <a:pt x="23116" y="3943"/>
                  </a:cubicBezTo>
                  <a:cubicBezTo>
                    <a:pt x="22498" y="3324"/>
                    <a:pt x="21802" y="2783"/>
                    <a:pt x="21029" y="2319"/>
                  </a:cubicBezTo>
                  <a:cubicBezTo>
                    <a:pt x="20333" y="1778"/>
                    <a:pt x="19560" y="1392"/>
                    <a:pt x="18709" y="1005"/>
                  </a:cubicBezTo>
                  <a:cubicBezTo>
                    <a:pt x="17859" y="696"/>
                    <a:pt x="17009" y="464"/>
                    <a:pt x="16158" y="232"/>
                  </a:cubicBezTo>
                  <a:cubicBezTo>
                    <a:pt x="14457" y="-77"/>
                    <a:pt x="12602" y="-77"/>
                    <a:pt x="10901" y="232"/>
                  </a:cubicBezTo>
                  <a:cubicBezTo>
                    <a:pt x="10051" y="464"/>
                    <a:pt x="9200" y="696"/>
                    <a:pt x="8350" y="1005"/>
                  </a:cubicBezTo>
                  <a:cubicBezTo>
                    <a:pt x="7499" y="1392"/>
                    <a:pt x="6726" y="1778"/>
                    <a:pt x="6030" y="2319"/>
                  </a:cubicBezTo>
                  <a:cubicBezTo>
                    <a:pt x="5257" y="2783"/>
                    <a:pt x="4561" y="3324"/>
                    <a:pt x="3943" y="3943"/>
                  </a:cubicBezTo>
                  <a:cubicBezTo>
                    <a:pt x="3325" y="4561"/>
                    <a:pt x="2783" y="5257"/>
                    <a:pt x="2319" y="6030"/>
                  </a:cubicBezTo>
                  <a:cubicBezTo>
                    <a:pt x="1778" y="6726"/>
                    <a:pt x="1392" y="7499"/>
                    <a:pt x="1005" y="8350"/>
                  </a:cubicBezTo>
                  <a:cubicBezTo>
                    <a:pt x="696" y="9200"/>
                    <a:pt x="464" y="10050"/>
                    <a:pt x="232" y="10901"/>
                  </a:cubicBezTo>
                  <a:cubicBezTo>
                    <a:pt x="77" y="11751"/>
                    <a:pt x="0" y="12679"/>
                    <a:pt x="0" y="13529"/>
                  </a:cubicBezTo>
                  <a:cubicBezTo>
                    <a:pt x="0" y="14380"/>
                    <a:pt x="77" y="15308"/>
                    <a:pt x="232" y="16158"/>
                  </a:cubicBezTo>
                  <a:cubicBezTo>
                    <a:pt x="464" y="17008"/>
                    <a:pt x="696" y="17859"/>
                    <a:pt x="1005" y="1870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01E0136B-E200-4152-BB7E-F58EF90FE70C}"/>
                </a:ext>
              </a:extLst>
            </p:cNvPr>
            <p:cNvSpPr/>
            <p:nvPr/>
          </p:nvSpPr>
          <p:spPr>
            <a:xfrm>
              <a:off x="2955352" y="1972116"/>
              <a:ext cx="27037" cy="27087"/>
            </a:xfrm>
            <a:custGeom>
              <a:avLst/>
              <a:gdLst>
                <a:gd name="connsiteX0" fmla="*/ 2579 w 27037"/>
                <a:gd name="connsiteY0" fmla="*/ 5595 h 27087"/>
                <a:gd name="connsiteX1" fmla="*/ 5594 w 27037"/>
                <a:gd name="connsiteY1" fmla="*/ 24459 h 27087"/>
                <a:gd name="connsiteX2" fmla="*/ 13480 w 27037"/>
                <a:gd name="connsiteY2" fmla="*/ 27087 h 27087"/>
                <a:gd name="connsiteX3" fmla="*/ 24458 w 27037"/>
                <a:gd name="connsiteY3" fmla="*/ 21443 h 27087"/>
                <a:gd name="connsiteX4" fmla="*/ 21443 w 27037"/>
                <a:gd name="connsiteY4" fmla="*/ 2579 h 27087"/>
                <a:gd name="connsiteX5" fmla="*/ 2579 w 27037"/>
                <a:gd name="connsiteY5" fmla="*/ 5595 h 2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37" h="27087">
                  <a:moveTo>
                    <a:pt x="2579" y="5595"/>
                  </a:moveTo>
                  <a:cubicBezTo>
                    <a:pt x="-1827" y="11625"/>
                    <a:pt x="-436" y="20052"/>
                    <a:pt x="5594" y="24459"/>
                  </a:cubicBezTo>
                  <a:cubicBezTo>
                    <a:pt x="7991" y="26237"/>
                    <a:pt x="10774" y="27087"/>
                    <a:pt x="13480" y="27087"/>
                  </a:cubicBezTo>
                  <a:cubicBezTo>
                    <a:pt x="17732" y="27087"/>
                    <a:pt x="21830" y="25154"/>
                    <a:pt x="24458" y="21443"/>
                  </a:cubicBezTo>
                  <a:cubicBezTo>
                    <a:pt x="28865" y="15413"/>
                    <a:pt x="27474" y="6986"/>
                    <a:pt x="21443" y="2579"/>
                  </a:cubicBezTo>
                  <a:cubicBezTo>
                    <a:pt x="15413" y="-1827"/>
                    <a:pt x="6986" y="-436"/>
                    <a:pt x="2579" y="559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" name="Frihandsfigur: Form 24">
              <a:extLst>
                <a:ext uri="{FF2B5EF4-FFF2-40B4-BE49-F238E27FC236}">
                  <a16:creationId xmlns:a16="http://schemas.microsoft.com/office/drawing/2014/main" id="{609C2239-3533-4115-820C-718BFC4B3EDB}"/>
                </a:ext>
              </a:extLst>
            </p:cNvPr>
            <p:cNvSpPr/>
            <p:nvPr/>
          </p:nvSpPr>
          <p:spPr>
            <a:xfrm>
              <a:off x="3012304" y="2028913"/>
              <a:ext cx="27091" cy="27036"/>
            </a:xfrm>
            <a:custGeom>
              <a:avLst/>
              <a:gdLst>
                <a:gd name="connsiteX0" fmla="*/ 5544 w 27091"/>
                <a:gd name="connsiteY0" fmla="*/ 2606 h 27036"/>
                <a:gd name="connsiteX1" fmla="*/ 2606 w 27091"/>
                <a:gd name="connsiteY1" fmla="*/ 21470 h 27036"/>
                <a:gd name="connsiteX2" fmla="*/ 13585 w 27091"/>
                <a:gd name="connsiteY2" fmla="*/ 27037 h 27036"/>
                <a:gd name="connsiteX3" fmla="*/ 21548 w 27091"/>
                <a:gd name="connsiteY3" fmla="*/ 24408 h 27036"/>
                <a:gd name="connsiteX4" fmla="*/ 24485 w 27091"/>
                <a:gd name="connsiteY4" fmla="*/ 5544 h 27036"/>
                <a:gd name="connsiteX5" fmla="*/ 5544 w 27091"/>
                <a:gd name="connsiteY5" fmla="*/ 2606 h 27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91" h="27036">
                  <a:moveTo>
                    <a:pt x="5544" y="2606"/>
                  </a:moveTo>
                  <a:cubicBezTo>
                    <a:pt x="-486" y="7013"/>
                    <a:pt x="-1800" y="15440"/>
                    <a:pt x="2606" y="21470"/>
                  </a:cubicBezTo>
                  <a:cubicBezTo>
                    <a:pt x="5312" y="25104"/>
                    <a:pt x="9410" y="27037"/>
                    <a:pt x="13585" y="27037"/>
                  </a:cubicBezTo>
                  <a:cubicBezTo>
                    <a:pt x="16368" y="27037"/>
                    <a:pt x="19151" y="26186"/>
                    <a:pt x="21548" y="24408"/>
                  </a:cubicBezTo>
                  <a:cubicBezTo>
                    <a:pt x="27578" y="20001"/>
                    <a:pt x="28892" y="11574"/>
                    <a:pt x="24485" y="5544"/>
                  </a:cubicBezTo>
                  <a:cubicBezTo>
                    <a:pt x="20079" y="-486"/>
                    <a:pt x="11574" y="-1800"/>
                    <a:pt x="5544" y="260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43E08B1-B9E3-4035-A4CF-3BC02F7C09A7}"/>
                </a:ext>
              </a:extLst>
            </p:cNvPr>
            <p:cNvSpPr/>
            <p:nvPr/>
          </p:nvSpPr>
          <p:spPr>
            <a:xfrm>
              <a:off x="2883658" y="1935606"/>
              <a:ext cx="27054" cy="27105"/>
            </a:xfrm>
            <a:custGeom>
              <a:avLst/>
              <a:gdLst>
                <a:gd name="connsiteX0" fmla="*/ 673 w 27054"/>
                <a:gd name="connsiteY0" fmla="*/ 9402 h 27105"/>
                <a:gd name="connsiteX1" fmla="*/ 9332 w 27054"/>
                <a:gd name="connsiteY1" fmla="*/ 26410 h 27105"/>
                <a:gd name="connsiteX2" fmla="*/ 13507 w 27054"/>
                <a:gd name="connsiteY2" fmla="*/ 27106 h 27105"/>
                <a:gd name="connsiteX3" fmla="*/ 26418 w 27054"/>
                <a:gd name="connsiteY3" fmla="*/ 17751 h 27105"/>
                <a:gd name="connsiteX4" fmla="*/ 17682 w 27054"/>
                <a:gd name="connsiteY4" fmla="*/ 665 h 27105"/>
                <a:gd name="connsiteX5" fmla="*/ 673 w 27054"/>
                <a:gd name="connsiteY5" fmla="*/ 9402 h 2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54" h="27105">
                  <a:moveTo>
                    <a:pt x="673" y="9402"/>
                  </a:moveTo>
                  <a:cubicBezTo>
                    <a:pt x="-1646" y="16514"/>
                    <a:pt x="2219" y="24091"/>
                    <a:pt x="9332" y="26410"/>
                  </a:cubicBezTo>
                  <a:cubicBezTo>
                    <a:pt x="10724" y="26874"/>
                    <a:pt x="12115" y="27106"/>
                    <a:pt x="13507" y="27106"/>
                  </a:cubicBezTo>
                  <a:cubicBezTo>
                    <a:pt x="19228" y="27106"/>
                    <a:pt x="24562" y="23472"/>
                    <a:pt x="26418" y="17751"/>
                  </a:cubicBezTo>
                  <a:cubicBezTo>
                    <a:pt x="28660" y="10639"/>
                    <a:pt x="24794" y="2985"/>
                    <a:pt x="17682" y="665"/>
                  </a:cubicBezTo>
                  <a:cubicBezTo>
                    <a:pt x="10569" y="-1654"/>
                    <a:pt x="2915" y="2289"/>
                    <a:pt x="673" y="940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" name="Frihandsfigur: Form 26">
              <a:extLst>
                <a:ext uri="{FF2B5EF4-FFF2-40B4-BE49-F238E27FC236}">
                  <a16:creationId xmlns:a16="http://schemas.microsoft.com/office/drawing/2014/main" id="{4BE3A358-478E-4B8A-8650-2636277344FA}"/>
                </a:ext>
              </a:extLst>
            </p:cNvPr>
            <p:cNvSpPr/>
            <p:nvPr/>
          </p:nvSpPr>
          <p:spPr>
            <a:xfrm>
              <a:off x="3049082" y="2100545"/>
              <a:ext cx="27058" cy="27072"/>
            </a:xfrm>
            <a:custGeom>
              <a:avLst/>
              <a:gdLst>
                <a:gd name="connsiteX0" fmla="*/ 0 w 27058"/>
                <a:gd name="connsiteY0" fmla="*/ 13543 h 27072"/>
                <a:gd name="connsiteX1" fmla="*/ 4020 w 27058"/>
                <a:gd name="connsiteY1" fmla="*/ 23052 h 27072"/>
                <a:gd name="connsiteX2" fmla="*/ 13529 w 27058"/>
                <a:gd name="connsiteY2" fmla="*/ 27072 h 27072"/>
                <a:gd name="connsiteX3" fmla="*/ 16235 w 27058"/>
                <a:gd name="connsiteY3" fmla="*/ 26763 h 27072"/>
                <a:gd name="connsiteX4" fmla="*/ 18709 w 27058"/>
                <a:gd name="connsiteY4" fmla="*/ 25990 h 27072"/>
                <a:gd name="connsiteX5" fmla="*/ 21028 w 27058"/>
                <a:gd name="connsiteY5" fmla="*/ 24753 h 27072"/>
                <a:gd name="connsiteX6" fmla="*/ 23116 w 27058"/>
                <a:gd name="connsiteY6" fmla="*/ 23052 h 27072"/>
                <a:gd name="connsiteX7" fmla="*/ 27059 w 27058"/>
                <a:gd name="connsiteY7" fmla="*/ 13543 h 27072"/>
                <a:gd name="connsiteX8" fmla="*/ 23116 w 27058"/>
                <a:gd name="connsiteY8" fmla="*/ 3956 h 27072"/>
                <a:gd name="connsiteX9" fmla="*/ 21028 w 27058"/>
                <a:gd name="connsiteY9" fmla="*/ 2255 h 27072"/>
                <a:gd name="connsiteX10" fmla="*/ 18709 w 27058"/>
                <a:gd name="connsiteY10" fmla="*/ 1018 h 27072"/>
                <a:gd name="connsiteX11" fmla="*/ 16235 w 27058"/>
                <a:gd name="connsiteY11" fmla="*/ 245 h 27072"/>
                <a:gd name="connsiteX12" fmla="*/ 4020 w 27058"/>
                <a:gd name="connsiteY12" fmla="*/ 3956 h 27072"/>
                <a:gd name="connsiteX13" fmla="*/ 0 w 27058"/>
                <a:gd name="connsiteY13" fmla="*/ 13543 h 27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058" h="27072">
                  <a:moveTo>
                    <a:pt x="0" y="13543"/>
                  </a:moveTo>
                  <a:cubicBezTo>
                    <a:pt x="0" y="17099"/>
                    <a:pt x="1469" y="20578"/>
                    <a:pt x="4020" y="23052"/>
                  </a:cubicBezTo>
                  <a:cubicBezTo>
                    <a:pt x="6494" y="25603"/>
                    <a:pt x="9973" y="27072"/>
                    <a:pt x="13529" y="27072"/>
                  </a:cubicBezTo>
                  <a:cubicBezTo>
                    <a:pt x="14457" y="27072"/>
                    <a:pt x="15307" y="26918"/>
                    <a:pt x="16235" y="26763"/>
                  </a:cubicBezTo>
                  <a:cubicBezTo>
                    <a:pt x="17086" y="26608"/>
                    <a:pt x="17936" y="26376"/>
                    <a:pt x="18709" y="25990"/>
                  </a:cubicBezTo>
                  <a:cubicBezTo>
                    <a:pt x="19560" y="25681"/>
                    <a:pt x="20333" y="25217"/>
                    <a:pt x="21028" y="24753"/>
                  </a:cubicBezTo>
                  <a:cubicBezTo>
                    <a:pt x="21802" y="24289"/>
                    <a:pt x="22497" y="23671"/>
                    <a:pt x="23116" y="23052"/>
                  </a:cubicBezTo>
                  <a:cubicBezTo>
                    <a:pt x="25667" y="20578"/>
                    <a:pt x="27059" y="17099"/>
                    <a:pt x="27059" y="13543"/>
                  </a:cubicBezTo>
                  <a:cubicBezTo>
                    <a:pt x="27059" y="9986"/>
                    <a:pt x="25667" y="6430"/>
                    <a:pt x="23116" y="3956"/>
                  </a:cubicBezTo>
                  <a:cubicBezTo>
                    <a:pt x="22497" y="3338"/>
                    <a:pt x="21802" y="2719"/>
                    <a:pt x="21028" y="2255"/>
                  </a:cubicBezTo>
                  <a:cubicBezTo>
                    <a:pt x="20333" y="1791"/>
                    <a:pt x="19560" y="1328"/>
                    <a:pt x="18709" y="1018"/>
                  </a:cubicBezTo>
                  <a:cubicBezTo>
                    <a:pt x="17936" y="709"/>
                    <a:pt x="17086" y="400"/>
                    <a:pt x="16235" y="245"/>
                  </a:cubicBezTo>
                  <a:cubicBezTo>
                    <a:pt x="11829" y="-605"/>
                    <a:pt x="7113" y="786"/>
                    <a:pt x="4020" y="3956"/>
                  </a:cubicBezTo>
                  <a:cubicBezTo>
                    <a:pt x="1469" y="6430"/>
                    <a:pt x="0" y="9986"/>
                    <a:pt x="0" y="1354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883363" y="1379372"/>
            <a:ext cx="310818" cy="543216"/>
            <a:chOff x="11652985" y="1049588"/>
            <a:chExt cx="360657" cy="630319"/>
          </a:xfrm>
          <a:solidFill>
            <a:schemeClr val="bg1"/>
          </a:solidFill>
        </p:grpSpPr>
        <p:sp>
          <p:nvSpPr>
            <p:cNvPr id="29" name="Frihandsfigur: Form 28">
              <a:extLst>
                <a:ext uri="{FF2B5EF4-FFF2-40B4-BE49-F238E27FC236}">
                  <a16:creationId xmlns:a16="http://schemas.microsoft.com/office/drawing/2014/main" id="{24B09F97-2627-457A-9642-D615238F5F34}"/>
                </a:ext>
              </a:extLst>
            </p:cNvPr>
            <p:cNvSpPr/>
            <p:nvPr/>
          </p:nvSpPr>
          <p:spPr>
            <a:xfrm>
              <a:off x="11652985" y="1049588"/>
              <a:ext cx="360657" cy="630319"/>
            </a:xfrm>
            <a:custGeom>
              <a:avLst/>
              <a:gdLst>
                <a:gd name="connsiteX0" fmla="*/ 360658 w 360657"/>
                <a:gd name="connsiteY0" fmla="*/ 583082 h 630319"/>
                <a:gd name="connsiteX1" fmla="*/ 360658 w 360657"/>
                <a:gd name="connsiteY1" fmla="*/ 47237 h 630319"/>
                <a:gd name="connsiteX2" fmla="*/ 313420 w 360657"/>
                <a:gd name="connsiteY2" fmla="*/ 0 h 630319"/>
                <a:gd name="connsiteX3" fmla="*/ 47237 w 360657"/>
                <a:gd name="connsiteY3" fmla="*/ 0 h 630319"/>
                <a:gd name="connsiteX4" fmla="*/ 0 w 360657"/>
                <a:gd name="connsiteY4" fmla="*/ 47237 h 630319"/>
                <a:gd name="connsiteX5" fmla="*/ 0 w 360657"/>
                <a:gd name="connsiteY5" fmla="*/ 583082 h 630319"/>
                <a:gd name="connsiteX6" fmla="*/ 47237 w 360657"/>
                <a:gd name="connsiteY6" fmla="*/ 630319 h 630319"/>
                <a:gd name="connsiteX7" fmla="*/ 313420 w 360657"/>
                <a:gd name="connsiteY7" fmla="*/ 630319 h 630319"/>
                <a:gd name="connsiteX8" fmla="*/ 360658 w 360657"/>
                <a:gd name="connsiteY8" fmla="*/ 583082 h 630319"/>
                <a:gd name="connsiteX9" fmla="*/ 97257 w 360657"/>
                <a:gd name="connsiteY9" fmla="*/ 23193 h 630319"/>
                <a:gd name="connsiteX10" fmla="*/ 264018 w 360657"/>
                <a:gd name="connsiteY10" fmla="*/ 23193 h 630319"/>
                <a:gd name="connsiteX11" fmla="*/ 264018 w 360657"/>
                <a:gd name="connsiteY11" fmla="*/ 41439 h 630319"/>
                <a:gd name="connsiteX12" fmla="*/ 258916 w 360657"/>
                <a:gd name="connsiteY12" fmla="*/ 46541 h 630319"/>
                <a:gd name="connsiteX13" fmla="*/ 102360 w 360657"/>
                <a:gd name="connsiteY13" fmla="*/ 46541 h 630319"/>
                <a:gd name="connsiteX14" fmla="*/ 97257 w 360657"/>
                <a:gd name="connsiteY14" fmla="*/ 41439 h 630319"/>
                <a:gd name="connsiteX15" fmla="*/ 97257 w 360657"/>
                <a:gd name="connsiteY15" fmla="*/ 23193 h 630319"/>
                <a:gd name="connsiteX16" fmla="*/ 337464 w 360657"/>
                <a:gd name="connsiteY16" fmla="*/ 583082 h 630319"/>
                <a:gd name="connsiteX17" fmla="*/ 313420 w 360657"/>
                <a:gd name="connsiteY17" fmla="*/ 607126 h 630319"/>
                <a:gd name="connsiteX18" fmla="*/ 47237 w 360657"/>
                <a:gd name="connsiteY18" fmla="*/ 607126 h 630319"/>
                <a:gd name="connsiteX19" fmla="*/ 23193 w 360657"/>
                <a:gd name="connsiteY19" fmla="*/ 583082 h 630319"/>
                <a:gd name="connsiteX20" fmla="*/ 23193 w 360657"/>
                <a:gd name="connsiteY20" fmla="*/ 47237 h 630319"/>
                <a:gd name="connsiteX21" fmla="*/ 47237 w 360657"/>
                <a:gd name="connsiteY21" fmla="*/ 23193 h 630319"/>
                <a:gd name="connsiteX22" fmla="*/ 74064 w 360657"/>
                <a:gd name="connsiteY22" fmla="*/ 23193 h 630319"/>
                <a:gd name="connsiteX23" fmla="*/ 74064 w 360657"/>
                <a:gd name="connsiteY23" fmla="*/ 41439 h 630319"/>
                <a:gd name="connsiteX24" fmla="*/ 102360 w 360657"/>
                <a:gd name="connsiteY24" fmla="*/ 69735 h 630319"/>
                <a:gd name="connsiteX25" fmla="*/ 258916 w 360657"/>
                <a:gd name="connsiteY25" fmla="*/ 69735 h 630319"/>
                <a:gd name="connsiteX26" fmla="*/ 287212 w 360657"/>
                <a:gd name="connsiteY26" fmla="*/ 41439 h 630319"/>
                <a:gd name="connsiteX27" fmla="*/ 287212 w 360657"/>
                <a:gd name="connsiteY27" fmla="*/ 23193 h 630319"/>
                <a:gd name="connsiteX28" fmla="*/ 313497 w 360657"/>
                <a:gd name="connsiteY28" fmla="*/ 23193 h 630319"/>
                <a:gd name="connsiteX29" fmla="*/ 337541 w 360657"/>
                <a:gd name="connsiteY29" fmla="*/ 47237 h 630319"/>
                <a:gd name="connsiteX30" fmla="*/ 337541 w 360657"/>
                <a:gd name="connsiteY30" fmla="*/ 583082 h 630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60657" h="630319">
                  <a:moveTo>
                    <a:pt x="360658" y="583082"/>
                  </a:moveTo>
                  <a:lnTo>
                    <a:pt x="360658" y="47237"/>
                  </a:lnTo>
                  <a:cubicBezTo>
                    <a:pt x="360658" y="21183"/>
                    <a:pt x="339473" y="0"/>
                    <a:pt x="313420" y="0"/>
                  </a:cubicBezTo>
                  <a:lnTo>
                    <a:pt x="47237" y="0"/>
                  </a:lnTo>
                  <a:cubicBezTo>
                    <a:pt x="21183" y="0"/>
                    <a:pt x="0" y="21183"/>
                    <a:pt x="0" y="47237"/>
                  </a:cubicBezTo>
                  <a:lnTo>
                    <a:pt x="0" y="583082"/>
                  </a:lnTo>
                  <a:cubicBezTo>
                    <a:pt x="0" y="609136"/>
                    <a:pt x="21183" y="630319"/>
                    <a:pt x="47237" y="630319"/>
                  </a:cubicBezTo>
                  <a:lnTo>
                    <a:pt x="313420" y="630319"/>
                  </a:lnTo>
                  <a:cubicBezTo>
                    <a:pt x="339473" y="630397"/>
                    <a:pt x="360658" y="609136"/>
                    <a:pt x="360658" y="583082"/>
                  </a:cubicBezTo>
                  <a:close/>
                  <a:moveTo>
                    <a:pt x="97257" y="23193"/>
                  </a:moveTo>
                  <a:lnTo>
                    <a:pt x="264018" y="23193"/>
                  </a:lnTo>
                  <a:lnTo>
                    <a:pt x="264018" y="41439"/>
                  </a:lnTo>
                  <a:cubicBezTo>
                    <a:pt x="264018" y="44222"/>
                    <a:pt x="261699" y="46541"/>
                    <a:pt x="258916" y="46541"/>
                  </a:cubicBezTo>
                  <a:lnTo>
                    <a:pt x="102360" y="46541"/>
                  </a:lnTo>
                  <a:cubicBezTo>
                    <a:pt x="99577" y="46541"/>
                    <a:pt x="97257" y="44222"/>
                    <a:pt x="97257" y="41439"/>
                  </a:cubicBezTo>
                  <a:lnTo>
                    <a:pt x="97257" y="23193"/>
                  </a:lnTo>
                  <a:close/>
                  <a:moveTo>
                    <a:pt x="337464" y="583082"/>
                  </a:moveTo>
                  <a:cubicBezTo>
                    <a:pt x="337464" y="596380"/>
                    <a:pt x="326640" y="607126"/>
                    <a:pt x="313420" y="607126"/>
                  </a:cubicBezTo>
                  <a:lnTo>
                    <a:pt x="47237" y="607126"/>
                  </a:lnTo>
                  <a:cubicBezTo>
                    <a:pt x="33940" y="607126"/>
                    <a:pt x="23193" y="596302"/>
                    <a:pt x="23193" y="583082"/>
                  </a:cubicBezTo>
                  <a:lnTo>
                    <a:pt x="23193" y="47237"/>
                  </a:lnTo>
                  <a:cubicBezTo>
                    <a:pt x="23193" y="33940"/>
                    <a:pt x="34017" y="23193"/>
                    <a:pt x="47237" y="23193"/>
                  </a:cubicBezTo>
                  <a:lnTo>
                    <a:pt x="74064" y="23193"/>
                  </a:lnTo>
                  <a:lnTo>
                    <a:pt x="74064" y="41439"/>
                  </a:lnTo>
                  <a:cubicBezTo>
                    <a:pt x="74064" y="57056"/>
                    <a:pt x="86743" y="69735"/>
                    <a:pt x="102360" y="69735"/>
                  </a:cubicBezTo>
                  <a:lnTo>
                    <a:pt x="258916" y="69735"/>
                  </a:lnTo>
                  <a:cubicBezTo>
                    <a:pt x="274533" y="69735"/>
                    <a:pt x="287212" y="57056"/>
                    <a:pt x="287212" y="41439"/>
                  </a:cubicBezTo>
                  <a:lnTo>
                    <a:pt x="287212" y="23193"/>
                  </a:lnTo>
                  <a:lnTo>
                    <a:pt x="313497" y="23193"/>
                  </a:lnTo>
                  <a:cubicBezTo>
                    <a:pt x="326795" y="23193"/>
                    <a:pt x="337541" y="34017"/>
                    <a:pt x="337541" y="47237"/>
                  </a:cubicBezTo>
                  <a:lnTo>
                    <a:pt x="337541" y="583082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" name="Frihandsfigur: Form 29">
              <a:extLst>
                <a:ext uri="{FF2B5EF4-FFF2-40B4-BE49-F238E27FC236}">
                  <a16:creationId xmlns:a16="http://schemas.microsoft.com/office/drawing/2014/main" id="{ADAD425D-6AED-4850-B7DE-188CAB2AD56D}"/>
                </a:ext>
              </a:extLst>
            </p:cNvPr>
            <p:cNvSpPr/>
            <p:nvPr/>
          </p:nvSpPr>
          <p:spPr>
            <a:xfrm>
              <a:off x="11757973" y="1601977"/>
              <a:ext cx="150679" cy="23193"/>
            </a:xfrm>
            <a:custGeom>
              <a:avLst/>
              <a:gdLst>
                <a:gd name="connsiteX0" fmla="*/ 139083 w 150679"/>
                <a:gd name="connsiteY0" fmla="*/ 0 h 23193"/>
                <a:gd name="connsiteX1" fmla="*/ 11597 w 150679"/>
                <a:gd name="connsiteY1" fmla="*/ 0 h 23193"/>
                <a:gd name="connsiteX2" fmla="*/ 0 w 150679"/>
                <a:gd name="connsiteY2" fmla="*/ 11597 h 23193"/>
                <a:gd name="connsiteX3" fmla="*/ 11597 w 150679"/>
                <a:gd name="connsiteY3" fmla="*/ 23193 h 23193"/>
                <a:gd name="connsiteX4" fmla="*/ 139083 w 150679"/>
                <a:gd name="connsiteY4" fmla="*/ 23193 h 23193"/>
                <a:gd name="connsiteX5" fmla="*/ 150680 w 150679"/>
                <a:gd name="connsiteY5" fmla="*/ 11597 h 23193"/>
                <a:gd name="connsiteX6" fmla="*/ 139083 w 150679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79" h="23193">
                  <a:moveTo>
                    <a:pt x="139083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39083" y="23193"/>
                  </a:lnTo>
                  <a:cubicBezTo>
                    <a:pt x="145500" y="23193"/>
                    <a:pt x="150680" y="18014"/>
                    <a:pt x="150680" y="11597"/>
                  </a:cubicBezTo>
                  <a:cubicBezTo>
                    <a:pt x="150680" y="5180"/>
                    <a:pt x="145500" y="0"/>
                    <a:pt x="139083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99233" y="2078230"/>
            <a:ext cx="352061" cy="558073"/>
            <a:chOff x="3432933" y="1860506"/>
            <a:chExt cx="408513" cy="647559"/>
          </a:xfrm>
          <a:solidFill>
            <a:schemeClr val="bg1"/>
          </a:solidFill>
        </p:grpSpPr>
        <p:sp>
          <p:nvSpPr>
            <p:cNvPr id="32" name="Frihandsfigur: Form 31">
              <a:extLst>
                <a:ext uri="{FF2B5EF4-FFF2-40B4-BE49-F238E27FC236}">
                  <a16:creationId xmlns:a16="http://schemas.microsoft.com/office/drawing/2014/main" id="{B664E70B-8555-4445-B35E-B77A26684DBD}"/>
                </a:ext>
              </a:extLst>
            </p:cNvPr>
            <p:cNvSpPr/>
            <p:nvPr/>
          </p:nvSpPr>
          <p:spPr>
            <a:xfrm>
              <a:off x="3531737" y="1959310"/>
              <a:ext cx="210905" cy="210905"/>
            </a:xfrm>
            <a:custGeom>
              <a:avLst/>
              <a:gdLst>
                <a:gd name="connsiteX0" fmla="*/ 210905 w 210905"/>
                <a:gd name="connsiteY0" fmla="*/ 105453 h 210905"/>
                <a:gd name="connsiteX1" fmla="*/ 105453 w 210905"/>
                <a:gd name="connsiteY1" fmla="*/ 0 h 210905"/>
                <a:gd name="connsiteX2" fmla="*/ 0 w 210905"/>
                <a:gd name="connsiteY2" fmla="*/ 105453 h 210905"/>
                <a:gd name="connsiteX3" fmla="*/ 105453 w 210905"/>
                <a:gd name="connsiteY3" fmla="*/ 210905 h 210905"/>
                <a:gd name="connsiteX4" fmla="*/ 210905 w 210905"/>
                <a:gd name="connsiteY4" fmla="*/ 105453 h 210905"/>
                <a:gd name="connsiteX5" fmla="*/ 105453 w 210905"/>
                <a:gd name="connsiteY5" fmla="*/ 187635 h 210905"/>
                <a:gd name="connsiteX6" fmla="*/ 23193 w 210905"/>
                <a:gd name="connsiteY6" fmla="*/ 105375 h 210905"/>
                <a:gd name="connsiteX7" fmla="*/ 105453 w 210905"/>
                <a:gd name="connsiteY7" fmla="*/ 23116 h 210905"/>
                <a:gd name="connsiteX8" fmla="*/ 187712 w 210905"/>
                <a:gd name="connsiteY8" fmla="*/ 105375 h 210905"/>
                <a:gd name="connsiteX9" fmla="*/ 105453 w 210905"/>
                <a:gd name="connsiteY9" fmla="*/ 187635 h 210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905" h="210905">
                  <a:moveTo>
                    <a:pt x="210905" y="105453"/>
                  </a:moveTo>
                  <a:cubicBezTo>
                    <a:pt x="210905" y="47315"/>
                    <a:pt x="163591" y="0"/>
                    <a:pt x="105453" y="0"/>
                  </a:cubicBezTo>
                  <a:cubicBezTo>
                    <a:pt x="47315" y="0"/>
                    <a:pt x="0" y="47315"/>
                    <a:pt x="0" y="105453"/>
                  </a:cubicBezTo>
                  <a:cubicBezTo>
                    <a:pt x="0" y="163591"/>
                    <a:pt x="47315" y="210905"/>
                    <a:pt x="105453" y="210905"/>
                  </a:cubicBezTo>
                  <a:cubicBezTo>
                    <a:pt x="163591" y="210828"/>
                    <a:pt x="210905" y="163591"/>
                    <a:pt x="210905" y="105453"/>
                  </a:cubicBezTo>
                  <a:close/>
                  <a:moveTo>
                    <a:pt x="105453" y="187635"/>
                  </a:moveTo>
                  <a:cubicBezTo>
                    <a:pt x="60071" y="187635"/>
                    <a:pt x="23193" y="150757"/>
                    <a:pt x="23193" y="105375"/>
                  </a:cubicBezTo>
                  <a:cubicBezTo>
                    <a:pt x="23193" y="59994"/>
                    <a:pt x="60071" y="23116"/>
                    <a:pt x="105453" y="23116"/>
                  </a:cubicBezTo>
                  <a:cubicBezTo>
                    <a:pt x="150834" y="23116"/>
                    <a:pt x="187712" y="59994"/>
                    <a:pt x="187712" y="105375"/>
                  </a:cubicBezTo>
                  <a:cubicBezTo>
                    <a:pt x="187712" y="150757"/>
                    <a:pt x="150757" y="187635"/>
                    <a:pt x="105453" y="18763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" name="Frihandsfigur: Form 32">
              <a:extLst>
                <a:ext uri="{FF2B5EF4-FFF2-40B4-BE49-F238E27FC236}">
                  <a16:creationId xmlns:a16="http://schemas.microsoft.com/office/drawing/2014/main" id="{39B4E7EB-D95E-484B-8CFD-FD836D08E6FB}"/>
                </a:ext>
              </a:extLst>
            </p:cNvPr>
            <p:cNvSpPr/>
            <p:nvPr/>
          </p:nvSpPr>
          <p:spPr>
            <a:xfrm>
              <a:off x="3432933" y="1860506"/>
              <a:ext cx="408513" cy="647559"/>
            </a:xfrm>
            <a:custGeom>
              <a:avLst/>
              <a:gdLst>
                <a:gd name="connsiteX0" fmla="*/ 204179 w 408513"/>
                <a:gd name="connsiteY0" fmla="*/ 647560 h 647559"/>
                <a:gd name="connsiteX1" fmla="*/ 204256 w 408513"/>
                <a:gd name="connsiteY1" fmla="*/ 647560 h 647559"/>
                <a:gd name="connsiteX2" fmla="*/ 213611 w 408513"/>
                <a:gd name="connsiteY2" fmla="*/ 642844 h 647559"/>
                <a:gd name="connsiteX3" fmla="*/ 408513 w 408513"/>
                <a:gd name="connsiteY3" fmla="*/ 224589 h 647559"/>
                <a:gd name="connsiteX4" fmla="*/ 204256 w 408513"/>
                <a:gd name="connsiteY4" fmla="*/ 0 h 647559"/>
                <a:gd name="connsiteX5" fmla="*/ 0 w 408513"/>
                <a:gd name="connsiteY5" fmla="*/ 224589 h 647559"/>
                <a:gd name="connsiteX6" fmla="*/ 194747 w 408513"/>
                <a:gd name="connsiteY6" fmla="*/ 642767 h 647559"/>
                <a:gd name="connsiteX7" fmla="*/ 204179 w 408513"/>
                <a:gd name="connsiteY7" fmla="*/ 647560 h 647559"/>
                <a:gd name="connsiteX8" fmla="*/ 23193 w 408513"/>
                <a:gd name="connsiteY8" fmla="*/ 224589 h 647559"/>
                <a:gd name="connsiteX9" fmla="*/ 204256 w 408513"/>
                <a:gd name="connsiteY9" fmla="*/ 23193 h 647559"/>
                <a:gd name="connsiteX10" fmla="*/ 385320 w 408513"/>
                <a:gd name="connsiteY10" fmla="*/ 224589 h 647559"/>
                <a:gd name="connsiteX11" fmla="*/ 204411 w 408513"/>
                <a:gd name="connsiteY11" fmla="*/ 615785 h 647559"/>
                <a:gd name="connsiteX12" fmla="*/ 23193 w 408513"/>
                <a:gd name="connsiteY12" fmla="*/ 224589 h 64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8513" h="647559">
                  <a:moveTo>
                    <a:pt x="204179" y="647560"/>
                  </a:moveTo>
                  <a:cubicBezTo>
                    <a:pt x="204179" y="647560"/>
                    <a:pt x="204256" y="647560"/>
                    <a:pt x="204256" y="647560"/>
                  </a:cubicBezTo>
                  <a:cubicBezTo>
                    <a:pt x="207967" y="647560"/>
                    <a:pt x="211447" y="645782"/>
                    <a:pt x="213611" y="642844"/>
                  </a:cubicBezTo>
                  <a:cubicBezTo>
                    <a:pt x="221574" y="632020"/>
                    <a:pt x="408513" y="375347"/>
                    <a:pt x="408513" y="224589"/>
                  </a:cubicBezTo>
                  <a:cubicBezTo>
                    <a:pt x="408513" y="83960"/>
                    <a:pt x="332130" y="0"/>
                    <a:pt x="204256" y="0"/>
                  </a:cubicBezTo>
                  <a:cubicBezTo>
                    <a:pt x="80172" y="0"/>
                    <a:pt x="0" y="88135"/>
                    <a:pt x="0" y="224589"/>
                  </a:cubicBezTo>
                  <a:cubicBezTo>
                    <a:pt x="0" y="366533"/>
                    <a:pt x="186784" y="631556"/>
                    <a:pt x="194747" y="642767"/>
                  </a:cubicBezTo>
                  <a:cubicBezTo>
                    <a:pt x="196912" y="645705"/>
                    <a:pt x="200391" y="647560"/>
                    <a:pt x="204179" y="647560"/>
                  </a:cubicBezTo>
                  <a:close/>
                  <a:moveTo>
                    <a:pt x="23193" y="224589"/>
                  </a:moveTo>
                  <a:cubicBezTo>
                    <a:pt x="23193" y="102283"/>
                    <a:pt x="94243" y="23193"/>
                    <a:pt x="204256" y="23193"/>
                  </a:cubicBezTo>
                  <a:cubicBezTo>
                    <a:pt x="319296" y="23193"/>
                    <a:pt x="385320" y="96562"/>
                    <a:pt x="385320" y="224589"/>
                  </a:cubicBezTo>
                  <a:cubicBezTo>
                    <a:pt x="385320" y="349061"/>
                    <a:pt x="242912" y="560817"/>
                    <a:pt x="204411" y="615785"/>
                  </a:cubicBezTo>
                  <a:cubicBezTo>
                    <a:pt x="166142" y="559580"/>
                    <a:pt x="23193" y="341716"/>
                    <a:pt x="23193" y="22458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34" name="Frihandsfigur: Form 33">
            <a:extLst>
              <a:ext uri="{FF2B5EF4-FFF2-40B4-BE49-F238E27FC236}">
                <a16:creationId xmlns:a16="http://schemas.microsoft.com/office/drawing/2014/main" id="{5A23F0CE-7FE2-4544-A09E-AEABF97B53E6}"/>
              </a:ext>
            </a:extLst>
          </p:cNvPr>
          <p:cNvSpPr/>
          <p:nvPr/>
        </p:nvSpPr>
        <p:spPr>
          <a:xfrm>
            <a:off x="880671" y="2192630"/>
            <a:ext cx="539085" cy="329207"/>
          </a:xfrm>
          <a:custGeom>
            <a:avLst/>
            <a:gdLst>
              <a:gd name="connsiteX0" fmla="*/ 625449 w 625526"/>
              <a:gd name="connsiteY0" fmla="*/ 11210 h 381995"/>
              <a:gd name="connsiteX1" fmla="*/ 624908 w 625526"/>
              <a:gd name="connsiteY1" fmla="*/ 8272 h 381995"/>
              <a:gd name="connsiteX2" fmla="*/ 624830 w 625526"/>
              <a:gd name="connsiteY2" fmla="*/ 7886 h 381995"/>
              <a:gd name="connsiteX3" fmla="*/ 624676 w 625526"/>
              <a:gd name="connsiteY3" fmla="*/ 7654 h 381995"/>
              <a:gd name="connsiteX4" fmla="*/ 623207 w 625526"/>
              <a:gd name="connsiteY4" fmla="*/ 4871 h 381995"/>
              <a:gd name="connsiteX5" fmla="*/ 622820 w 625526"/>
              <a:gd name="connsiteY5" fmla="*/ 4407 h 381995"/>
              <a:gd name="connsiteX6" fmla="*/ 620733 w 625526"/>
              <a:gd name="connsiteY6" fmla="*/ 2397 h 381995"/>
              <a:gd name="connsiteX7" fmla="*/ 620424 w 625526"/>
              <a:gd name="connsiteY7" fmla="*/ 2165 h 381995"/>
              <a:gd name="connsiteX8" fmla="*/ 617640 w 625526"/>
              <a:gd name="connsiteY8" fmla="*/ 773 h 381995"/>
              <a:gd name="connsiteX9" fmla="*/ 617022 w 625526"/>
              <a:gd name="connsiteY9" fmla="*/ 541 h 381995"/>
              <a:gd name="connsiteX10" fmla="*/ 613775 w 625526"/>
              <a:gd name="connsiteY10" fmla="*/ 0 h 381995"/>
              <a:gd name="connsiteX11" fmla="*/ 11674 w 625526"/>
              <a:gd name="connsiteY11" fmla="*/ 0 h 381995"/>
              <a:gd name="connsiteX12" fmla="*/ 8427 w 625526"/>
              <a:gd name="connsiteY12" fmla="*/ 541 h 381995"/>
              <a:gd name="connsiteX13" fmla="*/ 7808 w 625526"/>
              <a:gd name="connsiteY13" fmla="*/ 773 h 381995"/>
              <a:gd name="connsiteX14" fmla="*/ 5025 w 625526"/>
              <a:gd name="connsiteY14" fmla="*/ 2165 h 381995"/>
              <a:gd name="connsiteX15" fmla="*/ 4716 w 625526"/>
              <a:gd name="connsiteY15" fmla="*/ 2397 h 381995"/>
              <a:gd name="connsiteX16" fmla="*/ 2629 w 625526"/>
              <a:gd name="connsiteY16" fmla="*/ 4407 h 381995"/>
              <a:gd name="connsiteX17" fmla="*/ 2242 w 625526"/>
              <a:gd name="connsiteY17" fmla="*/ 4871 h 381995"/>
              <a:gd name="connsiteX18" fmla="*/ 773 w 625526"/>
              <a:gd name="connsiteY18" fmla="*/ 7654 h 381995"/>
              <a:gd name="connsiteX19" fmla="*/ 618 w 625526"/>
              <a:gd name="connsiteY19" fmla="*/ 7886 h 381995"/>
              <a:gd name="connsiteX20" fmla="*/ 541 w 625526"/>
              <a:gd name="connsiteY20" fmla="*/ 8272 h 381995"/>
              <a:gd name="connsiteX21" fmla="*/ 0 w 625526"/>
              <a:gd name="connsiteY21" fmla="*/ 11210 h 381995"/>
              <a:gd name="connsiteX22" fmla="*/ 0 w 625526"/>
              <a:gd name="connsiteY22" fmla="*/ 11519 h 381995"/>
              <a:gd name="connsiteX23" fmla="*/ 0 w 625526"/>
              <a:gd name="connsiteY23" fmla="*/ 11674 h 381995"/>
              <a:gd name="connsiteX24" fmla="*/ 0 w 625526"/>
              <a:gd name="connsiteY24" fmla="*/ 370321 h 381995"/>
              <a:gd name="connsiteX25" fmla="*/ 0 w 625526"/>
              <a:gd name="connsiteY25" fmla="*/ 370476 h 381995"/>
              <a:gd name="connsiteX26" fmla="*/ 0 w 625526"/>
              <a:gd name="connsiteY26" fmla="*/ 370785 h 381995"/>
              <a:gd name="connsiteX27" fmla="*/ 541 w 625526"/>
              <a:gd name="connsiteY27" fmla="*/ 373723 h 381995"/>
              <a:gd name="connsiteX28" fmla="*/ 618 w 625526"/>
              <a:gd name="connsiteY28" fmla="*/ 374110 h 381995"/>
              <a:gd name="connsiteX29" fmla="*/ 773 w 625526"/>
              <a:gd name="connsiteY29" fmla="*/ 374342 h 381995"/>
              <a:gd name="connsiteX30" fmla="*/ 2242 w 625526"/>
              <a:gd name="connsiteY30" fmla="*/ 377125 h 381995"/>
              <a:gd name="connsiteX31" fmla="*/ 2629 w 625526"/>
              <a:gd name="connsiteY31" fmla="*/ 377589 h 381995"/>
              <a:gd name="connsiteX32" fmla="*/ 4716 w 625526"/>
              <a:gd name="connsiteY32" fmla="*/ 379599 h 381995"/>
              <a:gd name="connsiteX33" fmla="*/ 5025 w 625526"/>
              <a:gd name="connsiteY33" fmla="*/ 379831 h 381995"/>
              <a:gd name="connsiteX34" fmla="*/ 7808 w 625526"/>
              <a:gd name="connsiteY34" fmla="*/ 381222 h 381995"/>
              <a:gd name="connsiteX35" fmla="*/ 8427 w 625526"/>
              <a:gd name="connsiteY35" fmla="*/ 381454 h 381995"/>
              <a:gd name="connsiteX36" fmla="*/ 11674 w 625526"/>
              <a:gd name="connsiteY36" fmla="*/ 381996 h 381995"/>
              <a:gd name="connsiteX37" fmla="*/ 613852 w 625526"/>
              <a:gd name="connsiteY37" fmla="*/ 381996 h 381995"/>
              <a:gd name="connsiteX38" fmla="*/ 617099 w 625526"/>
              <a:gd name="connsiteY38" fmla="*/ 381454 h 381995"/>
              <a:gd name="connsiteX39" fmla="*/ 617718 w 625526"/>
              <a:gd name="connsiteY39" fmla="*/ 381222 h 381995"/>
              <a:gd name="connsiteX40" fmla="*/ 620501 w 625526"/>
              <a:gd name="connsiteY40" fmla="*/ 379831 h 381995"/>
              <a:gd name="connsiteX41" fmla="*/ 620810 w 625526"/>
              <a:gd name="connsiteY41" fmla="*/ 379599 h 381995"/>
              <a:gd name="connsiteX42" fmla="*/ 622898 w 625526"/>
              <a:gd name="connsiteY42" fmla="*/ 377589 h 381995"/>
              <a:gd name="connsiteX43" fmla="*/ 623284 w 625526"/>
              <a:gd name="connsiteY43" fmla="*/ 377125 h 381995"/>
              <a:gd name="connsiteX44" fmla="*/ 624753 w 625526"/>
              <a:gd name="connsiteY44" fmla="*/ 374342 h 381995"/>
              <a:gd name="connsiteX45" fmla="*/ 624908 w 625526"/>
              <a:gd name="connsiteY45" fmla="*/ 374110 h 381995"/>
              <a:gd name="connsiteX46" fmla="*/ 624985 w 625526"/>
              <a:gd name="connsiteY46" fmla="*/ 373723 h 381995"/>
              <a:gd name="connsiteX47" fmla="*/ 625526 w 625526"/>
              <a:gd name="connsiteY47" fmla="*/ 370785 h 381995"/>
              <a:gd name="connsiteX48" fmla="*/ 625526 w 625526"/>
              <a:gd name="connsiteY48" fmla="*/ 370476 h 381995"/>
              <a:gd name="connsiteX49" fmla="*/ 625526 w 625526"/>
              <a:gd name="connsiteY49" fmla="*/ 370321 h 381995"/>
              <a:gd name="connsiteX50" fmla="*/ 625526 w 625526"/>
              <a:gd name="connsiteY50" fmla="*/ 11674 h 381995"/>
              <a:gd name="connsiteX51" fmla="*/ 625526 w 625526"/>
              <a:gd name="connsiteY51" fmla="*/ 11519 h 381995"/>
              <a:gd name="connsiteX52" fmla="*/ 625449 w 625526"/>
              <a:gd name="connsiteY52" fmla="*/ 11210 h 381995"/>
              <a:gd name="connsiteX53" fmla="*/ 580144 w 625526"/>
              <a:gd name="connsiteY53" fmla="*/ 23271 h 381995"/>
              <a:gd name="connsiteX54" fmla="*/ 312802 w 625526"/>
              <a:gd name="connsiteY54" fmla="*/ 231625 h 381995"/>
              <a:gd name="connsiteX55" fmla="*/ 45459 w 625526"/>
              <a:gd name="connsiteY55" fmla="*/ 23271 h 381995"/>
              <a:gd name="connsiteX56" fmla="*/ 580144 w 625526"/>
              <a:gd name="connsiteY56" fmla="*/ 23271 h 381995"/>
              <a:gd name="connsiteX57" fmla="*/ 602255 w 625526"/>
              <a:gd name="connsiteY57" fmla="*/ 35486 h 381995"/>
              <a:gd name="connsiteX58" fmla="*/ 602255 w 625526"/>
              <a:gd name="connsiteY58" fmla="*/ 346664 h 381995"/>
              <a:gd name="connsiteX59" fmla="*/ 402638 w 625526"/>
              <a:gd name="connsiteY59" fmla="*/ 191036 h 381995"/>
              <a:gd name="connsiteX60" fmla="*/ 602255 w 625526"/>
              <a:gd name="connsiteY60" fmla="*/ 35486 h 381995"/>
              <a:gd name="connsiteX61" fmla="*/ 222889 w 625526"/>
              <a:gd name="connsiteY61" fmla="*/ 191036 h 381995"/>
              <a:gd name="connsiteX62" fmla="*/ 23271 w 625526"/>
              <a:gd name="connsiteY62" fmla="*/ 346587 h 381995"/>
              <a:gd name="connsiteX63" fmla="*/ 23271 w 625526"/>
              <a:gd name="connsiteY63" fmla="*/ 35409 h 381995"/>
              <a:gd name="connsiteX64" fmla="*/ 222889 w 625526"/>
              <a:gd name="connsiteY64" fmla="*/ 191036 h 381995"/>
              <a:gd name="connsiteX65" fmla="*/ 45459 w 625526"/>
              <a:gd name="connsiteY65" fmla="*/ 358802 h 381995"/>
              <a:gd name="connsiteX66" fmla="*/ 241830 w 625526"/>
              <a:gd name="connsiteY66" fmla="*/ 205803 h 381995"/>
              <a:gd name="connsiteX67" fmla="*/ 305689 w 625526"/>
              <a:gd name="connsiteY67" fmla="*/ 255591 h 381995"/>
              <a:gd name="connsiteX68" fmla="*/ 312802 w 625526"/>
              <a:gd name="connsiteY68" fmla="*/ 258065 h 381995"/>
              <a:gd name="connsiteX69" fmla="*/ 319914 w 625526"/>
              <a:gd name="connsiteY69" fmla="*/ 255591 h 381995"/>
              <a:gd name="connsiteX70" fmla="*/ 383774 w 625526"/>
              <a:gd name="connsiteY70" fmla="*/ 205803 h 381995"/>
              <a:gd name="connsiteX71" fmla="*/ 580144 w 625526"/>
              <a:gd name="connsiteY71" fmla="*/ 358802 h 381995"/>
              <a:gd name="connsiteX72" fmla="*/ 45459 w 625526"/>
              <a:gd name="connsiteY72" fmla="*/ 358802 h 38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25526" h="381995">
                <a:moveTo>
                  <a:pt x="625449" y="11210"/>
                </a:moveTo>
                <a:cubicBezTo>
                  <a:pt x="625372" y="10205"/>
                  <a:pt x="625217" y="9200"/>
                  <a:pt x="624908" y="8272"/>
                </a:cubicBezTo>
                <a:cubicBezTo>
                  <a:pt x="624908" y="8118"/>
                  <a:pt x="624908" y="8040"/>
                  <a:pt x="624830" y="7886"/>
                </a:cubicBezTo>
                <a:cubicBezTo>
                  <a:pt x="624830" y="7809"/>
                  <a:pt x="624753" y="7731"/>
                  <a:pt x="624676" y="7654"/>
                </a:cubicBezTo>
                <a:cubicBezTo>
                  <a:pt x="624289" y="6649"/>
                  <a:pt x="623825" y="5721"/>
                  <a:pt x="623207" y="4871"/>
                </a:cubicBezTo>
                <a:cubicBezTo>
                  <a:pt x="623130" y="4716"/>
                  <a:pt x="622975" y="4561"/>
                  <a:pt x="622820" y="4407"/>
                </a:cubicBezTo>
                <a:cubicBezTo>
                  <a:pt x="622202" y="3634"/>
                  <a:pt x="621506" y="3015"/>
                  <a:pt x="620733" y="2397"/>
                </a:cubicBezTo>
                <a:cubicBezTo>
                  <a:pt x="620656" y="2319"/>
                  <a:pt x="620578" y="2242"/>
                  <a:pt x="620424" y="2165"/>
                </a:cubicBezTo>
                <a:cubicBezTo>
                  <a:pt x="619573" y="1546"/>
                  <a:pt x="618645" y="1082"/>
                  <a:pt x="617640" y="773"/>
                </a:cubicBezTo>
                <a:cubicBezTo>
                  <a:pt x="617408" y="696"/>
                  <a:pt x="617177" y="619"/>
                  <a:pt x="617022" y="541"/>
                </a:cubicBezTo>
                <a:cubicBezTo>
                  <a:pt x="616017" y="232"/>
                  <a:pt x="614935" y="0"/>
                  <a:pt x="613775" y="0"/>
                </a:cubicBezTo>
                <a:lnTo>
                  <a:pt x="11674" y="0"/>
                </a:lnTo>
                <a:cubicBezTo>
                  <a:pt x="10514" y="0"/>
                  <a:pt x="9509" y="232"/>
                  <a:pt x="8427" y="541"/>
                </a:cubicBezTo>
                <a:cubicBezTo>
                  <a:pt x="8195" y="619"/>
                  <a:pt x="7963" y="696"/>
                  <a:pt x="7808" y="773"/>
                </a:cubicBezTo>
                <a:cubicBezTo>
                  <a:pt x="6803" y="1160"/>
                  <a:pt x="5876" y="1546"/>
                  <a:pt x="5025" y="2165"/>
                </a:cubicBezTo>
                <a:cubicBezTo>
                  <a:pt x="4948" y="2242"/>
                  <a:pt x="4793" y="2319"/>
                  <a:pt x="4716" y="2397"/>
                </a:cubicBezTo>
                <a:cubicBezTo>
                  <a:pt x="3943" y="3015"/>
                  <a:pt x="3247" y="3634"/>
                  <a:pt x="2629" y="4407"/>
                </a:cubicBezTo>
                <a:cubicBezTo>
                  <a:pt x="2474" y="4561"/>
                  <a:pt x="2397" y="4716"/>
                  <a:pt x="2242" y="4871"/>
                </a:cubicBezTo>
                <a:cubicBezTo>
                  <a:pt x="1624" y="5721"/>
                  <a:pt x="1160" y="6649"/>
                  <a:pt x="773" y="7654"/>
                </a:cubicBezTo>
                <a:cubicBezTo>
                  <a:pt x="773" y="7731"/>
                  <a:pt x="696" y="7809"/>
                  <a:pt x="618" y="7886"/>
                </a:cubicBezTo>
                <a:cubicBezTo>
                  <a:pt x="541" y="8040"/>
                  <a:pt x="618" y="8118"/>
                  <a:pt x="541" y="8272"/>
                </a:cubicBezTo>
                <a:cubicBezTo>
                  <a:pt x="232" y="9200"/>
                  <a:pt x="77" y="10205"/>
                  <a:pt x="0" y="11210"/>
                </a:cubicBezTo>
                <a:cubicBezTo>
                  <a:pt x="0" y="11288"/>
                  <a:pt x="0" y="11442"/>
                  <a:pt x="0" y="11519"/>
                </a:cubicBezTo>
                <a:cubicBezTo>
                  <a:pt x="0" y="11597"/>
                  <a:pt x="0" y="11597"/>
                  <a:pt x="0" y="11674"/>
                </a:cubicBezTo>
                <a:lnTo>
                  <a:pt x="0" y="370321"/>
                </a:lnTo>
                <a:cubicBezTo>
                  <a:pt x="0" y="370399"/>
                  <a:pt x="0" y="370399"/>
                  <a:pt x="0" y="370476"/>
                </a:cubicBezTo>
                <a:cubicBezTo>
                  <a:pt x="0" y="370553"/>
                  <a:pt x="0" y="370708"/>
                  <a:pt x="0" y="370785"/>
                </a:cubicBezTo>
                <a:cubicBezTo>
                  <a:pt x="77" y="371790"/>
                  <a:pt x="232" y="372795"/>
                  <a:pt x="541" y="373723"/>
                </a:cubicBezTo>
                <a:cubicBezTo>
                  <a:pt x="541" y="373878"/>
                  <a:pt x="541" y="373955"/>
                  <a:pt x="618" y="374110"/>
                </a:cubicBezTo>
                <a:cubicBezTo>
                  <a:pt x="618" y="374187"/>
                  <a:pt x="696" y="374264"/>
                  <a:pt x="773" y="374342"/>
                </a:cubicBezTo>
                <a:cubicBezTo>
                  <a:pt x="1160" y="375347"/>
                  <a:pt x="1624" y="376274"/>
                  <a:pt x="2242" y="377125"/>
                </a:cubicBezTo>
                <a:cubicBezTo>
                  <a:pt x="2319" y="377279"/>
                  <a:pt x="2474" y="377434"/>
                  <a:pt x="2629" y="377589"/>
                </a:cubicBezTo>
                <a:cubicBezTo>
                  <a:pt x="3247" y="378362"/>
                  <a:pt x="3943" y="378980"/>
                  <a:pt x="4716" y="379599"/>
                </a:cubicBezTo>
                <a:cubicBezTo>
                  <a:pt x="4793" y="379676"/>
                  <a:pt x="4871" y="379753"/>
                  <a:pt x="5025" y="379831"/>
                </a:cubicBezTo>
                <a:cubicBezTo>
                  <a:pt x="5876" y="380449"/>
                  <a:pt x="6803" y="380913"/>
                  <a:pt x="7808" y="381222"/>
                </a:cubicBezTo>
                <a:cubicBezTo>
                  <a:pt x="8040" y="381300"/>
                  <a:pt x="8272" y="381377"/>
                  <a:pt x="8427" y="381454"/>
                </a:cubicBezTo>
                <a:cubicBezTo>
                  <a:pt x="9432" y="381764"/>
                  <a:pt x="10514" y="381996"/>
                  <a:pt x="11674" y="381996"/>
                </a:cubicBezTo>
                <a:lnTo>
                  <a:pt x="613852" y="381996"/>
                </a:lnTo>
                <a:cubicBezTo>
                  <a:pt x="615012" y="381996"/>
                  <a:pt x="616017" y="381764"/>
                  <a:pt x="617099" y="381454"/>
                </a:cubicBezTo>
                <a:cubicBezTo>
                  <a:pt x="617331" y="381377"/>
                  <a:pt x="617563" y="381300"/>
                  <a:pt x="617718" y="381222"/>
                </a:cubicBezTo>
                <a:cubicBezTo>
                  <a:pt x="618723" y="380836"/>
                  <a:pt x="619651" y="380449"/>
                  <a:pt x="620501" y="379831"/>
                </a:cubicBezTo>
                <a:cubicBezTo>
                  <a:pt x="620578" y="379753"/>
                  <a:pt x="620733" y="379676"/>
                  <a:pt x="620810" y="379599"/>
                </a:cubicBezTo>
                <a:cubicBezTo>
                  <a:pt x="621583" y="378980"/>
                  <a:pt x="622279" y="378362"/>
                  <a:pt x="622898" y="377589"/>
                </a:cubicBezTo>
                <a:cubicBezTo>
                  <a:pt x="623052" y="377434"/>
                  <a:pt x="623130" y="377279"/>
                  <a:pt x="623284" y="377125"/>
                </a:cubicBezTo>
                <a:cubicBezTo>
                  <a:pt x="623903" y="376274"/>
                  <a:pt x="624367" y="375347"/>
                  <a:pt x="624753" y="374342"/>
                </a:cubicBezTo>
                <a:cubicBezTo>
                  <a:pt x="624753" y="374264"/>
                  <a:pt x="624830" y="374187"/>
                  <a:pt x="624908" y="374110"/>
                </a:cubicBezTo>
                <a:cubicBezTo>
                  <a:pt x="624985" y="373955"/>
                  <a:pt x="624908" y="373878"/>
                  <a:pt x="624985" y="373723"/>
                </a:cubicBezTo>
                <a:cubicBezTo>
                  <a:pt x="625294" y="372795"/>
                  <a:pt x="625449" y="371790"/>
                  <a:pt x="625526" y="370785"/>
                </a:cubicBezTo>
                <a:cubicBezTo>
                  <a:pt x="625526" y="370708"/>
                  <a:pt x="625526" y="370553"/>
                  <a:pt x="625526" y="370476"/>
                </a:cubicBezTo>
                <a:cubicBezTo>
                  <a:pt x="625526" y="370399"/>
                  <a:pt x="625526" y="370399"/>
                  <a:pt x="625526" y="370321"/>
                </a:cubicBezTo>
                <a:lnTo>
                  <a:pt x="625526" y="11674"/>
                </a:lnTo>
                <a:cubicBezTo>
                  <a:pt x="625526" y="11597"/>
                  <a:pt x="625526" y="11597"/>
                  <a:pt x="625526" y="11519"/>
                </a:cubicBezTo>
                <a:cubicBezTo>
                  <a:pt x="625449" y="11442"/>
                  <a:pt x="625449" y="11365"/>
                  <a:pt x="625449" y="11210"/>
                </a:cubicBezTo>
                <a:close/>
                <a:moveTo>
                  <a:pt x="580144" y="23271"/>
                </a:moveTo>
                <a:lnTo>
                  <a:pt x="312802" y="231625"/>
                </a:lnTo>
                <a:lnTo>
                  <a:pt x="45459" y="23271"/>
                </a:lnTo>
                <a:lnTo>
                  <a:pt x="580144" y="23271"/>
                </a:lnTo>
                <a:close/>
                <a:moveTo>
                  <a:pt x="602255" y="35486"/>
                </a:moveTo>
                <a:lnTo>
                  <a:pt x="602255" y="346664"/>
                </a:lnTo>
                <a:lnTo>
                  <a:pt x="402638" y="191036"/>
                </a:lnTo>
                <a:lnTo>
                  <a:pt x="602255" y="35486"/>
                </a:lnTo>
                <a:close/>
                <a:moveTo>
                  <a:pt x="222889" y="191036"/>
                </a:moveTo>
                <a:lnTo>
                  <a:pt x="23271" y="346587"/>
                </a:lnTo>
                <a:lnTo>
                  <a:pt x="23271" y="35409"/>
                </a:lnTo>
                <a:lnTo>
                  <a:pt x="222889" y="191036"/>
                </a:lnTo>
                <a:close/>
                <a:moveTo>
                  <a:pt x="45459" y="358802"/>
                </a:moveTo>
                <a:lnTo>
                  <a:pt x="241830" y="205803"/>
                </a:lnTo>
                <a:lnTo>
                  <a:pt x="305689" y="255591"/>
                </a:lnTo>
                <a:cubicBezTo>
                  <a:pt x="307777" y="257215"/>
                  <a:pt x="310328" y="258065"/>
                  <a:pt x="312802" y="258065"/>
                </a:cubicBezTo>
                <a:cubicBezTo>
                  <a:pt x="315276" y="258065"/>
                  <a:pt x="317827" y="257215"/>
                  <a:pt x="319914" y="255591"/>
                </a:cubicBezTo>
                <a:lnTo>
                  <a:pt x="383774" y="205803"/>
                </a:lnTo>
                <a:lnTo>
                  <a:pt x="580144" y="358802"/>
                </a:lnTo>
                <a:lnTo>
                  <a:pt x="45459" y="358802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35" name="Frihandsfigur: Form 34">
            <a:extLst>
              <a:ext uri="{FF2B5EF4-FFF2-40B4-BE49-F238E27FC236}">
                <a16:creationId xmlns:a16="http://schemas.microsoft.com/office/drawing/2014/main" id="{BD123BD0-280B-4C84-9872-C9B622BADF7C}"/>
              </a:ext>
            </a:extLst>
          </p:cNvPr>
          <p:cNvSpPr/>
          <p:nvPr/>
        </p:nvSpPr>
        <p:spPr>
          <a:xfrm>
            <a:off x="2301442" y="2115159"/>
            <a:ext cx="522698" cy="484167"/>
          </a:xfrm>
          <a:custGeom>
            <a:avLst/>
            <a:gdLst>
              <a:gd name="connsiteX0" fmla="*/ 598931 w 606511"/>
              <a:gd name="connsiteY0" fmla="*/ 110768 h 561802"/>
              <a:gd name="connsiteX1" fmla="*/ 562981 w 606511"/>
              <a:gd name="connsiteY1" fmla="*/ 97161 h 561802"/>
              <a:gd name="connsiteX2" fmla="*/ 562981 w 606511"/>
              <a:gd name="connsiteY2" fmla="*/ 97161 h 561802"/>
              <a:gd name="connsiteX3" fmla="*/ 307312 w 606511"/>
              <a:gd name="connsiteY3" fmla="*/ 754 h 561802"/>
              <a:gd name="connsiteX4" fmla="*/ 299117 w 606511"/>
              <a:gd name="connsiteY4" fmla="*/ 754 h 561802"/>
              <a:gd name="connsiteX5" fmla="*/ 43449 w 606511"/>
              <a:gd name="connsiteY5" fmla="*/ 97161 h 561802"/>
              <a:gd name="connsiteX6" fmla="*/ 43449 w 606511"/>
              <a:gd name="connsiteY6" fmla="*/ 97161 h 561802"/>
              <a:gd name="connsiteX7" fmla="*/ 7499 w 606511"/>
              <a:gd name="connsiteY7" fmla="*/ 110768 h 561802"/>
              <a:gd name="connsiteX8" fmla="*/ 773 w 606511"/>
              <a:gd name="connsiteY8" fmla="*/ 125689 h 561802"/>
              <a:gd name="connsiteX9" fmla="*/ 15694 w 606511"/>
              <a:gd name="connsiteY9" fmla="*/ 132415 h 561802"/>
              <a:gd name="connsiteX10" fmla="*/ 36027 w 606511"/>
              <a:gd name="connsiteY10" fmla="*/ 124761 h 561802"/>
              <a:gd name="connsiteX11" fmla="*/ 36027 w 606511"/>
              <a:gd name="connsiteY11" fmla="*/ 533738 h 561802"/>
              <a:gd name="connsiteX12" fmla="*/ 47623 w 606511"/>
              <a:gd name="connsiteY12" fmla="*/ 545335 h 561802"/>
              <a:gd name="connsiteX13" fmla="*/ 144958 w 606511"/>
              <a:gd name="connsiteY13" fmla="*/ 545335 h 561802"/>
              <a:gd name="connsiteX14" fmla="*/ 144958 w 606511"/>
              <a:gd name="connsiteY14" fmla="*/ 550205 h 561802"/>
              <a:gd name="connsiteX15" fmla="*/ 149288 w 606511"/>
              <a:gd name="connsiteY15" fmla="*/ 559251 h 561802"/>
              <a:gd name="connsiteX16" fmla="*/ 156555 w 606511"/>
              <a:gd name="connsiteY16" fmla="*/ 561802 h 561802"/>
              <a:gd name="connsiteX17" fmla="*/ 159106 w 606511"/>
              <a:gd name="connsiteY17" fmla="*/ 561493 h 561802"/>
              <a:gd name="connsiteX18" fmla="*/ 232243 w 606511"/>
              <a:gd name="connsiteY18" fmla="*/ 545103 h 561802"/>
              <a:gd name="connsiteX19" fmla="*/ 232243 w 606511"/>
              <a:gd name="connsiteY19" fmla="*/ 545103 h 561802"/>
              <a:gd name="connsiteX20" fmla="*/ 232475 w 606511"/>
              <a:gd name="connsiteY20" fmla="*/ 545026 h 561802"/>
              <a:gd name="connsiteX21" fmla="*/ 232630 w 606511"/>
              <a:gd name="connsiteY21" fmla="*/ 544948 h 561802"/>
              <a:gd name="connsiteX22" fmla="*/ 235877 w 606511"/>
              <a:gd name="connsiteY22" fmla="*/ 543634 h 561802"/>
              <a:gd name="connsiteX23" fmla="*/ 236186 w 606511"/>
              <a:gd name="connsiteY23" fmla="*/ 543479 h 561802"/>
              <a:gd name="connsiteX24" fmla="*/ 238737 w 606511"/>
              <a:gd name="connsiteY24" fmla="*/ 541238 h 561802"/>
              <a:gd name="connsiteX25" fmla="*/ 239124 w 606511"/>
              <a:gd name="connsiteY25" fmla="*/ 540773 h 561802"/>
              <a:gd name="connsiteX26" fmla="*/ 240747 w 606511"/>
              <a:gd name="connsiteY26" fmla="*/ 537836 h 561802"/>
              <a:gd name="connsiteX27" fmla="*/ 240902 w 606511"/>
              <a:gd name="connsiteY27" fmla="*/ 537295 h 561802"/>
              <a:gd name="connsiteX28" fmla="*/ 241520 w 606511"/>
              <a:gd name="connsiteY28" fmla="*/ 533738 h 561802"/>
              <a:gd name="connsiteX29" fmla="*/ 241520 w 606511"/>
              <a:gd name="connsiteY29" fmla="*/ 339764 h 561802"/>
              <a:gd name="connsiteX30" fmla="*/ 365064 w 606511"/>
              <a:gd name="connsiteY30" fmla="*/ 339764 h 561802"/>
              <a:gd name="connsiteX31" fmla="*/ 365064 w 606511"/>
              <a:gd name="connsiteY31" fmla="*/ 533738 h 561802"/>
              <a:gd name="connsiteX32" fmla="*/ 365682 w 606511"/>
              <a:gd name="connsiteY32" fmla="*/ 537295 h 561802"/>
              <a:gd name="connsiteX33" fmla="*/ 365837 w 606511"/>
              <a:gd name="connsiteY33" fmla="*/ 537836 h 561802"/>
              <a:gd name="connsiteX34" fmla="*/ 367460 w 606511"/>
              <a:gd name="connsiteY34" fmla="*/ 540773 h 561802"/>
              <a:gd name="connsiteX35" fmla="*/ 367847 w 606511"/>
              <a:gd name="connsiteY35" fmla="*/ 541238 h 561802"/>
              <a:gd name="connsiteX36" fmla="*/ 370398 w 606511"/>
              <a:gd name="connsiteY36" fmla="*/ 543479 h 561802"/>
              <a:gd name="connsiteX37" fmla="*/ 370708 w 606511"/>
              <a:gd name="connsiteY37" fmla="*/ 543634 h 561802"/>
              <a:gd name="connsiteX38" fmla="*/ 373955 w 606511"/>
              <a:gd name="connsiteY38" fmla="*/ 544948 h 561802"/>
              <a:gd name="connsiteX39" fmla="*/ 374109 w 606511"/>
              <a:gd name="connsiteY39" fmla="*/ 545026 h 561802"/>
              <a:gd name="connsiteX40" fmla="*/ 374341 w 606511"/>
              <a:gd name="connsiteY40" fmla="*/ 545103 h 561802"/>
              <a:gd name="connsiteX41" fmla="*/ 374341 w 606511"/>
              <a:gd name="connsiteY41" fmla="*/ 545103 h 561802"/>
              <a:gd name="connsiteX42" fmla="*/ 447478 w 606511"/>
              <a:gd name="connsiteY42" fmla="*/ 561493 h 561802"/>
              <a:gd name="connsiteX43" fmla="*/ 450029 w 606511"/>
              <a:gd name="connsiteY43" fmla="*/ 561802 h 561802"/>
              <a:gd name="connsiteX44" fmla="*/ 457296 w 606511"/>
              <a:gd name="connsiteY44" fmla="*/ 559251 h 561802"/>
              <a:gd name="connsiteX45" fmla="*/ 461626 w 606511"/>
              <a:gd name="connsiteY45" fmla="*/ 550205 h 561802"/>
              <a:gd name="connsiteX46" fmla="*/ 461626 w 606511"/>
              <a:gd name="connsiteY46" fmla="*/ 545335 h 561802"/>
              <a:gd name="connsiteX47" fmla="*/ 558961 w 606511"/>
              <a:gd name="connsiteY47" fmla="*/ 545335 h 561802"/>
              <a:gd name="connsiteX48" fmla="*/ 570558 w 606511"/>
              <a:gd name="connsiteY48" fmla="*/ 533738 h 561802"/>
              <a:gd name="connsiteX49" fmla="*/ 570558 w 606511"/>
              <a:gd name="connsiteY49" fmla="*/ 124761 h 561802"/>
              <a:gd name="connsiteX50" fmla="*/ 590890 w 606511"/>
              <a:gd name="connsiteY50" fmla="*/ 132415 h 561802"/>
              <a:gd name="connsiteX51" fmla="*/ 594988 w 606511"/>
              <a:gd name="connsiteY51" fmla="*/ 133188 h 561802"/>
              <a:gd name="connsiteX52" fmla="*/ 605811 w 606511"/>
              <a:gd name="connsiteY52" fmla="*/ 125689 h 561802"/>
              <a:gd name="connsiteX53" fmla="*/ 598931 w 606511"/>
              <a:gd name="connsiteY53" fmla="*/ 110768 h 561802"/>
              <a:gd name="connsiteX54" fmla="*/ 168074 w 606511"/>
              <a:gd name="connsiteY54" fmla="*/ 327781 h 561802"/>
              <a:gd name="connsiteX55" fmla="*/ 218250 w 606511"/>
              <a:gd name="connsiteY55" fmla="*/ 337754 h 561802"/>
              <a:gd name="connsiteX56" fmla="*/ 218250 w 606511"/>
              <a:gd name="connsiteY56" fmla="*/ 524461 h 561802"/>
              <a:gd name="connsiteX57" fmla="*/ 168074 w 606511"/>
              <a:gd name="connsiteY57" fmla="*/ 535671 h 561802"/>
              <a:gd name="connsiteX58" fmla="*/ 168074 w 606511"/>
              <a:gd name="connsiteY58" fmla="*/ 327781 h 561802"/>
              <a:gd name="connsiteX59" fmla="*/ 438355 w 606511"/>
              <a:gd name="connsiteY59" fmla="*/ 535748 h 561802"/>
              <a:gd name="connsiteX60" fmla="*/ 388180 w 606511"/>
              <a:gd name="connsiteY60" fmla="*/ 524538 h 561802"/>
              <a:gd name="connsiteX61" fmla="*/ 388180 w 606511"/>
              <a:gd name="connsiteY61" fmla="*/ 337831 h 561802"/>
              <a:gd name="connsiteX62" fmla="*/ 438355 w 606511"/>
              <a:gd name="connsiteY62" fmla="*/ 327858 h 561802"/>
              <a:gd name="connsiteX63" fmla="*/ 438355 w 606511"/>
              <a:gd name="connsiteY63" fmla="*/ 535748 h 561802"/>
              <a:gd name="connsiteX64" fmla="*/ 547287 w 606511"/>
              <a:gd name="connsiteY64" fmla="*/ 116025 h 561802"/>
              <a:gd name="connsiteX65" fmla="*/ 547287 w 606511"/>
              <a:gd name="connsiteY65" fmla="*/ 522142 h 561802"/>
              <a:gd name="connsiteX66" fmla="*/ 461548 w 606511"/>
              <a:gd name="connsiteY66" fmla="*/ 522142 h 561802"/>
              <a:gd name="connsiteX67" fmla="*/ 461548 w 606511"/>
              <a:gd name="connsiteY67" fmla="*/ 313556 h 561802"/>
              <a:gd name="connsiteX68" fmla="*/ 457296 w 606511"/>
              <a:gd name="connsiteY68" fmla="*/ 304587 h 561802"/>
              <a:gd name="connsiteX69" fmla="*/ 447710 w 606511"/>
              <a:gd name="connsiteY69" fmla="*/ 302191 h 561802"/>
              <a:gd name="connsiteX70" fmla="*/ 375501 w 606511"/>
              <a:gd name="connsiteY70" fmla="*/ 316571 h 561802"/>
              <a:gd name="connsiteX71" fmla="*/ 231083 w 606511"/>
              <a:gd name="connsiteY71" fmla="*/ 316571 h 561802"/>
              <a:gd name="connsiteX72" fmla="*/ 158874 w 606511"/>
              <a:gd name="connsiteY72" fmla="*/ 302191 h 561802"/>
              <a:gd name="connsiteX73" fmla="*/ 149288 w 606511"/>
              <a:gd name="connsiteY73" fmla="*/ 304587 h 561802"/>
              <a:gd name="connsiteX74" fmla="*/ 145036 w 606511"/>
              <a:gd name="connsiteY74" fmla="*/ 313556 h 561802"/>
              <a:gd name="connsiteX75" fmla="*/ 145036 w 606511"/>
              <a:gd name="connsiteY75" fmla="*/ 522142 h 561802"/>
              <a:gd name="connsiteX76" fmla="*/ 59297 w 606511"/>
              <a:gd name="connsiteY76" fmla="*/ 522142 h 561802"/>
              <a:gd name="connsiteX77" fmla="*/ 59297 w 606511"/>
              <a:gd name="connsiteY77" fmla="*/ 116025 h 561802"/>
              <a:gd name="connsiteX78" fmla="*/ 303369 w 606511"/>
              <a:gd name="connsiteY78" fmla="*/ 24025 h 561802"/>
              <a:gd name="connsiteX79" fmla="*/ 547287 w 606511"/>
              <a:gd name="connsiteY79" fmla="*/ 116025 h 56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06511" h="561802">
                <a:moveTo>
                  <a:pt x="598931" y="110768"/>
                </a:moveTo>
                <a:lnTo>
                  <a:pt x="562981" y="97161"/>
                </a:lnTo>
                <a:cubicBezTo>
                  <a:pt x="562981" y="97161"/>
                  <a:pt x="562981" y="97161"/>
                  <a:pt x="562981" y="97161"/>
                </a:cubicBezTo>
                <a:lnTo>
                  <a:pt x="307312" y="754"/>
                </a:lnTo>
                <a:cubicBezTo>
                  <a:pt x="304684" y="-251"/>
                  <a:pt x="301746" y="-251"/>
                  <a:pt x="299117" y="754"/>
                </a:cubicBezTo>
                <a:lnTo>
                  <a:pt x="43449" y="97161"/>
                </a:lnTo>
                <a:cubicBezTo>
                  <a:pt x="43449" y="97161"/>
                  <a:pt x="43449" y="97161"/>
                  <a:pt x="43449" y="97161"/>
                </a:cubicBezTo>
                <a:lnTo>
                  <a:pt x="7499" y="110768"/>
                </a:lnTo>
                <a:cubicBezTo>
                  <a:pt x="1546" y="113010"/>
                  <a:pt x="-1547" y="119736"/>
                  <a:pt x="773" y="125689"/>
                </a:cubicBezTo>
                <a:cubicBezTo>
                  <a:pt x="3015" y="131642"/>
                  <a:pt x="9741" y="134734"/>
                  <a:pt x="15694" y="132415"/>
                </a:cubicBezTo>
                <a:lnTo>
                  <a:pt x="36027" y="124761"/>
                </a:lnTo>
                <a:lnTo>
                  <a:pt x="36027" y="533738"/>
                </a:lnTo>
                <a:cubicBezTo>
                  <a:pt x="36027" y="540155"/>
                  <a:pt x="41207" y="545335"/>
                  <a:pt x="47623" y="545335"/>
                </a:cubicBezTo>
                <a:lnTo>
                  <a:pt x="144958" y="545335"/>
                </a:lnTo>
                <a:lnTo>
                  <a:pt x="144958" y="550205"/>
                </a:lnTo>
                <a:cubicBezTo>
                  <a:pt x="144958" y="553762"/>
                  <a:pt x="146582" y="557086"/>
                  <a:pt x="149288" y="559251"/>
                </a:cubicBezTo>
                <a:cubicBezTo>
                  <a:pt x="151375" y="560874"/>
                  <a:pt x="153927" y="561802"/>
                  <a:pt x="156555" y="561802"/>
                </a:cubicBezTo>
                <a:cubicBezTo>
                  <a:pt x="157406" y="561802"/>
                  <a:pt x="158256" y="561725"/>
                  <a:pt x="159106" y="561493"/>
                </a:cubicBezTo>
                <a:lnTo>
                  <a:pt x="232243" y="545103"/>
                </a:lnTo>
                <a:cubicBezTo>
                  <a:pt x="232243" y="545103"/>
                  <a:pt x="232243" y="545103"/>
                  <a:pt x="232243" y="545103"/>
                </a:cubicBezTo>
                <a:lnTo>
                  <a:pt x="232475" y="545026"/>
                </a:lnTo>
                <a:cubicBezTo>
                  <a:pt x="232552" y="545026"/>
                  <a:pt x="232552" y="544948"/>
                  <a:pt x="232630" y="544948"/>
                </a:cubicBezTo>
                <a:cubicBezTo>
                  <a:pt x="233789" y="544639"/>
                  <a:pt x="234871" y="544175"/>
                  <a:pt x="235877" y="543634"/>
                </a:cubicBezTo>
                <a:cubicBezTo>
                  <a:pt x="235954" y="543557"/>
                  <a:pt x="236109" y="543557"/>
                  <a:pt x="236186" y="543479"/>
                </a:cubicBezTo>
                <a:cubicBezTo>
                  <a:pt x="237114" y="542861"/>
                  <a:pt x="237964" y="542088"/>
                  <a:pt x="238737" y="541238"/>
                </a:cubicBezTo>
                <a:cubicBezTo>
                  <a:pt x="238892" y="541083"/>
                  <a:pt x="238969" y="540928"/>
                  <a:pt x="239124" y="540773"/>
                </a:cubicBezTo>
                <a:cubicBezTo>
                  <a:pt x="239819" y="539923"/>
                  <a:pt x="240361" y="538918"/>
                  <a:pt x="240747" y="537836"/>
                </a:cubicBezTo>
                <a:cubicBezTo>
                  <a:pt x="240825" y="537681"/>
                  <a:pt x="240825" y="537449"/>
                  <a:pt x="240902" y="537295"/>
                </a:cubicBezTo>
                <a:cubicBezTo>
                  <a:pt x="241288" y="536135"/>
                  <a:pt x="241520" y="534975"/>
                  <a:pt x="241520" y="533738"/>
                </a:cubicBezTo>
                <a:lnTo>
                  <a:pt x="241520" y="339764"/>
                </a:lnTo>
                <a:lnTo>
                  <a:pt x="365064" y="339764"/>
                </a:lnTo>
                <a:lnTo>
                  <a:pt x="365064" y="533738"/>
                </a:lnTo>
                <a:cubicBezTo>
                  <a:pt x="365064" y="534975"/>
                  <a:pt x="365296" y="536135"/>
                  <a:pt x="365682" y="537295"/>
                </a:cubicBezTo>
                <a:cubicBezTo>
                  <a:pt x="365760" y="537449"/>
                  <a:pt x="365760" y="537681"/>
                  <a:pt x="365837" y="537836"/>
                </a:cubicBezTo>
                <a:cubicBezTo>
                  <a:pt x="366223" y="538918"/>
                  <a:pt x="366765" y="539846"/>
                  <a:pt x="367460" y="540773"/>
                </a:cubicBezTo>
                <a:cubicBezTo>
                  <a:pt x="367615" y="540928"/>
                  <a:pt x="367692" y="541083"/>
                  <a:pt x="367847" y="541238"/>
                </a:cubicBezTo>
                <a:cubicBezTo>
                  <a:pt x="368620" y="542088"/>
                  <a:pt x="369393" y="542861"/>
                  <a:pt x="370398" y="543479"/>
                </a:cubicBezTo>
                <a:cubicBezTo>
                  <a:pt x="370476" y="543557"/>
                  <a:pt x="370630" y="543557"/>
                  <a:pt x="370708" y="543634"/>
                </a:cubicBezTo>
                <a:cubicBezTo>
                  <a:pt x="371713" y="544253"/>
                  <a:pt x="372795" y="544716"/>
                  <a:pt x="373955" y="544948"/>
                </a:cubicBezTo>
                <a:cubicBezTo>
                  <a:pt x="374032" y="544948"/>
                  <a:pt x="374032" y="545026"/>
                  <a:pt x="374109" y="545026"/>
                </a:cubicBezTo>
                <a:lnTo>
                  <a:pt x="374341" y="545103"/>
                </a:lnTo>
                <a:cubicBezTo>
                  <a:pt x="374341" y="545103"/>
                  <a:pt x="374341" y="545103"/>
                  <a:pt x="374341" y="545103"/>
                </a:cubicBezTo>
                <a:lnTo>
                  <a:pt x="447478" y="561493"/>
                </a:lnTo>
                <a:cubicBezTo>
                  <a:pt x="448328" y="561648"/>
                  <a:pt x="449179" y="561802"/>
                  <a:pt x="450029" y="561802"/>
                </a:cubicBezTo>
                <a:cubicBezTo>
                  <a:pt x="452658" y="561802"/>
                  <a:pt x="455209" y="560952"/>
                  <a:pt x="457296" y="559251"/>
                </a:cubicBezTo>
                <a:cubicBezTo>
                  <a:pt x="460080" y="557086"/>
                  <a:pt x="461626" y="553685"/>
                  <a:pt x="461626" y="550205"/>
                </a:cubicBezTo>
                <a:lnTo>
                  <a:pt x="461626" y="545335"/>
                </a:lnTo>
                <a:lnTo>
                  <a:pt x="558961" y="545335"/>
                </a:lnTo>
                <a:cubicBezTo>
                  <a:pt x="565378" y="545335"/>
                  <a:pt x="570558" y="540155"/>
                  <a:pt x="570558" y="533738"/>
                </a:cubicBezTo>
                <a:lnTo>
                  <a:pt x="570558" y="124761"/>
                </a:lnTo>
                <a:lnTo>
                  <a:pt x="590890" y="132415"/>
                </a:lnTo>
                <a:cubicBezTo>
                  <a:pt x="592205" y="132956"/>
                  <a:pt x="593596" y="133188"/>
                  <a:pt x="594988" y="133188"/>
                </a:cubicBezTo>
                <a:cubicBezTo>
                  <a:pt x="599704" y="133188"/>
                  <a:pt x="604111" y="130328"/>
                  <a:pt x="605811" y="125689"/>
                </a:cubicBezTo>
                <a:cubicBezTo>
                  <a:pt x="607976" y="119736"/>
                  <a:pt x="604961" y="113010"/>
                  <a:pt x="598931" y="110768"/>
                </a:cubicBezTo>
                <a:close/>
                <a:moveTo>
                  <a:pt x="168074" y="327781"/>
                </a:moveTo>
                <a:lnTo>
                  <a:pt x="218250" y="337754"/>
                </a:lnTo>
                <a:lnTo>
                  <a:pt x="218250" y="524461"/>
                </a:lnTo>
                <a:lnTo>
                  <a:pt x="168074" y="535671"/>
                </a:lnTo>
                <a:lnTo>
                  <a:pt x="168074" y="327781"/>
                </a:lnTo>
                <a:close/>
                <a:moveTo>
                  <a:pt x="438355" y="535748"/>
                </a:moveTo>
                <a:lnTo>
                  <a:pt x="388180" y="524538"/>
                </a:lnTo>
                <a:lnTo>
                  <a:pt x="388180" y="337831"/>
                </a:lnTo>
                <a:lnTo>
                  <a:pt x="438355" y="327858"/>
                </a:lnTo>
                <a:lnTo>
                  <a:pt x="438355" y="535748"/>
                </a:lnTo>
                <a:close/>
                <a:moveTo>
                  <a:pt x="547287" y="116025"/>
                </a:moveTo>
                <a:lnTo>
                  <a:pt x="547287" y="522142"/>
                </a:lnTo>
                <a:lnTo>
                  <a:pt x="461548" y="522142"/>
                </a:lnTo>
                <a:lnTo>
                  <a:pt x="461548" y="313556"/>
                </a:lnTo>
                <a:cubicBezTo>
                  <a:pt x="461548" y="310077"/>
                  <a:pt x="460002" y="306752"/>
                  <a:pt x="457296" y="304587"/>
                </a:cubicBezTo>
                <a:cubicBezTo>
                  <a:pt x="454590" y="302345"/>
                  <a:pt x="451034" y="301495"/>
                  <a:pt x="447710" y="302191"/>
                </a:cubicBezTo>
                <a:lnTo>
                  <a:pt x="375501" y="316571"/>
                </a:lnTo>
                <a:lnTo>
                  <a:pt x="231083" y="316571"/>
                </a:lnTo>
                <a:lnTo>
                  <a:pt x="158874" y="302191"/>
                </a:lnTo>
                <a:cubicBezTo>
                  <a:pt x="155473" y="301495"/>
                  <a:pt x="151916" y="302423"/>
                  <a:pt x="149288" y="304587"/>
                </a:cubicBezTo>
                <a:cubicBezTo>
                  <a:pt x="146582" y="306752"/>
                  <a:pt x="145036" y="310077"/>
                  <a:pt x="145036" y="313556"/>
                </a:cubicBezTo>
                <a:lnTo>
                  <a:pt x="145036" y="522142"/>
                </a:lnTo>
                <a:lnTo>
                  <a:pt x="59297" y="522142"/>
                </a:lnTo>
                <a:lnTo>
                  <a:pt x="59297" y="116025"/>
                </a:lnTo>
                <a:lnTo>
                  <a:pt x="303369" y="24025"/>
                </a:lnTo>
                <a:lnTo>
                  <a:pt x="547287" y="116025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3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63963" y="721823"/>
            <a:ext cx="535110" cy="467194"/>
            <a:chOff x="10702196" y="286602"/>
            <a:chExt cx="620914" cy="542107"/>
          </a:xfrm>
          <a:solidFill>
            <a:schemeClr val="bg1"/>
          </a:solidFill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5F2554E0-0834-4689-94E0-BD1153ADF1AF}"/>
                </a:ext>
              </a:extLst>
            </p:cNvPr>
            <p:cNvSpPr/>
            <p:nvPr/>
          </p:nvSpPr>
          <p:spPr>
            <a:xfrm>
              <a:off x="10849169" y="357753"/>
              <a:ext cx="92656" cy="92671"/>
            </a:xfrm>
            <a:custGeom>
              <a:avLst/>
              <a:gdLst>
                <a:gd name="connsiteX0" fmla="*/ 46397 w 92656"/>
                <a:gd name="connsiteY0" fmla="*/ 92672 h 92671"/>
                <a:gd name="connsiteX1" fmla="*/ 62168 w 92656"/>
                <a:gd name="connsiteY1" fmla="*/ 89888 h 92671"/>
                <a:gd name="connsiteX2" fmla="*/ 88299 w 92656"/>
                <a:gd name="connsiteY2" fmla="*/ 65922 h 92671"/>
                <a:gd name="connsiteX3" fmla="*/ 89846 w 92656"/>
                <a:gd name="connsiteY3" fmla="*/ 30513 h 92671"/>
                <a:gd name="connsiteX4" fmla="*/ 65879 w 92656"/>
                <a:gd name="connsiteY4" fmla="*/ 4382 h 92671"/>
                <a:gd name="connsiteX5" fmla="*/ 30471 w 92656"/>
                <a:gd name="connsiteY5" fmla="*/ 2836 h 92671"/>
                <a:gd name="connsiteX6" fmla="*/ 2794 w 92656"/>
                <a:gd name="connsiteY6" fmla="*/ 62211 h 92671"/>
                <a:gd name="connsiteX7" fmla="*/ 46397 w 92656"/>
                <a:gd name="connsiteY7" fmla="*/ 92672 h 92671"/>
                <a:gd name="connsiteX8" fmla="*/ 38434 w 92656"/>
                <a:gd name="connsiteY8" fmla="*/ 24560 h 92671"/>
                <a:gd name="connsiteX9" fmla="*/ 46397 w 92656"/>
                <a:gd name="connsiteY9" fmla="*/ 23169 h 92671"/>
                <a:gd name="connsiteX10" fmla="*/ 56138 w 92656"/>
                <a:gd name="connsiteY10" fmla="*/ 25333 h 92671"/>
                <a:gd name="connsiteX11" fmla="*/ 68121 w 92656"/>
                <a:gd name="connsiteY11" fmla="*/ 38399 h 92671"/>
                <a:gd name="connsiteX12" fmla="*/ 68121 w 92656"/>
                <a:gd name="connsiteY12" fmla="*/ 38399 h 92671"/>
                <a:gd name="connsiteX13" fmla="*/ 67348 w 92656"/>
                <a:gd name="connsiteY13" fmla="*/ 56103 h 92671"/>
                <a:gd name="connsiteX14" fmla="*/ 54282 w 92656"/>
                <a:gd name="connsiteY14" fmla="*/ 68087 h 92671"/>
                <a:gd name="connsiteX15" fmla="*/ 24595 w 92656"/>
                <a:gd name="connsiteY15" fmla="*/ 54248 h 92671"/>
                <a:gd name="connsiteX16" fmla="*/ 38434 w 92656"/>
                <a:gd name="connsiteY16" fmla="*/ 24560 h 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2656" h="92671">
                  <a:moveTo>
                    <a:pt x="46397" y="92672"/>
                  </a:moveTo>
                  <a:cubicBezTo>
                    <a:pt x="51654" y="92672"/>
                    <a:pt x="56989" y="91744"/>
                    <a:pt x="62168" y="89888"/>
                  </a:cubicBezTo>
                  <a:cubicBezTo>
                    <a:pt x="73765" y="85636"/>
                    <a:pt x="83120" y="77132"/>
                    <a:pt x="88299" y="65922"/>
                  </a:cubicBezTo>
                  <a:cubicBezTo>
                    <a:pt x="93480" y="54712"/>
                    <a:pt x="94098" y="42110"/>
                    <a:pt x="89846" y="30513"/>
                  </a:cubicBezTo>
                  <a:cubicBezTo>
                    <a:pt x="85594" y="18917"/>
                    <a:pt x="77090" y="9562"/>
                    <a:pt x="65879" y="4382"/>
                  </a:cubicBezTo>
                  <a:cubicBezTo>
                    <a:pt x="54669" y="-875"/>
                    <a:pt x="42067" y="-1416"/>
                    <a:pt x="30471" y="2836"/>
                  </a:cubicBezTo>
                  <a:cubicBezTo>
                    <a:pt x="6504" y="11572"/>
                    <a:pt x="-5943" y="38244"/>
                    <a:pt x="2794" y="62211"/>
                  </a:cubicBezTo>
                  <a:cubicBezTo>
                    <a:pt x="9674" y="80998"/>
                    <a:pt x="27455" y="92672"/>
                    <a:pt x="46397" y="92672"/>
                  </a:cubicBezTo>
                  <a:close/>
                  <a:moveTo>
                    <a:pt x="38434" y="24560"/>
                  </a:moveTo>
                  <a:cubicBezTo>
                    <a:pt x="40985" y="23633"/>
                    <a:pt x="43691" y="23169"/>
                    <a:pt x="46397" y="23169"/>
                  </a:cubicBezTo>
                  <a:cubicBezTo>
                    <a:pt x="49721" y="23169"/>
                    <a:pt x="53046" y="23865"/>
                    <a:pt x="56138" y="25333"/>
                  </a:cubicBezTo>
                  <a:cubicBezTo>
                    <a:pt x="61782" y="27962"/>
                    <a:pt x="66034" y="32601"/>
                    <a:pt x="68121" y="38399"/>
                  </a:cubicBezTo>
                  <a:cubicBezTo>
                    <a:pt x="68121" y="38399"/>
                    <a:pt x="68121" y="38399"/>
                    <a:pt x="68121" y="38399"/>
                  </a:cubicBezTo>
                  <a:cubicBezTo>
                    <a:pt x="70209" y="44197"/>
                    <a:pt x="69977" y="50460"/>
                    <a:pt x="67348" y="56103"/>
                  </a:cubicBezTo>
                  <a:cubicBezTo>
                    <a:pt x="64720" y="61747"/>
                    <a:pt x="60081" y="65922"/>
                    <a:pt x="54282" y="68087"/>
                  </a:cubicBezTo>
                  <a:cubicBezTo>
                    <a:pt x="42300" y="72493"/>
                    <a:pt x="29002" y="66231"/>
                    <a:pt x="24595" y="54248"/>
                  </a:cubicBezTo>
                  <a:cubicBezTo>
                    <a:pt x="20189" y="42265"/>
                    <a:pt x="26450" y="28890"/>
                    <a:pt x="38434" y="2456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A11BBC8E-9F7B-4469-99B3-B30CABB7E950}"/>
                </a:ext>
              </a:extLst>
            </p:cNvPr>
            <p:cNvSpPr/>
            <p:nvPr/>
          </p:nvSpPr>
          <p:spPr>
            <a:xfrm>
              <a:off x="10831397" y="554099"/>
              <a:ext cx="23193" cy="79244"/>
            </a:xfrm>
            <a:custGeom>
              <a:avLst/>
              <a:gdLst>
                <a:gd name="connsiteX0" fmla="*/ 0 w 23193"/>
                <a:gd name="connsiteY0" fmla="*/ 11597 h 79244"/>
                <a:gd name="connsiteX1" fmla="*/ 0 w 23193"/>
                <a:gd name="connsiteY1" fmla="*/ 67647 h 79244"/>
                <a:gd name="connsiteX2" fmla="*/ 11597 w 23193"/>
                <a:gd name="connsiteY2" fmla="*/ 79244 h 79244"/>
                <a:gd name="connsiteX3" fmla="*/ 23193 w 23193"/>
                <a:gd name="connsiteY3" fmla="*/ 67647 h 79244"/>
                <a:gd name="connsiteX4" fmla="*/ 23193 w 23193"/>
                <a:gd name="connsiteY4" fmla="*/ 11597 h 79244"/>
                <a:gd name="connsiteX5" fmla="*/ 11597 w 23193"/>
                <a:gd name="connsiteY5" fmla="*/ 0 h 79244"/>
                <a:gd name="connsiteX6" fmla="*/ 0 w 23193"/>
                <a:gd name="connsiteY6" fmla="*/ 11597 h 79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79244">
                  <a:moveTo>
                    <a:pt x="0" y="11597"/>
                  </a:moveTo>
                  <a:lnTo>
                    <a:pt x="0" y="67647"/>
                  </a:lnTo>
                  <a:cubicBezTo>
                    <a:pt x="0" y="74064"/>
                    <a:pt x="5180" y="79244"/>
                    <a:pt x="11597" y="79244"/>
                  </a:cubicBezTo>
                  <a:cubicBezTo>
                    <a:pt x="18013" y="79244"/>
                    <a:pt x="23193" y="74064"/>
                    <a:pt x="23193" y="67647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6C8DC7A8-CA44-4616-93DA-B75069FD5AA3}"/>
                </a:ext>
              </a:extLst>
            </p:cNvPr>
            <p:cNvSpPr/>
            <p:nvPr/>
          </p:nvSpPr>
          <p:spPr>
            <a:xfrm>
              <a:off x="10790421" y="463336"/>
              <a:ext cx="283199" cy="166992"/>
            </a:xfrm>
            <a:custGeom>
              <a:avLst/>
              <a:gdLst>
                <a:gd name="connsiteX0" fmla="*/ 184080 w 283199"/>
                <a:gd name="connsiteY0" fmla="*/ 82105 h 166992"/>
                <a:gd name="connsiteX1" fmla="*/ 191733 w 283199"/>
                <a:gd name="connsiteY1" fmla="*/ 88212 h 166992"/>
                <a:gd name="connsiteX2" fmla="*/ 201397 w 283199"/>
                <a:gd name="connsiteY2" fmla="*/ 86279 h 166992"/>
                <a:gd name="connsiteX3" fmla="*/ 239821 w 283199"/>
                <a:gd name="connsiteY3" fmla="*/ 57829 h 166992"/>
                <a:gd name="connsiteX4" fmla="*/ 249099 w 283199"/>
                <a:gd name="connsiteY4" fmla="*/ 55510 h 166992"/>
                <a:gd name="connsiteX5" fmla="*/ 257293 w 283199"/>
                <a:gd name="connsiteY5" fmla="*/ 60380 h 166992"/>
                <a:gd name="connsiteX6" fmla="*/ 259613 w 283199"/>
                <a:gd name="connsiteY6" fmla="*/ 69658 h 166992"/>
                <a:gd name="connsiteX7" fmla="*/ 254665 w 283199"/>
                <a:gd name="connsiteY7" fmla="*/ 77853 h 166992"/>
                <a:gd name="connsiteX8" fmla="*/ 198150 w 283199"/>
                <a:gd name="connsiteY8" fmla="*/ 119601 h 166992"/>
                <a:gd name="connsiteX9" fmla="*/ 183152 w 283199"/>
                <a:gd name="connsiteY9" fmla="*/ 117359 h 166992"/>
                <a:gd name="connsiteX10" fmla="*/ 168617 w 283199"/>
                <a:gd name="connsiteY10" fmla="*/ 97799 h 166992"/>
                <a:gd name="connsiteX11" fmla="*/ 167380 w 283199"/>
                <a:gd name="connsiteY11" fmla="*/ 95634 h 166992"/>
                <a:gd name="connsiteX12" fmla="*/ 167303 w 283199"/>
                <a:gd name="connsiteY12" fmla="*/ 95480 h 166992"/>
                <a:gd name="connsiteX13" fmla="*/ 165912 w 283199"/>
                <a:gd name="connsiteY13" fmla="*/ 93856 h 166992"/>
                <a:gd name="connsiteX14" fmla="*/ 165525 w 283199"/>
                <a:gd name="connsiteY14" fmla="*/ 93547 h 166992"/>
                <a:gd name="connsiteX15" fmla="*/ 164056 w 283199"/>
                <a:gd name="connsiteY15" fmla="*/ 92464 h 166992"/>
                <a:gd name="connsiteX16" fmla="*/ 163515 w 283199"/>
                <a:gd name="connsiteY16" fmla="*/ 92155 h 166992"/>
                <a:gd name="connsiteX17" fmla="*/ 161891 w 283199"/>
                <a:gd name="connsiteY17" fmla="*/ 91382 h 166992"/>
                <a:gd name="connsiteX18" fmla="*/ 161659 w 283199"/>
                <a:gd name="connsiteY18" fmla="*/ 91305 h 166992"/>
                <a:gd name="connsiteX19" fmla="*/ 161427 w 283199"/>
                <a:gd name="connsiteY19" fmla="*/ 91227 h 166992"/>
                <a:gd name="connsiteX20" fmla="*/ 158026 w 283199"/>
                <a:gd name="connsiteY20" fmla="*/ 90686 h 166992"/>
                <a:gd name="connsiteX21" fmla="*/ 158026 w 283199"/>
                <a:gd name="connsiteY21" fmla="*/ 90686 h 166992"/>
                <a:gd name="connsiteX22" fmla="*/ 157948 w 283199"/>
                <a:gd name="connsiteY22" fmla="*/ 90686 h 166992"/>
                <a:gd name="connsiteX23" fmla="*/ 146352 w 283199"/>
                <a:gd name="connsiteY23" fmla="*/ 102283 h 166992"/>
                <a:gd name="connsiteX24" fmla="*/ 146506 w 283199"/>
                <a:gd name="connsiteY24" fmla="*/ 103288 h 166992"/>
                <a:gd name="connsiteX25" fmla="*/ 146506 w 283199"/>
                <a:gd name="connsiteY25" fmla="*/ 155396 h 166992"/>
                <a:gd name="connsiteX26" fmla="*/ 158103 w 283199"/>
                <a:gd name="connsiteY26" fmla="*/ 166993 h 166992"/>
                <a:gd name="connsiteX27" fmla="*/ 169700 w 283199"/>
                <a:gd name="connsiteY27" fmla="*/ 155396 h 166992"/>
                <a:gd name="connsiteX28" fmla="*/ 169700 w 283199"/>
                <a:gd name="connsiteY28" fmla="*/ 136532 h 166992"/>
                <a:gd name="connsiteX29" fmla="*/ 212144 w 283199"/>
                <a:gd name="connsiteY29" fmla="*/ 138233 h 166992"/>
                <a:gd name="connsiteX30" fmla="*/ 268735 w 283199"/>
                <a:gd name="connsiteY30" fmla="*/ 96485 h 166992"/>
                <a:gd name="connsiteX31" fmla="*/ 282806 w 283199"/>
                <a:gd name="connsiteY31" fmla="*/ 73059 h 166992"/>
                <a:gd name="connsiteX32" fmla="*/ 276158 w 283199"/>
                <a:gd name="connsiteY32" fmla="*/ 46541 h 166992"/>
                <a:gd name="connsiteX33" fmla="*/ 252732 w 283199"/>
                <a:gd name="connsiteY33" fmla="*/ 32471 h 166992"/>
                <a:gd name="connsiteX34" fmla="*/ 226291 w 283199"/>
                <a:gd name="connsiteY34" fmla="*/ 39120 h 166992"/>
                <a:gd name="connsiteX35" fmla="*/ 198769 w 283199"/>
                <a:gd name="connsiteY35" fmla="*/ 59452 h 166992"/>
                <a:gd name="connsiteX36" fmla="*/ 105454 w 283199"/>
                <a:gd name="connsiteY36" fmla="*/ 0 h 166992"/>
                <a:gd name="connsiteX37" fmla="*/ 2939 w 283199"/>
                <a:gd name="connsiteY37" fmla="*/ 86743 h 166992"/>
                <a:gd name="connsiteX38" fmla="*/ 1 w 283199"/>
                <a:gd name="connsiteY38" fmla="*/ 155164 h 166992"/>
                <a:gd name="connsiteX39" fmla="*/ 11443 w 283199"/>
                <a:gd name="connsiteY39" fmla="*/ 166915 h 166992"/>
                <a:gd name="connsiteX40" fmla="*/ 11598 w 283199"/>
                <a:gd name="connsiteY40" fmla="*/ 166915 h 166992"/>
                <a:gd name="connsiteX41" fmla="*/ 23194 w 283199"/>
                <a:gd name="connsiteY41" fmla="*/ 155473 h 166992"/>
                <a:gd name="connsiteX42" fmla="*/ 25977 w 283199"/>
                <a:gd name="connsiteY42" fmla="*/ 89681 h 166992"/>
                <a:gd name="connsiteX43" fmla="*/ 105531 w 283199"/>
                <a:gd name="connsiteY43" fmla="*/ 23193 h 166992"/>
                <a:gd name="connsiteX44" fmla="*/ 184080 w 283199"/>
                <a:gd name="connsiteY44" fmla="*/ 82105 h 166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83199" h="166992">
                  <a:moveTo>
                    <a:pt x="184080" y="82105"/>
                  </a:moveTo>
                  <a:cubicBezTo>
                    <a:pt x="185626" y="85197"/>
                    <a:pt x="188409" y="87439"/>
                    <a:pt x="191733" y="88212"/>
                  </a:cubicBezTo>
                  <a:cubicBezTo>
                    <a:pt x="195057" y="89063"/>
                    <a:pt x="198614" y="88290"/>
                    <a:pt x="201397" y="86279"/>
                  </a:cubicBezTo>
                  <a:lnTo>
                    <a:pt x="239821" y="57829"/>
                  </a:lnTo>
                  <a:cubicBezTo>
                    <a:pt x="242527" y="55819"/>
                    <a:pt x="245774" y="55046"/>
                    <a:pt x="249099" y="55510"/>
                  </a:cubicBezTo>
                  <a:cubicBezTo>
                    <a:pt x="252345" y="55973"/>
                    <a:pt x="255283" y="57752"/>
                    <a:pt x="257293" y="60380"/>
                  </a:cubicBezTo>
                  <a:cubicBezTo>
                    <a:pt x="259303" y="63086"/>
                    <a:pt x="260076" y="66333"/>
                    <a:pt x="259613" y="69658"/>
                  </a:cubicBezTo>
                  <a:cubicBezTo>
                    <a:pt x="259149" y="72982"/>
                    <a:pt x="257371" y="75842"/>
                    <a:pt x="254665" y="77853"/>
                  </a:cubicBezTo>
                  <a:lnTo>
                    <a:pt x="198150" y="119601"/>
                  </a:lnTo>
                  <a:cubicBezTo>
                    <a:pt x="193357" y="123157"/>
                    <a:pt x="186631" y="122152"/>
                    <a:pt x="183152" y="117359"/>
                  </a:cubicBezTo>
                  <a:lnTo>
                    <a:pt x="168617" y="97799"/>
                  </a:lnTo>
                  <a:cubicBezTo>
                    <a:pt x="168308" y="97026"/>
                    <a:pt x="167922" y="96330"/>
                    <a:pt x="167380" y="95634"/>
                  </a:cubicBezTo>
                  <a:cubicBezTo>
                    <a:pt x="167380" y="95557"/>
                    <a:pt x="167303" y="95557"/>
                    <a:pt x="167303" y="95480"/>
                  </a:cubicBezTo>
                  <a:cubicBezTo>
                    <a:pt x="166917" y="94861"/>
                    <a:pt x="166375" y="94320"/>
                    <a:pt x="165912" y="93856"/>
                  </a:cubicBezTo>
                  <a:cubicBezTo>
                    <a:pt x="165757" y="93779"/>
                    <a:pt x="165680" y="93624"/>
                    <a:pt x="165525" y="93547"/>
                  </a:cubicBezTo>
                  <a:cubicBezTo>
                    <a:pt x="165061" y="93160"/>
                    <a:pt x="164597" y="92774"/>
                    <a:pt x="164056" y="92464"/>
                  </a:cubicBezTo>
                  <a:cubicBezTo>
                    <a:pt x="163902" y="92387"/>
                    <a:pt x="163747" y="92310"/>
                    <a:pt x="163515" y="92155"/>
                  </a:cubicBezTo>
                  <a:cubicBezTo>
                    <a:pt x="162974" y="91846"/>
                    <a:pt x="162432" y="91614"/>
                    <a:pt x="161891" y="91382"/>
                  </a:cubicBezTo>
                  <a:cubicBezTo>
                    <a:pt x="161814" y="91382"/>
                    <a:pt x="161737" y="91305"/>
                    <a:pt x="161659" y="91305"/>
                  </a:cubicBezTo>
                  <a:cubicBezTo>
                    <a:pt x="161582" y="91305"/>
                    <a:pt x="161504" y="91305"/>
                    <a:pt x="161427" y="91227"/>
                  </a:cubicBezTo>
                  <a:cubicBezTo>
                    <a:pt x="160345" y="90918"/>
                    <a:pt x="159186" y="90686"/>
                    <a:pt x="158026" y="90686"/>
                  </a:cubicBezTo>
                  <a:cubicBezTo>
                    <a:pt x="158026" y="90686"/>
                    <a:pt x="158026" y="90686"/>
                    <a:pt x="158026" y="90686"/>
                  </a:cubicBezTo>
                  <a:cubicBezTo>
                    <a:pt x="158026" y="90686"/>
                    <a:pt x="157948" y="90686"/>
                    <a:pt x="157948" y="90686"/>
                  </a:cubicBezTo>
                  <a:cubicBezTo>
                    <a:pt x="151532" y="90686"/>
                    <a:pt x="146352" y="95866"/>
                    <a:pt x="146352" y="102283"/>
                  </a:cubicBezTo>
                  <a:cubicBezTo>
                    <a:pt x="146352" y="102669"/>
                    <a:pt x="146506" y="102979"/>
                    <a:pt x="146506" y="103288"/>
                  </a:cubicBezTo>
                  <a:lnTo>
                    <a:pt x="146506" y="155396"/>
                  </a:lnTo>
                  <a:cubicBezTo>
                    <a:pt x="146506" y="161813"/>
                    <a:pt x="151686" y="166993"/>
                    <a:pt x="158103" y="166993"/>
                  </a:cubicBezTo>
                  <a:cubicBezTo>
                    <a:pt x="164520" y="166993"/>
                    <a:pt x="169700" y="161813"/>
                    <a:pt x="169700" y="155396"/>
                  </a:cubicBezTo>
                  <a:lnTo>
                    <a:pt x="169700" y="136532"/>
                  </a:lnTo>
                  <a:cubicBezTo>
                    <a:pt x="181451" y="146737"/>
                    <a:pt x="199078" y="147897"/>
                    <a:pt x="212144" y="138233"/>
                  </a:cubicBezTo>
                  <a:lnTo>
                    <a:pt x="268735" y="96485"/>
                  </a:lnTo>
                  <a:cubicBezTo>
                    <a:pt x="276389" y="90841"/>
                    <a:pt x="281414" y="82491"/>
                    <a:pt x="282806" y="73059"/>
                  </a:cubicBezTo>
                  <a:cubicBezTo>
                    <a:pt x="284197" y="63627"/>
                    <a:pt x="281879" y="54195"/>
                    <a:pt x="276158" y="46541"/>
                  </a:cubicBezTo>
                  <a:cubicBezTo>
                    <a:pt x="270513" y="38888"/>
                    <a:pt x="262164" y="33940"/>
                    <a:pt x="252732" y="32471"/>
                  </a:cubicBezTo>
                  <a:cubicBezTo>
                    <a:pt x="243300" y="31079"/>
                    <a:pt x="233945" y="33399"/>
                    <a:pt x="226291" y="39120"/>
                  </a:cubicBezTo>
                  <a:lnTo>
                    <a:pt x="198769" y="59452"/>
                  </a:lnTo>
                  <a:cubicBezTo>
                    <a:pt x="180910" y="27214"/>
                    <a:pt x="155706" y="0"/>
                    <a:pt x="105454" y="0"/>
                  </a:cubicBezTo>
                  <a:cubicBezTo>
                    <a:pt x="49867" y="0"/>
                    <a:pt x="9587" y="34017"/>
                    <a:pt x="2939" y="86743"/>
                  </a:cubicBezTo>
                  <a:cubicBezTo>
                    <a:pt x="1393" y="98959"/>
                    <a:pt x="388" y="121920"/>
                    <a:pt x="1" y="155164"/>
                  </a:cubicBezTo>
                  <a:cubicBezTo>
                    <a:pt x="-77" y="161581"/>
                    <a:pt x="5026" y="166838"/>
                    <a:pt x="11443" y="166915"/>
                  </a:cubicBezTo>
                  <a:cubicBezTo>
                    <a:pt x="11520" y="166915"/>
                    <a:pt x="11520" y="166915"/>
                    <a:pt x="11598" y="166915"/>
                  </a:cubicBezTo>
                  <a:cubicBezTo>
                    <a:pt x="17938" y="166915"/>
                    <a:pt x="23117" y="161813"/>
                    <a:pt x="23194" y="155473"/>
                  </a:cubicBezTo>
                  <a:cubicBezTo>
                    <a:pt x="23581" y="123621"/>
                    <a:pt x="24586" y="100891"/>
                    <a:pt x="25977" y="89681"/>
                  </a:cubicBezTo>
                  <a:cubicBezTo>
                    <a:pt x="31158" y="48706"/>
                    <a:pt x="61619" y="23193"/>
                    <a:pt x="105531" y="23193"/>
                  </a:cubicBezTo>
                  <a:cubicBezTo>
                    <a:pt x="141558" y="23348"/>
                    <a:pt x="162896" y="39274"/>
                    <a:pt x="184080" y="8210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66C9B302-B13A-481B-B39F-54245E664518}"/>
                </a:ext>
              </a:extLst>
            </p:cNvPr>
            <p:cNvSpPr/>
            <p:nvPr/>
          </p:nvSpPr>
          <p:spPr>
            <a:xfrm>
              <a:off x="10754241" y="286602"/>
              <a:ext cx="466419" cy="343726"/>
            </a:xfrm>
            <a:custGeom>
              <a:avLst/>
              <a:gdLst>
                <a:gd name="connsiteX0" fmla="*/ 11597 w 466419"/>
                <a:gd name="connsiteY0" fmla="*/ 221110 h 343726"/>
                <a:gd name="connsiteX1" fmla="*/ 23193 w 466419"/>
                <a:gd name="connsiteY1" fmla="*/ 209514 h 343726"/>
                <a:gd name="connsiteX2" fmla="*/ 23193 w 466419"/>
                <a:gd name="connsiteY2" fmla="*/ 23193 h 343726"/>
                <a:gd name="connsiteX3" fmla="*/ 443226 w 466419"/>
                <a:gd name="connsiteY3" fmla="*/ 23193 h 343726"/>
                <a:gd name="connsiteX4" fmla="*/ 443226 w 466419"/>
                <a:gd name="connsiteY4" fmla="*/ 320533 h 343726"/>
                <a:gd name="connsiteX5" fmla="*/ 284660 w 466419"/>
                <a:gd name="connsiteY5" fmla="*/ 320533 h 343726"/>
                <a:gd name="connsiteX6" fmla="*/ 273063 w 466419"/>
                <a:gd name="connsiteY6" fmla="*/ 332130 h 343726"/>
                <a:gd name="connsiteX7" fmla="*/ 284660 w 466419"/>
                <a:gd name="connsiteY7" fmla="*/ 343726 h 343726"/>
                <a:gd name="connsiteX8" fmla="*/ 454822 w 466419"/>
                <a:gd name="connsiteY8" fmla="*/ 343726 h 343726"/>
                <a:gd name="connsiteX9" fmla="*/ 466419 w 466419"/>
                <a:gd name="connsiteY9" fmla="*/ 332130 h 343726"/>
                <a:gd name="connsiteX10" fmla="*/ 466419 w 466419"/>
                <a:gd name="connsiteY10" fmla="*/ 11597 h 343726"/>
                <a:gd name="connsiteX11" fmla="*/ 454822 w 466419"/>
                <a:gd name="connsiteY11" fmla="*/ 0 h 343726"/>
                <a:gd name="connsiteX12" fmla="*/ 11597 w 466419"/>
                <a:gd name="connsiteY12" fmla="*/ 0 h 343726"/>
                <a:gd name="connsiteX13" fmla="*/ 0 w 466419"/>
                <a:gd name="connsiteY13" fmla="*/ 11597 h 343726"/>
                <a:gd name="connsiteX14" fmla="*/ 0 w 466419"/>
                <a:gd name="connsiteY14" fmla="*/ 209436 h 343726"/>
                <a:gd name="connsiteX15" fmla="*/ 11597 w 466419"/>
                <a:gd name="connsiteY15" fmla="*/ 221110 h 343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6419" h="343726">
                  <a:moveTo>
                    <a:pt x="11597" y="221110"/>
                  </a:moveTo>
                  <a:cubicBezTo>
                    <a:pt x="18013" y="221110"/>
                    <a:pt x="23193" y="215931"/>
                    <a:pt x="23193" y="209514"/>
                  </a:cubicBezTo>
                  <a:lnTo>
                    <a:pt x="23193" y="23193"/>
                  </a:lnTo>
                  <a:lnTo>
                    <a:pt x="443226" y="23193"/>
                  </a:lnTo>
                  <a:lnTo>
                    <a:pt x="443226" y="320533"/>
                  </a:lnTo>
                  <a:lnTo>
                    <a:pt x="284660" y="320533"/>
                  </a:lnTo>
                  <a:cubicBezTo>
                    <a:pt x="278243" y="320533"/>
                    <a:pt x="273063" y="325713"/>
                    <a:pt x="273063" y="332130"/>
                  </a:cubicBezTo>
                  <a:cubicBezTo>
                    <a:pt x="273063" y="338546"/>
                    <a:pt x="278243" y="343726"/>
                    <a:pt x="284660" y="343726"/>
                  </a:cubicBezTo>
                  <a:lnTo>
                    <a:pt x="454822" y="343726"/>
                  </a:lnTo>
                  <a:cubicBezTo>
                    <a:pt x="461239" y="343726"/>
                    <a:pt x="466419" y="338546"/>
                    <a:pt x="466419" y="332130"/>
                  </a:cubicBezTo>
                  <a:lnTo>
                    <a:pt x="466419" y="11597"/>
                  </a:lnTo>
                  <a:cubicBezTo>
                    <a:pt x="466419" y="5180"/>
                    <a:pt x="461239" y="0"/>
                    <a:pt x="454822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lnTo>
                    <a:pt x="0" y="209436"/>
                  </a:lnTo>
                  <a:cubicBezTo>
                    <a:pt x="0" y="215931"/>
                    <a:pt x="5179" y="221110"/>
                    <a:pt x="11597" y="22111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E34FADD3-67BF-4933-A87A-B7FDA8BF243A}"/>
                </a:ext>
              </a:extLst>
            </p:cNvPr>
            <p:cNvSpPr/>
            <p:nvPr/>
          </p:nvSpPr>
          <p:spPr>
            <a:xfrm>
              <a:off x="10750452" y="650352"/>
              <a:ext cx="93701" cy="93701"/>
            </a:xfrm>
            <a:custGeom>
              <a:avLst/>
              <a:gdLst>
                <a:gd name="connsiteX0" fmla="*/ 46850 w 93701"/>
                <a:gd name="connsiteY0" fmla="*/ 93701 h 93701"/>
                <a:gd name="connsiteX1" fmla="*/ 93701 w 93701"/>
                <a:gd name="connsiteY1" fmla="*/ 46851 h 93701"/>
                <a:gd name="connsiteX2" fmla="*/ 46850 w 93701"/>
                <a:gd name="connsiteY2" fmla="*/ 0 h 93701"/>
                <a:gd name="connsiteX3" fmla="*/ 0 w 93701"/>
                <a:gd name="connsiteY3" fmla="*/ 46851 h 93701"/>
                <a:gd name="connsiteX4" fmla="*/ 46850 w 93701"/>
                <a:gd name="connsiteY4" fmla="*/ 93701 h 93701"/>
                <a:gd name="connsiteX5" fmla="*/ 46850 w 93701"/>
                <a:gd name="connsiteY5" fmla="*/ 23193 h 93701"/>
                <a:gd name="connsiteX6" fmla="*/ 70508 w 93701"/>
                <a:gd name="connsiteY6" fmla="*/ 46851 h 93701"/>
                <a:gd name="connsiteX7" fmla="*/ 46850 w 93701"/>
                <a:gd name="connsiteY7" fmla="*/ 70508 h 93701"/>
                <a:gd name="connsiteX8" fmla="*/ 23193 w 93701"/>
                <a:gd name="connsiteY8" fmla="*/ 46851 h 93701"/>
                <a:gd name="connsiteX9" fmla="*/ 46850 w 93701"/>
                <a:gd name="connsiteY9" fmla="*/ 23193 h 9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701" h="93701">
                  <a:moveTo>
                    <a:pt x="46850" y="93701"/>
                  </a:moveTo>
                  <a:cubicBezTo>
                    <a:pt x="72672" y="93701"/>
                    <a:pt x="93701" y="72673"/>
                    <a:pt x="93701" y="46851"/>
                  </a:cubicBezTo>
                  <a:cubicBezTo>
                    <a:pt x="93701" y="21029"/>
                    <a:pt x="72672" y="0"/>
                    <a:pt x="46850" y="0"/>
                  </a:cubicBezTo>
                  <a:cubicBezTo>
                    <a:pt x="21028" y="0"/>
                    <a:pt x="0" y="21029"/>
                    <a:pt x="0" y="46851"/>
                  </a:cubicBezTo>
                  <a:cubicBezTo>
                    <a:pt x="0" y="72673"/>
                    <a:pt x="21028" y="93701"/>
                    <a:pt x="46850" y="93701"/>
                  </a:cubicBezTo>
                  <a:close/>
                  <a:moveTo>
                    <a:pt x="46850" y="23193"/>
                  </a:moveTo>
                  <a:cubicBezTo>
                    <a:pt x="59916" y="23193"/>
                    <a:pt x="70508" y="33785"/>
                    <a:pt x="70508" y="46851"/>
                  </a:cubicBezTo>
                  <a:cubicBezTo>
                    <a:pt x="70508" y="59916"/>
                    <a:pt x="59916" y="70508"/>
                    <a:pt x="46850" y="70508"/>
                  </a:cubicBezTo>
                  <a:cubicBezTo>
                    <a:pt x="33785" y="70508"/>
                    <a:pt x="23193" y="59916"/>
                    <a:pt x="23193" y="46851"/>
                  </a:cubicBezTo>
                  <a:cubicBezTo>
                    <a:pt x="23193" y="33785"/>
                    <a:pt x="33785" y="23193"/>
                    <a:pt x="46850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887B7DAD-AC09-4DA2-A30F-8692567C2E69}"/>
                </a:ext>
              </a:extLst>
            </p:cNvPr>
            <p:cNvSpPr/>
            <p:nvPr/>
          </p:nvSpPr>
          <p:spPr>
            <a:xfrm>
              <a:off x="10702196" y="759129"/>
              <a:ext cx="190213" cy="69580"/>
            </a:xfrm>
            <a:custGeom>
              <a:avLst/>
              <a:gdLst>
                <a:gd name="connsiteX0" fmla="*/ 11069 w 190213"/>
                <a:gd name="connsiteY0" fmla="*/ 69503 h 69580"/>
                <a:gd name="connsiteX1" fmla="*/ 23207 w 190213"/>
                <a:gd name="connsiteY1" fmla="*/ 58525 h 69580"/>
                <a:gd name="connsiteX2" fmla="*/ 60393 w 190213"/>
                <a:gd name="connsiteY2" fmla="*/ 23116 h 69580"/>
                <a:gd name="connsiteX3" fmla="*/ 129819 w 190213"/>
                <a:gd name="connsiteY3" fmla="*/ 23116 h 69580"/>
                <a:gd name="connsiteX4" fmla="*/ 167006 w 190213"/>
                <a:gd name="connsiteY4" fmla="*/ 58525 h 69580"/>
                <a:gd name="connsiteX5" fmla="*/ 178603 w 190213"/>
                <a:gd name="connsiteY5" fmla="*/ 69580 h 69580"/>
                <a:gd name="connsiteX6" fmla="*/ 179221 w 190213"/>
                <a:gd name="connsiteY6" fmla="*/ 69580 h 69580"/>
                <a:gd name="connsiteX7" fmla="*/ 190200 w 190213"/>
                <a:gd name="connsiteY7" fmla="*/ 57442 h 69580"/>
                <a:gd name="connsiteX8" fmla="*/ 129819 w 190213"/>
                <a:gd name="connsiteY8" fmla="*/ 0 h 69580"/>
                <a:gd name="connsiteX9" fmla="*/ 60393 w 190213"/>
                <a:gd name="connsiteY9" fmla="*/ 0 h 69580"/>
                <a:gd name="connsiteX10" fmla="*/ 14 w 190213"/>
                <a:gd name="connsiteY10" fmla="*/ 57442 h 69580"/>
                <a:gd name="connsiteX11" fmla="*/ 11069 w 190213"/>
                <a:gd name="connsiteY11" fmla="*/ 69503 h 6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213" h="69580">
                  <a:moveTo>
                    <a:pt x="11069" y="69503"/>
                  </a:moveTo>
                  <a:cubicBezTo>
                    <a:pt x="17640" y="69812"/>
                    <a:pt x="22898" y="64864"/>
                    <a:pt x="23207" y="58525"/>
                  </a:cubicBezTo>
                  <a:cubicBezTo>
                    <a:pt x="24212" y="38656"/>
                    <a:pt x="40525" y="23116"/>
                    <a:pt x="60393" y="23116"/>
                  </a:cubicBezTo>
                  <a:lnTo>
                    <a:pt x="129819" y="23116"/>
                  </a:lnTo>
                  <a:cubicBezTo>
                    <a:pt x="149688" y="23116"/>
                    <a:pt x="166001" y="38656"/>
                    <a:pt x="167006" y="58525"/>
                  </a:cubicBezTo>
                  <a:cubicBezTo>
                    <a:pt x="167315" y="64710"/>
                    <a:pt x="172418" y="69580"/>
                    <a:pt x="178603" y="69580"/>
                  </a:cubicBezTo>
                  <a:cubicBezTo>
                    <a:pt x="178758" y="69580"/>
                    <a:pt x="178989" y="69580"/>
                    <a:pt x="179221" y="69580"/>
                  </a:cubicBezTo>
                  <a:cubicBezTo>
                    <a:pt x="185638" y="69271"/>
                    <a:pt x="190508" y="63859"/>
                    <a:pt x="190200" y="57442"/>
                  </a:cubicBezTo>
                  <a:cubicBezTo>
                    <a:pt x="188575" y="25203"/>
                    <a:pt x="162135" y="0"/>
                    <a:pt x="129819" y="0"/>
                  </a:cubicBezTo>
                  <a:lnTo>
                    <a:pt x="60393" y="0"/>
                  </a:lnTo>
                  <a:cubicBezTo>
                    <a:pt x="28154" y="0"/>
                    <a:pt x="1637" y="25203"/>
                    <a:pt x="14" y="57442"/>
                  </a:cubicBezTo>
                  <a:cubicBezTo>
                    <a:pt x="-296" y="63782"/>
                    <a:pt x="4652" y="69194"/>
                    <a:pt x="11069" y="6950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E3D5E36E-4019-4B7F-A19A-C9F361163A80}"/>
                </a:ext>
              </a:extLst>
            </p:cNvPr>
            <p:cNvSpPr/>
            <p:nvPr/>
          </p:nvSpPr>
          <p:spPr>
            <a:xfrm>
              <a:off x="10965842" y="650352"/>
              <a:ext cx="93701" cy="93701"/>
            </a:xfrm>
            <a:custGeom>
              <a:avLst/>
              <a:gdLst>
                <a:gd name="connsiteX0" fmla="*/ 46850 w 93701"/>
                <a:gd name="connsiteY0" fmla="*/ 0 h 93701"/>
                <a:gd name="connsiteX1" fmla="*/ 0 w 93701"/>
                <a:gd name="connsiteY1" fmla="*/ 46851 h 93701"/>
                <a:gd name="connsiteX2" fmla="*/ 46850 w 93701"/>
                <a:gd name="connsiteY2" fmla="*/ 93701 h 93701"/>
                <a:gd name="connsiteX3" fmla="*/ 93701 w 93701"/>
                <a:gd name="connsiteY3" fmla="*/ 46851 h 93701"/>
                <a:gd name="connsiteX4" fmla="*/ 46850 w 93701"/>
                <a:gd name="connsiteY4" fmla="*/ 0 h 93701"/>
                <a:gd name="connsiteX5" fmla="*/ 46850 w 93701"/>
                <a:gd name="connsiteY5" fmla="*/ 70508 h 93701"/>
                <a:gd name="connsiteX6" fmla="*/ 23193 w 93701"/>
                <a:gd name="connsiteY6" fmla="*/ 46851 h 93701"/>
                <a:gd name="connsiteX7" fmla="*/ 46850 w 93701"/>
                <a:gd name="connsiteY7" fmla="*/ 23193 h 93701"/>
                <a:gd name="connsiteX8" fmla="*/ 70508 w 93701"/>
                <a:gd name="connsiteY8" fmla="*/ 46851 h 93701"/>
                <a:gd name="connsiteX9" fmla="*/ 46850 w 93701"/>
                <a:gd name="connsiteY9" fmla="*/ 70508 h 9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701" h="93701">
                  <a:moveTo>
                    <a:pt x="46850" y="0"/>
                  </a:moveTo>
                  <a:cubicBezTo>
                    <a:pt x="21028" y="0"/>
                    <a:pt x="0" y="21029"/>
                    <a:pt x="0" y="46851"/>
                  </a:cubicBezTo>
                  <a:cubicBezTo>
                    <a:pt x="0" y="72673"/>
                    <a:pt x="21028" y="93701"/>
                    <a:pt x="46850" y="93701"/>
                  </a:cubicBezTo>
                  <a:cubicBezTo>
                    <a:pt x="72673" y="93701"/>
                    <a:pt x="93701" y="72673"/>
                    <a:pt x="93701" y="46851"/>
                  </a:cubicBezTo>
                  <a:cubicBezTo>
                    <a:pt x="93701" y="21029"/>
                    <a:pt x="72673" y="0"/>
                    <a:pt x="46850" y="0"/>
                  </a:cubicBezTo>
                  <a:close/>
                  <a:moveTo>
                    <a:pt x="46850" y="70508"/>
                  </a:moveTo>
                  <a:cubicBezTo>
                    <a:pt x="33785" y="70508"/>
                    <a:pt x="23193" y="59916"/>
                    <a:pt x="23193" y="46851"/>
                  </a:cubicBezTo>
                  <a:cubicBezTo>
                    <a:pt x="23193" y="33785"/>
                    <a:pt x="33785" y="23193"/>
                    <a:pt x="46850" y="23193"/>
                  </a:cubicBezTo>
                  <a:cubicBezTo>
                    <a:pt x="59916" y="23193"/>
                    <a:pt x="70508" y="33785"/>
                    <a:pt x="70508" y="46851"/>
                  </a:cubicBezTo>
                  <a:cubicBezTo>
                    <a:pt x="70508" y="59916"/>
                    <a:pt x="59916" y="70508"/>
                    <a:pt x="46850" y="7050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3EC3F93E-75E4-49AC-BBE1-06F7691C0488}"/>
                </a:ext>
              </a:extLst>
            </p:cNvPr>
            <p:cNvSpPr/>
            <p:nvPr/>
          </p:nvSpPr>
          <p:spPr>
            <a:xfrm>
              <a:off x="10917586" y="759129"/>
              <a:ext cx="190136" cy="69580"/>
            </a:xfrm>
            <a:custGeom>
              <a:avLst/>
              <a:gdLst>
                <a:gd name="connsiteX0" fmla="*/ 14 w 190136"/>
                <a:gd name="connsiteY0" fmla="*/ 57365 h 69580"/>
                <a:gd name="connsiteX1" fmla="*/ 10991 w 190136"/>
                <a:gd name="connsiteY1" fmla="*/ 69503 h 69580"/>
                <a:gd name="connsiteX2" fmla="*/ 23130 w 190136"/>
                <a:gd name="connsiteY2" fmla="*/ 58525 h 69580"/>
                <a:gd name="connsiteX3" fmla="*/ 60316 w 190136"/>
                <a:gd name="connsiteY3" fmla="*/ 23116 h 69580"/>
                <a:gd name="connsiteX4" fmla="*/ 129742 w 190136"/>
                <a:gd name="connsiteY4" fmla="*/ 23116 h 69580"/>
                <a:gd name="connsiteX5" fmla="*/ 166929 w 190136"/>
                <a:gd name="connsiteY5" fmla="*/ 58525 h 69580"/>
                <a:gd name="connsiteX6" fmla="*/ 178525 w 190136"/>
                <a:gd name="connsiteY6" fmla="*/ 69580 h 69580"/>
                <a:gd name="connsiteX7" fmla="*/ 179144 w 190136"/>
                <a:gd name="connsiteY7" fmla="*/ 69580 h 69580"/>
                <a:gd name="connsiteX8" fmla="*/ 190122 w 190136"/>
                <a:gd name="connsiteY8" fmla="*/ 57442 h 69580"/>
                <a:gd name="connsiteX9" fmla="*/ 129742 w 190136"/>
                <a:gd name="connsiteY9" fmla="*/ 0 h 69580"/>
                <a:gd name="connsiteX10" fmla="*/ 60316 w 190136"/>
                <a:gd name="connsiteY10" fmla="*/ 0 h 69580"/>
                <a:gd name="connsiteX11" fmla="*/ 14 w 190136"/>
                <a:gd name="connsiteY11" fmla="*/ 57365 h 69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36" h="69580">
                  <a:moveTo>
                    <a:pt x="14" y="57365"/>
                  </a:moveTo>
                  <a:cubicBezTo>
                    <a:pt x="-296" y="63782"/>
                    <a:pt x="4652" y="69194"/>
                    <a:pt x="10991" y="69503"/>
                  </a:cubicBezTo>
                  <a:cubicBezTo>
                    <a:pt x="17486" y="69812"/>
                    <a:pt x="22820" y="64864"/>
                    <a:pt x="23130" y="58525"/>
                  </a:cubicBezTo>
                  <a:cubicBezTo>
                    <a:pt x="24135" y="38656"/>
                    <a:pt x="40447" y="23116"/>
                    <a:pt x="60316" y="23116"/>
                  </a:cubicBezTo>
                  <a:lnTo>
                    <a:pt x="129742" y="23116"/>
                  </a:lnTo>
                  <a:cubicBezTo>
                    <a:pt x="149611" y="23116"/>
                    <a:pt x="165924" y="38656"/>
                    <a:pt x="166929" y="58525"/>
                  </a:cubicBezTo>
                  <a:cubicBezTo>
                    <a:pt x="167238" y="64710"/>
                    <a:pt x="172340" y="69580"/>
                    <a:pt x="178525" y="69580"/>
                  </a:cubicBezTo>
                  <a:cubicBezTo>
                    <a:pt x="178680" y="69580"/>
                    <a:pt x="178912" y="69580"/>
                    <a:pt x="179144" y="69580"/>
                  </a:cubicBezTo>
                  <a:cubicBezTo>
                    <a:pt x="185561" y="69271"/>
                    <a:pt x="190432" y="63782"/>
                    <a:pt x="190122" y="57442"/>
                  </a:cubicBezTo>
                  <a:cubicBezTo>
                    <a:pt x="188499" y="25204"/>
                    <a:pt x="161981" y="0"/>
                    <a:pt x="129742" y="0"/>
                  </a:cubicBezTo>
                  <a:lnTo>
                    <a:pt x="60316" y="0"/>
                  </a:lnTo>
                  <a:cubicBezTo>
                    <a:pt x="28155" y="-77"/>
                    <a:pt x="1637" y="25204"/>
                    <a:pt x="14" y="5736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F43BDCB-F19A-4F31-9BB3-E4833061C900}"/>
                </a:ext>
              </a:extLst>
            </p:cNvPr>
            <p:cNvSpPr/>
            <p:nvPr/>
          </p:nvSpPr>
          <p:spPr>
            <a:xfrm>
              <a:off x="11181231" y="650352"/>
              <a:ext cx="93701" cy="93701"/>
            </a:xfrm>
            <a:custGeom>
              <a:avLst/>
              <a:gdLst>
                <a:gd name="connsiteX0" fmla="*/ 0 w 93701"/>
                <a:gd name="connsiteY0" fmla="*/ 46851 h 93701"/>
                <a:gd name="connsiteX1" fmla="*/ 46850 w 93701"/>
                <a:gd name="connsiteY1" fmla="*/ 93701 h 93701"/>
                <a:gd name="connsiteX2" fmla="*/ 93701 w 93701"/>
                <a:gd name="connsiteY2" fmla="*/ 46851 h 93701"/>
                <a:gd name="connsiteX3" fmla="*/ 46850 w 93701"/>
                <a:gd name="connsiteY3" fmla="*/ 0 h 93701"/>
                <a:gd name="connsiteX4" fmla="*/ 0 w 93701"/>
                <a:gd name="connsiteY4" fmla="*/ 46851 h 93701"/>
                <a:gd name="connsiteX5" fmla="*/ 46850 w 93701"/>
                <a:gd name="connsiteY5" fmla="*/ 23193 h 93701"/>
                <a:gd name="connsiteX6" fmla="*/ 70508 w 93701"/>
                <a:gd name="connsiteY6" fmla="*/ 46851 h 93701"/>
                <a:gd name="connsiteX7" fmla="*/ 46850 w 93701"/>
                <a:gd name="connsiteY7" fmla="*/ 70508 h 93701"/>
                <a:gd name="connsiteX8" fmla="*/ 23193 w 93701"/>
                <a:gd name="connsiteY8" fmla="*/ 46851 h 93701"/>
                <a:gd name="connsiteX9" fmla="*/ 46850 w 93701"/>
                <a:gd name="connsiteY9" fmla="*/ 23193 h 93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3701" h="93701">
                  <a:moveTo>
                    <a:pt x="0" y="46851"/>
                  </a:moveTo>
                  <a:cubicBezTo>
                    <a:pt x="0" y="72673"/>
                    <a:pt x="21028" y="93701"/>
                    <a:pt x="46850" y="93701"/>
                  </a:cubicBezTo>
                  <a:cubicBezTo>
                    <a:pt x="72673" y="93701"/>
                    <a:pt x="93701" y="72673"/>
                    <a:pt x="93701" y="46851"/>
                  </a:cubicBezTo>
                  <a:cubicBezTo>
                    <a:pt x="93701" y="21029"/>
                    <a:pt x="72673" y="0"/>
                    <a:pt x="46850" y="0"/>
                  </a:cubicBezTo>
                  <a:cubicBezTo>
                    <a:pt x="21028" y="0"/>
                    <a:pt x="0" y="21029"/>
                    <a:pt x="0" y="46851"/>
                  </a:cubicBezTo>
                  <a:close/>
                  <a:moveTo>
                    <a:pt x="46850" y="23193"/>
                  </a:moveTo>
                  <a:cubicBezTo>
                    <a:pt x="59916" y="23193"/>
                    <a:pt x="70508" y="33785"/>
                    <a:pt x="70508" y="46851"/>
                  </a:cubicBezTo>
                  <a:cubicBezTo>
                    <a:pt x="70508" y="59916"/>
                    <a:pt x="59916" y="70508"/>
                    <a:pt x="46850" y="70508"/>
                  </a:cubicBezTo>
                  <a:cubicBezTo>
                    <a:pt x="33785" y="70508"/>
                    <a:pt x="23193" y="59916"/>
                    <a:pt x="23193" y="46851"/>
                  </a:cubicBezTo>
                  <a:cubicBezTo>
                    <a:pt x="23193" y="33785"/>
                    <a:pt x="33785" y="23193"/>
                    <a:pt x="46850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B6E3703B-2B58-4FA8-A397-1EC263F9243D}"/>
                </a:ext>
              </a:extLst>
            </p:cNvPr>
            <p:cNvSpPr/>
            <p:nvPr/>
          </p:nvSpPr>
          <p:spPr>
            <a:xfrm>
              <a:off x="11132975" y="759052"/>
              <a:ext cx="190136" cy="69657"/>
            </a:xfrm>
            <a:custGeom>
              <a:avLst/>
              <a:gdLst>
                <a:gd name="connsiteX0" fmla="*/ 60393 w 190136"/>
                <a:gd name="connsiteY0" fmla="*/ 0 h 69657"/>
                <a:gd name="connsiteX1" fmla="*/ 14 w 190136"/>
                <a:gd name="connsiteY1" fmla="*/ 57442 h 69657"/>
                <a:gd name="connsiteX2" fmla="*/ 10991 w 190136"/>
                <a:gd name="connsiteY2" fmla="*/ 69580 h 69657"/>
                <a:gd name="connsiteX3" fmla="*/ 23130 w 190136"/>
                <a:gd name="connsiteY3" fmla="*/ 58602 h 69657"/>
                <a:gd name="connsiteX4" fmla="*/ 60316 w 190136"/>
                <a:gd name="connsiteY4" fmla="*/ 23193 h 69657"/>
                <a:gd name="connsiteX5" fmla="*/ 129742 w 190136"/>
                <a:gd name="connsiteY5" fmla="*/ 23193 h 69657"/>
                <a:gd name="connsiteX6" fmla="*/ 166929 w 190136"/>
                <a:gd name="connsiteY6" fmla="*/ 58602 h 69657"/>
                <a:gd name="connsiteX7" fmla="*/ 178525 w 190136"/>
                <a:gd name="connsiteY7" fmla="*/ 69658 h 69657"/>
                <a:gd name="connsiteX8" fmla="*/ 179144 w 190136"/>
                <a:gd name="connsiteY8" fmla="*/ 69658 h 69657"/>
                <a:gd name="connsiteX9" fmla="*/ 190122 w 190136"/>
                <a:gd name="connsiteY9" fmla="*/ 57520 h 69657"/>
                <a:gd name="connsiteX10" fmla="*/ 129742 w 190136"/>
                <a:gd name="connsiteY10" fmla="*/ 77 h 69657"/>
                <a:gd name="connsiteX11" fmla="*/ 60393 w 190136"/>
                <a:gd name="connsiteY11" fmla="*/ 77 h 69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36" h="69657">
                  <a:moveTo>
                    <a:pt x="60393" y="0"/>
                  </a:moveTo>
                  <a:cubicBezTo>
                    <a:pt x="28155" y="0"/>
                    <a:pt x="1637" y="25204"/>
                    <a:pt x="14" y="57442"/>
                  </a:cubicBezTo>
                  <a:cubicBezTo>
                    <a:pt x="-296" y="63859"/>
                    <a:pt x="4652" y="69271"/>
                    <a:pt x="10991" y="69580"/>
                  </a:cubicBezTo>
                  <a:cubicBezTo>
                    <a:pt x="17486" y="69889"/>
                    <a:pt x="22820" y="64942"/>
                    <a:pt x="23130" y="58602"/>
                  </a:cubicBezTo>
                  <a:cubicBezTo>
                    <a:pt x="24135" y="38733"/>
                    <a:pt x="40447" y="23193"/>
                    <a:pt x="60316" y="23193"/>
                  </a:cubicBezTo>
                  <a:lnTo>
                    <a:pt x="129742" y="23193"/>
                  </a:lnTo>
                  <a:cubicBezTo>
                    <a:pt x="149611" y="23193"/>
                    <a:pt x="165924" y="38733"/>
                    <a:pt x="166929" y="58602"/>
                  </a:cubicBezTo>
                  <a:cubicBezTo>
                    <a:pt x="167238" y="64787"/>
                    <a:pt x="172341" y="69658"/>
                    <a:pt x="178525" y="69658"/>
                  </a:cubicBezTo>
                  <a:cubicBezTo>
                    <a:pt x="178680" y="69658"/>
                    <a:pt x="178912" y="69658"/>
                    <a:pt x="179144" y="69658"/>
                  </a:cubicBezTo>
                  <a:cubicBezTo>
                    <a:pt x="185561" y="69348"/>
                    <a:pt x="190432" y="63936"/>
                    <a:pt x="190122" y="57520"/>
                  </a:cubicBezTo>
                  <a:cubicBezTo>
                    <a:pt x="188499" y="25281"/>
                    <a:pt x="162058" y="77"/>
                    <a:pt x="129742" y="77"/>
                  </a:cubicBezTo>
                  <a:lnTo>
                    <a:pt x="60393" y="77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47" name="Frihandsfigur: Form 46">
            <a:extLst>
              <a:ext uri="{FF2B5EF4-FFF2-40B4-BE49-F238E27FC236}">
                <a16:creationId xmlns:a16="http://schemas.microsoft.com/office/drawing/2014/main" id="{0BA73EA1-8162-4F42-B2E9-874DE950F60D}"/>
              </a:ext>
            </a:extLst>
          </p:cNvPr>
          <p:cNvSpPr/>
          <p:nvPr/>
        </p:nvSpPr>
        <p:spPr>
          <a:xfrm>
            <a:off x="10803143" y="2828859"/>
            <a:ext cx="469326" cy="469326"/>
          </a:xfrm>
          <a:custGeom>
            <a:avLst/>
            <a:gdLst>
              <a:gd name="connsiteX0" fmla="*/ 0 w 544581"/>
              <a:gd name="connsiteY0" fmla="*/ 272291 h 544581"/>
              <a:gd name="connsiteX1" fmla="*/ 272290 w 544581"/>
              <a:gd name="connsiteY1" fmla="*/ 544581 h 544581"/>
              <a:gd name="connsiteX2" fmla="*/ 544582 w 544581"/>
              <a:gd name="connsiteY2" fmla="*/ 272291 h 544581"/>
              <a:gd name="connsiteX3" fmla="*/ 272290 w 544581"/>
              <a:gd name="connsiteY3" fmla="*/ 0 h 544581"/>
              <a:gd name="connsiteX4" fmla="*/ 0 w 544581"/>
              <a:gd name="connsiteY4" fmla="*/ 272291 h 544581"/>
              <a:gd name="connsiteX5" fmla="*/ 166684 w 544581"/>
              <a:gd name="connsiteY5" fmla="*/ 295561 h 544581"/>
              <a:gd name="connsiteX6" fmla="*/ 177198 w 544581"/>
              <a:gd name="connsiteY6" fmla="*/ 296566 h 544581"/>
              <a:gd name="connsiteX7" fmla="*/ 191887 w 544581"/>
              <a:gd name="connsiteY7" fmla="*/ 294634 h 544581"/>
              <a:gd name="connsiteX8" fmla="*/ 147046 w 544581"/>
              <a:gd name="connsiteY8" fmla="*/ 240748 h 544581"/>
              <a:gd name="connsiteX9" fmla="*/ 147046 w 544581"/>
              <a:gd name="connsiteY9" fmla="*/ 240052 h 544581"/>
              <a:gd name="connsiteX10" fmla="*/ 172327 w 544581"/>
              <a:gd name="connsiteY10" fmla="*/ 246932 h 544581"/>
              <a:gd name="connsiteX11" fmla="*/ 147433 w 544581"/>
              <a:gd name="connsiteY11" fmla="*/ 201164 h 544581"/>
              <a:gd name="connsiteX12" fmla="*/ 155010 w 544581"/>
              <a:gd name="connsiteY12" fmla="*/ 173487 h 544581"/>
              <a:gd name="connsiteX13" fmla="*/ 270126 w 544581"/>
              <a:gd name="connsiteY13" fmla="*/ 230929 h 544581"/>
              <a:gd name="connsiteX14" fmla="*/ 268657 w 544581"/>
              <a:gd name="connsiteY14" fmla="*/ 218405 h 544581"/>
              <a:gd name="connsiteX15" fmla="*/ 324553 w 544581"/>
              <a:gd name="connsiteY15" fmla="*/ 163436 h 544581"/>
              <a:gd name="connsiteX16" fmla="*/ 365296 w 544581"/>
              <a:gd name="connsiteY16" fmla="*/ 180831 h 544581"/>
              <a:gd name="connsiteX17" fmla="*/ 400782 w 544581"/>
              <a:gd name="connsiteY17" fmla="*/ 167456 h 544581"/>
              <a:gd name="connsiteX18" fmla="*/ 376197 w 544581"/>
              <a:gd name="connsiteY18" fmla="*/ 197840 h 544581"/>
              <a:gd name="connsiteX19" fmla="*/ 408282 w 544581"/>
              <a:gd name="connsiteY19" fmla="*/ 189181 h 544581"/>
              <a:gd name="connsiteX20" fmla="*/ 380449 w 544581"/>
              <a:gd name="connsiteY20" fmla="*/ 217631 h 544581"/>
              <a:gd name="connsiteX21" fmla="*/ 380604 w 544581"/>
              <a:gd name="connsiteY21" fmla="*/ 224744 h 544581"/>
              <a:gd name="connsiteX22" fmla="*/ 221652 w 544581"/>
              <a:gd name="connsiteY22" fmla="*/ 381222 h 544581"/>
              <a:gd name="connsiteX23" fmla="*/ 135990 w 544581"/>
              <a:gd name="connsiteY23" fmla="*/ 356483 h 544581"/>
              <a:gd name="connsiteX24" fmla="*/ 149289 w 544581"/>
              <a:gd name="connsiteY24" fmla="*/ 357256 h 544581"/>
              <a:gd name="connsiteX25" fmla="*/ 218714 w 544581"/>
              <a:gd name="connsiteY25" fmla="*/ 333753 h 544581"/>
              <a:gd name="connsiteX26" fmla="*/ 166684 w 544581"/>
              <a:gd name="connsiteY26" fmla="*/ 295561 h 54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44581" h="544581">
                <a:moveTo>
                  <a:pt x="0" y="272291"/>
                </a:moveTo>
                <a:cubicBezTo>
                  <a:pt x="0" y="422661"/>
                  <a:pt x="121920" y="544581"/>
                  <a:pt x="272290" y="544581"/>
                </a:cubicBezTo>
                <a:cubicBezTo>
                  <a:pt x="422662" y="544581"/>
                  <a:pt x="544582" y="422661"/>
                  <a:pt x="544582" y="272291"/>
                </a:cubicBezTo>
                <a:cubicBezTo>
                  <a:pt x="544582" y="121920"/>
                  <a:pt x="422662" y="0"/>
                  <a:pt x="272290" y="0"/>
                </a:cubicBezTo>
                <a:cubicBezTo>
                  <a:pt x="121920" y="0"/>
                  <a:pt x="0" y="121920"/>
                  <a:pt x="0" y="272291"/>
                </a:cubicBezTo>
                <a:close/>
                <a:moveTo>
                  <a:pt x="166684" y="295561"/>
                </a:moveTo>
                <a:cubicBezTo>
                  <a:pt x="170085" y="296180"/>
                  <a:pt x="173564" y="296566"/>
                  <a:pt x="177198" y="296566"/>
                </a:cubicBezTo>
                <a:cubicBezTo>
                  <a:pt x="182300" y="296566"/>
                  <a:pt x="187248" y="295870"/>
                  <a:pt x="191887" y="294634"/>
                </a:cubicBezTo>
                <a:cubicBezTo>
                  <a:pt x="166297" y="289608"/>
                  <a:pt x="147046" y="267343"/>
                  <a:pt x="147046" y="240748"/>
                </a:cubicBezTo>
                <a:cubicBezTo>
                  <a:pt x="147046" y="240516"/>
                  <a:pt x="147046" y="240284"/>
                  <a:pt x="147046" y="240052"/>
                </a:cubicBezTo>
                <a:cubicBezTo>
                  <a:pt x="154545" y="244149"/>
                  <a:pt x="163204" y="246623"/>
                  <a:pt x="172327" y="246932"/>
                </a:cubicBezTo>
                <a:cubicBezTo>
                  <a:pt x="157328" y="237114"/>
                  <a:pt x="147433" y="220260"/>
                  <a:pt x="147433" y="201164"/>
                </a:cubicBezTo>
                <a:cubicBezTo>
                  <a:pt x="147433" y="191114"/>
                  <a:pt x="150216" y="181682"/>
                  <a:pt x="155010" y="173487"/>
                </a:cubicBezTo>
                <a:cubicBezTo>
                  <a:pt x="182532" y="206730"/>
                  <a:pt x="223740" y="228610"/>
                  <a:pt x="270126" y="230929"/>
                </a:cubicBezTo>
                <a:cubicBezTo>
                  <a:pt x="269199" y="226909"/>
                  <a:pt x="268657" y="222734"/>
                  <a:pt x="268657" y="218405"/>
                </a:cubicBezTo>
                <a:cubicBezTo>
                  <a:pt x="268657" y="188021"/>
                  <a:pt x="293706" y="163436"/>
                  <a:pt x="324553" y="163436"/>
                </a:cubicBezTo>
                <a:cubicBezTo>
                  <a:pt x="340634" y="163436"/>
                  <a:pt x="355169" y="170085"/>
                  <a:pt x="365296" y="180831"/>
                </a:cubicBezTo>
                <a:cubicBezTo>
                  <a:pt x="378053" y="178357"/>
                  <a:pt x="389959" y="173796"/>
                  <a:pt x="400782" y="167456"/>
                </a:cubicBezTo>
                <a:cubicBezTo>
                  <a:pt x="396608" y="180290"/>
                  <a:pt x="387717" y="191036"/>
                  <a:pt x="376197" y="197840"/>
                </a:cubicBezTo>
                <a:cubicBezTo>
                  <a:pt x="387484" y="196526"/>
                  <a:pt x="398308" y="193588"/>
                  <a:pt x="408282" y="189181"/>
                </a:cubicBezTo>
                <a:cubicBezTo>
                  <a:pt x="400782" y="200236"/>
                  <a:pt x="391350" y="209900"/>
                  <a:pt x="380449" y="217631"/>
                </a:cubicBezTo>
                <a:cubicBezTo>
                  <a:pt x="380526" y="220028"/>
                  <a:pt x="380604" y="222348"/>
                  <a:pt x="380604" y="224744"/>
                </a:cubicBezTo>
                <a:cubicBezTo>
                  <a:pt x="380604" y="297417"/>
                  <a:pt x="324398" y="381222"/>
                  <a:pt x="221652" y="381222"/>
                </a:cubicBezTo>
                <a:cubicBezTo>
                  <a:pt x="190108" y="381222"/>
                  <a:pt x="160731" y="372100"/>
                  <a:pt x="135990" y="356483"/>
                </a:cubicBezTo>
                <a:cubicBezTo>
                  <a:pt x="140398" y="357024"/>
                  <a:pt x="144804" y="357256"/>
                  <a:pt x="149289" y="357256"/>
                </a:cubicBezTo>
                <a:cubicBezTo>
                  <a:pt x="175496" y="357256"/>
                  <a:pt x="199541" y="348442"/>
                  <a:pt x="218714" y="333753"/>
                </a:cubicBezTo>
                <a:cubicBezTo>
                  <a:pt x="194361" y="333289"/>
                  <a:pt x="173796" y="317363"/>
                  <a:pt x="166684" y="295561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8" name="Frihandsfigur: Form 47">
            <a:extLst>
              <a:ext uri="{FF2B5EF4-FFF2-40B4-BE49-F238E27FC236}">
                <a16:creationId xmlns:a16="http://schemas.microsoft.com/office/drawing/2014/main" id="{D429A58D-7F70-46DD-8EEE-679DB775A042}"/>
              </a:ext>
            </a:extLst>
          </p:cNvPr>
          <p:cNvSpPr/>
          <p:nvPr/>
        </p:nvSpPr>
        <p:spPr>
          <a:xfrm>
            <a:off x="4435128" y="3523386"/>
            <a:ext cx="492778" cy="492778"/>
          </a:xfrm>
          <a:custGeom>
            <a:avLst/>
            <a:gdLst>
              <a:gd name="connsiteX0" fmla="*/ 285898 w 571794"/>
              <a:gd name="connsiteY0" fmla="*/ 0 h 571794"/>
              <a:gd name="connsiteX1" fmla="*/ 0 w 571794"/>
              <a:gd name="connsiteY1" fmla="*/ 285897 h 571794"/>
              <a:gd name="connsiteX2" fmla="*/ 285898 w 571794"/>
              <a:gd name="connsiteY2" fmla="*/ 571795 h 571794"/>
              <a:gd name="connsiteX3" fmla="*/ 571795 w 571794"/>
              <a:gd name="connsiteY3" fmla="*/ 285897 h 571794"/>
              <a:gd name="connsiteX4" fmla="*/ 285898 w 571794"/>
              <a:gd name="connsiteY4" fmla="*/ 0 h 571794"/>
              <a:gd name="connsiteX5" fmla="*/ 377898 w 571794"/>
              <a:gd name="connsiteY5" fmla="*/ 178512 h 571794"/>
              <a:gd name="connsiteX6" fmla="*/ 341716 w 571794"/>
              <a:gd name="connsiteY6" fmla="*/ 178512 h 571794"/>
              <a:gd name="connsiteX7" fmla="*/ 306462 w 571794"/>
              <a:gd name="connsiteY7" fmla="*/ 208200 h 571794"/>
              <a:gd name="connsiteX8" fmla="*/ 306462 w 571794"/>
              <a:gd name="connsiteY8" fmla="*/ 232862 h 571794"/>
              <a:gd name="connsiteX9" fmla="*/ 375965 w 571794"/>
              <a:gd name="connsiteY9" fmla="*/ 232862 h 571794"/>
              <a:gd name="connsiteX10" fmla="*/ 367075 w 571794"/>
              <a:gd name="connsiteY10" fmla="*/ 294015 h 571794"/>
              <a:gd name="connsiteX11" fmla="*/ 306462 w 571794"/>
              <a:gd name="connsiteY11" fmla="*/ 294015 h 571794"/>
              <a:gd name="connsiteX12" fmla="*/ 306462 w 571794"/>
              <a:gd name="connsiteY12" fmla="*/ 450184 h 571794"/>
              <a:gd name="connsiteX13" fmla="*/ 234949 w 571794"/>
              <a:gd name="connsiteY13" fmla="*/ 450184 h 571794"/>
              <a:gd name="connsiteX14" fmla="*/ 234949 w 571794"/>
              <a:gd name="connsiteY14" fmla="*/ 294015 h 571794"/>
              <a:gd name="connsiteX15" fmla="*/ 177739 w 571794"/>
              <a:gd name="connsiteY15" fmla="*/ 294015 h 571794"/>
              <a:gd name="connsiteX16" fmla="*/ 177739 w 571794"/>
              <a:gd name="connsiteY16" fmla="*/ 232862 h 571794"/>
              <a:gd name="connsiteX17" fmla="*/ 234949 w 571794"/>
              <a:gd name="connsiteY17" fmla="*/ 232862 h 571794"/>
              <a:gd name="connsiteX18" fmla="*/ 234949 w 571794"/>
              <a:gd name="connsiteY18" fmla="*/ 202169 h 571794"/>
              <a:gd name="connsiteX19" fmla="*/ 325017 w 571794"/>
              <a:gd name="connsiteY19" fmla="*/ 121611 h 571794"/>
              <a:gd name="connsiteX20" fmla="*/ 377898 w 571794"/>
              <a:gd name="connsiteY20" fmla="*/ 124007 h 571794"/>
              <a:gd name="connsiteX21" fmla="*/ 377898 w 571794"/>
              <a:gd name="connsiteY21" fmla="*/ 178512 h 57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1794" h="571794">
                <a:moveTo>
                  <a:pt x="285898" y="0"/>
                </a:moveTo>
                <a:cubicBezTo>
                  <a:pt x="127951" y="0"/>
                  <a:pt x="0" y="128028"/>
                  <a:pt x="0" y="285897"/>
                </a:cubicBezTo>
                <a:cubicBezTo>
                  <a:pt x="0" y="443844"/>
                  <a:pt x="128028" y="571795"/>
                  <a:pt x="285898" y="571795"/>
                </a:cubicBezTo>
                <a:cubicBezTo>
                  <a:pt x="443767" y="571795"/>
                  <a:pt x="571795" y="443767"/>
                  <a:pt x="571795" y="285897"/>
                </a:cubicBezTo>
                <a:cubicBezTo>
                  <a:pt x="571795" y="127950"/>
                  <a:pt x="443767" y="0"/>
                  <a:pt x="285898" y="0"/>
                </a:cubicBezTo>
                <a:close/>
                <a:moveTo>
                  <a:pt x="377898" y="178512"/>
                </a:moveTo>
                <a:lnTo>
                  <a:pt x="341716" y="178512"/>
                </a:lnTo>
                <a:cubicBezTo>
                  <a:pt x="313343" y="178512"/>
                  <a:pt x="306462" y="190573"/>
                  <a:pt x="306462" y="208200"/>
                </a:cubicBezTo>
                <a:lnTo>
                  <a:pt x="306462" y="232862"/>
                </a:lnTo>
                <a:lnTo>
                  <a:pt x="375965" y="232862"/>
                </a:lnTo>
                <a:lnTo>
                  <a:pt x="367075" y="294015"/>
                </a:lnTo>
                <a:lnTo>
                  <a:pt x="306462" y="294015"/>
                </a:lnTo>
                <a:lnTo>
                  <a:pt x="306462" y="450184"/>
                </a:lnTo>
                <a:lnTo>
                  <a:pt x="234949" y="450184"/>
                </a:lnTo>
                <a:lnTo>
                  <a:pt x="234949" y="294015"/>
                </a:lnTo>
                <a:lnTo>
                  <a:pt x="177739" y="294015"/>
                </a:lnTo>
                <a:lnTo>
                  <a:pt x="177739" y="232862"/>
                </a:lnTo>
                <a:lnTo>
                  <a:pt x="234949" y="232862"/>
                </a:lnTo>
                <a:lnTo>
                  <a:pt x="234949" y="202169"/>
                </a:lnTo>
                <a:cubicBezTo>
                  <a:pt x="234949" y="149984"/>
                  <a:pt x="272600" y="121611"/>
                  <a:pt x="325017" y="121611"/>
                </a:cubicBezTo>
                <a:cubicBezTo>
                  <a:pt x="350066" y="121611"/>
                  <a:pt x="371636" y="123234"/>
                  <a:pt x="377898" y="124007"/>
                </a:cubicBezTo>
                <a:lnTo>
                  <a:pt x="377898" y="178512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9" name="Frihandsfigur: Form 48">
            <a:extLst>
              <a:ext uri="{FF2B5EF4-FFF2-40B4-BE49-F238E27FC236}">
                <a16:creationId xmlns:a16="http://schemas.microsoft.com/office/drawing/2014/main" id="{4AF4C2DF-CFBE-446C-990D-886D2086C6CF}"/>
              </a:ext>
            </a:extLst>
          </p:cNvPr>
          <p:cNvSpPr/>
          <p:nvPr/>
        </p:nvSpPr>
        <p:spPr>
          <a:xfrm>
            <a:off x="1610112" y="3523386"/>
            <a:ext cx="492778" cy="492778"/>
          </a:xfrm>
          <a:custGeom>
            <a:avLst/>
            <a:gdLst>
              <a:gd name="connsiteX0" fmla="*/ 285897 w 571794"/>
              <a:gd name="connsiteY0" fmla="*/ 571795 h 571794"/>
              <a:gd name="connsiteX1" fmla="*/ 571795 w 571794"/>
              <a:gd name="connsiteY1" fmla="*/ 285897 h 571794"/>
              <a:gd name="connsiteX2" fmla="*/ 285897 w 571794"/>
              <a:gd name="connsiteY2" fmla="*/ 0 h 571794"/>
              <a:gd name="connsiteX3" fmla="*/ 0 w 571794"/>
              <a:gd name="connsiteY3" fmla="*/ 285897 h 571794"/>
              <a:gd name="connsiteX4" fmla="*/ 285897 w 571794"/>
              <a:gd name="connsiteY4" fmla="*/ 571795 h 571794"/>
              <a:gd name="connsiteX5" fmla="*/ 257292 w 571794"/>
              <a:gd name="connsiteY5" fmla="*/ 228687 h 571794"/>
              <a:gd name="connsiteX6" fmla="*/ 314503 w 571794"/>
              <a:gd name="connsiteY6" fmla="*/ 228687 h 571794"/>
              <a:gd name="connsiteX7" fmla="*/ 314503 w 571794"/>
              <a:gd name="connsiteY7" fmla="*/ 255746 h 571794"/>
              <a:gd name="connsiteX8" fmla="*/ 362899 w 571794"/>
              <a:gd name="connsiteY8" fmla="*/ 228687 h 571794"/>
              <a:gd name="connsiteX9" fmla="*/ 428923 w 571794"/>
              <a:gd name="connsiteY9" fmla="*/ 308395 h 571794"/>
              <a:gd name="connsiteX10" fmla="*/ 428923 w 571794"/>
              <a:gd name="connsiteY10" fmla="*/ 400241 h 571794"/>
              <a:gd name="connsiteX11" fmla="*/ 371713 w 571794"/>
              <a:gd name="connsiteY11" fmla="*/ 400241 h 571794"/>
              <a:gd name="connsiteX12" fmla="*/ 371713 w 571794"/>
              <a:gd name="connsiteY12" fmla="*/ 314425 h 571794"/>
              <a:gd name="connsiteX13" fmla="*/ 345350 w 571794"/>
              <a:gd name="connsiteY13" fmla="*/ 274378 h 571794"/>
              <a:gd name="connsiteX14" fmla="*/ 314580 w 571794"/>
              <a:gd name="connsiteY14" fmla="*/ 314425 h 571794"/>
              <a:gd name="connsiteX15" fmla="*/ 314580 w 571794"/>
              <a:gd name="connsiteY15" fmla="*/ 400241 h 571794"/>
              <a:gd name="connsiteX16" fmla="*/ 257370 w 571794"/>
              <a:gd name="connsiteY16" fmla="*/ 400241 h 571794"/>
              <a:gd name="connsiteX17" fmla="*/ 257370 w 571794"/>
              <a:gd name="connsiteY17" fmla="*/ 228687 h 571794"/>
              <a:gd name="connsiteX18" fmla="*/ 200082 w 571794"/>
              <a:gd name="connsiteY18" fmla="*/ 142949 h 571794"/>
              <a:gd name="connsiteX19" fmla="*/ 228687 w 571794"/>
              <a:gd name="connsiteY19" fmla="*/ 171554 h 571794"/>
              <a:gd name="connsiteX20" fmla="*/ 200082 w 571794"/>
              <a:gd name="connsiteY20" fmla="*/ 200159 h 571794"/>
              <a:gd name="connsiteX21" fmla="*/ 171477 w 571794"/>
              <a:gd name="connsiteY21" fmla="*/ 171554 h 571794"/>
              <a:gd name="connsiteX22" fmla="*/ 200082 w 571794"/>
              <a:gd name="connsiteY22" fmla="*/ 142949 h 571794"/>
              <a:gd name="connsiteX23" fmla="*/ 171554 w 571794"/>
              <a:gd name="connsiteY23" fmla="*/ 228687 h 571794"/>
              <a:gd name="connsiteX24" fmla="*/ 228764 w 571794"/>
              <a:gd name="connsiteY24" fmla="*/ 228687 h 571794"/>
              <a:gd name="connsiteX25" fmla="*/ 228764 w 571794"/>
              <a:gd name="connsiteY25" fmla="*/ 400241 h 571794"/>
              <a:gd name="connsiteX26" fmla="*/ 171554 w 571794"/>
              <a:gd name="connsiteY26" fmla="*/ 400241 h 571794"/>
              <a:gd name="connsiteX27" fmla="*/ 171554 w 571794"/>
              <a:gd name="connsiteY27" fmla="*/ 228687 h 57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1794" h="571794">
                <a:moveTo>
                  <a:pt x="285897" y="571795"/>
                </a:moveTo>
                <a:cubicBezTo>
                  <a:pt x="443844" y="571795"/>
                  <a:pt x="571795" y="443767"/>
                  <a:pt x="571795" y="285897"/>
                </a:cubicBezTo>
                <a:cubicBezTo>
                  <a:pt x="571795" y="127950"/>
                  <a:pt x="443767" y="0"/>
                  <a:pt x="285897" y="0"/>
                </a:cubicBezTo>
                <a:cubicBezTo>
                  <a:pt x="128028" y="0"/>
                  <a:pt x="0" y="128028"/>
                  <a:pt x="0" y="285897"/>
                </a:cubicBezTo>
                <a:cubicBezTo>
                  <a:pt x="0" y="443844"/>
                  <a:pt x="127950" y="571795"/>
                  <a:pt x="285897" y="571795"/>
                </a:cubicBezTo>
                <a:close/>
                <a:moveTo>
                  <a:pt x="257292" y="228687"/>
                </a:moveTo>
                <a:lnTo>
                  <a:pt x="314503" y="228687"/>
                </a:lnTo>
                <a:lnTo>
                  <a:pt x="314503" y="255746"/>
                </a:lnTo>
                <a:cubicBezTo>
                  <a:pt x="321847" y="242603"/>
                  <a:pt x="336150" y="228687"/>
                  <a:pt x="362899" y="228687"/>
                </a:cubicBezTo>
                <a:cubicBezTo>
                  <a:pt x="418641" y="228687"/>
                  <a:pt x="428923" y="263322"/>
                  <a:pt x="428923" y="308395"/>
                </a:cubicBezTo>
                <a:lnTo>
                  <a:pt x="428923" y="400241"/>
                </a:lnTo>
                <a:lnTo>
                  <a:pt x="371713" y="400241"/>
                </a:lnTo>
                <a:lnTo>
                  <a:pt x="371713" y="314425"/>
                </a:lnTo>
                <a:cubicBezTo>
                  <a:pt x="371713" y="295020"/>
                  <a:pt x="373568" y="274378"/>
                  <a:pt x="345350" y="274378"/>
                </a:cubicBezTo>
                <a:cubicBezTo>
                  <a:pt x="316745" y="274378"/>
                  <a:pt x="314580" y="292546"/>
                  <a:pt x="314580" y="314425"/>
                </a:cubicBezTo>
                <a:lnTo>
                  <a:pt x="314580" y="400241"/>
                </a:lnTo>
                <a:lnTo>
                  <a:pt x="257370" y="400241"/>
                </a:lnTo>
                <a:lnTo>
                  <a:pt x="257370" y="228687"/>
                </a:lnTo>
                <a:close/>
                <a:moveTo>
                  <a:pt x="200082" y="142949"/>
                </a:moveTo>
                <a:cubicBezTo>
                  <a:pt x="215853" y="142949"/>
                  <a:pt x="228687" y="155783"/>
                  <a:pt x="228687" y="171554"/>
                </a:cubicBezTo>
                <a:cubicBezTo>
                  <a:pt x="228687" y="187325"/>
                  <a:pt x="215853" y="200159"/>
                  <a:pt x="200082" y="200159"/>
                </a:cubicBezTo>
                <a:cubicBezTo>
                  <a:pt x="184310" y="200159"/>
                  <a:pt x="171477" y="187325"/>
                  <a:pt x="171477" y="171554"/>
                </a:cubicBezTo>
                <a:cubicBezTo>
                  <a:pt x="171554" y="155783"/>
                  <a:pt x="184310" y="142949"/>
                  <a:pt x="200082" y="142949"/>
                </a:cubicBezTo>
                <a:close/>
                <a:moveTo>
                  <a:pt x="171554" y="228687"/>
                </a:moveTo>
                <a:lnTo>
                  <a:pt x="228764" y="228687"/>
                </a:lnTo>
                <a:lnTo>
                  <a:pt x="228764" y="400241"/>
                </a:lnTo>
                <a:lnTo>
                  <a:pt x="171554" y="400241"/>
                </a:lnTo>
                <a:lnTo>
                  <a:pt x="171554" y="228687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5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22620" y="3523386"/>
            <a:ext cx="492778" cy="492778"/>
            <a:chOff x="2531792" y="3537389"/>
            <a:chExt cx="571794" cy="571794"/>
          </a:xfrm>
          <a:solidFill>
            <a:schemeClr val="bg1"/>
          </a:solidFill>
        </p:grpSpPr>
        <p:sp>
          <p:nvSpPr>
            <p:cNvPr id="51" name="Frihandsfigur: Form 50">
              <a:extLst>
                <a:ext uri="{FF2B5EF4-FFF2-40B4-BE49-F238E27FC236}">
                  <a16:creationId xmlns:a16="http://schemas.microsoft.com/office/drawing/2014/main" id="{D86C205E-A2DA-41E9-B17E-D02D7C3616E8}"/>
                </a:ext>
              </a:extLst>
            </p:cNvPr>
            <p:cNvSpPr/>
            <p:nvPr/>
          </p:nvSpPr>
          <p:spPr>
            <a:xfrm>
              <a:off x="2760479" y="3766076"/>
              <a:ext cx="114420" cy="114420"/>
            </a:xfrm>
            <a:custGeom>
              <a:avLst/>
              <a:gdLst>
                <a:gd name="connsiteX0" fmla="*/ 114421 w 114420"/>
                <a:gd name="connsiteY0" fmla="*/ 57210 h 114420"/>
                <a:gd name="connsiteX1" fmla="*/ 57210 w 114420"/>
                <a:gd name="connsiteY1" fmla="*/ 114421 h 114420"/>
                <a:gd name="connsiteX2" fmla="*/ 0 w 114420"/>
                <a:gd name="connsiteY2" fmla="*/ 57210 h 114420"/>
                <a:gd name="connsiteX3" fmla="*/ 57210 w 114420"/>
                <a:gd name="connsiteY3" fmla="*/ 0 h 114420"/>
                <a:gd name="connsiteX4" fmla="*/ 114421 w 114420"/>
                <a:gd name="connsiteY4" fmla="*/ 57210 h 114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420" h="114420">
                  <a:moveTo>
                    <a:pt x="114421" y="57210"/>
                  </a:moveTo>
                  <a:cubicBezTo>
                    <a:pt x="114421" y="88807"/>
                    <a:pt x="88807" y="114421"/>
                    <a:pt x="57210" y="114421"/>
                  </a:cubicBezTo>
                  <a:cubicBezTo>
                    <a:pt x="25614" y="114421"/>
                    <a:pt x="0" y="88807"/>
                    <a:pt x="0" y="57210"/>
                  </a:cubicBezTo>
                  <a:cubicBezTo>
                    <a:pt x="0" y="25614"/>
                    <a:pt x="25614" y="0"/>
                    <a:pt x="57210" y="0"/>
                  </a:cubicBezTo>
                  <a:cubicBezTo>
                    <a:pt x="88807" y="0"/>
                    <a:pt x="114421" y="25614"/>
                    <a:pt x="114421" y="5721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2" name="Frihandsfigur: Form 51">
              <a:extLst>
                <a:ext uri="{FF2B5EF4-FFF2-40B4-BE49-F238E27FC236}">
                  <a16:creationId xmlns:a16="http://schemas.microsoft.com/office/drawing/2014/main" id="{D7444E31-D197-45A5-9159-8C5118830F9A}"/>
                </a:ext>
              </a:extLst>
            </p:cNvPr>
            <p:cNvSpPr/>
            <p:nvPr/>
          </p:nvSpPr>
          <p:spPr>
            <a:xfrm>
              <a:off x="2531792" y="3537389"/>
              <a:ext cx="571794" cy="571794"/>
            </a:xfrm>
            <a:custGeom>
              <a:avLst/>
              <a:gdLst>
                <a:gd name="connsiteX0" fmla="*/ 285897 w 571794"/>
                <a:gd name="connsiteY0" fmla="*/ 571795 h 571794"/>
                <a:gd name="connsiteX1" fmla="*/ 571795 w 571794"/>
                <a:gd name="connsiteY1" fmla="*/ 285897 h 571794"/>
                <a:gd name="connsiteX2" fmla="*/ 285897 w 571794"/>
                <a:gd name="connsiteY2" fmla="*/ 0 h 571794"/>
                <a:gd name="connsiteX3" fmla="*/ 0 w 571794"/>
                <a:gd name="connsiteY3" fmla="*/ 285897 h 571794"/>
                <a:gd name="connsiteX4" fmla="*/ 285897 w 571794"/>
                <a:gd name="connsiteY4" fmla="*/ 571795 h 571794"/>
                <a:gd name="connsiteX5" fmla="*/ 142949 w 571794"/>
                <a:gd name="connsiteY5" fmla="*/ 200082 h 571794"/>
                <a:gd name="connsiteX6" fmla="*/ 200159 w 571794"/>
                <a:gd name="connsiteY6" fmla="*/ 142871 h 571794"/>
                <a:gd name="connsiteX7" fmla="*/ 371713 w 571794"/>
                <a:gd name="connsiteY7" fmla="*/ 142871 h 571794"/>
                <a:gd name="connsiteX8" fmla="*/ 428923 w 571794"/>
                <a:gd name="connsiteY8" fmla="*/ 200082 h 571794"/>
                <a:gd name="connsiteX9" fmla="*/ 428923 w 571794"/>
                <a:gd name="connsiteY9" fmla="*/ 371636 h 571794"/>
                <a:gd name="connsiteX10" fmla="*/ 371713 w 571794"/>
                <a:gd name="connsiteY10" fmla="*/ 428846 h 571794"/>
                <a:gd name="connsiteX11" fmla="*/ 200159 w 571794"/>
                <a:gd name="connsiteY11" fmla="*/ 428846 h 571794"/>
                <a:gd name="connsiteX12" fmla="*/ 142949 w 571794"/>
                <a:gd name="connsiteY12" fmla="*/ 371636 h 571794"/>
                <a:gd name="connsiteX13" fmla="*/ 142949 w 571794"/>
                <a:gd name="connsiteY13" fmla="*/ 200082 h 57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71794" h="571794">
                  <a:moveTo>
                    <a:pt x="285897" y="571795"/>
                  </a:moveTo>
                  <a:cubicBezTo>
                    <a:pt x="443845" y="571795"/>
                    <a:pt x="571795" y="443767"/>
                    <a:pt x="571795" y="285897"/>
                  </a:cubicBezTo>
                  <a:cubicBezTo>
                    <a:pt x="571795" y="127950"/>
                    <a:pt x="443767" y="0"/>
                    <a:pt x="285897" y="0"/>
                  </a:cubicBezTo>
                  <a:cubicBezTo>
                    <a:pt x="128028" y="0"/>
                    <a:pt x="0" y="128028"/>
                    <a:pt x="0" y="285897"/>
                  </a:cubicBezTo>
                  <a:cubicBezTo>
                    <a:pt x="0" y="443844"/>
                    <a:pt x="127950" y="571795"/>
                    <a:pt x="285897" y="571795"/>
                  </a:cubicBezTo>
                  <a:close/>
                  <a:moveTo>
                    <a:pt x="142949" y="200082"/>
                  </a:moveTo>
                  <a:cubicBezTo>
                    <a:pt x="142949" y="168616"/>
                    <a:pt x="168693" y="142871"/>
                    <a:pt x="200159" y="142871"/>
                  </a:cubicBezTo>
                  <a:lnTo>
                    <a:pt x="371713" y="142871"/>
                  </a:lnTo>
                  <a:cubicBezTo>
                    <a:pt x="403179" y="142871"/>
                    <a:pt x="428923" y="168616"/>
                    <a:pt x="428923" y="200082"/>
                  </a:cubicBezTo>
                  <a:lnTo>
                    <a:pt x="428923" y="371636"/>
                  </a:lnTo>
                  <a:cubicBezTo>
                    <a:pt x="428923" y="403101"/>
                    <a:pt x="403179" y="428846"/>
                    <a:pt x="371713" y="428846"/>
                  </a:cubicBezTo>
                  <a:lnTo>
                    <a:pt x="200159" y="428846"/>
                  </a:lnTo>
                  <a:cubicBezTo>
                    <a:pt x="168693" y="428846"/>
                    <a:pt x="142949" y="403101"/>
                    <a:pt x="142949" y="371636"/>
                  </a:cubicBezTo>
                  <a:lnTo>
                    <a:pt x="142949" y="200082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3" name="Frihandsfigur: Form 52">
              <a:extLst>
                <a:ext uri="{FF2B5EF4-FFF2-40B4-BE49-F238E27FC236}">
                  <a16:creationId xmlns:a16="http://schemas.microsoft.com/office/drawing/2014/main" id="{83A3BE96-ED51-4B12-AE21-4FAD414A4AAE}"/>
                </a:ext>
              </a:extLst>
            </p:cNvPr>
            <p:cNvSpPr/>
            <p:nvPr/>
          </p:nvSpPr>
          <p:spPr>
            <a:xfrm>
              <a:off x="2882012" y="3716056"/>
              <a:ext cx="42830" cy="42830"/>
            </a:xfrm>
            <a:custGeom>
              <a:avLst/>
              <a:gdLst>
                <a:gd name="connsiteX0" fmla="*/ 42831 w 42830"/>
                <a:gd name="connsiteY0" fmla="*/ 21415 h 42830"/>
                <a:gd name="connsiteX1" fmla="*/ 21415 w 42830"/>
                <a:gd name="connsiteY1" fmla="*/ 42830 h 42830"/>
                <a:gd name="connsiteX2" fmla="*/ 0 w 42830"/>
                <a:gd name="connsiteY2" fmla="*/ 21415 h 42830"/>
                <a:gd name="connsiteX3" fmla="*/ 21415 w 42830"/>
                <a:gd name="connsiteY3" fmla="*/ 0 h 42830"/>
                <a:gd name="connsiteX4" fmla="*/ 42831 w 42830"/>
                <a:gd name="connsiteY4" fmla="*/ 21415 h 42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30" h="42830">
                  <a:moveTo>
                    <a:pt x="42831" y="21415"/>
                  </a:moveTo>
                  <a:cubicBezTo>
                    <a:pt x="42831" y="33242"/>
                    <a:pt x="33243" y="42830"/>
                    <a:pt x="21415" y="42830"/>
                  </a:cubicBezTo>
                  <a:cubicBezTo>
                    <a:pt x="9588" y="42830"/>
                    <a:pt x="0" y="33242"/>
                    <a:pt x="0" y="21415"/>
                  </a:cubicBezTo>
                  <a:cubicBezTo>
                    <a:pt x="0" y="9588"/>
                    <a:pt x="9588" y="0"/>
                    <a:pt x="21415" y="0"/>
                  </a:cubicBezTo>
                  <a:cubicBezTo>
                    <a:pt x="33243" y="0"/>
                    <a:pt x="42831" y="9588"/>
                    <a:pt x="42831" y="2141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47637" y="3523653"/>
            <a:ext cx="492778" cy="492778"/>
            <a:chOff x="5809793" y="3537699"/>
            <a:chExt cx="571794" cy="571794"/>
          </a:xfrm>
          <a:solidFill>
            <a:schemeClr val="bg1"/>
          </a:solidFill>
        </p:grpSpPr>
        <p:sp>
          <p:nvSpPr>
            <p:cNvPr id="55" name="Frihandsfigur: Form 54">
              <a:extLst>
                <a:ext uri="{FF2B5EF4-FFF2-40B4-BE49-F238E27FC236}">
                  <a16:creationId xmlns:a16="http://schemas.microsoft.com/office/drawing/2014/main" id="{0E15B14F-CD62-432C-9D13-7B82A2844852}"/>
                </a:ext>
              </a:extLst>
            </p:cNvPr>
            <p:cNvSpPr/>
            <p:nvPr/>
          </p:nvSpPr>
          <p:spPr>
            <a:xfrm>
              <a:off x="5809793" y="3537699"/>
              <a:ext cx="571794" cy="571794"/>
            </a:xfrm>
            <a:custGeom>
              <a:avLst/>
              <a:gdLst>
                <a:gd name="connsiteX0" fmla="*/ 285898 w 571794"/>
                <a:gd name="connsiteY0" fmla="*/ 0 h 571794"/>
                <a:gd name="connsiteX1" fmla="*/ 0 w 571794"/>
                <a:gd name="connsiteY1" fmla="*/ 285897 h 571794"/>
                <a:gd name="connsiteX2" fmla="*/ 285898 w 571794"/>
                <a:gd name="connsiteY2" fmla="*/ 571795 h 571794"/>
                <a:gd name="connsiteX3" fmla="*/ 571795 w 571794"/>
                <a:gd name="connsiteY3" fmla="*/ 285897 h 571794"/>
                <a:gd name="connsiteX4" fmla="*/ 285898 w 571794"/>
                <a:gd name="connsiteY4" fmla="*/ 0 h 571794"/>
                <a:gd name="connsiteX5" fmla="*/ 422893 w 571794"/>
                <a:gd name="connsiteY5" fmla="*/ 364600 h 571794"/>
                <a:gd name="connsiteX6" fmla="*/ 397612 w 571794"/>
                <a:gd name="connsiteY6" fmla="*/ 393515 h 571794"/>
                <a:gd name="connsiteX7" fmla="*/ 285898 w 571794"/>
                <a:gd name="connsiteY7" fmla="*/ 400318 h 571794"/>
                <a:gd name="connsiteX8" fmla="*/ 174183 w 571794"/>
                <a:gd name="connsiteY8" fmla="*/ 393515 h 571794"/>
                <a:gd name="connsiteX9" fmla="*/ 148902 w 571794"/>
                <a:gd name="connsiteY9" fmla="*/ 364600 h 571794"/>
                <a:gd name="connsiteX10" fmla="*/ 142949 w 571794"/>
                <a:gd name="connsiteY10" fmla="*/ 285975 h 571794"/>
                <a:gd name="connsiteX11" fmla="*/ 148902 w 571794"/>
                <a:gd name="connsiteY11" fmla="*/ 207349 h 571794"/>
                <a:gd name="connsiteX12" fmla="*/ 174183 w 571794"/>
                <a:gd name="connsiteY12" fmla="*/ 178435 h 571794"/>
                <a:gd name="connsiteX13" fmla="*/ 285898 w 571794"/>
                <a:gd name="connsiteY13" fmla="*/ 171631 h 571794"/>
                <a:gd name="connsiteX14" fmla="*/ 397612 w 571794"/>
                <a:gd name="connsiteY14" fmla="*/ 178435 h 571794"/>
                <a:gd name="connsiteX15" fmla="*/ 422893 w 571794"/>
                <a:gd name="connsiteY15" fmla="*/ 207349 h 571794"/>
                <a:gd name="connsiteX16" fmla="*/ 428846 w 571794"/>
                <a:gd name="connsiteY16" fmla="*/ 285975 h 571794"/>
                <a:gd name="connsiteX17" fmla="*/ 422893 w 571794"/>
                <a:gd name="connsiteY17" fmla="*/ 364600 h 57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794" h="571794">
                  <a:moveTo>
                    <a:pt x="285898" y="0"/>
                  </a:moveTo>
                  <a:cubicBezTo>
                    <a:pt x="127951" y="0"/>
                    <a:pt x="0" y="128028"/>
                    <a:pt x="0" y="285897"/>
                  </a:cubicBezTo>
                  <a:cubicBezTo>
                    <a:pt x="0" y="443844"/>
                    <a:pt x="128028" y="571795"/>
                    <a:pt x="285898" y="571795"/>
                  </a:cubicBezTo>
                  <a:cubicBezTo>
                    <a:pt x="443767" y="571795"/>
                    <a:pt x="571795" y="443767"/>
                    <a:pt x="571795" y="285897"/>
                  </a:cubicBezTo>
                  <a:cubicBezTo>
                    <a:pt x="571795" y="128028"/>
                    <a:pt x="443767" y="0"/>
                    <a:pt x="285898" y="0"/>
                  </a:cubicBezTo>
                  <a:close/>
                  <a:moveTo>
                    <a:pt x="422893" y="364600"/>
                  </a:moveTo>
                  <a:cubicBezTo>
                    <a:pt x="419569" y="378671"/>
                    <a:pt x="409905" y="389727"/>
                    <a:pt x="397612" y="393515"/>
                  </a:cubicBezTo>
                  <a:cubicBezTo>
                    <a:pt x="375347" y="400318"/>
                    <a:pt x="285898" y="400318"/>
                    <a:pt x="285898" y="400318"/>
                  </a:cubicBezTo>
                  <a:cubicBezTo>
                    <a:pt x="285898" y="400318"/>
                    <a:pt x="196526" y="400318"/>
                    <a:pt x="174183" y="393515"/>
                  </a:cubicBezTo>
                  <a:cubicBezTo>
                    <a:pt x="161890" y="389727"/>
                    <a:pt x="152226" y="378671"/>
                    <a:pt x="148902" y="364600"/>
                  </a:cubicBezTo>
                  <a:cubicBezTo>
                    <a:pt x="142949" y="339088"/>
                    <a:pt x="142949" y="285975"/>
                    <a:pt x="142949" y="285975"/>
                  </a:cubicBezTo>
                  <a:cubicBezTo>
                    <a:pt x="142949" y="285975"/>
                    <a:pt x="142949" y="232785"/>
                    <a:pt x="148902" y="207349"/>
                  </a:cubicBezTo>
                  <a:cubicBezTo>
                    <a:pt x="152226" y="193278"/>
                    <a:pt x="161890" y="182223"/>
                    <a:pt x="174183" y="178435"/>
                  </a:cubicBezTo>
                  <a:cubicBezTo>
                    <a:pt x="196448" y="171631"/>
                    <a:pt x="285898" y="171631"/>
                    <a:pt x="285898" y="171631"/>
                  </a:cubicBezTo>
                  <a:cubicBezTo>
                    <a:pt x="285898" y="171631"/>
                    <a:pt x="375270" y="171631"/>
                    <a:pt x="397612" y="178435"/>
                  </a:cubicBezTo>
                  <a:cubicBezTo>
                    <a:pt x="409905" y="182223"/>
                    <a:pt x="419569" y="193278"/>
                    <a:pt x="422893" y="207349"/>
                  </a:cubicBezTo>
                  <a:cubicBezTo>
                    <a:pt x="428846" y="232862"/>
                    <a:pt x="428846" y="285975"/>
                    <a:pt x="428846" y="285975"/>
                  </a:cubicBezTo>
                  <a:cubicBezTo>
                    <a:pt x="428846" y="285975"/>
                    <a:pt x="428846" y="339088"/>
                    <a:pt x="422893" y="36460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6" name="Frihandsfigur: Form 55">
              <a:extLst>
                <a:ext uri="{FF2B5EF4-FFF2-40B4-BE49-F238E27FC236}">
                  <a16:creationId xmlns:a16="http://schemas.microsoft.com/office/drawing/2014/main" id="{141AC239-D1A4-4BEB-9F2E-058E9F0FCB2D}"/>
                </a:ext>
              </a:extLst>
            </p:cNvPr>
            <p:cNvSpPr/>
            <p:nvPr/>
          </p:nvSpPr>
          <p:spPr>
            <a:xfrm>
              <a:off x="6067085" y="3766463"/>
              <a:ext cx="85815" cy="114343"/>
            </a:xfrm>
            <a:custGeom>
              <a:avLst/>
              <a:gdLst>
                <a:gd name="connsiteX0" fmla="*/ 0 w 85815"/>
                <a:gd name="connsiteY0" fmla="*/ 114344 h 114343"/>
                <a:gd name="connsiteX1" fmla="*/ 85815 w 85815"/>
                <a:gd name="connsiteY1" fmla="*/ 57133 h 114343"/>
                <a:gd name="connsiteX2" fmla="*/ 0 w 85815"/>
                <a:gd name="connsiteY2" fmla="*/ 0 h 114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5815" h="114343">
                  <a:moveTo>
                    <a:pt x="0" y="114344"/>
                  </a:moveTo>
                  <a:lnTo>
                    <a:pt x="85815" y="5713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783342" y="2126802"/>
            <a:ext cx="620904" cy="460864"/>
            <a:chOff x="5735188" y="1916866"/>
            <a:chExt cx="720464" cy="534762"/>
          </a:xfrm>
          <a:solidFill>
            <a:schemeClr val="bg1"/>
          </a:solidFill>
        </p:grpSpPr>
        <p:sp>
          <p:nvSpPr>
            <p:cNvPr id="58" name="Frihandsfigur: Form 57">
              <a:extLst>
                <a:ext uri="{FF2B5EF4-FFF2-40B4-BE49-F238E27FC236}">
                  <a16:creationId xmlns:a16="http://schemas.microsoft.com/office/drawing/2014/main" id="{0DC21E09-68AC-48CC-BEDD-CBDBB3567B15}"/>
                </a:ext>
              </a:extLst>
            </p:cNvPr>
            <p:cNvSpPr/>
            <p:nvPr/>
          </p:nvSpPr>
          <p:spPr>
            <a:xfrm>
              <a:off x="5735188" y="1916866"/>
              <a:ext cx="720464" cy="534762"/>
            </a:xfrm>
            <a:custGeom>
              <a:avLst/>
              <a:gdLst>
                <a:gd name="connsiteX0" fmla="*/ 513579 w 720464"/>
                <a:gd name="connsiteY0" fmla="*/ 61617 h 534762"/>
                <a:gd name="connsiteX1" fmla="*/ 387098 w 720464"/>
                <a:gd name="connsiteY1" fmla="*/ 105143 h 534762"/>
                <a:gd name="connsiteX2" fmla="*/ 354705 w 720464"/>
                <a:gd name="connsiteY2" fmla="*/ 62545 h 534762"/>
                <a:gd name="connsiteX3" fmla="*/ 206808 w 720464"/>
                <a:gd name="connsiteY3" fmla="*/ 0 h 534762"/>
                <a:gd name="connsiteX4" fmla="*/ 0 w 720464"/>
                <a:gd name="connsiteY4" fmla="*/ 206808 h 534762"/>
                <a:gd name="connsiteX5" fmla="*/ 157483 w 720464"/>
                <a:gd name="connsiteY5" fmla="*/ 407663 h 534762"/>
                <a:gd name="connsiteX6" fmla="*/ 157483 w 720464"/>
                <a:gd name="connsiteY6" fmla="*/ 461626 h 534762"/>
                <a:gd name="connsiteX7" fmla="*/ 163127 w 720464"/>
                <a:gd name="connsiteY7" fmla="*/ 471599 h 534762"/>
                <a:gd name="connsiteX8" fmla="*/ 169080 w 720464"/>
                <a:gd name="connsiteY8" fmla="*/ 473223 h 534762"/>
                <a:gd name="connsiteX9" fmla="*/ 174569 w 720464"/>
                <a:gd name="connsiteY9" fmla="*/ 471831 h 534762"/>
                <a:gd name="connsiteX10" fmla="*/ 333985 w 720464"/>
                <a:gd name="connsiteY10" fmla="*/ 370631 h 534762"/>
                <a:gd name="connsiteX11" fmla="*/ 367229 w 720464"/>
                <a:gd name="connsiteY11" fmla="*/ 414466 h 534762"/>
                <a:gd name="connsiteX12" fmla="*/ 367229 w 720464"/>
                <a:gd name="connsiteY12" fmla="*/ 414466 h 534762"/>
                <a:gd name="connsiteX13" fmla="*/ 545895 w 720464"/>
                <a:gd name="connsiteY13" fmla="*/ 533371 h 534762"/>
                <a:gd name="connsiteX14" fmla="*/ 551385 w 720464"/>
                <a:gd name="connsiteY14" fmla="*/ 534762 h 534762"/>
                <a:gd name="connsiteX15" fmla="*/ 557337 w 720464"/>
                <a:gd name="connsiteY15" fmla="*/ 533139 h 534762"/>
                <a:gd name="connsiteX16" fmla="*/ 562981 w 720464"/>
                <a:gd name="connsiteY16" fmla="*/ 523166 h 534762"/>
                <a:gd name="connsiteX17" fmla="*/ 562981 w 720464"/>
                <a:gd name="connsiteY17" fmla="*/ 469203 h 534762"/>
                <a:gd name="connsiteX18" fmla="*/ 720465 w 720464"/>
                <a:gd name="connsiteY18" fmla="*/ 268348 h 534762"/>
                <a:gd name="connsiteX19" fmla="*/ 513579 w 720464"/>
                <a:gd name="connsiteY19" fmla="*/ 61617 h 534762"/>
                <a:gd name="connsiteX20" fmla="*/ 171477 w 720464"/>
                <a:gd name="connsiteY20" fmla="*/ 387175 h 534762"/>
                <a:gd name="connsiteX21" fmla="*/ 23116 w 720464"/>
                <a:gd name="connsiteY21" fmla="*/ 206808 h 534762"/>
                <a:gd name="connsiteX22" fmla="*/ 206730 w 720464"/>
                <a:gd name="connsiteY22" fmla="*/ 23193 h 534762"/>
                <a:gd name="connsiteX23" fmla="*/ 338160 w 720464"/>
                <a:gd name="connsiteY23" fmla="*/ 78780 h 534762"/>
                <a:gd name="connsiteX24" fmla="*/ 390422 w 720464"/>
                <a:gd name="connsiteY24" fmla="*/ 206653 h 534762"/>
                <a:gd name="connsiteX25" fmla="*/ 336227 w 720464"/>
                <a:gd name="connsiteY25" fmla="*/ 337078 h 534762"/>
                <a:gd name="connsiteX26" fmla="*/ 180599 w 720464"/>
                <a:gd name="connsiteY26" fmla="*/ 442066 h 534762"/>
                <a:gd name="connsiteX27" fmla="*/ 180599 w 720464"/>
                <a:gd name="connsiteY27" fmla="*/ 398540 h 534762"/>
                <a:gd name="connsiteX28" fmla="*/ 171477 w 720464"/>
                <a:gd name="connsiteY28" fmla="*/ 387175 h 534762"/>
                <a:gd name="connsiteX29" fmla="*/ 548911 w 720464"/>
                <a:gd name="connsiteY29" fmla="*/ 448792 h 534762"/>
                <a:gd name="connsiteX30" fmla="*/ 539711 w 720464"/>
                <a:gd name="connsiteY30" fmla="*/ 460157 h 534762"/>
                <a:gd name="connsiteX31" fmla="*/ 539711 w 720464"/>
                <a:gd name="connsiteY31" fmla="*/ 503683 h 534762"/>
                <a:gd name="connsiteX32" fmla="*/ 384083 w 720464"/>
                <a:gd name="connsiteY32" fmla="*/ 398695 h 534762"/>
                <a:gd name="connsiteX33" fmla="*/ 384083 w 720464"/>
                <a:gd name="connsiteY33" fmla="*/ 398695 h 534762"/>
                <a:gd name="connsiteX34" fmla="*/ 351535 w 720464"/>
                <a:gd name="connsiteY34" fmla="*/ 354705 h 534762"/>
                <a:gd name="connsiteX35" fmla="*/ 353158 w 720464"/>
                <a:gd name="connsiteY35" fmla="*/ 353004 h 534762"/>
                <a:gd name="connsiteX36" fmla="*/ 413616 w 720464"/>
                <a:gd name="connsiteY36" fmla="*/ 207040 h 534762"/>
                <a:gd name="connsiteX37" fmla="*/ 397767 w 720464"/>
                <a:gd name="connsiteY37" fmla="*/ 126481 h 534762"/>
                <a:gd name="connsiteX38" fmla="*/ 513579 w 720464"/>
                <a:gd name="connsiteY38" fmla="*/ 84811 h 534762"/>
                <a:gd name="connsiteX39" fmla="*/ 697194 w 720464"/>
                <a:gd name="connsiteY39" fmla="*/ 268425 h 534762"/>
                <a:gd name="connsiteX40" fmla="*/ 548911 w 720464"/>
                <a:gd name="connsiteY40" fmla="*/ 448792 h 53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20464" h="534762">
                  <a:moveTo>
                    <a:pt x="513579" y="61617"/>
                  </a:moveTo>
                  <a:cubicBezTo>
                    <a:pt x="467888" y="61617"/>
                    <a:pt x="423511" y="77002"/>
                    <a:pt x="387098" y="105143"/>
                  </a:cubicBezTo>
                  <a:cubicBezTo>
                    <a:pt x="378284" y="89913"/>
                    <a:pt x="367538" y="75533"/>
                    <a:pt x="354705" y="62545"/>
                  </a:cubicBezTo>
                  <a:cubicBezTo>
                    <a:pt x="315044" y="22266"/>
                    <a:pt x="262472" y="0"/>
                    <a:pt x="206808" y="0"/>
                  </a:cubicBezTo>
                  <a:cubicBezTo>
                    <a:pt x="92774" y="0"/>
                    <a:pt x="0" y="92774"/>
                    <a:pt x="0" y="206808"/>
                  </a:cubicBezTo>
                  <a:cubicBezTo>
                    <a:pt x="0" y="302365"/>
                    <a:pt x="64323" y="383696"/>
                    <a:pt x="157483" y="407663"/>
                  </a:cubicBezTo>
                  <a:lnTo>
                    <a:pt x="157483" y="461626"/>
                  </a:lnTo>
                  <a:cubicBezTo>
                    <a:pt x="157483" y="465723"/>
                    <a:pt x="159648" y="469512"/>
                    <a:pt x="163127" y="471599"/>
                  </a:cubicBezTo>
                  <a:cubicBezTo>
                    <a:pt x="164982" y="472681"/>
                    <a:pt x="166992" y="473223"/>
                    <a:pt x="169080" y="473223"/>
                  </a:cubicBezTo>
                  <a:cubicBezTo>
                    <a:pt x="170935" y="473223"/>
                    <a:pt x="172791" y="472759"/>
                    <a:pt x="174569" y="471831"/>
                  </a:cubicBezTo>
                  <a:cubicBezTo>
                    <a:pt x="179362" y="469280"/>
                    <a:pt x="279944" y="415394"/>
                    <a:pt x="333985" y="370631"/>
                  </a:cubicBezTo>
                  <a:cubicBezTo>
                    <a:pt x="342644" y="385474"/>
                    <a:pt x="353545" y="399932"/>
                    <a:pt x="367229" y="414466"/>
                  </a:cubicBezTo>
                  <a:cubicBezTo>
                    <a:pt x="367229" y="414466"/>
                    <a:pt x="367229" y="414466"/>
                    <a:pt x="367229" y="414466"/>
                  </a:cubicBezTo>
                  <a:cubicBezTo>
                    <a:pt x="411219" y="461240"/>
                    <a:pt x="540406" y="530433"/>
                    <a:pt x="545895" y="533371"/>
                  </a:cubicBezTo>
                  <a:cubicBezTo>
                    <a:pt x="547596" y="534299"/>
                    <a:pt x="549452" y="534762"/>
                    <a:pt x="551385" y="534762"/>
                  </a:cubicBezTo>
                  <a:cubicBezTo>
                    <a:pt x="553472" y="534762"/>
                    <a:pt x="555482" y="534221"/>
                    <a:pt x="557337" y="533139"/>
                  </a:cubicBezTo>
                  <a:cubicBezTo>
                    <a:pt x="560816" y="531052"/>
                    <a:pt x="562981" y="527263"/>
                    <a:pt x="562981" y="523166"/>
                  </a:cubicBezTo>
                  <a:lnTo>
                    <a:pt x="562981" y="469203"/>
                  </a:lnTo>
                  <a:cubicBezTo>
                    <a:pt x="656219" y="445159"/>
                    <a:pt x="720465" y="363827"/>
                    <a:pt x="720465" y="268348"/>
                  </a:cubicBezTo>
                  <a:cubicBezTo>
                    <a:pt x="720387" y="154391"/>
                    <a:pt x="627614" y="61617"/>
                    <a:pt x="513579" y="61617"/>
                  </a:cubicBezTo>
                  <a:close/>
                  <a:moveTo>
                    <a:pt x="171477" y="387175"/>
                  </a:moveTo>
                  <a:cubicBezTo>
                    <a:pt x="84115" y="368543"/>
                    <a:pt x="23116" y="294402"/>
                    <a:pt x="23116" y="206808"/>
                  </a:cubicBezTo>
                  <a:cubicBezTo>
                    <a:pt x="23116" y="105530"/>
                    <a:pt x="105530" y="23193"/>
                    <a:pt x="206730" y="23193"/>
                  </a:cubicBezTo>
                  <a:cubicBezTo>
                    <a:pt x="256209" y="23193"/>
                    <a:pt x="302828" y="42908"/>
                    <a:pt x="338160" y="78780"/>
                  </a:cubicBezTo>
                  <a:cubicBezTo>
                    <a:pt x="372641" y="113802"/>
                    <a:pt x="391195" y="159184"/>
                    <a:pt x="390422" y="206653"/>
                  </a:cubicBezTo>
                  <a:cubicBezTo>
                    <a:pt x="389572" y="258606"/>
                    <a:pt x="373414" y="297571"/>
                    <a:pt x="336227" y="337078"/>
                  </a:cubicBezTo>
                  <a:cubicBezTo>
                    <a:pt x="303911" y="371481"/>
                    <a:pt x="217477" y="421501"/>
                    <a:pt x="180599" y="442066"/>
                  </a:cubicBezTo>
                  <a:lnTo>
                    <a:pt x="180599" y="398540"/>
                  </a:lnTo>
                  <a:cubicBezTo>
                    <a:pt x="180599" y="393051"/>
                    <a:pt x="176811" y="388335"/>
                    <a:pt x="171477" y="387175"/>
                  </a:cubicBezTo>
                  <a:close/>
                  <a:moveTo>
                    <a:pt x="548911" y="448792"/>
                  </a:moveTo>
                  <a:cubicBezTo>
                    <a:pt x="543576" y="449952"/>
                    <a:pt x="539711" y="454668"/>
                    <a:pt x="539711" y="460157"/>
                  </a:cubicBezTo>
                  <a:lnTo>
                    <a:pt x="539711" y="503683"/>
                  </a:lnTo>
                  <a:cubicBezTo>
                    <a:pt x="502833" y="483119"/>
                    <a:pt x="416399" y="433098"/>
                    <a:pt x="384083" y="398695"/>
                  </a:cubicBezTo>
                  <a:cubicBezTo>
                    <a:pt x="384083" y="398695"/>
                    <a:pt x="384083" y="398695"/>
                    <a:pt x="384083" y="398695"/>
                  </a:cubicBezTo>
                  <a:cubicBezTo>
                    <a:pt x="370244" y="384005"/>
                    <a:pt x="359652" y="369548"/>
                    <a:pt x="351535" y="354705"/>
                  </a:cubicBezTo>
                  <a:cubicBezTo>
                    <a:pt x="352076" y="354163"/>
                    <a:pt x="352694" y="353545"/>
                    <a:pt x="353158" y="353004"/>
                  </a:cubicBezTo>
                  <a:cubicBezTo>
                    <a:pt x="394056" y="309477"/>
                    <a:pt x="412688" y="264482"/>
                    <a:pt x="413616" y="207040"/>
                  </a:cubicBezTo>
                  <a:cubicBezTo>
                    <a:pt x="414080" y="179053"/>
                    <a:pt x="408590" y="151839"/>
                    <a:pt x="397767" y="126481"/>
                  </a:cubicBezTo>
                  <a:cubicBezTo>
                    <a:pt x="430779" y="99654"/>
                    <a:pt x="471522" y="84811"/>
                    <a:pt x="513579" y="84811"/>
                  </a:cubicBezTo>
                  <a:cubicBezTo>
                    <a:pt x="614857" y="84811"/>
                    <a:pt x="697194" y="167224"/>
                    <a:pt x="697194" y="268425"/>
                  </a:cubicBezTo>
                  <a:cubicBezTo>
                    <a:pt x="697194" y="356019"/>
                    <a:pt x="636195" y="430160"/>
                    <a:pt x="548911" y="44879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9" name="Frihandsfigur: Form 58">
              <a:extLst>
                <a:ext uri="{FF2B5EF4-FFF2-40B4-BE49-F238E27FC236}">
                  <a16:creationId xmlns:a16="http://schemas.microsoft.com/office/drawing/2014/main" id="{F58E9B19-5137-4A3E-9C47-30C68F5024D3}"/>
                </a:ext>
              </a:extLst>
            </p:cNvPr>
            <p:cNvSpPr/>
            <p:nvPr/>
          </p:nvSpPr>
          <p:spPr>
            <a:xfrm>
              <a:off x="6304431" y="217678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0" name="Frihandsfigur: Form 59">
              <a:extLst>
                <a:ext uri="{FF2B5EF4-FFF2-40B4-BE49-F238E27FC236}">
                  <a16:creationId xmlns:a16="http://schemas.microsoft.com/office/drawing/2014/main" id="{4932F33F-5AD6-423E-B0C3-2F05CC53213F}"/>
                </a:ext>
              </a:extLst>
            </p:cNvPr>
            <p:cNvSpPr/>
            <p:nvPr/>
          </p:nvSpPr>
          <p:spPr>
            <a:xfrm>
              <a:off x="6245288" y="217678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1" name="Frihandsfigur: Form 60">
              <a:extLst>
                <a:ext uri="{FF2B5EF4-FFF2-40B4-BE49-F238E27FC236}">
                  <a16:creationId xmlns:a16="http://schemas.microsoft.com/office/drawing/2014/main" id="{E1E441AB-40F4-4938-8429-4183F4AB7734}"/>
                </a:ext>
              </a:extLst>
            </p:cNvPr>
            <p:cNvSpPr/>
            <p:nvPr/>
          </p:nvSpPr>
          <p:spPr>
            <a:xfrm>
              <a:off x="6186222" y="2176787"/>
              <a:ext cx="30847" cy="30924"/>
            </a:xfrm>
            <a:custGeom>
              <a:avLst/>
              <a:gdLst>
                <a:gd name="connsiteX0" fmla="*/ 15462 w 30847"/>
                <a:gd name="connsiteY0" fmla="*/ 0 h 30924"/>
                <a:gd name="connsiteX1" fmla="*/ 0 w 30847"/>
                <a:gd name="connsiteY1" fmla="*/ 15462 h 30924"/>
                <a:gd name="connsiteX2" fmla="*/ 15462 w 30847"/>
                <a:gd name="connsiteY2" fmla="*/ 30925 h 30924"/>
                <a:gd name="connsiteX3" fmla="*/ 30847 w 30847"/>
                <a:gd name="connsiteY3" fmla="*/ 15462 h 30924"/>
                <a:gd name="connsiteX4" fmla="*/ 15462 w 30847"/>
                <a:gd name="connsiteY4" fmla="*/ 0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47" h="30924">
                  <a:moveTo>
                    <a:pt x="15462" y="0"/>
                  </a:moveTo>
                  <a:cubicBezTo>
                    <a:pt x="6881" y="0"/>
                    <a:pt x="0" y="6958"/>
                    <a:pt x="0" y="15462"/>
                  </a:cubicBezTo>
                  <a:cubicBezTo>
                    <a:pt x="0" y="24044"/>
                    <a:pt x="6881" y="30925"/>
                    <a:pt x="15462" y="30925"/>
                  </a:cubicBezTo>
                  <a:cubicBezTo>
                    <a:pt x="23967" y="30925"/>
                    <a:pt x="30847" y="24044"/>
                    <a:pt x="30847" y="15462"/>
                  </a:cubicBezTo>
                  <a:cubicBezTo>
                    <a:pt x="30847" y="6958"/>
                    <a:pt x="23967" y="0"/>
                    <a:pt x="15462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2" name="Frihandsfigur: Form 61">
              <a:extLst>
                <a:ext uri="{FF2B5EF4-FFF2-40B4-BE49-F238E27FC236}">
                  <a16:creationId xmlns:a16="http://schemas.microsoft.com/office/drawing/2014/main" id="{585AF799-88BB-429F-A301-0E860C8939E8}"/>
                </a:ext>
              </a:extLst>
            </p:cNvPr>
            <p:cNvSpPr/>
            <p:nvPr/>
          </p:nvSpPr>
          <p:spPr>
            <a:xfrm>
              <a:off x="5860045" y="2116098"/>
              <a:ext cx="30924" cy="30924"/>
            </a:xfrm>
            <a:custGeom>
              <a:avLst/>
              <a:gdLst>
                <a:gd name="connsiteX0" fmla="*/ 30924 w 30924"/>
                <a:gd name="connsiteY0" fmla="*/ 15462 h 30924"/>
                <a:gd name="connsiteX1" fmla="*/ 15462 w 30924"/>
                <a:gd name="connsiteY1" fmla="*/ 30924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4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4" y="15462"/>
                  </a:moveTo>
                  <a:cubicBezTo>
                    <a:pt x="30924" y="24002"/>
                    <a:pt x="24002" y="30924"/>
                    <a:pt x="15462" y="30924"/>
                  </a:cubicBezTo>
                  <a:cubicBezTo>
                    <a:pt x="6923" y="30924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4" y="6923"/>
                    <a:pt x="30924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3" name="Frihandsfigur: Form 62">
              <a:extLst>
                <a:ext uri="{FF2B5EF4-FFF2-40B4-BE49-F238E27FC236}">
                  <a16:creationId xmlns:a16="http://schemas.microsoft.com/office/drawing/2014/main" id="{9FC9C6D6-8521-40CC-910C-F80D75BEE8E5}"/>
                </a:ext>
              </a:extLst>
            </p:cNvPr>
            <p:cNvSpPr/>
            <p:nvPr/>
          </p:nvSpPr>
          <p:spPr>
            <a:xfrm>
              <a:off x="5919188" y="2116098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4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4"/>
                    <a:pt x="15462" y="30924"/>
                  </a:cubicBezTo>
                  <a:cubicBezTo>
                    <a:pt x="6923" y="30924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4" name="Frihandsfigur: Form 63">
              <a:extLst>
                <a:ext uri="{FF2B5EF4-FFF2-40B4-BE49-F238E27FC236}">
                  <a16:creationId xmlns:a16="http://schemas.microsoft.com/office/drawing/2014/main" id="{BEBCC02B-C56C-4020-8131-3F3286AB36ED}"/>
                </a:ext>
              </a:extLst>
            </p:cNvPr>
            <p:cNvSpPr/>
            <p:nvPr/>
          </p:nvSpPr>
          <p:spPr>
            <a:xfrm>
              <a:off x="5978254" y="2116098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4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4"/>
                    <a:pt x="15462" y="30924"/>
                  </a:cubicBezTo>
                  <a:cubicBezTo>
                    <a:pt x="6923" y="30924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6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32984" y="708630"/>
            <a:ext cx="471704" cy="472190"/>
            <a:chOff x="2543818" y="271294"/>
            <a:chExt cx="547340" cy="547905"/>
          </a:xfrm>
          <a:solidFill>
            <a:schemeClr val="bg1"/>
          </a:solidFill>
        </p:grpSpPr>
        <p:sp>
          <p:nvSpPr>
            <p:cNvPr id="66" name="Frihandsfigur: Form 65">
              <a:extLst>
                <a:ext uri="{FF2B5EF4-FFF2-40B4-BE49-F238E27FC236}">
                  <a16:creationId xmlns:a16="http://schemas.microsoft.com/office/drawing/2014/main" id="{8288A4CA-3335-4C12-B26C-4C826FF85385}"/>
                </a:ext>
              </a:extLst>
            </p:cNvPr>
            <p:cNvSpPr/>
            <p:nvPr/>
          </p:nvSpPr>
          <p:spPr>
            <a:xfrm>
              <a:off x="2802246" y="529476"/>
              <a:ext cx="30653" cy="30731"/>
            </a:xfrm>
            <a:custGeom>
              <a:avLst/>
              <a:gdLst>
                <a:gd name="connsiteX0" fmla="*/ 15288 w 30653"/>
                <a:gd name="connsiteY0" fmla="*/ 30731 h 30731"/>
                <a:gd name="connsiteX1" fmla="*/ 26189 w 30653"/>
                <a:gd name="connsiteY1" fmla="*/ 26247 h 30731"/>
                <a:gd name="connsiteX2" fmla="*/ 26189 w 30653"/>
                <a:gd name="connsiteY2" fmla="*/ 4523 h 30731"/>
                <a:gd name="connsiteX3" fmla="*/ 4465 w 30653"/>
                <a:gd name="connsiteY3" fmla="*/ 4523 h 30731"/>
                <a:gd name="connsiteX4" fmla="*/ 4465 w 30653"/>
                <a:gd name="connsiteY4" fmla="*/ 26247 h 30731"/>
                <a:gd name="connsiteX5" fmla="*/ 15288 w 30653"/>
                <a:gd name="connsiteY5" fmla="*/ 30731 h 3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53" h="30731">
                  <a:moveTo>
                    <a:pt x="15288" y="30731"/>
                  </a:moveTo>
                  <a:cubicBezTo>
                    <a:pt x="19231" y="30731"/>
                    <a:pt x="23174" y="29262"/>
                    <a:pt x="26189" y="26247"/>
                  </a:cubicBezTo>
                  <a:cubicBezTo>
                    <a:pt x="32142" y="20294"/>
                    <a:pt x="32142" y="10476"/>
                    <a:pt x="26189" y="4523"/>
                  </a:cubicBezTo>
                  <a:cubicBezTo>
                    <a:pt x="20236" y="-1508"/>
                    <a:pt x="10418" y="-1508"/>
                    <a:pt x="4465" y="4523"/>
                  </a:cubicBezTo>
                  <a:cubicBezTo>
                    <a:pt x="-1488" y="10476"/>
                    <a:pt x="-1488" y="20294"/>
                    <a:pt x="4465" y="26247"/>
                  </a:cubicBezTo>
                  <a:cubicBezTo>
                    <a:pt x="7403" y="29185"/>
                    <a:pt x="11345" y="30731"/>
                    <a:pt x="15288" y="3073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7" name="Frihandsfigur: Form 66">
              <a:extLst>
                <a:ext uri="{FF2B5EF4-FFF2-40B4-BE49-F238E27FC236}">
                  <a16:creationId xmlns:a16="http://schemas.microsoft.com/office/drawing/2014/main" id="{BA4224DA-F228-4B2D-861E-BAFEF235F602}"/>
                </a:ext>
              </a:extLst>
            </p:cNvPr>
            <p:cNvSpPr/>
            <p:nvPr/>
          </p:nvSpPr>
          <p:spPr>
            <a:xfrm>
              <a:off x="2743475" y="468748"/>
              <a:ext cx="150210" cy="149597"/>
            </a:xfrm>
            <a:custGeom>
              <a:avLst/>
              <a:gdLst>
                <a:gd name="connsiteX0" fmla="*/ 89289 w 150210"/>
                <a:gd name="connsiteY0" fmla="*/ 126868 h 149597"/>
                <a:gd name="connsiteX1" fmla="*/ 81558 w 150210"/>
                <a:gd name="connsiteY1" fmla="*/ 141325 h 149597"/>
                <a:gd name="connsiteX2" fmla="*/ 92691 w 150210"/>
                <a:gd name="connsiteY2" fmla="*/ 149597 h 149597"/>
                <a:gd name="connsiteX3" fmla="*/ 96015 w 150210"/>
                <a:gd name="connsiteY3" fmla="*/ 149134 h 149597"/>
                <a:gd name="connsiteX4" fmla="*/ 127945 w 150210"/>
                <a:gd name="connsiteY4" fmla="*/ 130038 h 149597"/>
                <a:gd name="connsiteX5" fmla="*/ 127945 w 150210"/>
                <a:gd name="connsiteY5" fmla="*/ 22266 h 149597"/>
                <a:gd name="connsiteX6" fmla="*/ 20173 w 150210"/>
                <a:gd name="connsiteY6" fmla="*/ 22266 h 149597"/>
                <a:gd name="connsiteX7" fmla="*/ 381 w 150210"/>
                <a:gd name="connsiteY7" fmla="*/ 56592 h 149597"/>
                <a:gd name="connsiteX8" fmla="*/ 8654 w 150210"/>
                <a:gd name="connsiteY8" fmla="*/ 70740 h 149597"/>
                <a:gd name="connsiteX9" fmla="*/ 22802 w 150210"/>
                <a:gd name="connsiteY9" fmla="*/ 62468 h 149597"/>
                <a:gd name="connsiteX10" fmla="*/ 36563 w 150210"/>
                <a:gd name="connsiteY10" fmla="*/ 38656 h 149597"/>
                <a:gd name="connsiteX11" fmla="*/ 111555 w 150210"/>
                <a:gd name="connsiteY11" fmla="*/ 38656 h 149597"/>
                <a:gd name="connsiteX12" fmla="*/ 111555 w 150210"/>
                <a:gd name="connsiteY12" fmla="*/ 113570 h 149597"/>
                <a:gd name="connsiteX13" fmla="*/ 89289 w 150210"/>
                <a:gd name="connsiteY13" fmla="*/ 126868 h 149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210" h="149597">
                  <a:moveTo>
                    <a:pt x="89289" y="126868"/>
                  </a:moveTo>
                  <a:cubicBezTo>
                    <a:pt x="83182" y="128723"/>
                    <a:pt x="79703" y="135140"/>
                    <a:pt x="81558" y="141325"/>
                  </a:cubicBezTo>
                  <a:cubicBezTo>
                    <a:pt x="83104" y="146350"/>
                    <a:pt x="87666" y="149597"/>
                    <a:pt x="92691" y="149597"/>
                  </a:cubicBezTo>
                  <a:cubicBezTo>
                    <a:pt x="93773" y="149597"/>
                    <a:pt x="94933" y="149443"/>
                    <a:pt x="96015" y="149134"/>
                  </a:cubicBezTo>
                  <a:cubicBezTo>
                    <a:pt x="107999" y="145500"/>
                    <a:pt x="119054" y="138929"/>
                    <a:pt x="127945" y="130038"/>
                  </a:cubicBezTo>
                  <a:cubicBezTo>
                    <a:pt x="157633" y="100350"/>
                    <a:pt x="157633" y="52031"/>
                    <a:pt x="127945" y="22266"/>
                  </a:cubicBezTo>
                  <a:cubicBezTo>
                    <a:pt x="98258" y="-7422"/>
                    <a:pt x="49861" y="-7422"/>
                    <a:pt x="20173" y="22266"/>
                  </a:cubicBezTo>
                  <a:cubicBezTo>
                    <a:pt x="10664" y="31775"/>
                    <a:pt x="3860" y="43604"/>
                    <a:pt x="381" y="56592"/>
                  </a:cubicBezTo>
                  <a:cubicBezTo>
                    <a:pt x="-1242" y="62777"/>
                    <a:pt x="2469" y="69116"/>
                    <a:pt x="8654" y="70740"/>
                  </a:cubicBezTo>
                  <a:cubicBezTo>
                    <a:pt x="14839" y="72363"/>
                    <a:pt x="21178" y="68652"/>
                    <a:pt x="22802" y="62468"/>
                  </a:cubicBezTo>
                  <a:cubicBezTo>
                    <a:pt x="25198" y="53499"/>
                    <a:pt x="29914" y="45227"/>
                    <a:pt x="36563" y="38656"/>
                  </a:cubicBezTo>
                  <a:cubicBezTo>
                    <a:pt x="57205" y="18014"/>
                    <a:pt x="90835" y="18014"/>
                    <a:pt x="111555" y="38656"/>
                  </a:cubicBezTo>
                  <a:cubicBezTo>
                    <a:pt x="132197" y="59298"/>
                    <a:pt x="132197" y="92928"/>
                    <a:pt x="111555" y="113570"/>
                  </a:cubicBezTo>
                  <a:cubicBezTo>
                    <a:pt x="105293" y="119755"/>
                    <a:pt x="97639" y="124317"/>
                    <a:pt x="89289" y="12686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8" name="Frihandsfigur: Form 67">
              <a:extLst>
                <a:ext uri="{FF2B5EF4-FFF2-40B4-BE49-F238E27FC236}">
                  <a16:creationId xmlns:a16="http://schemas.microsoft.com/office/drawing/2014/main" id="{64D29F26-47C8-494E-BD92-A97BEE3A804A}"/>
                </a:ext>
              </a:extLst>
            </p:cNvPr>
            <p:cNvSpPr/>
            <p:nvPr/>
          </p:nvSpPr>
          <p:spPr>
            <a:xfrm>
              <a:off x="2543818" y="271294"/>
              <a:ext cx="547340" cy="547905"/>
            </a:xfrm>
            <a:custGeom>
              <a:avLst/>
              <a:gdLst>
                <a:gd name="connsiteX0" fmla="*/ 69769 w 547340"/>
                <a:gd name="connsiteY0" fmla="*/ 438897 h 547905"/>
                <a:gd name="connsiteX1" fmla="*/ 72166 w 547340"/>
                <a:gd name="connsiteY1" fmla="*/ 422661 h 547905"/>
                <a:gd name="connsiteX2" fmla="*/ 85231 w 547340"/>
                <a:gd name="connsiteY2" fmla="*/ 108313 h 547905"/>
                <a:gd name="connsiteX3" fmla="*/ 273639 w 547340"/>
                <a:gd name="connsiteY3" fmla="*/ 23039 h 547905"/>
                <a:gd name="connsiteX4" fmla="*/ 462047 w 547340"/>
                <a:gd name="connsiteY4" fmla="*/ 108313 h 547905"/>
                <a:gd name="connsiteX5" fmla="*/ 462047 w 547340"/>
                <a:gd name="connsiteY5" fmla="*/ 438819 h 547905"/>
                <a:gd name="connsiteX6" fmla="*/ 125974 w 547340"/>
                <a:gd name="connsiteY6" fmla="*/ 476161 h 547905"/>
                <a:gd name="connsiteX7" fmla="*/ 109739 w 547340"/>
                <a:gd name="connsiteY7" fmla="*/ 478712 h 547905"/>
                <a:gd name="connsiteX8" fmla="*/ 112290 w 547340"/>
                <a:gd name="connsiteY8" fmla="*/ 494947 h 547905"/>
                <a:gd name="connsiteX9" fmla="*/ 273639 w 547340"/>
                <a:gd name="connsiteY9" fmla="*/ 547906 h 547905"/>
                <a:gd name="connsiteX10" fmla="*/ 479442 w 547340"/>
                <a:gd name="connsiteY10" fmla="*/ 454204 h 547905"/>
                <a:gd name="connsiteX11" fmla="*/ 479442 w 547340"/>
                <a:gd name="connsiteY11" fmla="*/ 93083 h 547905"/>
                <a:gd name="connsiteX12" fmla="*/ 273562 w 547340"/>
                <a:gd name="connsiteY12" fmla="*/ 0 h 547905"/>
                <a:gd name="connsiteX13" fmla="*/ 67682 w 547340"/>
                <a:gd name="connsiteY13" fmla="*/ 93083 h 547905"/>
                <a:gd name="connsiteX14" fmla="*/ 53456 w 547340"/>
                <a:gd name="connsiteY14" fmla="*/ 436577 h 547905"/>
                <a:gd name="connsiteX15" fmla="*/ 69769 w 547340"/>
                <a:gd name="connsiteY15" fmla="*/ 438897 h 547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47340" h="547905">
                  <a:moveTo>
                    <a:pt x="69769" y="438897"/>
                  </a:moveTo>
                  <a:cubicBezTo>
                    <a:pt x="74949" y="435108"/>
                    <a:pt x="75954" y="427841"/>
                    <a:pt x="72166" y="422661"/>
                  </a:cubicBezTo>
                  <a:cubicBezTo>
                    <a:pt x="2354" y="328496"/>
                    <a:pt x="7843" y="196294"/>
                    <a:pt x="85231" y="108313"/>
                  </a:cubicBezTo>
                  <a:cubicBezTo>
                    <a:pt x="132933" y="54118"/>
                    <a:pt x="201585" y="23039"/>
                    <a:pt x="273639" y="23039"/>
                  </a:cubicBezTo>
                  <a:cubicBezTo>
                    <a:pt x="345693" y="23039"/>
                    <a:pt x="414423" y="54118"/>
                    <a:pt x="462047" y="108313"/>
                  </a:cubicBezTo>
                  <a:cubicBezTo>
                    <a:pt x="544925" y="202556"/>
                    <a:pt x="544925" y="344577"/>
                    <a:pt x="462047" y="438819"/>
                  </a:cubicBezTo>
                  <a:cubicBezTo>
                    <a:pt x="375768" y="536927"/>
                    <a:pt x="231273" y="552931"/>
                    <a:pt x="125974" y="476161"/>
                  </a:cubicBezTo>
                  <a:cubicBezTo>
                    <a:pt x="120795" y="472372"/>
                    <a:pt x="113527" y="473532"/>
                    <a:pt x="109739" y="478712"/>
                  </a:cubicBezTo>
                  <a:cubicBezTo>
                    <a:pt x="105951" y="483892"/>
                    <a:pt x="107111" y="491159"/>
                    <a:pt x="112290" y="494947"/>
                  </a:cubicBezTo>
                  <a:cubicBezTo>
                    <a:pt x="161074" y="530510"/>
                    <a:pt x="217588" y="547906"/>
                    <a:pt x="273639" y="547906"/>
                  </a:cubicBezTo>
                  <a:cubicBezTo>
                    <a:pt x="349791" y="547906"/>
                    <a:pt x="425169" y="515899"/>
                    <a:pt x="479442" y="454204"/>
                  </a:cubicBezTo>
                  <a:cubicBezTo>
                    <a:pt x="569974" y="351225"/>
                    <a:pt x="569974" y="195984"/>
                    <a:pt x="479442" y="93083"/>
                  </a:cubicBezTo>
                  <a:cubicBezTo>
                    <a:pt x="427411" y="33940"/>
                    <a:pt x="352342" y="0"/>
                    <a:pt x="273562" y="0"/>
                  </a:cubicBezTo>
                  <a:cubicBezTo>
                    <a:pt x="194782" y="0"/>
                    <a:pt x="119789" y="33940"/>
                    <a:pt x="67682" y="93083"/>
                  </a:cubicBezTo>
                  <a:cubicBezTo>
                    <a:pt x="-16897" y="189181"/>
                    <a:pt x="-22850" y="333676"/>
                    <a:pt x="53456" y="436577"/>
                  </a:cubicBezTo>
                  <a:cubicBezTo>
                    <a:pt x="57399" y="441602"/>
                    <a:pt x="64666" y="442685"/>
                    <a:pt x="69769" y="4388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69" name="Frihandsfigur: Form 68">
              <a:extLst>
                <a:ext uri="{FF2B5EF4-FFF2-40B4-BE49-F238E27FC236}">
                  <a16:creationId xmlns:a16="http://schemas.microsoft.com/office/drawing/2014/main" id="{1C9F057E-62AB-48AE-9E24-761A068921C4}"/>
                </a:ext>
              </a:extLst>
            </p:cNvPr>
            <p:cNvSpPr/>
            <p:nvPr/>
          </p:nvSpPr>
          <p:spPr>
            <a:xfrm>
              <a:off x="2642395" y="369866"/>
              <a:ext cx="350365" cy="350143"/>
            </a:xfrm>
            <a:custGeom>
              <a:avLst/>
              <a:gdLst>
                <a:gd name="connsiteX0" fmla="*/ 80742 w 350365"/>
                <a:gd name="connsiteY0" fmla="*/ 308859 h 350143"/>
                <a:gd name="connsiteX1" fmla="*/ 84685 w 350365"/>
                <a:gd name="connsiteY1" fmla="*/ 324785 h 350143"/>
                <a:gd name="connsiteX2" fmla="*/ 175294 w 350365"/>
                <a:gd name="connsiteY2" fmla="*/ 350143 h 350143"/>
                <a:gd name="connsiteX3" fmla="*/ 309661 w 350365"/>
                <a:gd name="connsiteY3" fmla="*/ 286902 h 350143"/>
                <a:gd name="connsiteX4" fmla="*/ 309661 w 350365"/>
                <a:gd name="connsiteY4" fmla="*/ 62931 h 350143"/>
                <a:gd name="connsiteX5" fmla="*/ 175139 w 350365"/>
                <a:gd name="connsiteY5" fmla="*/ 0 h 350143"/>
                <a:gd name="connsiteX6" fmla="*/ 40618 w 350365"/>
                <a:gd name="connsiteY6" fmla="*/ 62931 h 350143"/>
                <a:gd name="connsiteX7" fmla="*/ 25774 w 350365"/>
                <a:gd name="connsiteY7" fmla="*/ 266260 h 350143"/>
                <a:gd name="connsiteX8" fmla="*/ 41700 w 350365"/>
                <a:gd name="connsiteY8" fmla="*/ 270126 h 350143"/>
                <a:gd name="connsiteX9" fmla="*/ 45565 w 350365"/>
                <a:gd name="connsiteY9" fmla="*/ 254200 h 350143"/>
                <a:gd name="connsiteX10" fmla="*/ 58399 w 350365"/>
                <a:gd name="connsiteY10" fmla="*/ 77853 h 350143"/>
                <a:gd name="connsiteX11" fmla="*/ 175139 w 350365"/>
                <a:gd name="connsiteY11" fmla="*/ 23193 h 350143"/>
                <a:gd name="connsiteX12" fmla="*/ 291879 w 350365"/>
                <a:gd name="connsiteY12" fmla="*/ 77853 h 350143"/>
                <a:gd name="connsiteX13" fmla="*/ 291879 w 350365"/>
                <a:gd name="connsiteY13" fmla="*/ 272059 h 350143"/>
                <a:gd name="connsiteX14" fmla="*/ 96668 w 350365"/>
                <a:gd name="connsiteY14" fmla="*/ 304993 h 350143"/>
                <a:gd name="connsiteX15" fmla="*/ 80742 w 350365"/>
                <a:gd name="connsiteY15" fmla="*/ 308859 h 350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0365" h="350143">
                  <a:moveTo>
                    <a:pt x="80742" y="308859"/>
                  </a:moveTo>
                  <a:cubicBezTo>
                    <a:pt x="77418" y="314348"/>
                    <a:pt x="79196" y="321461"/>
                    <a:pt x="84685" y="324785"/>
                  </a:cubicBezTo>
                  <a:cubicBezTo>
                    <a:pt x="113058" y="341871"/>
                    <a:pt x="144292" y="350143"/>
                    <a:pt x="175294" y="350143"/>
                  </a:cubicBezTo>
                  <a:cubicBezTo>
                    <a:pt x="225624" y="350143"/>
                    <a:pt x="275025" y="328264"/>
                    <a:pt x="309661" y="286902"/>
                  </a:cubicBezTo>
                  <a:cubicBezTo>
                    <a:pt x="363933" y="222038"/>
                    <a:pt x="363933" y="127873"/>
                    <a:pt x="309661" y="62931"/>
                  </a:cubicBezTo>
                  <a:cubicBezTo>
                    <a:pt x="276185" y="22961"/>
                    <a:pt x="227170" y="0"/>
                    <a:pt x="175139" y="0"/>
                  </a:cubicBezTo>
                  <a:cubicBezTo>
                    <a:pt x="123109" y="0"/>
                    <a:pt x="74093" y="22961"/>
                    <a:pt x="40618" y="62931"/>
                  </a:cubicBezTo>
                  <a:cubicBezTo>
                    <a:pt x="-7470" y="120451"/>
                    <a:pt x="-13423" y="202092"/>
                    <a:pt x="25774" y="266260"/>
                  </a:cubicBezTo>
                  <a:cubicBezTo>
                    <a:pt x="29098" y="271749"/>
                    <a:pt x="36288" y="273450"/>
                    <a:pt x="41700" y="270126"/>
                  </a:cubicBezTo>
                  <a:cubicBezTo>
                    <a:pt x="47189" y="266801"/>
                    <a:pt x="48890" y="259612"/>
                    <a:pt x="45565" y="254200"/>
                  </a:cubicBezTo>
                  <a:cubicBezTo>
                    <a:pt x="11548" y="198613"/>
                    <a:pt x="16728" y="127718"/>
                    <a:pt x="58399" y="77853"/>
                  </a:cubicBezTo>
                  <a:cubicBezTo>
                    <a:pt x="87468" y="43140"/>
                    <a:pt x="129989" y="23193"/>
                    <a:pt x="175139" y="23193"/>
                  </a:cubicBezTo>
                  <a:cubicBezTo>
                    <a:pt x="220289" y="23193"/>
                    <a:pt x="262810" y="43140"/>
                    <a:pt x="291879" y="77853"/>
                  </a:cubicBezTo>
                  <a:cubicBezTo>
                    <a:pt x="338189" y="133207"/>
                    <a:pt x="338189" y="216704"/>
                    <a:pt x="291879" y="272059"/>
                  </a:cubicBezTo>
                  <a:cubicBezTo>
                    <a:pt x="243328" y="330119"/>
                    <a:pt x="161300" y="343958"/>
                    <a:pt x="96668" y="304993"/>
                  </a:cubicBezTo>
                  <a:cubicBezTo>
                    <a:pt x="91179" y="301592"/>
                    <a:pt x="84067" y="303370"/>
                    <a:pt x="80742" y="30885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0" name="Frihandsfigur: Form 69">
              <a:extLst>
                <a:ext uri="{FF2B5EF4-FFF2-40B4-BE49-F238E27FC236}">
                  <a16:creationId xmlns:a16="http://schemas.microsoft.com/office/drawing/2014/main" id="{FCCC28C4-CF55-4BE0-865A-AA5493B8F4CF}"/>
                </a:ext>
              </a:extLst>
            </p:cNvPr>
            <p:cNvSpPr/>
            <p:nvPr/>
          </p:nvSpPr>
          <p:spPr>
            <a:xfrm>
              <a:off x="2557971" y="565495"/>
              <a:ext cx="240572" cy="240639"/>
            </a:xfrm>
            <a:custGeom>
              <a:avLst/>
              <a:gdLst>
                <a:gd name="connsiteX0" fmla="*/ 3431 w 240572"/>
                <a:gd name="connsiteY0" fmla="*/ 237238 h 240639"/>
                <a:gd name="connsiteX1" fmla="*/ 11626 w 240572"/>
                <a:gd name="connsiteY1" fmla="*/ 240640 h 240639"/>
                <a:gd name="connsiteX2" fmla="*/ 19821 w 240572"/>
                <a:gd name="connsiteY2" fmla="*/ 237238 h 240639"/>
                <a:gd name="connsiteX3" fmla="*/ 215187 w 240572"/>
                <a:gd name="connsiteY3" fmla="*/ 41872 h 240639"/>
                <a:gd name="connsiteX4" fmla="*/ 214104 w 240572"/>
                <a:gd name="connsiteY4" fmla="*/ 56561 h 240639"/>
                <a:gd name="connsiteX5" fmla="*/ 224851 w 240572"/>
                <a:gd name="connsiteY5" fmla="*/ 68931 h 240639"/>
                <a:gd name="connsiteX6" fmla="*/ 225701 w 240572"/>
                <a:gd name="connsiteY6" fmla="*/ 68931 h 240639"/>
                <a:gd name="connsiteX7" fmla="*/ 237220 w 240572"/>
                <a:gd name="connsiteY7" fmla="*/ 58185 h 240639"/>
                <a:gd name="connsiteX8" fmla="*/ 240545 w 240572"/>
                <a:gd name="connsiteY8" fmla="*/ 12417 h 240639"/>
                <a:gd name="connsiteX9" fmla="*/ 237143 w 240572"/>
                <a:gd name="connsiteY9" fmla="*/ 3371 h 240639"/>
                <a:gd name="connsiteX10" fmla="*/ 228020 w 240572"/>
                <a:gd name="connsiteY10" fmla="*/ 47 h 240639"/>
                <a:gd name="connsiteX11" fmla="*/ 182252 w 240572"/>
                <a:gd name="connsiteY11" fmla="*/ 3835 h 240639"/>
                <a:gd name="connsiteX12" fmla="*/ 171660 w 240572"/>
                <a:gd name="connsiteY12" fmla="*/ 16359 h 240639"/>
                <a:gd name="connsiteX13" fmla="*/ 184185 w 240572"/>
                <a:gd name="connsiteY13" fmla="*/ 26951 h 240639"/>
                <a:gd name="connsiteX14" fmla="*/ 198410 w 240572"/>
                <a:gd name="connsiteY14" fmla="*/ 25791 h 240639"/>
                <a:gd name="connsiteX15" fmla="*/ 3353 w 240572"/>
                <a:gd name="connsiteY15" fmla="*/ 220848 h 240639"/>
                <a:gd name="connsiteX16" fmla="*/ 3431 w 240572"/>
                <a:gd name="connsiteY16" fmla="*/ 237238 h 240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72" h="240639">
                  <a:moveTo>
                    <a:pt x="3431" y="237238"/>
                  </a:moveTo>
                  <a:cubicBezTo>
                    <a:pt x="5673" y="239480"/>
                    <a:pt x="8688" y="240640"/>
                    <a:pt x="11626" y="240640"/>
                  </a:cubicBezTo>
                  <a:cubicBezTo>
                    <a:pt x="14564" y="240640"/>
                    <a:pt x="17579" y="239480"/>
                    <a:pt x="19821" y="237238"/>
                  </a:cubicBezTo>
                  <a:lnTo>
                    <a:pt x="215187" y="41872"/>
                  </a:lnTo>
                  <a:lnTo>
                    <a:pt x="214104" y="56561"/>
                  </a:lnTo>
                  <a:cubicBezTo>
                    <a:pt x="213640" y="62978"/>
                    <a:pt x="218434" y="68467"/>
                    <a:pt x="224851" y="68931"/>
                  </a:cubicBezTo>
                  <a:cubicBezTo>
                    <a:pt x="225160" y="68931"/>
                    <a:pt x="225392" y="68931"/>
                    <a:pt x="225701" y="68931"/>
                  </a:cubicBezTo>
                  <a:cubicBezTo>
                    <a:pt x="231731" y="68931"/>
                    <a:pt x="236834" y="64293"/>
                    <a:pt x="237220" y="58185"/>
                  </a:cubicBezTo>
                  <a:lnTo>
                    <a:pt x="240545" y="12417"/>
                  </a:lnTo>
                  <a:cubicBezTo>
                    <a:pt x="240777" y="9015"/>
                    <a:pt x="239540" y="5690"/>
                    <a:pt x="237143" y="3371"/>
                  </a:cubicBezTo>
                  <a:cubicBezTo>
                    <a:pt x="234746" y="975"/>
                    <a:pt x="231422" y="-262"/>
                    <a:pt x="228020" y="47"/>
                  </a:cubicBezTo>
                  <a:lnTo>
                    <a:pt x="182252" y="3835"/>
                  </a:lnTo>
                  <a:cubicBezTo>
                    <a:pt x="175835" y="4376"/>
                    <a:pt x="171119" y="9943"/>
                    <a:pt x="171660" y="16359"/>
                  </a:cubicBezTo>
                  <a:cubicBezTo>
                    <a:pt x="172202" y="22776"/>
                    <a:pt x="177845" y="27570"/>
                    <a:pt x="184185" y="26951"/>
                  </a:cubicBezTo>
                  <a:lnTo>
                    <a:pt x="198410" y="25791"/>
                  </a:lnTo>
                  <a:lnTo>
                    <a:pt x="3353" y="220848"/>
                  </a:lnTo>
                  <a:cubicBezTo>
                    <a:pt x="-1131" y="225332"/>
                    <a:pt x="-1131" y="232677"/>
                    <a:pt x="3431" y="23723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7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19520" y="731950"/>
            <a:ext cx="514271" cy="425685"/>
            <a:chOff x="3340438" y="298353"/>
            <a:chExt cx="596733" cy="493942"/>
          </a:xfrm>
          <a:solidFill>
            <a:schemeClr val="bg1"/>
          </a:solidFill>
        </p:grpSpPr>
        <p:sp>
          <p:nvSpPr>
            <p:cNvPr id="72" name="Frihandsfigur: Form 71">
              <a:extLst>
                <a:ext uri="{FF2B5EF4-FFF2-40B4-BE49-F238E27FC236}">
                  <a16:creationId xmlns:a16="http://schemas.microsoft.com/office/drawing/2014/main" id="{22139636-F3AF-41CD-B4A4-DE23E949493C}"/>
                </a:ext>
              </a:extLst>
            </p:cNvPr>
            <p:cNvSpPr/>
            <p:nvPr/>
          </p:nvSpPr>
          <p:spPr>
            <a:xfrm>
              <a:off x="3558257" y="506012"/>
              <a:ext cx="160956" cy="142484"/>
            </a:xfrm>
            <a:custGeom>
              <a:avLst/>
              <a:gdLst>
                <a:gd name="connsiteX0" fmla="*/ 80478 w 160956"/>
                <a:gd name="connsiteY0" fmla="*/ 0 h 142484"/>
                <a:gd name="connsiteX1" fmla="*/ 68882 w 160956"/>
                <a:gd name="connsiteY1" fmla="*/ 11597 h 142484"/>
                <a:gd name="connsiteX2" fmla="*/ 68882 w 160956"/>
                <a:gd name="connsiteY2" fmla="*/ 84424 h 142484"/>
                <a:gd name="connsiteX3" fmla="*/ 5796 w 160956"/>
                <a:gd name="connsiteY3" fmla="*/ 120838 h 142484"/>
                <a:gd name="connsiteX4" fmla="*/ 1544 w 160956"/>
                <a:gd name="connsiteY4" fmla="*/ 136686 h 142484"/>
                <a:gd name="connsiteX5" fmla="*/ 11594 w 160956"/>
                <a:gd name="connsiteY5" fmla="*/ 142485 h 142484"/>
                <a:gd name="connsiteX6" fmla="*/ 17392 w 160956"/>
                <a:gd name="connsiteY6" fmla="*/ 140939 h 142484"/>
                <a:gd name="connsiteX7" fmla="*/ 80478 w 160956"/>
                <a:gd name="connsiteY7" fmla="*/ 104525 h 142484"/>
                <a:gd name="connsiteX8" fmla="*/ 143565 w 160956"/>
                <a:gd name="connsiteY8" fmla="*/ 140939 h 142484"/>
                <a:gd name="connsiteX9" fmla="*/ 149363 w 160956"/>
                <a:gd name="connsiteY9" fmla="*/ 142485 h 142484"/>
                <a:gd name="connsiteX10" fmla="*/ 159413 w 160956"/>
                <a:gd name="connsiteY10" fmla="*/ 136686 h 142484"/>
                <a:gd name="connsiteX11" fmla="*/ 155161 w 160956"/>
                <a:gd name="connsiteY11" fmla="*/ 120838 h 142484"/>
                <a:gd name="connsiteX12" fmla="*/ 92075 w 160956"/>
                <a:gd name="connsiteY12" fmla="*/ 84424 h 142484"/>
                <a:gd name="connsiteX13" fmla="*/ 92075 w 160956"/>
                <a:gd name="connsiteY13" fmla="*/ 11597 h 142484"/>
                <a:gd name="connsiteX14" fmla="*/ 80478 w 160956"/>
                <a:gd name="connsiteY14" fmla="*/ 0 h 14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956" h="142484">
                  <a:moveTo>
                    <a:pt x="80478" y="0"/>
                  </a:moveTo>
                  <a:cubicBezTo>
                    <a:pt x="74061" y="0"/>
                    <a:pt x="68882" y="5180"/>
                    <a:pt x="68882" y="11597"/>
                  </a:cubicBezTo>
                  <a:lnTo>
                    <a:pt x="68882" y="84424"/>
                  </a:lnTo>
                  <a:lnTo>
                    <a:pt x="5796" y="120838"/>
                  </a:lnTo>
                  <a:cubicBezTo>
                    <a:pt x="229" y="124007"/>
                    <a:pt x="-1626" y="131120"/>
                    <a:pt x="1544" y="136686"/>
                  </a:cubicBezTo>
                  <a:cubicBezTo>
                    <a:pt x="3708" y="140397"/>
                    <a:pt x="7574" y="142485"/>
                    <a:pt x="11594" y="142485"/>
                  </a:cubicBezTo>
                  <a:cubicBezTo>
                    <a:pt x="13527" y="142485"/>
                    <a:pt x="15537" y="142021"/>
                    <a:pt x="17392" y="140939"/>
                  </a:cubicBezTo>
                  <a:lnTo>
                    <a:pt x="80478" y="104525"/>
                  </a:lnTo>
                  <a:lnTo>
                    <a:pt x="143565" y="140939"/>
                  </a:lnTo>
                  <a:cubicBezTo>
                    <a:pt x="145420" y="142021"/>
                    <a:pt x="147353" y="142485"/>
                    <a:pt x="149363" y="142485"/>
                  </a:cubicBezTo>
                  <a:cubicBezTo>
                    <a:pt x="153383" y="142485"/>
                    <a:pt x="157249" y="140397"/>
                    <a:pt x="159413" y="136686"/>
                  </a:cubicBezTo>
                  <a:cubicBezTo>
                    <a:pt x="162583" y="131120"/>
                    <a:pt x="160728" y="124085"/>
                    <a:pt x="155161" y="120838"/>
                  </a:cubicBezTo>
                  <a:lnTo>
                    <a:pt x="92075" y="84424"/>
                  </a:lnTo>
                  <a:lnTo>
                    <a:pt x="92075" y="11597"/>
                  </a:lnTo>
                  <a:cubicBezTo>
                    <a:pt x="92075" y="5180"/>
                    <a:pt x="86895" y="0"/>
                    <a:pt x="80478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3" name="Frihandsfigur: Form 72">
              <a:extLst>
                <a:ext uri="{FF2B5EF4-FFF2-40B4-BE49-F238E27FC236}">
                  <a16:creationId xmlns:a16="http://schemas.microsoft.com/office/drawing/2014/main" id="{04527965-0BE6-419A-8E1F-B80256C0AD4B}"/>
                </a:ext>
              </a:extLst>
            </p:cNvPr>
            <p:cNvSpPr/>
            <p:nvPr/>
          </p:nvSpPr>
          <p:spPr>
            <a:xfrm>
              <a:off x="3759805" y="583787"/>
              <a:ext cx="114730" cy="114730"/>
            </a:xfrm>
            <a:custGeom>
              <a:avLst/>
              <a:gdLst>
                <a:gd name="connsiteX0" fmla="*/ 57365 w 114730"/>
                <a:gd name="connsiteY0" fmla="*/ 114730 h 114730"/>
                <a:gd name="connsiteX1" fmla="*/ 114730 w 114730"/>
                <a:gd name="connsiteY1" fmla="*/ 57365 h 114730"/>
                <a:gd name="connsiteX2" fmla="*/ 57365 w 114730"/>
                <a:gd name="connsiteY2" fmla="*/ 0 h 114730"/>
                <a:gd name="connsiteX3" fmla="*/ 0 w 114730"/>
                <a:gd name="connsiteY3" fmla="*/ 57365 h 114730"/>
                <a:gd name="connsiteX4" fmla="*/ 57365 w 114730"/>
                <a:gd name="connsiteY4" fmla="*/ 114730 h 114730"/>
                <a:gd name="connsiteX5" fmla="*/ 57365 w 114730"/>
                <a:gd name="connsiteY5" fmla="*/ 23193 h 114730"/>
                <a:gd name="connsiteX6" fmla="*/ 91537 w 114730"/>
                <a:gd name="connsiteY6" fmla="*/ 57365 h 114730"/>
                <a:gd name="connsiteX7" fmla="*/ 57365 w 114730"/>
                <a:gd name="connsiteY7" fmla="*/ 91537 h 114730"/>
                <a:gd name="connsiteX8" fmla="*/ 23193 w 114730"/>
                <a:gd name="connsiteY8" fmla="*/ 57365 h 114730"/>
                <a:gd name="connsiteX9" fmla="*/ 57365 w 114730"/>
                <a:gd name="connsiteY9" fmla="*/ 23193 h 11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730" h="114730">
                  <a:moveTo>
                    <a:pt x="57365" y="114730"/>
                  </a:moveTo>
                  <a:cubicBezTo>
                    <a:pt x="88985" y="114730"/>
                    <a:pt x="114730" y="88985"/>
                    <a:pt x="114730" y="57365"/>
                  </a:cubicBezTo>
                  <a:cubicBezTo>
                    <a:pt x="114730" y="25745"/>
                    <a:pt x="88985" y="0"/>
                    <a:pt x="57365" y="0"/>
                  </a:cubicBezTo>
                  <a:cubicBezTo>
                    <a:pt x="25745" y="0"/>
                    <a:pt x="0" y="25745"/>
                    <a:pt x="0" y="57365"/>
                  </a:cubicBezTo>
                  <a:cubicBezTo>
                    <a:pt x="0" y="88985"/>
                    <a:pt x="25745" y="114730"/>
                    <a:pt x="57365" y="114730"/>
                  </a:cubicBezTo>
                  <a:close/>
                  <a:moveTo>
                    <a:pt x="57365" y="23193"/>
                  </a:moveTo>
                  <a:cubicBezTo>
                    <a:pt x="76229" y="23193"/>
                    <a:pt x="91537" y="38501"/>
                    <a:pt x="91537" y="57365"/>
                  </a:cubicBezTo>
                  <a:cubicBezTo>
                    <a:pt x="91537" y="76229"/>
                    <a:pt x="76229" y="91537"/>
                    <a:pt x="57365" y="91537"/>
                  </a:cubicBezTo>
                  <a:cubicBezTo>
                    <a:pt x="38501" y="91537"/>
                    <a:pt x="23193" y="76229"/>
                    <a:pt x="23193" y="57365"/>
                  </a:cubicBezTo>
                  <a:cubicBezTo>
                    <a:pt x="23193" y="38501"/>
                    <a:pt x="38578" y="23193"/>
                    <a:pt x="57365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4" name="Frihandsfigur: Form 73">
              <a:extLst>
                <a:ext uri="{FF2B5EF4-FFF2-40B4-BE49-F238E27FC236}">
                  <a16:creationId xmlns:a16="http://schemas.microsoft.com/office/drawing/2014/main" id="{4E838BA1-1DB1-4A57-BB54-6E701F777654}"/>
                </a:ext>
              </a:extLst>
            </p:cNvPr>
            <p:cNvSpPr/>
            <p:nvPr/>
          </p:nvSpPr>
          <p:spPr>
            <a:xfrm>
              <a:off x="3697324" y="708799"/>
              <a:ext cx="239847" cy="83496"/>
            </a:xfrm>
            <a:custGeom>
              <a:avLst/>
              <a:gdLst>
                <a:gd name="connsiteX0" fmla="*/ 74851 w 239847"/>
                <a:gd name="connsiteY0" fmla="*/ 0 h 83496"/>
                <a:gd name="connsiteX1" fmla="*/ 14 w 239847"/>
                <a:gd name="connsiteY1" fmla="*/ 71281 h 83496"/>
                <a:gd name="connsiteX2" fmla="*/ 10992 w 239847"/>
                <a:gd name="connsiteY2" fmla="*/ 83419 h 83496"/>
                <a:gd name="connsiteX3" fmla="*/ 23130 w 239847"/>
                <a:gd name="connsiteY3" fmla="*/ 72441 h 83496"/>
                <a:gd name="connsiteX4" fmla="*/ 74851 w 239847"/>
                <a:gd name="connsiteY4" fmla="*/ 23271 h 83496"/>
                <a:gd name="connsiteX5" fmla="*/ 164919 w 239847"/>
                <a:gd name="connsiteY5" fmla="*/ 23271 h 83496"/>
                <a:gd name="connsiteX6" fmla="*/ 216640 w 239847"/>
                <a:gd name="connsiteY6" fmla="*/ 72441 h 83496"/>
                <a:gd name="connsiteX7" fmla="*/ 228237 w 239847"/>
                <a:gd name="connsiteY7" fmla="*/ 83496 h 83496"/>
                <a:gd name="connsiteX8" fmla="*/ 228855 w 239847"/>
                <a:gd name="connsiteY8" fmla="*/ 83496 h 83496"/>
                <a:gd name="connsiteX9" fmla="*/ 239834 w 239847"/>
                <a:gd name="connsiteY9" fmla="*/ 71358 h 83496"/>
                <a:gd name="connsiteX10" fmla="*/ 164996 w 239847"/>
                <a:gd name="connsiteY10" fmla="*/ 77 h 83496"/>
                <a:gd name="connsiteX11" fmla="*/ 74851 w 239847"/>
                <a:gd name="connsiteY11" fmla="*/ 77 h 8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847" h="83496">
                  <a:moveTo>
                    <a:pt x="74851" y="0"/>
                  </a:moveTo>
                  <a:cubicBezTo>
                    <a:pt x="34881" y="0"/>
                    <a:pt x="1947" y="31311"/>
                    <a:pt x="14" y="71281"/>
                  </a:cubicBezTo>
                  <a:cubicBezTo>
                    <a:pt x="-295" y="77698"/>
                    <a:pt x="4652" y="83110"/>
                    <a:pt x="10992" y="83419"/>
                  </a:cubicBezTo>
                  <a:cubicBezTo>
                    <a:pt x="17332" y="83883"/>
                    <a:pt x="22821" y="78780"/>
                    <a:pt x="23130" y="72441"/>
                  </a:cubicBezTo>
                  <a:cubicBezTo>
                    <a:pt x="24522" y="44841"/>
                    <a:pt x="47174" y="23271"/>
                    <a:pt x="74851" y="23271"/>
                  </a:cubicBezTo>
                  <a:lnTo>
                    <a:pt x="164919" y="23271"/>
                  </a:lnTo>
                  <a:cubicBezTo>
                    <a:pt x="192519" y="23271"/>
                    <a:pt x="215249" y="44918"/>
                    <a:pt x="216640" y="72441"/>
                  </a:cubicBezTo>
                  <a:cubicBezTo>
                    <a:pt x="216949" y="78626"/>
                    <a:pt x="222052" y="83496"/>
                    <a:pt x="228237" y="83496"/>
                  </a:cubicBezTo>
                  <a:cubicBezTo>
                    <a:pt x="228469" y="83496"/>
                    <a:pt x="228623" y="83496"/>
                    <a:pt x="228855" y="83496"/>
                  </a:cubicBezTo>
                  <a:cubicBezTo>
                    <a:pt x="235272" y="83187"/>
                    <a:pt x="240143" y="77698"/>
                    <a:pt x="239834" y="71358"/>
                  </a:cubicBezTo>
                  <a:cubicBezTo>
                    <a:pt x="237824" y="31388"/>
                    <a:pt x="204966" y="77"/>
                    <a:pt x="164996" y="77"/>
                  </a:cubicBezTo>
                  <a:lnTo>
                    <a:pt x="74851" y="77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5" name="Frihandsfigur: Form 74">
              <a:extLst>
                <a:ext uri="{FF2B5EF4-FFF2-40B4-BE49-F238E27FC236}">
                  <a16:creationId xmlns:a16="http://schemas.microsoft.com/office/drawing/2014/main" id="{B3FC0287-E94D-4FBD-95C8-AF2B2EE1AF1E}"/>
                </a:ext>
              </a:extLst>
            </p:cNvPr>
            <p:cNvSpPr/>
            <p:nvPr/>
          </p:nvSpPr>
          <p:spPr>
            <a:xfrm>
              <a:off x="3581370" y="298353"/>
              <a:ext cx="114730" cy="114730"/>
            </a:xfrm>
            <a:custGeom>
              <a:avLst/>
              <a:gdLst>
                <a:gd name="connsiteX0" fmla="*/ 57365 w 114730"/>
                <a:gd name="connsiteY0" fmla="*/ 114730 h 114730"/>
                <a:gd name="connsiteX1" fmla="*/ 114730 w 114730"/>
                <a:gd name="connsiteY1" fmla="*/ 57365 h 114730"/>
                <a:gd name="connsiteX2" fmla="*/ 57365 w 114730"/>
                <a:gd name="connsiteY2" fmla="*/ 0 h 114730"/>
                <a:gd name="connsiteX3" fmla="*/ 0 w 114730"/>
                <a:gd name="connsiteY3" fmla="*/ 57365 h 114730"/>
                <a:gd name="connsiteX4" fmla="*/ 57365 w 114730"/>
                <a:gd name="connsiteY4" fmla="*/ 114730 h 114730"/>
                <a:gd name="connsiteX5" fmla="*/ 57365 w 114730"/>
                <a:gd name="connsiteY5" fmla="*/ 23193 h 114730"/>
                <a:gd name="connsiteX6" fmla="*/ 91537 w 114730"/>
                <a:gd name="connsiteY6" fmla="*/ 57365 h 114730"/>
                <a:gd name="connsiteX7" fmla="*/ 57365 w 114730"/>
                <a:gd name="connsiteY7" fmla="*/ 91537 h 114730"/>
                <a:gd name="connsiteX8" fmla="*/ 23193 w 114730"/>
                <a:gd name="connsiteY8" fmla="*/ 57365 h 114730"/>
                <a:gd name="connsiteX9" fmla="*/ 57365 w 114730"/>
                <a:gd name="connsiteY9" fmla="*/ 23193 h 11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730" h="114730">
                  <a:moveTo>
                    <a:pt x="57365" y="114730"/>
                  </a:moveTo>
                  <a:cubicBezTo>
                    <a:pt x="88985" y="114730"/>
                    <a:pt x="114730" y="88985"/>
                    <a:pt x="114730" y="57365"/>
                  </a:cubicBezTo>
                  <a:cubicBezTo>
                    <a:pt x="114730" y="25745"/>
                    <a:pt x="88985" y="0"/>
                    <a:pt x="57365" y="0"/>
                  </a:cubicBezTo>
                  <a:cubicBezTo>
                    <a:pt x="25745" y="0"/>
                    <a:pt x="0" y="25745"/>
                    <a:pt x="0" y="57365"/>
                  </a:cubicBezTo>
                  <a:cubicBezTo>
                    <a:pt x="0" y="88985"/>
                    <a:pt x="25745" y="114730"/>
                    <a:pt x="57365" y="114730"/>
                  </a:cubicBezTo>
                  <a:close/>
                  <a:moveTo>
                    <a:pt x="57365" y="23193"/>
                  </a:moveTo>
                  <a:cubicBezTo>
                    <a:pt x="76229" y="23193"/>
                    <a:pt x="91537" y="38501"/>
                    <a:pt x="91537" y="57365"/>
                  </a:cubicBezTo>
                  <a:cubicBezTo>
                    <a:pt x="91537" y="76229"/>
                    <a:pt x="76229" y="91537"/>
                    <a:pt x="57365" y="91537"/>
                  </a:cubicBezTo>
                  <a:cubicBezTo>
                    <a:pt x="38501" y="91537"/>
                    <a:pt x="23193" y="76229"/>
                    <a:pt x="23193" y="57365"/>
                  </a:cubicBezTo>
                  <a:cubicBezTo>
                    <a:pt x="23193" y="38501"/>
                    <a:pt x="38501" y="23193"/>
                    <a:pt x="57365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6" name="Frihandsfigur: Form 75">
              <a:extLst>
                <a:ext uri="{FF2B5EF4-FFF2-40B4-BE49-F238E27FC236}">
                  <a16:creationId xmlns:a16="http://schemas.microsoft.com/office/drawing/2014/main" id="{105D11CC-9BB5-4955-BA89-DC0D8CD311EE}"/>
                </a:ext>
              </a:extLst>
            </p:cNvPr>
            <p:cNvSpPr/>
            <p:nvPr/>
          </p:nvSpPr>
          <p:spPr>
            <a:xfrm>
              <a:off x="3518881" y="423443"/>
              <a:ext cx="239778" cy="83418"/>
            </a:xfrm>
            <a:custGeom>
              <a:avLst/>
              <a:gdLst>
                <a:gd name="connsiteX0" fmla="*/ 10922 w 239778"/>
                <a:gd name="connsiteY0" fmla="*/ 83342 h 83418"/>
                <a:gd name="connsiteX1" fmla="*/ 23060 w 239778"/>
                <a:gd name="connsiteY1" fmla="*/ 72363 h 83418"/>
                <a:gd name="connsiteX2" fmla="*/ 74781 w 239778"/>
                <a:gd name="connsiteY2" fmla="*/ 23116 h 83418"/>
                <a:gd name="connsiteX3" fmla="*/ 164849 w 239778"/>
                <a:gd name="connsiteY3" fmla="*/ 23116 h 83418"/>
                <a:gd name="connsiteX4" fmla="*/ 216571 w 239778"/>
                <a:gd name="connsiteY4" fmla="*/ 72363 h 83418"/>
                <a:gd name="connsiteX5" fmla="*/ 228167 w 239778"/>
                <a:gd name="connsiteY5" fmla="*/ 83419 h 83418"/>
                <a:gd name="connsiteX6" fmla="*/ 228786 w 239778"/>
                <a:gd name="connsiteY6" fmla="*/ 83419 h 83418"/>
                <a:gd name="connsiteX7" fmla="*/ 239764 w 239778"/>
                <a:gd name="connsiteY7" fmla="*/ 71281 h 83418"/>
                <a:gd name="connsiteX8" fmla="*/ 164927 w 239778"/>
                <a:gd name="connsiteY8" fmla="*/ 0 h 83418"/>
                <a:gd name="connsiteX9" fmla="*/ 74859 w 239778"/>
                <a:gd name="connsiteY9" fmla="*/ 0 h 83418"/>
                <a:gd name="connsiteX10" fmla="*/ 22 w 239778"/>
                <a:gd name="connsiteY10" fmla="*/ 71281 h 83418"/>
                <a:gd name="connsiteX11" fmla="*/ 10922 w 239778"/>
                <a:gd name="connsiteY11" fmla="*/ 83342 h 8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778" h="83418">
                  <a:moveTo>
                    <a:pt x="10922" y="83342"/>
                  </a:moveTo>
                  <a:cubicBezTo>
                    <a:pt x="17262" y="83806"/>
                    <a:pt x="22751" y="78703"/>
                    <a:pt x="23060" y="72363"/>
                  </a:cubicBezTo>
                  <a:cubicBezTo>
                    <a:pt x="24452" y="44763"/>
                    <a:pt x="47104" y="23116"/>
                    <a:pt x="74781" y="23116"/>
                  </a:cubicBezTo>
                  <a:lnTo>
                    <a:pt x="164849" y="23116"/>
                  </a:lnTo>
                  <a:cubicBezTo>
                    <a:pt x="192449" y="23116"/>
                    <a:pt x="215179" y="44763"/>
                    <a:pt x="216571" y="72363"/>
                  </a:cubicBezTo>
                  <a:cubicBezTo>
                    <a:pt x="216880" y="78548"/>
                    <a:pt x="221982" y="83419"/>
                    <a:pt x="228167" y="83419"/>
                  </a:cubicBezTo>
                  <a:cubicBezTo>
                    <a:pt x="228399" y="83419"/>
                    <a:pt x="228554" y="83419"/>
                    <a:pt x="228786" y="83419"/>
                  </a:cubicBezTo>
                  <a:cubicBezTo>
                    <a:pt x="235203" y="83110"/>
                    <a:pt x="240073" y="77621"/>
                    <a:pt x="239764" y="71281"/>
                  </a:cubicBezTo>
                  <a:cubicBezTo>
                    <a:pt x="237754" y="31311"/>
                    <a:pt x="204897" y="0"/>
                    <a:pt x="164927" y="0"/>
                  </a:cubicBezTo>
                  <a:lnTo>
                    <a:pt x="74859" y="0"/>
                  </a:lnTo>
                  <a:cubicBezTo>
                    <a:pt x="34889" y="0"/>
                    <a:pt x="1954" y="31311"/>
                    <a:pt x="22" y="71281"/>
                  </a:cubicBezTo>
                  <a:cubicBezTo>
                    <a:pt x="-365" y="77621"/>
                    <a:pt x="4505" y="83032"/>
                    <a:pt x="10922" y="8334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7" name="Frihandsfigur: Form 76">
              <a:extLst>
                <a:ext uri="{FF2B5EF4-FFF2-40B4-BE49-F238E27FC236}">
                  <a16:creationId xmlns:a16="http://schemas.microsoft.com/office/drawing/2014/main" id="{3D94651D-E82D-4B23-93EF-405466823C8C}"/>
                </a:ext>
              </a:extLst>
            </p:cNvPr>
            <p:cNvSpPr/>
            <p:nvPr/>
          </p:nvSpPr>
          <p:spPr>
            <a:xfrm>
              <a:off x="3402936" y="583787"/>
              <a:ext cx="114730" cy="114730"/>
            </a:xfrm>
            <a:custGeom>
              <a:avLst/>
              <a:gdLst>
                <a:gd name="connsiteX0" fmla="*/ 57365 w 114730"/>
                <a:gd name="connsiteY0" fmla="*/ 114730 h 114730"/>
                <a:gd name="connsiteX1" fmla="*/ 114730 w 114730"/>
                <a:gd name="connsiteY1" fmla="*/ 57365 h 114730"/>
                <a:gd name="connsiteX2" fmla="*/ 57365 w 114730"/>
                <a:gd name="connsiteY2" fmla="*/ 0 h 114730"/>
                <a:gd name="connsiteX3" fmla="*/ 0 w 114730"/>
                <a:gd name="connsiteY3" fmla="*/ 57365 h 114730"/>
                <a:gd name="connsiteX4" fmla="*/ 57365 w 114730"/>
                <a:gd name="connsiteY4" fmla="*/ 114730 h 114730"/>
                <a:gd name="connsiteX5" fmla="*/ 57365 w 114730"/>
                <a:gd name="connsiteY5" fmla="*/ 23193 h 114730"/>
                <a:gd name="connsiteX6" fmla="*/ 91537 w 114730"/>
                <a:gd name="connsiteY6" fmla="*/ 57365 h 114730"/>
                <a:gd name="connsiteX7" fmla="*/ 57365 w 114730"/>
                <a:gd name="connsiteY7" fmla="*/ 91537 h 114730"/>
                <a:gd name="connsiteX8" fmla="*/ 23193 w 114730"/>
                <a:gd name="connsiteY8" fmla="*/ 57365 h 114730"/>
                <a:gd name="connsiteX9" fmla="*/ 57365 w 114730"/>
                <a:gd name="connsiteY9" fmla="*/ 23193 h 11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4730" h="114730">
                  <a:moveTo>
                    <a:pt x="57365" y="114730"/>
                  </a:moveTo>
                  <a:cubicBezTo>
                    <a:pt x="88985" y="114730"/>
                    <a:pt x="114730" y="88985"/>
                    <a:pt x="114730" y="57365"/>
                  </a:cubicBezTo>
                  <a:cubicBezTo>
                    <a:pt x="114730" y="25745"/>
                    <a:pt x="88985" y="0"/>
                    <a:pt x="57365" y="0"/>
                  </a:cubicBezTo>
                  <a:cubicBezTo>
                    <a:pt x="25745" y="0"/>
                    <a:pt x="0" y="25745"/>
                    <a:pt x="0" y="57365"/>
                  </a:cubicBezTo>
                  <a:cubicBezTo>
                    <a:pt x="0" y="88985"/>
                    <a:pt x="25667" y="114730"/>
                    <a:pt x="57365" y="114730"/>
                  </a:cubicBezTo>
                  <a:close/>
                  <a:moveTo>
                    <a:pt x="57365" y="23193"/>
                  </a:moveTo>
                  <a:cubicBezTo>
                    <a:pt x="76229" y="23193"/>
                    <a:pt x="91537" y="38501"/>
                    <a:pt x="91537" y="57365"/>
                  </a:cubicBezTo>
                  <a:cubicBezTo>
                    <a:pt x="91537" y="76229"/>
                    <a:pt x="76229" y="91537"/>
                    <a:pt x="57365" y="91537"/>
                  </a:cubicBezTo>
                  <a:cubicBezTo>
                    <a:pt x="38501" y="91537"/>
                    <a:pt x="23193" y="76229"/>
                    <a:pt x="23193" y="57365"/>
                  </a:cubicBezTo>
                  <a:cubicBezTo>
                    <a:pt x="23193" y="38501"/>
                    <a:pt x="38501" y="23193"/>
                    <a:pt x="57365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78" name="Frihandsfigur: Form 77">
              <a:extLst>
                <a:ext uri="{FF2B5EF4-FFF2-40B4-BE49-F238E27FC236}">
                  <a16:creationId xmlns:a16="http://schemas.microsoft.com/office/drawing/2014/main" id="{A381A22B-CDD8-45BD-A07E-B94D1496E608}"/>
                </a:ext>
              </a:extLst>
            </p:cNvPr>
            <p:cNvSpPr/>
            <p:nvPr/>
          </p:nvSpPr>
          <p:spPr>
            <a:xfrm>
              <a:off x="3340438" y="708877"/>
              <a:ext cx="239786" cy="83418"/>
            </a:xfrm>
            <a:custGeom>
              <a:avLst/>
              <a:gdLst>
                <a:gd name="connsiteX0" fmla="*/ 10931 w 239786"/>
                <a:gd name="connsiteY0" fmla="*/ 83342 h 83418"/>
                <a:gd name="connsiteX1" fmla="*/ 23069 w 239786"/>
                <a:gd name="connsiteY1" fmla="*/ 72363 h 83418"/>
                <a:gd name="connsiteX2" fmla="*/ 74790 w 239786"/>
                <a:gd name="connsiteY2" fmla="*/ 23193 h 83418"/>
                <a:gd name="connsiteX3" fmla="*/ 164858 w 239786"/>
                <a:gd name="connsiteY3" fmla="*/ 23193 h 83418"/>
                <a:gd name="connsiteX4" fmla="*/ 216579 w 239786"/>
                <a:gd name="connsiteY4" fmla="*/ 72363 h 83418"/>
                <a:gd name="connsiteX5" fmla="*/ 228176 w 239786"/>
                <a:gd name="connsiteY5" fmla="*/ 83419 h 83418"/>
                <a:gd name="connsiteX6" fmla="*/ 228795 w 239786"/>
                <a:gd name="connsiteY6" fmla="*/ 83419 h 83418"/>
                <a:gd name="connsiteX7" fmla="*/ 239773 w 239786"/>
                <a:gd name="connsiteY7" fmla="*/ 71281 h 83418"/>
                <a:gd name="connsiteX8" fmla="*/ 164935 w 239786"/>
                <a:gd name="connsiteY8" fmla="*/ 0 h 83418"/>
                <a:gd name="connsiteX9" fmla="*/ 74868 w 239786"/>
                <a:gd name="connsiteY9" fmla="*/ 0 h 83418"/>
                <a:gd name="connsiteX10" fmla="*/ 30 w 239786"/>
                <a:gd name="connsiteY10" fmla="*/ 71281 h 83418"/>
                <a:gd name="connsiteX11" fmla="*/ 10931 w 239786"/>
                <a:gd name="connsiteY11" fmla="*/ 83342 h 8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786" h="83418">
                  <a:moveTo>
                    <a:pt x="10931" y="83342"/>
                  </a:moveTo>
                  <a:cubicBezTo>
                    <a:pt x="17271" y="83806"/>
                    <a:pt x="22760" y="78703"/>
                    <a:pt x="23069" y="72363"/>
                  </a:cubicBezTo>
                  <a:cubicBezTo>
                    <a:pt x="24461" y="44763"/>
                    <a:pt x="47113" y="23193"/>
                    <a:pt x="74790" y="23193"/>
                  </a:cubicBezTo>
                  <a:lnTo>
                    <a:pt x="164858" y="23193"/>
                  </a:lnTo>
                  <a:cubicBezTo>
                    <a:pt x="192458" y="23193"/>
                    <a:pt x="215188" y="44841"/>
                    <a:pt x="216579" y="72363"/>
                  </a:cubicBezTo>
                  <a:cubicBezTo>
                    <a:pt x="216889" y="78548"/>
                    <a:pt x="221991" y="83419"/>
                    <a:pt x="228176" y="83419"/>
                  </a:cubicBezTo>
                  <a:cubicBezTo>
                    <a:pt x="228408" y="83419"/>
                    <a:pt x="228563" y="83419"/>
                    <a:pt x="228795" y="83419"/>
                  </a:cubicBezTo>
                  <a:cubicBezTo>
                    <a:pt x="235211" y="83110"/>
                    <a:pt x="240082" y="77621"/>
                    <a:pt x="239773" y="71281"/>
                  </a:cubicBezTo>
                  <a:cubicBezTo>
                    <a:pt x="237763" y="31311"/>
                    <a:pt x="204905" y="0"/>
                    <a:pt x="164935" y="0"/>
                  </a:cubicBezTo>
                  <a:lnTo>
                    <a:pt x="74868" y="0"/>
                  </a:lnTo>
                  <a:cubicBezTo>
                    <a:pt x="34898" y="0"/>
                    <a:pt x="1963" y="31311"/>
                    <a:pt x="30" y="71281"/>
                  </a:cubicBezTo>
                  <a:cubicBezTo>
                    <a:pt x="-434" y="77543"/>
                    <a:pt x="4514" y="83032"/>
                    <a:pt x="10931" y="8334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7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57666" y="1407889"/>
            <a:ext cx="422684" cy="483784"/>
            <a:chOff x="2572457" y="1082677"/>
            <a:chExt cx="490460" cy="561357"/>
          </a:xfrm>
          <a:solidFill>
            <a:schemeClr val="bg1"/>
          </a:solidFill>
        </p:grpSpPr>
        <p:sp>
          <p:nvSpPr>
            <p:cNvPr id="80" name="Frihandsfigur: Form 79">
              <a:extLst>
                <a:ext uri="{FF2B5EF4-FFF2-40B4-BE49-F238E27FC236}">
                  <a16:creationId xmlns:a16="http://schemas.microsoft.com/office/drawing/2014/main" id="{53B8B1E5-66E4-44A0-8DBA-198BB864A1A0}"/>
                </a:ext>
              </a:extLst>
            </p:cNvPr>
            <p:cNvSpPr/>
            <p:nvPr/>
          </p:nvSpPr>
          <p:spPr>
            <a:xfrm>
              <a:off x="2745789" y="1082677"/>
              <a:ext cx="115116" cy="115116"/>
            </a:xfrm>
            <a:custGeom>
              <a:avLst/>
              <a:gdLst>
                <a:gd name="connsiteX0" fmla="*/ 57597 w 115116"/>
                <a:gd name="connsiteY0" fmla="*/ 115117 h 115116"/>
                <a:gd name="connsiteX1" fmla="*/ 115116 w 115116"/>
                <a:gd name="connsiteY1" fmla="*/ 57520 h 115116"/>
                <a:gd name="connsiteX2" fmla="*/ 57597 w 115116"/>
                <a:gd name="connsiteY2" fmla="*/ 0 h 115116"/>
                <a:gd name="connsiteX3" fmla="*/ 0 w 115116"/>
                <a:gd name="connsiteY3" fmla="*/ 57520 h 115116"/>
                <a:gd name="connsiteX4" fmla="*/ 57597 w 115116"/>
                <a:gd name="connsiteY4" fmla="*/ 115117 h 115116"/>
                <a:gd name="connsiteX5" fmla="*/ 57597 w 115116"/>
                <a:gd name="connsiteY5" fmla="*/ 23193 h 115116"/>
                <a:gd name="connsiteX6" fmla="*/ 91923 w 115116"/>
                <a:gd name="connsiteY6" fmla="*/ 57520 h 115116"/>
                <a:gd name="connsiteX7" fmla="*/ 57597 w 115116"/>
                <a:gd name="connsiteY7" fmla="*/ 91923 h 115116"/>
                <a:gd name="connsiteX8" fmla="*/ 23193 w 115116"/>
                <a:gd name="connsiteY8" fmla="*/ 57520 h 115116"/>
                <a:gd name="connsiteX9" fmla="*/ 57597 w 115116"/>
                <a:gd name="connsiteY9" fmla="*/ 23193 h 11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116" h="115116">
                  <a:moveTo>
                    <a:pt x="57597" y="115117"/>
                  </a:moveTo>
                  <a:cubicBezTo>
                    <a:pt x="89295" y="115117"/>
                    <a:pt x="115116" y="89295"/>
                    <a:pt x="115116" y="57520"/>
                  </a:cubicBezTo>
                  <a:cubicBezTo>
                    <a:pt x="115116" y="25822"/>
                    <a:pt x="89295" y="0"/>
                    <a:pt x="57597" y="0"/>
                  </a:cubicBezTo>
                  <a:cubicBezTo>
                    <a:pt x="25822" y="0"/>
                    <a:pt x="0" y="25822"/>
                    <a:pt x="0" y="57520"/>
                  </a:cubicBezTo>
                  <a:cubicBezTo>
                    <a:pt x="77" y="89295"/>
                    <a:pt x="25899" y="115117"/>
                    <a:pt x="57597" y="115117"/>
                  </a:cubicBezTo>
                  <a:close/>
                  <a:moveTo>
                    <a:pt x="57597" y="23193"/>
                  </a:moveTo>
                  <a:cubicBezTo>
                    <a:pt x="76538" y="23193"/>
                    <a:pt x="91923" y="38578"/>
                    <a:pt x="91923" y="57520"/>
                  </a:cubicBezTo>
                  <a:cubicBezTo>
                    <a:pt x="91923" y="76461"/>
                    <a:pt x="76538" y="91923"/>
                    <a:pt x="57597" y="91923"/>
                  </a:cubicBezTo>
                  <a:cubicBezTo>
                    <a:pt x="38656" y="91923"/>
                    <a:pt x="23193" y="76538"/>
                    <a:pt x="23193" y="57520"/>
                  </a:cubicBezTo>
                  <a:cubicBezTo>
                    <a:pt x="23271" y="38578"/>
                    <a:pt x="38656" y="23193"/>
                    <a:pt x="57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1" name="Frihandsfigur: Form 80">
              <a:extLst>
                <a:ext uri="{FF2B5EF4-FFF2-40B4-BE49-F238E27FC236}">
                  <a16:creationId xmlns:a16="http://schemas.microsoft.com/office/drawing/2014/main" id="{400D252A-1D5E-4A21-88E3-E73E2412361F}"/>
                </a:ext>
              </a:extLst>
            </p:cNvPr>
            <p:cNvSpPr/>
            <p:nvPr/>
          </p:nvSpPr>
          <p:spPr>
            <a:xfrm>
              <a:off x="2572457" y="1354858"/>
              <a:ext cx="350287" cy="289176"/>
            </a:xfrm>
            <a:custGeom>
              <a:avLst/>
              <a:gdLst>
                <a:gd name="connsiteX0" fmla="*/ 51953 w 350287"/>
                <a:gd name="connsiteY0" fmla="*/ 2352 h 289176"/>
                <a:gd name="connsiteX1" fmla="*/ 35718 w 350287"/>
                <a:gd name="connsiteY1" fmla="*/ 4594 h 289176"/>
                <a:gd name="connsiteX2" fmla="*/ 0 w 350287"/>
                <a:gd name="connsiteY2" fmla="*/ 111438 h 289176"/>
                <a:gd name="connsiteX3" fmla="*/ 177739 w 350287"/>
                <a:gd name="connsiteY3" fmla="*/ 289177 h 289176"/>
                <a:gd name="connsiteX4" fmla="*/ 349911 w 350287"/>
                <a:gd name="connsiteY4" fmla="*/ 155892 h 289176"/>
                <a:gd name="connsiteX5" fmla="*/ 341562 w 350287"/>
                <a:gd name="connsiteY5" fmla="*/ 141744 h 289176"/>
                <a:gd name="connsiteX6" fmla="*/ 327414 w 350287"/>
                <a:gd name="connsiteY6" fmla="*/ 150094 h 289176"/>
                <a:gd name="connsiteX7" fmla="*/ 177739 w 350287"/>
                <a:gd name="connsiteY7" fmla="*/ 265983 h 289176"/>
                <a:gd name="connsiteX8" fmla="*/ 23193 w 350287"/>
                <a:gd name="connsiteY8" fmla="*/ 111438 h 289176"/>
                <a:gd name="connsiteX9" fmla="*/ 54195 w 350287"/>
                <a:gd name="connsiteY9" fmla="*/ 18587 h 289176"/>
                <a:gd name="connsiteX10" fmla="*/ 51953 w 350287"/>
                <a:gd name="connsiteY10" fmla="*/ 2352 h 28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0287" h="289176">
                  <a:moveTo>
                    <a:pt x="51953" y="2352"/>
                  </a:moveTo>
                  <a:cubicBezTo>
                    <a:pt x="46851" y="-1514"/>
                    <a:pt x="39583" y="-509"/>
                    <a:pt x="35718" y="4594"/>
                  </a:cubicBezTo>
                  <a:cubicBezTo>
                    <a:pt x="12370" y="35596"/>
                    <a:pt x="0" y="72550"/>
                    <a:pt x="0" y="111438"/>
                  </a:cubicBezTo>
                  <a:cubicBezTo>
                    <a:pt x="0" y="209469"/>
                    <a:pt x="79708" y="289177"/>
                    <a:pt x="177739" y="289177"/>
                  </a:cubicBezTo>
                  <a:cubicBezTo>
                    <a:pt x="258838" y="289177"/>
                    <a:pt x="329656" y="234363"/>
                    <a:pt x="349911" y="155892"/>
                  </a:cubicBezTo>
                  <a:cubicBezTo>
                    <a:pt x="351535" y="149707"/>
                    <a:pt x="347747" y="143368"/>
                    <a:pt x="341562" y="141744"/>
                  </a:cubicBezTo>
                  <a:cubicBezTo>
                    <a:pt x="335377" y="140120"/>
                    <a:pt x="329037" y="143909"/>
                    <a:pt x="327414" y="150094"/>
                  </a:cubicBezTo>
                  <a:cubicBezTo>
                    <a:pt x="309864" y="218282"/>
                    <a:pt x="248324" y="265983"/>
                    <a:pt x="177739" y="265983"/>
                  </a:cubicBezTo>
                  <a:cubicBezTo>
                    <a:pt x="92542" y="265983"/>
                    <a:pt x="23193" y="196635"/>
                    <a:pt x="23193" y="111438"/>
                  </a:cubicBezTo>
                  <a:cubicBezTo>
                    <a:pt x="23193" y="77653"/>
                    <a:pt x="33940" y="45491"/>
                    <a:pt x="54195" y="18587"/>
                  </a:cubicBezTo>
                  <a:cubicBezTo>
                    <a:pt x="58061" y="13485"/>
                    <a:pt x="57056" y="6217"/>
                    <a:pt x="51953" y="235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2" name="Frihandsfigur: Form 81">
              <a:extLst>
                <a:ext uri="{FF2B5EF4-FFF2-40B4-BE49-F238E27FC236}">
                  <a16:creationId xmlns:a16="http://schemas.microsoft.com/office/drawing/2014/main" id="{25E0E2F2-7A59-4981-A8A4-0E37CF7A11D1}"/>
                </a:ext>
              </a:extLst>
            </p:cNvPr>
            <p:cNvSpPr/>
            <p:nvPr/>
          </p:nvSpPr>
          <p:spPr>
            <a:xfrm>
              <a:off x="2611201" y="1197657"/>
              <a:ext cx="451716" cy="416303"/>
            </a:xfrm>
            <a:custGeom>
              <a:avLst/>
              <a:gdLst>
                <a:gd name="connsiteX0" fmla="*/ 8725 w 451716"/>
                <a:gd name="connsiteY0" fmla="*/ 79922 h 416303"/>
                <a:gd name="connsiteX1" fmla="*/ 144 w 451716"/>
                <a:gd name="connsiteY1" fmla="*/ 94225 h 416303"/>
                <a:gd name="connsiteX2" fmla="*/ 5169 w 451716"/>
                <a:gd name="connsiteY2" fmla="*/ 110151 h 416303"/>
                <a:gd name="connsiteX3" fmla="*/ 44830 w 451716"/>
                <a:gd name="connsiteY3" fmla="*/ 154373 h 416303"/>
                <a:gd name="connsiteX4" fmla="*/ 61220 w 451716"/>
                <a:gd name="connsiteY4" fmla="*/ 155301 h 416303"/>
                <a:gd name="connsiteX5" fmla="*/ 62148 w 451716"/>
                <a:gd name="connsiteY5" fmla="*/ 138911 h 416303"/>
                <a:gd name="connsiteX6" fmla="*/ 24652 w 451716"/>
                <a:gd name="connsiteY6" fmla="*/ 97085 h 416303"/>
                <a:gd name="connsiteX7" fmla="*/ 122373 w 451716"/>
                <a:gd name="connsiteY7" fmla="*/ 29128 h 416303"/>
                <a:gd name="connsiteX8" fmla="*/ 159405 w 451716"/>
                <a:gd name="connsiteY8" fmla="*/ 29438 h 416303"/>
                <a:gd name="connsiteX9" fmla="*/ 171543 w 451716"/>
                <a:gd name="connsiteY9" fmla="*/ 64382 h 416303"/>
                <a:gd name="connsiteX10" fmla="*/ 133506 w 451716"/>
                <a:gd name="connsiteY10" fmla="*/ 195734 h 416303"/>
                <a:gd name="connsiteX11" fmla="*/ 142397 w 451716"/>
                <a:gd name="connsiteY11" fmla="*/ 244286 h 416303"/>
                <a:gd name="connsiteX12" fmla="*/ 186542 w 451716"/>
                <a:gd name="connsiteY12" fmla="*/ 266320 h 416303"/>
                <a:gd name="connsiteX13" fmla="*/ 318357 w 451716"/>
                <a:gd name="connsiteY13" fmla="*/ 266320 h 416303"/>
                <a:gd name="connsiteX14" fmla="*/ 323537 w 451716"/>
                <a:gd name="connsiteY14" fmla="*/ 269412 h 416303"/>
                <a:gd name="connsiteX15" fmla="*/ 398375 w 451716"/>
                <a:gd name="connsiteY15" fmla="*/ 410119 h 416303"/>
                <a:gd name="connsiteX16" fmla="*/ 405410 w 451716"/>
                <a:gd name="connsiteY16" fmla="*/ 415840 h 416303"/>
                <a:gd name="connsiteX17" fmla="*/ 408580 w 451716"/>
                <a:gd name="connsiteY17" fmla="*/ 416304 h 416303"/>
                <a:gd name="connsiteX18" fmla="*/ 414378 w 451716"/>
                <a:gd name="connsiteY18" fmla="*/ 414757 h 416303"/>
                <a:gd name="connsiteX19" fmla="*/ 445921 w 451716"/>
                <a:gd name="connsiteY19" fmla="*/ 396512 h 416303"/>
                <a:gd name="connsiteX20" fmla="*/ 450173 w 451716"/>
                <a:gd name="connsiteY20" fmla="*/ 380663 h 416303"/>
                <a:gd name="connsiteX21" fmla="*/ 434324 w 451716"/>
                <a:gd name="connsiteY21" fmla="*/ 376411 h 416303"/>
                <a:gd name="connsiteX22" fmla="*/ 413141 w 451716"/>
                <a:gd name="connsiteY22" fmla="*/ 388626 h 416303"/>
                <a:gd name="connsiteX23" fmla="*/ 343947 w 451716"/>
                <a:gd name="connsiteY23" fmla="*/ 258511 h 416303"/>
                <a:gd name="connsiteX24" fmla="*/ 318280 w 451716"/>
                <a:gd name="connsiteY24" fmla="*/ 243126 h 416303"/>
                <a:gd name="connsiteX25" fmla="*/ 186464 w 451716"/>
                <a:gd name="connsiteY25" fmla="*/ 243126 h 416303"/>
                <a:gd name="connsiteX26" fmla="*/ 160874 w 451716"/>
                <a:gd name="connsiteY26" fmla="*/ 230292 h 416303"/>
                <a:gd name="connsiteX27" fmla="*/ 155694 w 451716"/>
                <a:gd name="connsiteY27" fmla="*/ 202074 h 416303"/>
                <a:gd name="connsiteX28" fmla="*/ 193731 w 451716"/>
                <a:gd name="connsiteY28" fmla="*/ 70722 h 416303"/>
                <a:gd name="connsiteX29" fmla="*/ 172857 w 451716"/>
                <a:gd name="connsiteY29" fmla="*/ 10496 h 416303"/>
                <a:gd name="connsiteX30" fmla="*/ 109075 w 451716"/>
                <a:gd name="connsiteY30" fmla="*/ 10032 h 416303"/>
                <a:gd name="connsiteX31" fmla="*/ 8725 w 451716"/>
                <a:gd name="connsiteY31" fmla="*/ 79922 h 416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51716" h="416303">
                  <a:moveTo>
                    <a:pt x="8725" y="79922"/>
                  </a:moveTo>
                  <a:cubicBezTo>
                    <a:pt x="3932" y="83246"/>
                    <a:pt x="839" y="88504"/>
                    <a:pt x="144" y="94225"/>
                  </a:cubicBezTo>
                  <a:cubicBezTo>
                    <a:pt x="-552" y="100023"/>
                    <a:pt x="1304" y="105821"/>
                    <a:pt x="5169" y="110151"/>
                  </a:cubicBezTo>
                  <a:lnTo>
                    <a:pt x="44830" y="154373"/>
                  </a:lnTo>
                  <a:cubicBezTo>
                    <a:pt x="49082" y="159166"/>
                    <a:pt x="56426" y="159553"/>
                    <a:pt x="61220" y="155301"/>
                  </a:cubicBezTo>
                  <a:cubicBezTo>
                    <a:pt x="66013" y="151048"/>
                    <a:pt x="66400" y="143704"/>
                    <a:pt x="62148" y="138911"/>
                  </a:cubicBezTo>
                  <a:lnTo>
                    <a:pt x="24652" y="97085"/>
                  </a:lnTo>
                  <a:lnTo>
                    <a:pt x="122373" y="29128"/>
                  </a:lnTo>
                  <a:cubicBezTo>
                    <a:pt x="136057" y="19619"/>
                    <a:pt x="150437" y="23021"/>
                    <a:pt x="159405" y="29438"/>
                  </a:cubicBezTo>
                  <a:cubicBezTo>
                    <a:pt x="168296" y="35854"/>
                    <a:pt x="176182" y="48379"/>
                    <a:pt x="171543" y="64382"/>
                  </a:cubicBezTo>
                  <a:lnTo>
                    <a:pt x="133506" y="195734"/>
                  </a:lnTo>
                  <a:cubicBezTo>
                    <a:pt x="128635" y="212588"/>
                    <a:pt x="131882" y="230292"/>
                    <a:pt x="142397" y="244286"/>
                  </a:cubicBezTo>
                  <a:cubicBezTo>
                    <a:pt x="152911" y="258279"/>
                    <a:pt x="168992" y="266320"/>
                    <a:pt x="186542" y="266320"/>
                  </a:cubicBezTo>
                  <a:lnTo>
                    <a:pt x="318357" y="266320"/>
                  </a:lnTo>
                  <a:cubicBezTo>
                    <a:pt x="320522" y="266320"/>
                    <a:pt x="322532" y="267479"/>
                    <a:pt x="323537" y="269412"/>
                  </a:cubicBezTo>
                  <a:lnTo>
                    <a:pt x="398375" y="410119"/>
                  </a:lnTo>
                  <a:cubicBezTo>
                    <a:pt x="399844" y="412902"/>
                    <a:pt x="402395" y="414989"/>
                    <a:pt x="405410" y="415840"/>
                  </a:cubicBezTo>
                  <a:cubicBezTo>
                    <a:pt x="406492" y="416149"/>
                    <a:pt x="407497" y="416304"/>
                    <a:pt x="408580" y="416304"/>
                  </a:cubicBezTo>
                  <a:cubicBezTo>
                    <a:pt x="410590" y="416304"/>
                    <a:pt x="412600" y="415762"/>
                    <a:pt x="414378" y="414757"/>
                  </a:cubicBezTo>
                  <a:lnTo>
                    <a:pt x="445921" y="396512"/>
                  </a:lnTo>
                  <a:cubicBezTo>
                    <a:pt x="451487" y="393342"/>
                    <a:pt x="453343" y="386229"/>
                    <a:pt x="450173" y="380663"/>
                  </a:cubicBezTo>
                  <a:cubicBezTo>
                    <a:pt x="447003" y="375097"/>
                    <a:pt x="439891" y="373241"/>
                    <a:pt x="434324" y="376411"/>
                  </a:cubicBezTo>
                  <a:lnTo>
                    <a:pt x="413141" y="388626"/>
                  </a:lnTo>
                  <a:lnTo>
                    <a:pt x="343947" y="258511"/>
                  </a:lnTo>
                  <a:cubicBezTo>
                    <a:pt x="338922" y="249002"/>
                    <a:pt x="329026" y="243126"/>
                    <a:pt x="318280" y="243126"/>
                  </a:cubicBezTo>
                  <a:lnTo>
                    <a:pt x="186464" y="243126"/>
                  </a:lnTo>
                  <a:cubicBezTo>
                    <a:pt x="176259" y="243126"/>
                    <a:pt x="166982" y="238487"/>
                    <a:pt x="160874" y="230292"/>
                  </a:cubicBezTo>
                  <a:cubicBezTo>
                    <a:pt x="154766" y="222175"/>
                    <a:pt x="152911" y="211892"/>
                    <a:pt x="155694" y="202074"/>
                  </a:cubicBezTo>
                  <a:lnTo>
                    <a:pt x="193731" y="70722"/>
                  </a:lnTo>
                  <a:cubicBezTo>
                    <a:pt x="200303" y="47915"/>
                    <a:pt x="192108" y="24258"/>
                    <a:pt x="172857" y="10496"/>
                  </a:cubicBezTo>
                  <a:cubicBezTo>
                    <a:pt x="153607" y="-3342"/>
                    <a:pt x="128558" y="-3497"/>
                    <a:pt x="109075" y="10032"/>
                  </a:cubicBezTo>
                  <a:lnTo>
                    <a:pt x="8725" y="79922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8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4444923" y="707831"/>
            <a:ext cx="480998" cy="472724"/>
            <a:chOff x="4182157" y="270367"/>
            <a:chExt cx="558125" cy="548524"/>
          </a:xfrm>
          <a:solidFill>
            <a:schemeClr val="bg1"/>
          </a:solidFill>
        </p:grpSpPr>
        <p:sp>
          <p:nvSpPr>
            <p:cNvPr id="84" name="Frihandsfigur: Form 83">
              <a:extLst>
                <a:ext uri="{FF2B5EF4-FFF2-40B4-BE49-F238E27FC236}">
                  <a16:creationId xmlns:a16="http://schemas.microsoft.com/office/drawing/2014/main" id="{488CA05E-0D1C-4CEE-8EF4-AE6A2164944E}"/>
                </a:ext>
              </a:extLst>
            </p:cNvPr>
            <p:cNvSpPr/>
            <p:nvPr/>
          </p:nvSpPr>
          <p:spPr>
            <a:xfrm>
              <a:off x="4182157" y="270367"/>
              <a:ext cx="556177" cy="548524"/>
            </a:xfrm>
            <a:custGeom>
              <a:avLst/>
              <a:gdLst>
                <a:gd name="connsiteX0" fmla="*/ 3788 w 556177"/>
                <a:gd name="connsiteY0" fmla="*/ 545122 h 548524"/>
                <a:gd name="connsiteX1" fmla="*/ 11983 w 556177"/>
                <a:gd name="connsiteY1" fmla="*/ 548524 h 548524"/>
                <a:gd name="connsiteX2" fmla="*/ 11983 w 556177"/>
                <a:gd name="connsiteY2" fmla="*/ 548524 h 548524"/>
                <a:gd name="connsiteX3" fmla="*/ 544581 w 556177"/>
                <a:gd name="connsiteY3" fmla="*/ 548215 h 548524"/>
                <a:gd name="connsiteX4" fmla="*/ 556178 w 556177"/>
                <a:gd name="connsiteY4" fmla="*/ 536618 h 548524"/>
                <a:gd name="connsiteX5" fmla="*/ 544581 w 556177"/>
                <a:gd name="connsiteY5" fmla="*/ 525021 h 548524"/>
                <a:gd name="connsiteX6" fmla="*/ 544581 w 556177"/>
                <a:gd name="connsiteY6" fmla="*/ 525021 h 548524"/>
                <a:gd name="connsiteX7" fmla="*/ 430392 w 556177"/>
                <a:gd name="connsiteY7" fmla="*/ 525099 h 548524"/>
                <a:gd name="connsiteX8" fmla="*/ 430315 w 556177"/>
                <a:gd name="connsiteY8" fmla="*/ 394597 h 548524"/>
                <a:gd name="connsiteX9" fmla="*/ 418718 w 556177"/>
                <a:gd name="connsiteY9" fmla="*/ 383000 h 548524"/>
                <a:gd name="connsiteX10" fmla="*/ 418718 w 556177"/>
                <a:gd name="connsiteY10" fmla="*/ 383000 h 548524"/>
                <a:gd name="connsiteX11" fmla="*/ 407121 w 556177"/>
                <a:gd name="connsiteY11" fmla="*/ 394597 h 548524"/>
                <a:gd name="connsiteX12" fmla="*/ 407199 w 556177"/>
                <a:gd name="connsiteY12" fmla="*/ 525099 h 548524"/>
                <a:gd name="connsiteX13" fmla="*/ 291309 w 556177"/>
                <a:gd name="connsiteY13" fmla="*/ 525176 h 548524"/>
                <a:gd name="connsiteX14" fmla="*/ 291154 w 556177"/>
                <a:gd name="connsiteY14" fmla="*/ 313729 h 548524"/>
                <a:gd name="connsiteX15" fmla="*/ 279558 w 556177"/>
                <a:gd name="connsiteY15" fmla="*/ 302133 h 548524"/>
                <a:gd name="connsiteX16" fmla="*/ 279558 w 556177"/>
                <a:gd name="connsiteY16" fmla="*/ 302133 h 548524"/>
                <a:gd name="connsiteX17" fmla="*/ 267961 w 556177"/>
                <a:gd name="connsiteY17" fmla="*/ 313729 h 548524"/>
                <a:gd name="connsiteX18" fmla="*/ 268116 w 556177"/>
                <a:gd name="connsiteY18" fmla="*/ 525176 h 548524"/>
                <a:gd name="connsiteX19" fmla="*/ 152226 w 556177"/>
                <a:gd name="connsiteY19" fmla="*/ 525253 h 548524"/>
                <a:gd name="connsiteX20" fmla="*/ 152226 w 556177"/>
                <a:gd name="connsiteY20" fmla="*/ 474924 h 548524"/>
                <a:gd name="connsiteX21" fmla="*/ 140629 w 556177"/>
                <a:gd name="connsiteY21" fmla="*/ 463327 h 548524"/>
                <a:gd name="connsiteX22" fmla="*/ 140629 w 556177"/>
                <a:gd name="connsiteY22" fmla="*/ 463327 h 548524"/>
                <a:gd name="connsiteX23" fmla="*/ 129033 w 556177"/>
                <a:gd name="connsiteY23" fmla="*/ 474924 h 548524"/>
                <a:gd name="connsiteX24" fmla="*/ 129033 w 556177"/>
                <a:gd name="connsiteY24" fmla="*/ 525253 h 548524"/>
                <a:gd name="connsiteX25" fmla="*/ 23580 w 556177"/>
                <a:gd name="connsiteY25" fmla="*/ 525331 h 548524"/>
                <a:gd name="connsiteX26" fmla="*/ 23502 w 556177"/>
                <a:gd name="connsiteY26" fmla="*/ 441061 h 548524"/>
                <a:gd name="connsiteX27" fmla="*/ 48629 w 556177"/>
                <a:gd name="connsiteY27" fmla="*/ 441061 h 548524"/>
                <a:gd name="connsiteX28" fmla="*/ 60225 w 556177"/>
                <a:gd name="connsiteY28" fmla="*/ 429465 h 548524"/>
                <a:gd name="connsiteX29" fmla="*/ 48629 w 556177"/>
                <a:gd name="connsiteY29" fmla="*/ 417868 h 548524"/>
                <a:gd name="connsiteX30" fmla="*/ 48629 w 556177"/>
                <a:gd name="connsiteY30" fmla="*/ 417868 h 548524"/>
                <a:gd name="connsiteX31" fmla="*/ 23502 w 556177"/>
                <a:gd name="connsiteY31" fmla="*/ 417868 h 548524"/>
                <a:gd name="connsiteX32" fmla="*/ 23425 w 556177"/>
                <a:gd name="connsiteY32" fmla="*/ 335763 h 548524"/>
                <a:gd name="connsiteX33" fmla="*/ 48551 w 556177"/>
                <a:gd name="connsiteY33" fmla="*/ 335763 h 548524"/>
                <a:gd name="connsiteX34" fmla="*/ 60148 w 556177"/>
                <a:gd name="connsiteY34" fmla="*/ 324166 h 548524"/>
                <a:gd name="connsiteX35" fmla="*/ 48551 w 556177"/>
                <a:gd name="connsiteY35" fmla="*/ 312570 h 548524"/>
                <a:gd name="connsiteX36" fmla="*/ 48551 w 556177"/>
                <a:gd name="connsiteY36" fmla="*/ 312570 h 548524"/>
                <a:gd name="connsiteX37" fmla="*/ 23425 w 556177"/>
                <a:gd name="connsiteY37" fmla="*/ 312570 h 548524"/>
                <a:gd name="connsiteX38" fmla="*/ 23348 w 556177"/>
                <a:gd name="connsiteY38" fmla="*/ 230465 h 548524"/>
                <a:gd name="connsiteX39" fmla="*/ 48474 w 556177"/>
                <a:gd name="connsiteY39" fmla="*/ 230465 h 548524"/>
                <a:gd name="connsiteX40" fmla="*/ 60071 w 556177"/>
                <a:gd name="connsiteY40" fmla="*/ 218868 h 548524"/>
                <a:gd name="connsiteX41" fmla="*/ 48474 w 556177"/>
                <a:gd name="connsiteY41" fmla="*/ 207272 h 548524"/>
                <a:gd name="connsiteX42" fmla="*/ 48474 w 556177"/>
                <a:gd name="connsiteY42" fmla="*/ 207272 h 548524"/>
                <a:gd name="connsiteX43" fmla="*/ 23348 w 556177"/>
                <a:gd name="connsiteY43" fmla="*/ 207272 h 548524"/>
                <a:gd name="connsiteX44" fmla="*/ 23271 w 556177"/>
                <a:gd name="connsiteY44" fmla="*/ 125167 h 548524"/>
                <a:gd name="connsiteX45" fmla="*/ 48397 w 556177"/>
                <a:gd name="connsiteY45" fmla="*/ 125167 h 548524"/>
                <a:gd name="connsiteX46" fmla="*/ 59994 w 556177"/>
                <a:gd name="connsiteY46" fmla="*/ 113570 h 548524"/>
                <a:gd name="connsiteX47" fmla="*/ 48397 w 556177"/>
                <a:gd name="connsiteY47" fmla="*/ 101974 h 548524"/>
                <a:gd name="connsiteX48" fmla="*/ 48397 w 556177"/>
                <a:gd name="connsiteY48" fmla="*/ 101974 h 548524"/>
                <a:gd name="connsiteX49" fmla="*/ 23271 w 556177"/>
                <a:gd name="connsiteY49" fmla="*/ 101974 h 548524"/>
                <a:gd name="connsiteX50" fmla="*/ 23193 w 556177"/>
                <a:gd name="connsiteY50" fmla="*/ 11597 h 548524"/>
                <a:gd name="connsiteX51" fmla="*/ 11597 w 556177"/>
                <a:gd name="connsiteY51" fmla="*/ 0 h 548524"/>
                <a:gd name="connsiteX52" fmla="*/ 11597 w 556177"/>
                <a:gd name="connsiteY52" fmla="*/ 0 h 548524"/>
                <a:gd name="connsiteX53" fmla="*/ 0 w 556177"/>
                <a:gd name="connsiteY53" fmla="*/ 11597 h 548524"/>
                <a:gd name="connsiteX54" fmla="*/ 386 w 556177"/>
                <a:gd name="connsiteY54" fmla="*/ 536927 h 548524"/>
                <a:gd name="connsiteX55" fmla="*/ 3788 w 556177"/>
                <a:gd name="connsiteY55" fmla="*/ 545122 h 54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56177" h="548524">
                  <a:moveTo>
                    <a:pt x="3788" y="545122"/>
                  </a:moveTo>
                  <a:cubicBezTo>
                    <a:pt x="5953" y="547287"/>
                    <a:pt x="8891" y="548524"/>
                    <a:pt x="11983" y="548524"/>
                  </a:cubicBezTo>
                  <a:cubicBezTo>
                    <a:pt x="11983" y="548524"/>
                    <a:pt x="11983" y="548524"/>
                    <a:pt x="11983" y="548524"/>
                  </a:cubicBezTo>
                  <a:lnTo>
                    <a:pt x="544581" y="548215"/>
                  </a:lnTo>
                  <a:cubicBezTo>
                    <a:pt x="550998" y="548215"/>
                    <a:pt x="556178" y="543035"/>
                    <a:pt x="556178" y="536618"/>
                  </a:cubicBezTo>
                  <a:cubicBezTo>
                    <a:pt x="556178" y="530201"/>
                    <a:pt x="550998" y="525021"/>
                    <a:pt x="544581" y="525021"/>
                  </a:cubicBezTo>
                  <a:cubicBezTo>
                    <a:pt x="544581" y="525021"/>
                    <a:pt x="544581" y="525021"/>
                    <a:pt x="544581" y="525021"/>
                  </a:cubicBezTo>
                  <a:lnTo>
                    <a:pt x="430392" y="525099"/>
                  </a:lnTo>
                  <a:lnTo>
                    <a:pt x="430315" y="394597"/>
                  </a:lnTo>
                  <a:cubicBezTo>
                    <a:pt x="430315" y="388180"/>
                    <a:pt x="425135" y="383000"/>
                    <a:pt x="418718" y="383000"/>
                  </a:cubicBezTo>
                  <a:cubicBezTo>
                    <a:pt x="418718" y="383000"/>
                    <a:pt x="418718" y="383000"/>
                    <a:pt x="418718" y="383000"/>
                  </a:cubicBezTo>
                  <a:cubicBezTo>
                    <a:pt x="412302" y="383000"/>
                    <a:pt x="407121" y="388180"/>
                    <a:pt x="407121" y="394597"/>
                  </a:cubicBezTo>
                  <a:lnTo>
                    <a:pt x="407199" y="525099"/>
                  </a:lnTo>
                  <a:lnTo>
                    <a:pt x="291309" y="525176"/>
                  </a:lnTo>
                  <a:lnTo>
                    <a:pt x="291154" y="313729"/>
                  </a:lnTo>
                  <a:cubicBezTo>
                    <a:pt x="291154" y="307313"/>
                    <a:pt x="285975" y="302133"/>
                    <a:pt x="279558" y="302133"/>
                  </a:cubicBezTo>
                  <a:cubicBezTo>
                    <a:pt x="279558" y="302133"/>
                    <a:pt x="279558" y="302133"/>
                    <a:pt x="279558" y="302133"/>
                  </a:cubicBezTo>
                  <a:cubicBezTo>
                    <a:pt x="273141" y="302133"/>
                    <a:pt x="267961" y="307313"/>
                    <a:pt x="267961" y="313729"/>
                  </a:cubicBezTo>
                  <a:lnTo>
                    <a:pt x="268116" y="525176"/>
                  </a:lnTo>
                  <a:lnTo>
                    <a:pt x="152226" y="525253"/>
                  </a:lnTo>
                  <a:lnTo>
                    <a:pt x="152226" y="474924"/>
                  </a:lnTo>
                  <a:cubicBezTo>
                    <a:pt x="152226" y="468507"/>
                    <a:pt x="147046" y="463327"/>
                    <a:pt x="140629" y="463327"/>
                  </a:cubicBezTo>
                  <a:cubicBezTo>
                    <a:pt x="140629" y="463327"/>
                    <a:pt x="140629" y="463327"/>
                    <a:pt x="140629" y="463327"/>
                  </a:cubicBezTo>
                  <a:cubicBezTo>
                    <a:pt x="134212" y="463327"/>
                    <a:pt x="129033" y="468507"/>
                    <a:pt x="129033" y="474924"/>
                  </a:cubicBezTo>
                  <a:lnTo>
                    <a:pt x="129033" y="525253"/>
                  </a:lnTo>
                  <a:lnTo>
                    <a:pt x="23580" y="525331"/>
                  </a:lnTo>
                  <a:lnTo>
                    <a:pt x="23502" y="441061"/>
                  </a:lnTo>
                  <a:lnTo>
                    <a:pt x="48629" y="441061"/>
                  </a:lnTo>
                  <a:cubicBezTo>
                    <a:pt x="55046" y="441061"/>
                    <a:pt x="60225" y="435881"/>
                    <a:pt x="60225" y="429465"/>
                  </a:cubicBezTo>
                  <a:cubicBezTo>
                    <a:pt x="60225" y="423048"/>
                    <a:pt x="55046" y="417868"/>
                    <a:pt x="48629" y="417868"/>
                  </a:cubicBezTo>
                  <a:cubicBezTo>
                    <a:pt x="48629" y="417868"/>
                    <a:pt x="48629" y="417868"/>
                    <a:pt x="48629" y="417868"/>
                  </a:cubicBezTo>
                  <a:lnTo>
                    <a:pt x="23502" y="417868"/>
                  </a:lnTo>
                  <a:lnTo>
                    <a:pt x="23425" y="335763"/>
                  </a:lnTo>
                  <a:lnTo>
                    <a:pt x="48551" y="335763"/>
                  </a:lnTo>
                  <a:cubicBezTo>
                    <a:pt x="54968" y="335763"/>
                    <a:pt x="60148" y="330583"/>
                    <a:pt x="60148" y="324166"/>
                  </a:cubicBezTo>
                  <a:cubicBezTo>
                    <a:pt x="60148" y="317750"/>
                    <a:pt x="54968" y="312570"/>
                    <a:pt x="48551" y="312570"/>
                  </a:cubicBezTo>
                  <a:cubicBezTo>
                    <a:pt x="48551" y="312570"/>
                    <a:pt x="48551" y="312570"/>
                    <a:pt x="48551" y="312570"/>
                  </a:cubicBezTo>
                  <a:lnTo>
                    <a:pt x="23425" y="312570"/>
                  </a:lnTo>
                  <a:lnTo>
                    <a:pt x="23348" y="230465"/>
                  </a:lnTo>
                  <a:lnTo>
                    <a:pt x="48474" y="230465"/>
                  </a:lnTo>
                  <a:cubicBezTo>
                    <a:pt x="54891" y="230465"/>
                    <a:pt x="60071" y="225285"/>
                    <a:pt x="60071" y="218868"/>
                  </a:cubicBezTo>
                  <a:cubicBezTo>
                    <a:pt x="60071" y="212452"/>
                    <a:pt x="54891" y="207272"/>
                    <a:pt x="48474" y="207272"/>
                  </a:cubicBezTo>
                  <a:cubicBezTo>
                    <a:pt x="48474" y="207272"/>
                    <a:pt x="48474" y="207272"/>
                    <a:pt x="48474" y="207272"/>
                  </a:cubicBezTo>
                  <a:lnTo>
                    <a:pt x="23348" y="207272"/>
                  </a:lnTo>
                  <a:lnTo>
                    <a:pt x="23271" y="125167"/>
                  </a:lnTo>
                  <a:lnTo>
                    <a:pt x="48397" y="125167"/>
                  </a:lnTo>
                  <a:cubicBezTo>
                    <a:pt x="54813" y="125167"/>
                    <a:pt x="59994" y="119987"/>
                    <a:pt x="59994" y="113570"/>
                  </a:cubicBezTo>
                  <a:cubicBezTo>
                    <a:pt x="59994" y="107154"/>
                    <a:pt x="54813" y="101974"/>
                    <a:pt x="48397" y="101974"/>
                  </a:cubicBezTo>
                  <a:cubicBezTo>
                    <a:pt x="48397" y="101974"/>
                    <a:pt x="48397" y="101974"/>
                    <a:pt x="48397" y="101974"/>
                  </a:cubicBezTo>
                  <a:lnTo>
                    <a:pt x="23271" y="101974"/>
                  </a:ln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11597" y="0"/>
                    <a:pt x="11597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386" y="536927"/>
                  </a:lnTo>
                  <a:cubicBezTo>
                    <a:pt x="386" y="540020"/>
                    <a:pt x="1623" y="542958"/>
                    <a:pt x="3788" y="54512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5" name="Frihandsfigur: Form 84">
              <a:extLst>
                <a:ext uri="{FF2B5EF4-FFF2-40B4-BE49-F238E27FC236}">
                  <a16:creationId xmlns:a16="http://schemas.microsoft.com/office/drawing/2014/main" id="{FCE47BB1-D4EF-45A4-82CA-F09D48F6F635}"/>
                </a:ext>
              </a:extLst>
            </p:cNvPr>
            <p:cNvSpPr/>
            <p:nvPr/>
          </p:nvSpPr>
          <p:spPr>
            <a:xfrm>
              <a:off x="4280188" y="316739"/>
              <a:ext cx="460094" cy="384793"/>
            </a:xfrm>
            <a:custGeom>
              <a:avLst/>
              <a:gdLst>
                <a:gd name="connsiteX0" fmla="*/ 42521 w 460094"/>
                <a:gd name="connsiteY0" fmla="*/ 384793 h 384793"/>
                <a:gd name="connsiteX1" fmla="*/ 42521 w 460094"/>
                <a:gd name="connsiteY1" fmla="*/ 384793 h 384793"/>
                <a:gd name="connsiteX2" fmla="*/ 72673 w 460094"/>
                <a:gd name="connsiteY2" fmla="*/ 372346 h 384793"/>
                <a:gd name="connsiteX3" fmla="*/ 85120 w 460094"/>
                <a:gd name="connsiteY3" fmla="*/ 342272 h 384793"/>
                <a:gd name="connsiteX4" fmla="*/ 77853 w 460094"/>
                <a:gd name="connsiteY4" fmla="*/ 318537 h 384793"/>
                <a:gd name="connsiteX5" fmla="*/ 162586 w 460094"/>
                <a:gd name="connsiteY5" fmla="*/ 218574 h 384793"/>
                <a:gd name="connsiteX6" fmla="*/ 180135 w 460094"/>
                <a:gd name="connsiteY6" fmla="*/ 222439 h 384793"/>
                <a:gd name="connsiteX7" fmla="*/ 180135 w 460094"/>
                <a:gd name="connsiteY7" fmla="*/ 222439 h 384793"/>
                <a:gd name="connsiteX8" fmla="*/ 209514 w 460094"/>
                <a:gd name="connsiteY8" fmla="*/ 210611 h 384793"/>
                <a:gd name="connsiteX9" fmla="*/ 279635 w 460094"/>
                <a:gd name="connsiteY9" fmla="*/ 251740 h 384793"/>
                <a:gd name="connsiteX10" fmla="*/ 278089 w 460094"/>
                <a:gd name="connsiteY10" fmla="*/ 262409 h 384793"/>
                <a:gd name="connsiteX11" fmla="*/ 320610 w 460094"/>
                <a:gd name="connsiteY11" fmla="*/ 304931 h 384793"/>
                <a:gd name="connsiteX12" fmla="*/ 320610 w 460094"/>
                <a:gd name="connsiteY12" fmla="*/ 304931 h 384793"/>
                <a:gd name="connsiteX13" fmla="*/ 363131 w 460094"/>
                <a:gd name="connsiteY13" fmla="*/ 262332 h 384793"/>
                <a:gd name="connsiteX14" fmla="*/ 350684 w 460094"/>
                <a:gd name="connsiteY14" fmla="*/ 232258 h 384793"/>
                <a:gd name="connsiteX15" fmla="*/ 349756 w 460094"/>
                <a:gd name="connsiteY15" fmla="*/ 231485 h 384793"/>
                <a:gd name="connsiteX16" fmla="*/ 430160 w 460094"/>
                <a:gd name="connsiteY16" fmla="*/ 42304 h 384793"/>
                <a:gd name="connsiteX17" fmla="*/ 437505 w 460094"/>
                <a:gd name="connsiteY17" fmla="*/ 63487 h 384793"/>
                <a:gd name="connsiteX18" fmla="*/ 448483 w 460094"/>
                <a:gd name="connsiteY18" fmla="*/ 71296 h 384793"/>
                <a:gd name="connsiteX19" fmla="*/ 452271 w 460094"/>
                <a:gd name="connsiteY19" fmla="*/ 70677 h 384793"/>
                <a:gd name="connsiteX20" fmla="*/ 459461 w 460094"/>
                <a:gd name="connsiteY20" fmla="*/ 55911 h 384793"/>
                <a:gd name="connsiteX21" fmla="*/ 442839 w 460094"/>
                <a:gd name="connsiteY21" fmla="*/ 7823 h 384793"/>
                <a:gd name="connsiteX22" fmla="*/ 428073 w 460094"/>
                <a:gd name="connsiteY22" fmla="*/ 633 h 384793"/>
                <a:gd name="connsiteX23" fmla="*/ 380681 w 460094"/>
                <a:gd name="connsiteY23" fmla="*/ 17023 h 384793"/>
                <a:gd name="connsiteX24" fmla="*/ 373491 w 460094"/>
                <a:gd name="connsiteY24" fmla="*/ 31790 h 384793"/>
                <a:gd name="connsiteX25" fmla="*/ 388257 w 460094"/>
                <a:gd name="connsiteY25" fmla="*/ 38980 h 384793"/>
                <a:gd name="connsiteX26" fmla="*/ 409518 w 460094"/>
                <a:gd name="connsiteY26" fmla="*/ 31635 h 384793"/>
                <a:gd name="connsiteX27" fmla="*/ 329114 w 460094"/>
                <a:gd name="connsiteY27" fmla="*/ 220739 h 384793"/>
                <a:gd name="connsiteX28" fmla="*/ 320610 w 460094"/>
                <a:gd name="connsiteY28" fmla="*/ 219888 h 384793"/>
                <a:gd name="connsiteX29" fmla="*/ 320610 w 460094"/>
                <a:gd name="connsiteY29" fmla="*/ 219888 h 384793"/>
                <a:gd name="connsiteX30" fmla="*/ 291232 w 460094"/>
                <a:gd name="connsiteY30" fmla="*/ 231717 h 384793"/>
                <a:gd name="connsiteX31" fmla="*/ 221110 w 460094"/>
                <a:gd name="connsiteY31" fmla="*/ 190587 h 384793"/>
                <a:gd name="connsiteX32" fmla="*/ 222657 w 460094"/>
                <a:gd name="connsiteY32" fmla="*/ 179918 h 384793"/>
                <a:gd name="connsiteX33" fmla="*/ 210210 w 460094"/>
                <a:gd name="connsiteY33" fmla="*/ 149844 h 384793"/>
                <a:gd name="connsiteX34" fmla="*/ 180135 w 460094"/>
                <a:gd name="connsiteY34" fmla="*/ 137397 h 384793"/>
                <a:gd name="connsiteX35" fmla="*/ 180135 w 460094"/>
                <a:gd name="connsiteY35" fmla="*/ 137397 h 384793"/>
                <a:gd name="connsiteX36" fmla="*/ 137614 w 460094"/>
                <a:gd name="connsiteY36" fmla="*/ 179996 h 384793"/>
                <a:gd name="connsiteX37" fmla="*/ 144881 w 460094"/>
                <a:gd name="connsiteY37" fmla="*/ 203730 h 384793"/>
                <a:gd name="connsiteX38" fmla="*/ 60071 w 460094"/>
                <a:gd name="connsiteY38" fmla="*/ 303616 h 384793"/>
                <a:gd name="connsiteX39" fmla="*/ 42521 w 460094"/>
                <a:gd name="connsiteY39" fmla="*/ 299751 h 384793"/>
                <a:gd name="connsiteX40" fmla="*/ 42521 w 460094"/>
                <a:gd name="connsiteY40" fmla="*/ 299751 h 384793"/>
                <a:gd name="connsiteX41" fmla="*/ 0 w 460094"/>
                <a:gd name="connsiteY41" fmla="*/ 342349 h 384793"/>
                <a:gd name="connsiteX42" fmla="*/ 12447 w 460094"/>
                <a:gd name="connsiteY42" fmla="*/ 372423 h 384793"/>
                <a:gd name="connsiteX43" fmla="*/ 42521 w 460094"/>
                <a:gd name="connsiteY43" fmla="*/ 384793 h 384793"/>
                <a:gd name="connsiteX44" fmla="*/ 320610 w 460094"/>
                <a:gd name="connsiteY44" fmla="*/ 243082 h 384793"/>
                <a:gd name="connsiteX45" fmla="*/ 320610 w 460094"/>
                <a:gd name="connsiteY45" fmla="*/ 243082 h 384793"/>
                <a:gd name="connsiteX46" fmla="*/ 334294 w 460094"/>
                <a:gd name="connsiteY46" fmla="*/ 248725 h 384793"/>
                <a:gd name="connsiteX47" fmla="*/ 339938 w 460094"/>
                <a:gd name="connsiteY47" fmla="*/ 262409 h 384793"/>
                <a:gd name="connsiteX48" fmla="*/ 339938 w 460094"/>
                <a:gd name="connsiteY48" fmla="*/ 262409 h 384793"/>
                <a:gd name="connsiteX49" fmla="*/ 320610 w 460094"/>
                <a:gd name="connsiteY49" fmla="*/ 281815 h 384793"/>
                <a:gd name="connsiteX50" fmla="*/ 320610 w 460094"/>
                <a:gd name="connsiteY50" fmla="*/ 281815 h 384793"/>
                <a:gd name="connsiteX51" fmla="*/ 301282 w 460094"/>
                <a:gd name="connsiteY51" fmla="*/ 262487 h 384793"/>
                <a:gd name="connsiteX52" fmla="*/ 320610 w 460094"/>
                <a:gd name="connsiteY52" fmla="*/ 243082 h 384793"/>
                <a:gd name="connsiteX53" fmla="*/ 180058 w 460094"/>
                <a:gd name="connsiteY53" fmla="*/ 160590 h 384793"/>
                <a:gd name="connsiteX54" fmla="*/ 180058 w 460094"/>
                <a:gd name="connsiteY54" fmla="*/ 160590 h 384793"/>
                <a:gd name="connsiteX55" fmla="*/ 193742 w 460094"/>
                <a:gd name="connsiteY55" fmla="*/ 166234 h 384793"/>
                <a:gd name="connsiteX56" fmla="*/ 199386 w 460094"/>
                <a:gd name="connsiteY56" fmla="*/ 179918 h 384793"/>
                <a:gd name="connsiteX57" fmla="*/ 199386 w 460094"/>
                <a:gd name="connsiteY57" fmla="*/ 179918 h 384793"/>
                <a:gd name="connsiteX58" fmla="*/ 193742 w 460094"/>
                <a:gd name="connsiteY58" fmla="*/ 193602 h 384793"/>
                <a:gd name="connsiteX59" fmla="*/ 180058 w 460094"/>
                <a:gd name="connsiteY59" fmla="*/ 199246 h 384793"/>
                <a:gd name="connsiteX60" fmla="*/ 180058 w 460094"/>
                <a:gd name="connsiteY60" fmla="*/ 199246 h 384793"/>
                <a:gd name="connsiteX61" fmla="*/ 166374 w 460094"/>
                <a:gd name="connsiteY61" fmla="*/ 193602 h 384793"/>
                <a:gd name="connsiteX62" fmla="*/ 160730 w 460094"/>
                <a:gd name="connsiteY62" fmla="*/ 179918 h 384793"/>
                <a:gd name="connsiteX63" fmla="*/ 180058 w 460094"/>
                <a:gd name="connsiteY63" fmla="*/ 160590 h 384793"/>
                <a:gd name="connsiteX64" fmla="*/ 42521 w 460094"/>
                <a:gd name="connsiteY64" fmla="*/ 322944 h 384793"/>
                <a:gd name="connsiteX65" fmla="*/ 42521 w 460094"/>
                <a:gd name="connsiteY65" fmla="*/ 322944 h 384793"/>
                <a:gd name="connsiteX66" fmla="*/ 56206 w 460094"/>
                <a:gd name="connsiteY66" fmla="*/ 328588 h 384793"/>
                <a:gd name="connsiteX67" fmla="*/ 61849 w 460094"/>
                <a:gd name="connsiteY67" fmla="*/ 342272 h 384793"/>
                <a:gd name="connsiteX68" fmla="*/ 61849 w 460094"/>
                <a:gd name="connsiteY68" fmla="*/ 342272 h 384793"/>
                <a:gd name="connsiteX69" fmla="*/ 56206 w 460094"/>
                <a:gd name="connsiteY69" fmla="*/ 355956 h 384793"/>
                <a:gd name="connsiteX70" fmla="*/ 42521 w 460094"/>
                <a:gd name="connsiteY70" fmla="*/ 361600 h 384793"/>
                <a:gd name="connsiteX71" fmla="*/ 42521 w 460094"/>
                <a:gd name="connsiteY71" fmla="*/ 361600 h 384793"/>
                <a:gd name="connsiteX72" fmla="*/ 28837 w 460094"/>
                <a:gd name="connsiteY72" fmla="*/ 355956 h 384793"/>
                <a:gd name="connsiteX73" fmla="*/ 23193 w 460094"/>
                <a:gd name="connsiteY73" fmla="*/ 342272 h 384793"/>
                <a:gd name="connsiteX74" fmla="*/ 42521 w 460094"/>
                <a:gd name="connsiteY74" fmla="*/ 322944 h 384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460094" h="384793">
                  <a:moveTo>
                    <a:pt x="42521" y="384793"/>
                  </a:moveTo>
                  <a:cubicBezTo>
                    <a:pt x="42521" y="384793"/>
                    <a:pt x="42521" y="384793"/>
                    <a:pt x="42521" y="384793"/>
                  </a:cubicBezTo>
                  <a:cubicBezTo>
                    <a:pt x="53886" y="384793"/>
                    <a:pt x="64632" y="380387"/>
                    <a:pt x="72673" y="372346"/>
                  </a:cubicBezTo>
                  <a:cubicBezTo>
                    <a:pt x="80713" y="364306"/>
                    <a:pt x="85120" y="353637"/>
                    <a:pt x="85120" y="342272"/>
                  </a:cubicBezTo>
                  <a:cubicBezTo>
                    <a:pt x="85120" y="333690"/>
                    <a:pt x="82568" y="325495"/>
                    <a:pt x="77853" y="318537"/>
                  </a:cubicBezTo>
                  <a:lnTo>
                    <a:pt x="162586" y="218574"/>
                  </a:lnTo>
                  <a:cubicBezTo>
                    <a:pt x="168075" y="221048"/>
                    <a:pt x="173951" y="222439"/>
                    <a:pt x="180135" y="222439"/>
                  </a:cubicBezTo>
                  <a:cubicBezTo>
                    <a:pt x="180135" y="222439"/>
                    <a:pt x="180135" y="222439"/>
                    <a:pt x="180135" y="222439"/>
                  </a:cubicBezTo>
                  <a:cubicBezTo>
                    <a:pt x="191191" y="222439"/>
                    <a:pt x="201551" y="218187"/>
                    <a:pt x="209514" y="210611"/>
                  </a:cubicBezTo>
                  <a:lnTo>
                    <a:pt x="279635" y="251740"/>
                  </a:lnTo>
                  <a:cubicBezTo>
                    <a:pt x="278707" y="255219"/>
                    <a:pt x="278089" y="258776"/>
                    <a:pt x="278089" y="262409"/>
                  </a:cubicBezTo>
                  <a:cubicBezTo>
                    <a:pt x="278089" y="285835"/>
                    <a:pt x="297185" y="304931"/>
                    <a:pt x="320610" y="304931"/>
                  </a:cubicBezTo>
                  <a:cubicBezTo>
                    <a:pt x="320610" y="304931"/>
                    <a:pt x="320610" y="304931"/>
                    <a:pt x="320610" y="304931"/>
                  </a:cubicBezTo>
                  <a:cubicBezTo>
                    <a:pt x="344113" y="304931"/>
                    <a:pt x="363131" y="285835"/>
                    <a:pt x="363131" y="262332"/>
                  </a:cubicBezTo>
                  <a:cubicBezTo>
                    <a:pt x="363131" y="250967"/>
                    <a:pt x="358725" y="240298"/>
                    <a:pt x="350684" y="232258"/>
                  </a:cubicBezTo>
                  <a:cubicBezTo>
                    <a:pt x="350375" y="231949"/>
                    <a:pt x="349989" y="231717"/>
                    <a:pt x="349756" y="231485"/>
                  </a:cubicBezTo>
                  <a:lnTo>
                    <a:pt x="430160" y="42304"/>
                  </a:lnTo>
                  <a:lnTo>
                    <a:pt x="437505" y="63487"/>
                  </a:lnTo>
                  <a:cubicBezTo>
                    <a:pt x="439128" y="68281"/>
                    <a:pt x="443690" y="71296"/>
                    <a:pt x="448483" y="71296"/>
                  </a:cubicBezTo>
                  <a:cubicBezTo>
                    <a:pt x="449720" y="71296"/>
                    <a:pt x="451034" y="71064"/>
                    <a:pt x="452271" y="70677"/>
                  </a:cubicBezTo>
                  <a:cubicBezTo>
                    <a:pt x="458301" y="68590"/>
                    <a:pt x="461549" y="61941"/>
                    <a:pt x="459461" y="55911"/>
                  </a:cubicBezTo>
                  <a:lnTo>
                    <a:pt x="442839" y="7823"/>
                  </a:lnTo>
                  <a:cubicBezTo>
                    <a:pt x="440752" y="1793"/>
                    <a:pt x="434103" y="-1454"/>
                    <a:pt x="428073" y="633"/>
                  </a:cubicBezTo>
                  <a:lnTo>
                    <a:pt x="380681" y="17023"/>
                  </a:lnTo>
                  <a:cubicBezTo>
                    <a:pt x="374651" y="19111"/>
                    <a:pt x="371404" y="25759"/>
                    <a:pt x="373491" y="31790"/>
                  </a:cubicBezTo>
                  <a:cubicBezTo>
                    <a:pt x="375579" y="37820"/>
                    <a:pt x="382227" y="41067"/>
                    <a:pt x="388257" y="38980"/>
                  </a:cubicBezTo>
                  <a:lnTo>
                    <a:pt x="409518" y="31635"/>
                  </a:lnTo>
                  <a:lnTo>
                    <a:pt x="329114" y="220739"/>
                  </a:lnTo>
                  <a:cubicBezTo>
                    <a:pt x="326331" y="220197"/>
                    <a:pt x="323470" y="219888"/>
                    <a:pt x="320610" y="219888"/>
                  </a:cubicBezTo>
                  <a:cubicBezTo>
                    <a:pt x="320610" y="219888"/>
                    <a:pt x="320610" y="219888"/>
                    <a:pt x="320610" y="219888"/>
                  </a:cubicBezTo>
                  <a:cubicBezTo>
                    <a:pt x="309554" y="219888"/>
                    <a:pt x="299195" y="224140"/>
                    <a:pt x="291232" y="231717"/>
                  </a:cubicBezTo>
                  <a:lnTo>
                    <a:pt x="221110" y="190587"/>
                  </a:lnTo>
                  <a:cubicBezTo>
                    <a:pt x="222038" y="187108"/>
                    <a:pt x="222657" y="183552"/>
                    <a:pt x="222657" y="179918"/>
                  </a:cubicBezTo>
                  <a:cubicBezTo>
                    <a:pt x="222657" y="168553"/>
                    <a:pt x="218250" y="157884"/>
                    <a:pt x="210210" y="149844"/>
                  </a:cubicBezTo>
                  <a:cubicBezTo>
                    <a:pt x="202169" y="141804"/>
                    <a:pt x="191500" y="137397"/>
                    <a:pt x="180135" y="137397"/>
                  </a:cubicBezTo>
                  <a:cubicBezTo>
                    <a:pt x="180135" y="137397"/>
                    <a:pt x="180135" y="137397"/>
                    <a:pt x="180135" y="137397"/>
                  </a:cubicBezTo>
                  <a:cubicBezTo>
                    <a:pt x="156710" y="137397"/>
                    <a:pt x="137614" y="156493"/>
                    <a:pt x="137614" y="179996"/>
                  </a:cubicBezTo>
                  <a:cubicBezTo>
                    <a:pt x="137614" y="188577"/>
                    <a:pt x="140166" y="196772"/>
                    <a:pt x="144881" y="203730"/>
                  </a:cubicBezTo>
                  <a:lnTo>
                    <a:pt x="60071" y="303616"/>
                  </a:lnTo>
                  <a:cubicBezTo>
                    <a:pt x="54582" y="301142"/>
                    <a:pt x="48706" y="299751"/>
                    <a:pt x="42521" y="299751"/>
                  </a:cubicBezTo>
                  <a:cubicBezTo>
                    <a:pt x="42521" y="299751"/>
                    <a:pt x="42521" y="299751"/>
                    <a:pt x="42521" y="299751"/>
                  </a:cubicBezTo>
                  <a:cubicBezTo>
                    <a:pt x="19019" y="299751"/>
                    <a:pt x="0" y="318847"/>
                    <a:pt x="0" y="342349"/>
                  </a:cubicBezTo>
                  <a:cubicBezTo>
                    <a:pt x="0" y="353714"/>
                    <a:pt x="4407" y="364383"/>
                    <a:pt x="12447" y="372423"/>
                  </a:cubicBezTo>
                  <a:cubicBezTo>
                    <a:pt x="20488" y="380387"/>
                    <a:pt x="31156" y="384793"/>
                    <a:pt x="42521" y="384793"/>
                  </a:cubicBezTo>
                  <a:close/>
                  <a:moveTo>
                    <a:pt x="320610" y="243082"/>
                  </a:moveTo>
                  <a:cubicBezTo>
                    <a:pt x="320610" y="243082"/>
                    <a:pt x="320610" y="243082"/>
                    <a:pt x="320610" y="243082"/>
                  </a:cubicBezTo>
                  <a:cubicBezTo>
                    <a:pt x="325790" y="243082"/>
                    <a:pt x="330661" y="245092"/>
                    <a:pt x="334294" y="248725"/>
                  </a:cubicBezTo>
                  <a:cubicBezTo>
                    <a:pt x="337928" y="252359"/>
                    <a:pt x="339938" y="257230"/>
                    <a:pt x="339938" y="262409"/>
                  </a:cubicBezTo>
                  <a:cubicBezTo>
                    <a:pt x="339938" y="262409"/>
                    <a:pt x="339938" y="262409"/>
                    <a:pt x="339938" y="262409"/>
                  </a:cubicBezTo>
                  <a:cubicBezTo>
                    <a:pt x="339938" y="273078"/>
                    <a:pt x="331279" y="281737"/>
                    <a:pt x="320610" y="281815"/>
                  </a:cubicBezTo>
                  <a:cubicBezTo>
                    <a:pt x="320610" y="281815"/>
                    <a:pt x="320610" y="281815"/>
                    <a:pt x="320610" y="281815"/>
                  </a:cubicBezTo>
                  <a:cubicBezTo>
                    <a:pt x="309941" y="281815"/>
                    <a:pt x="301282" y="273156"/>
                    <a:pt x="301282" y="262487"/>
                  </a:cubicBezTo>
                  <a:cubicBezTo>
                    <a:pt x="301282" y="251740"/>
                    <a:pt x="309941" y="243082"/>
                    <a:pt x="320610" y="243082"/>
                  </a:cubicBezTo>
                  <a:close/>
                  <a:moveTo>
                    <a:pt x="180058" y="160590"/>
                  </a:moveTo>
                  <a:cubicBezTo>
                    <a:pt x="180058" y="160590"/>
                    <a:pt x="180058" y="160590"/>
                    <a:pt x="180058" y="160590"/>
                  </a:cubicBezTo>
                  <a:cubicBezTo>
                    <a:pt x="185238" y="160590"/>
                    <a:pt x="190108" y="162600"/>
                    <a:pt x="193742" y="166234"/>
                  </a:cubicBezTo>
                  <a:cubicBezTo>
                    <a:pt x="197376" y="169868"/>
                    <a:pt x="199386" y="174738"/>
                    <a:pt x="199386" y="179918"/>
                  </a:cubicBezTo>
                  <a:cubicBezTo>
                    <a:pt x="199386" y="179918"/>
                    <a:pt x="199386" y="179918"/>
                    <a:pt x="199386" y="179918"/>
                  </a:cubicBezTo>
                  <a:cubicBezTo>
                    <a:pt x="199386" y="185098"/>
                    <a:pt x="197376" y="189969"/>
                    <a:pt x="193742" y="193602"/>
                  </a:cubicBezTo>
                  <a:cubicBezTo>
                    <a:pt x="190108" y="197236"/>
                    <a:pt x="185238" y="199246"/>
                    <a:pt x="180058" y="199246"/>
                  </a:cubicBezTo>
                  <a:cubicBezTo>
                    <a:pt x="180058" y="199246"/>
                    <a:pt x="180058" y="199246"/>
                    <a:pt x="180058" y="199246"/>
                  </a:cubicBezTo>
                  <a:cubicBezTo>
                    <a:pt x="174878" y="199246"/>
                    <a:pt x="170008" y="197236"/>
                    <a:pt x="166374" y="193602"/>
                  </a:cubicBezTo>
                  <a:cubicBezTo>
                    <a:pt x="162740" y="189969"/>
                    <a:pt x="160730" y="185098"/>
                    <a:pt x="160730" y="179918"/>
                  </a:cubicBezTo>
                  <a:cubicBezTo>
                    <a:pt x="160730" y="169249"/>
                    <a:pt x="169389" y="160590"/>
                    <a:pt x="180058" y="160590"/>
                  </a:cubicBezTo>
                  <a:close/>
                  <a:moveTo>
                    <a:pt x="42521" y="322944"/>
                  </a:moveTo>
                  <a:cubicBezTo>
                    <a:pt x="42521" y="322944"/>
                    <a:pt x="42521" y="322944"/>
                    <a:pt x="42521" y="322944"/>
                  </a:cubicBezTo>
                  <a:cubicBezTo>
                    <a:pt x="47701" y="322944"/>
                    <a:pt x="52572" y="324954"/>
                    <a:pt x="56206" y="328588"/>
                  </a:cubicBezTo>
                  <a:cubicBezTo>
                    <a:pt x="59839" y="332222"/>
                    <a:pt x="61849" y="337092"/>
                    <a:pt x="61849" y="342272"/>
                  </a:cubicBezTo>
                  <a:cubicBezTo>
                    <a:pt x="61849" y="342272"/>
                    <a:pt x="61849" y="342272"/>
                    <a:pt x="61849" y="342272"/>
                  </a:cubicBezTo>
                  <a:cubicBezTo>
                    <a:pt x="61849" y="347452"/>
                    <a:pt x="59839" y="352323"/>
                    <a:pt x="56206" y="355956"/>
                  </a:cubicBezTo>
                  <a:cubicBezTo>
                    <a:pt x="52572" y="359590"/>
                    <a:pt x="47701" y="361600"/>
                    <a:pt x="42521" y="361600"/>
                  </a:cubicBezTo>
                  <a:cubicBezTo>
                    <a:pt x="42521" y="361600"/>
                    <a:pt x="42521" y="361600"/>
                    <a:pt x="42521" y="361600"/>
                  </a:cubicBezTo>
                  <a:cubicBezTo>
                    <a:pt x="37342" y="361600"/>
                    <a:pt x="32471" y="359590"/>
                    <a:pt x="28837" y="355956"/>
                  </a:cubicBezTo>
                  <a:cubicBezTo>
                    <a:pt x="25204" y="352323"/>
                    <a:pt x="23193" y="347452"/>
                    <a:pt x="23193" y="342272"/>
                  </a:cubicBezTo>
                  <a:cubicBezTo>
                    <a:pt x="23193" y="331603"/>
                    <a:pt x="31852" y="322944"/>
                    <a:pt x="42521" y="32294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8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74885" y="705565"/>
            <a:ext cx="479589" cy="547014"/>
            <a:chOff x="5841410" y="267738"/>
            <a:chExt cx="556490" cy="634726"/>
          </a:xfrm>
          <a:solidFill>
            <a:schemeClr val="bg1"/>
          </a:solidFill>
        </p:grpSpPr>
        <p:sp>
          <p:nvSpPr>
            <p:cNvPr id="87" name="Frihandsfigur: Form 86">
              <a:extLst>
                <a:ext uri="{FF2B5EF4-FFF2-40B4-BE49-F238E27FC236}">
                  <a16:creationId xmlns:a16="http://schemas.microsoft.com/office/drawing/2014/main" id="{8C20A4D4-4D8B-4DD5-9CC0-A2ECE4F9CD2E}"/>
                </a:ext>
              </a:extLst>
            </p:cNvPr>
            <p:cNvSpPr/>
            <p:nvPr/>
          </p:nvSpPr>
          <p:spPr>
            <a:xfrm>
              <a:off x="5841410" y="267738"/>
              <a:ext cx="556490" cy="634726"/>
            </a:xfrm>
            <a:custGeom>
              <a:avLst/>
              <a:gdLst>
                <a:gd name="connsiteX0" fmla="*/ 11445 w 556490"/>
                <a:gd name="connsiteY0" fmla="*/ 536000 h 634726"/>
                <a:gd name="connsiteX1" fmla="*/ 343884 w 556490"/>
                <a:gd name="connsiteY1" fmla="*/ 536000 h 634726"/>
                <a:gd name="connsiteX2" fmla="*/ 343884 w 556490"/>
                <a:gd name="connsiteY2" fmla="*/ 623129 h 634726"/>
                <a:gd name="connsiteX3" fmla="*/ 351384 w 556490"/>
                <a:gd name="connsiteY3" fmla="*/ 633953 h 634726"/>
                <a:gd name="connsiteX4" fmla="*/ 355481 w 556490"/>
                <a:gd name="connsiteY4" fmla="*/ 634726 h 634726"/>
                <a:gd name="connsiteX5" fmla="*/ 364217 w 556490"/>
                <a:gd name="connsiteY5" fmla="*/ 630783 h 634726"/>
                <a:gd name="connsiteX6" fmla="*/ 417098 w 556490"/>
                <a:gd name="connsiteY6" fmla="*/ 570712 h 634726"/>
                <a:gd name="connsiteX7" fmla="*/ 469979 w 556490"/>
                <a:gd name="connsiteY7" fmla="*/ 630783 h 634726"/>
                <a:gd name="connsiteX8" fmla="*/ 482813 w 556490"/>
                <a:gd name="connsiteY8" fmla="*/ 633953 h 634726"/>
                <a:gd name="connsiteX9" fmla="*/ 490312 w 556490"/>
                <a:gd name="connsiteY9" fmla="*/ 623129 h 634726"/>
                <a:gd name="connsiteX10" fmla="*/ 490312 w 556490"/>
                <a:gd name="connsiteY10" fmla="*/ 468584 h 634726"/>
                <a:gd name="connsiteX11" fmla="*/ 556490 w 556490"/>
                <a:gd name="connsiteY11" fmla="*/ 350220 h 634726"/>
                <a:gd name="connsiteX12" fmla="*/ 417176 w 556490"/>
                <a:gd name="connsiteY12" fmla="*/ 210905 h 634726"/>
                <a:gd name="connsiteX13" fmla="*/ 408980 w 556490"/>
                <a:gd name="connsiteY13" fmla="*/ 211292 h 634726"/>
                <a:gd name="connsiteX14" fmla="*/ 408980 w 556490"/>
                <a:gd name="connsiteY14" fmla="*/ 11597 h 634726"/>
                <a:gd name="connsiteX15" fmla="*/ 397383 w 556490"/>
                <a:gd name="connsiteY15" fmla="*/ 0 h 634726"/>
                <a:gd name="connsiteX16" fmla="*/ 11600 w 556490"/>
                <a:gd name="connsiteY16" fmla="*/ 0 h 634726"/>
                <a:gd name="connsiteX17" fmla="*/ 3 w 556490"/>
                <a:gd name="connsiteY17" fmla="*/ 11597 h 634726"/>
                <a:gd name="connsiteX18" fmla="*/ 3 w 556490"/>
                <a:gd name="connsiteY18" fmla="*/ 524403 h 634726"/>
                <a:gd name="connsiteX19" fmla="*/ 11445 w 556490"/>
                <a:gd name="connsiteY19" fmla="*/ 536000 h 634726"/>
                <a:gd name="connsiteX20" fmla="*/ 466964 w 556490"/>
                <a:gd name="connsiteY20" fmla="*/ 592360 h 634726"/>
                <a:gd name="connsiteX21" fmla="*/ 425680 w 556490"/>
                <a:gd name="connsiteY21" fmla="*/ 545432 h 634726"/>
                <a:gd name="connsiteX22" fmla="*/ 416943 w 556490"/>
                <a:gd name="connsiteY22" fmla="*/ 541489 h 634726"/>
                <a:gd name="connsiteX23" fmla="*/ 408207 w 556490"/>
                <a:gd name="connsiteY23" fmla="*/ 545432 h 634726"/>
                <a:gd name="connsiteX24" fmla="*/ 366923 w 556490"/>
                <a:gd name="connsiteY24" fmla="*/ 592360 h 634726"/>
                <a:gd name="connsiteX25" fmla="*/ 366923 w 556490"/>
                <a:gd name="connsiteY25" fmla="*/ 480103 h 634726"/>
                <a:gd name="connsiteX26" fmla="*/ 416866 w 556490"/>
                <a:gd name="connsiteY26" fmla="*/ 489535 h 634726"/>
                <a:gd name="connsiteX27" fmla="*/ 466809 w 556490"/>
                <a:gd name="connsiteY27" fmla="*/ 480103 h 634726"/>
                <a:gd name="connsiteX28" fmla="*/ 466809 w 556490"/>
                <a:gd name="connsiteY28" fmla="*/ 592360 h 634726"/>
                <a:gd name="connsiteX29" fmla="*/ 533143 w 556490"/>
                <a:gd name="connsiteY29" fmla="*/ 350220 h 634726"/>
                <a:gd name="connsiteX30" fmla="*/ 417021 w 556490"/>
                <a:gd name="connsiteY30" fmla="*/ 466342 h 634726"/>
                <a:gd name="connsiteX31" fmla="*/ 300899 w 556490"/>
                <a:gd name="connsiteY31" fmla="*/ 350220 h 634726"/>
                <a:gd name="connsiteX32" fmla="*/ 417021 w 556490"/>
                <a:gd name="connsiteY32" fmla="*/ 234099 h 634726"/>
                <a:gd name="connsiteX33" fmla="*/ 533143 w 556490"/>
                <a:gd name="connsiteY33" fmla="*/ 350220 h 634726"/>
                <a:gd name="connsiteX34" fmla="*/ 23042 w 556490"/>
                <a:gd name="connsiteY34" fmla="*/ 23193 h 634726"/>
                <a:gd name="connsiteX35" fmla="*/ 385632 w 556490"/>
                <a:gd name="connsiteY35" fmla="*/ 23193 h 634726"/>
                <a:gd name="connsiteX36" fmla="*/ 385632 w 556490"/>
                <a:gd name="connsiteY36" fmla="*/ 214616 h 634726"/>
                <a:gd name="connsiteX37" fmla="*/ 277706 w 556490"/>
                <a:gd name="connsiteY37" fmla="*/ 350220 h 634726"/>
                <a:gd name="connsiteX38" fmla="*/ 343884 w 556490"/>
                <a:gd name="connsiteY38" fmla="*/ 468584 h 634726"/>
                <a:gd name="connsiteX39" fmla="*/ 343884 w 556490"/>
                <a:gd name="connsiteY39" fmla="*/ 512806 h 634726"/>
                <a:gd name="connsiteX40" fmla="*/ 23042 w 556490"/>
                <a:gd name="connsiteY40" fmla="*/ 512806 h 634726"/>
                <a:gd name="connsiteX41" fmla="*/ 23042 w 556490"/>
                <a:gd name="connsiteY41" fmla="*/ 23193 h 63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56490" h="634726">
                  <a:moveTo>
                    <a:pt x="11445" y="536000"/>
                  </a:moveTo>
                  <a:lnTo>
                    <a:pt x="343884" y="536000"/>
                  </a:lnTo>
                  <a:lnTo>
                    <a:pt x="343884" y="623129"/>
                  </a:lnTo>
                  <a:cubicBezTo>
                    <a:pt x="343884" y="627923"/>
                    <a:pt x="346899" y="632252"/>
                    <a:pt x="351384" y="633953"/>
                  </a:cubicBezTo>
                  <a:cubicBezTo>
                    <a:pt x="352698" y="634494"/>
                    <a:pt x="354089" y="634726"/>
                    <a:pt x="355481" y="634726"/>
                  </a:cubicBezTo>
                  <a:cubicBezTo>
                    <a:pt x="358728" y="634726"/>
                    <a:pt x="361975" y="633335"/>
                    <a:pt x="364217" y="630783"/>
                  </a:cubicBezTo>
                  <a:lnTo>
                    <a:pt x="417098" y="570712"/>
                  </a:lnTo>
                  <a:lnTo>
                    <a:pt x="469979" y="630783"/>
                  </a:lnTo>
                  <a:cubicBezTo>
                    <a:pt x="473149" y="634417"/>
                    <a:pt x="478329" y="635654"/>
                    <a:pt x="482813" y="633953"/>
                  </a:cubicBezTo>
                  <a:cubicBezTo>
                    <a:pt x="487297" y="632252"/>
                    <a:pt x="490312" y="627923"/>
                    <a:pt x="490312" y="623129"/>
                  </a:cubicBezTo>
                  <a:lnTo>
                    <a:pt x="490312" y="468584"/>
                  </a:lnTo>
                  <a:cubicBezTo>
                    <a:pt x="529895" y="443999"/>
                    <a:pt x="556490" y="400241"/>
                    <a:pt x="556490" y="350220"/>
                  </a:cubicBezTo>
                  <a:cubicBezTo>
                    <a:pt x="556490" y="273373"/>
                    <a:pt x="494023" y="210905"/>
                    <a:pt x="417176" y="210905"/>
                  </a:cubicBezTo>
                  <a:cubicBezTo>
                    <a:pt x="414392" y="210905"/>
                    <a:pt x="411686" y="211137"/>
                    <a:pt x="408980" y="211292"/>
                  </a:cubicBezTo>
                  <a:lnTo>
                    <a:pt x="408980" y="11597"/>
                  </a:lnTo>
                  <a:cubicBezTo>
                    <a:pt x="408980" y="5180"/>
                    <a:pt x="403800" y="0"/>
                    <a:pt x="397383" y="0"/>
                  </a:cubicBezTo>
                  <a:lnTo>
                    <a:pt x="11600" y="0"/>
                  </a:lnTo>
                  <a:cubicBezTo>
                    <a:pt x="5183" y="0"/>
                    <a:pt x="3" y="5180"/>
                    <a:pt x="3" y="11597"/>
                  </a:cubicBezTo>
                  <a:lnTo>
                    <a:pt x="3" y="524403"/>
                  </a:lnTo>
                  <a:cubicBezTo>
                    <a:pt x="-151" y="530820"/>
                    <a:pt x="5028" y="536000"/>
                    <a:pt x="11445" y="536000"/>
                  </a:cubicBezTo>
                  <a:close/>
                  <a:moveTo>
                    <a:pt x="466964" y="592360"/>
                  </a:moveTo>
                  <a:lnTo>
                    <a:pt x="425680" y="545432"/>
                  </a:lnTo>
                  <a:cubicBezTo>
                    <a:pt x="423515" y="542958"/>
                    <a:pt x="420345" y="541489"/>
                    <a:pt x="416943" y="541489"/>
                  </a:cubicBezTo>
                  <a:cubicBezTo>
                    <a:pt x="413619" y="541489"/>
                    <a:pt x="410449" y="542958"/>
                    <a:pt x="408207" y="545432"/>
                  </a:cubicBezTo>
                  <a:lnTo>
                    <a:pt x="366923" y="592360"/>
                  </a:lnTo>
                  <a:lnTo>
                    <a:pt x="366923" y="480103"/>
                  </a:lnTo>
                  <a:cubicBezTo>
                    <a:pt x="382462" y="486134"/>
                    <a:pt x="399239" y="489535"/>
                    <a:pt x="416866" y="489535"/>
                  </a:cubicBezTo>
                  <a:cubicBezTo>
                    <a:pt x="434493" y="489535"/>
                    <a:pt x="451270" y="486134"/>
                    <a:pt x="466809" y="480103"/>
                  </a:cubicBezTo>
                  <a:lnTo>
                    <a:pt x="466809" y="592360"/>
                  </a:lnTo>
                  <a:close/>
                  <a:moveTo>
                    <a:pt x="533143" y="350220"/>
                  </a:moveTo>
                  <a:cubicBezTo>
                    <a:pt x="533143" y="414234"/>
                    <a:pt x="481034" y="466342"/>
                    <a:pt x="417021" y="466342"/>
                  </a:cubicBezTo>
                  <a:cubicBezTo>
                    <a:pt x="353007" y="466342"/>
                    <a:pt x="300899" y="414234"/>
                    <a:pt x="300899" y="350220"/>
                  </a:cubicBezTo>
                  <a:cubicBezTo>
                    <a:pt x="300899" y="286207"/>
                    <a:pt x="353007" y="234099"/>
                    <a:pt x="417021" y="234099"/>
                  </a:cubicBezTo>
                  <a:cubicBezTo>
                    <a:pt x="481034" y="234099"/>
                    <a:pt x="533143" y="286207"/>
                    <a:pt x="533143" y="350220"/>
                  </a:cubicBezTo>
                  <a:close/>
                  <a:moveTo>
                    <a:pt x="23042" y="23193"/>
                  </a:moveTo>
                  <a:lnTo>
                    <a:pt x="385632" y="23193"/>
                  </a:lnTo>
                  <a:lnTo>
                    <a:pt x="385632" y="214616"/>
                  </a:lnTo>
                  <a:cubicBezTo>
                    <a:pt x="323861" y="228919"/>
                    <a:pt x="277706" y="284197"/>
                    <a:pt x="277706" y="350220"/>
                  </a:cubicBezTo>
                  <a:cubicBezTo>
                    <a:pt x="277706" y="400164"/>
                    <a:pt x="304223" y="443922"/>
                    <a:pt x="343884" y="468584"/>
                  </a:cubicBezTo>
                  <a:lnTo>
                    <a:pt x="343884" y="512806"/>
                  </a:lnTo>
                  <a:lnTo>
                    <a:pt x="23042" y="512806"/>
                  </a:lnTo>
                  <a:lnTo>
                    <a:pt x="23042" y="2319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8" name="Frihandsfigur: Form 87">
              <a:extLst>
                <a:ext uri="{FF2B5EF4-FFF2-40B4-BE49-F238E27FC236}">
                  <a16:creationId xmlns:a16="http://schemas.microsoft.com/office/drawing/2014/main" id="{DCC7F5B8-1A93-43A3-AC77-28392C29FABE}"/>
                </a:ext>
              </a:extLst>
            </p:cNvPr>
            <p:cNvSpPr/>
            <p:nvPr/>
          </p:nvSpPr>
          <p:spPr>
            <a:xfrm>
              <a:off x="5908983" y="356646"/>
              <a:ext cx="265873" cy="23193"/>
            </a:xfrm>
            <a:custGeom>
              <a:avLst/>
              <a:gdLst>
                <a:gd name="connsiteX0" fmla="*/ 11597 w 265873"/>
                <a:gd name="connsiteY0" fmla="*/ 23193 h 23193"/>
                <a:gd name="connsiteX1" fmla="*/ 254277 w 265873"/>
                <a:gd name="connsiteY1" fmla="*/ 23193 h 23193"/>
                <a:gd name="connsiteX2" fmla="*/ 265874 w 265873"/>
                <a:gd name="connsiteY2" fmla="*/ 11597 h 23193"/>
                <a:gd name="connsiteX3" fmla="*/ 254277 w 265873"/>
                <a:gd name="connsiteY3" fmla="*/ 0 h 23193"/>
                <a:gd name="connsiteX4" fmla="*/ 11597 w 265873"/>
                <a:gd name="connsiteY4" fmla="*/ 0 h 23193"/>
                <a:gd name="connsiteX5" fmla="*/ 0 w 265873"/>
                <a:gd name="connsiteY5" fmla="*/ 11597 h 23193"/>
                <a:gd name="connsiteX6" fmla="*/ 11597 w 265873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3" h="23193">
                  <a:moveTo>
                    <a:pt x="11597" y="23193"/>
                  </a:moveTo>
                  <a:lnTo>
                    <a:pt x="254277" y="23193"/>
                  </a:lnTo>
                  <a:cubicBezTo>
                    <a:pt x="260694" y="23193"/>
                    <a:pt x="265874" y="18014"/>
                    <a:pt x="265874" y="11597"/>
                  </a:cubicBezTo>
                  <a:cubicBezTo>
                    <a:pt x="265874" y="5180"/>
                    <a:pt x="260694" y="0"/>
                    <a:pt x="254277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89" name="Frihandsfigur: Form 88">
              <a:extLst>
                <a:ext uri="{FF2B5EF4-FFF2-40B4-BE49-F238E27FC236}">
                  <a16:creationId xmlns:a16="http://schemas.microsoft.com/office/drawing/2014/main" id="{4B135214-97FF-4EA9-BA56-4DED70749C53}"/>
                </a:ext>
              </a:extLst>
            </p:cNvPr>
            <p:cNvSpPr/>
            <p:nvPr/>
          </p:nvSpPr>
          <p:spPr>
            <a:xfrm>
              <a:off x="5908983" y="452126"/>
              <a:ext cx="214152" cy="23193"/>
            </a:xfrm>
            <a:custGeom>
              <a:avLst/>
              <a:gdLst>
                <a:gd name="connsiteX0" fmla="*/ 214153 w 214152"/>
                <a:gd name="connsiteY0" fmla="*/ 11597 h 23193"/>
                <a:gd name="connsiteX1" fmla="*/ 202556 w 214152"/>
                <a:gd name="connsiteY1" fmla="*/ 0 h 23193"/>
                <a:gd name="connsiteX2" fmla="*/ 11597 w 214152"/>
                <a:gd name="connsiteY2" fmla="*/ 0 h 23193"/>
                <a:gd name="connsiteX3" fmla="*/ 0 w 214152"/>
                <a:gd name="connsiteY3" fmla="*/ 11597 h 23193"/>
                <a:gd name="connsiteX4" fmla="*/ 11597 w 214152"/>
                <a:gd name="connsiteY4" fmla="*/ 23193 h 23193"/>
                <a:gd name="connsiteX5" fmla="*/ 202556 w 214152"/>
                <a:gd name="connsiteY5" fmla="*/ 23193 h 23193"/>
                <a:gd name="connsiteX6" fmla="*/ 214153 w 214152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152" h="23193">
                  <a:moveTo>
                    <a:pt x="214153" y="11597"/>
                  </a:moveTo>
                  <a:cubicBezTo>
                    <a:pt x="214153" y="5180"/>
                    <a:pt x="208973" y="0"/>
                    <a:pt x="202556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2556" y="23193"/>
                  </a:lnTo>
                  <a:cubicBezTo>
                    <a:pt x="208973" y="23193"/>
                    <a:pt x="214153" y="18014"/>
                    <a:pt x="214153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0" name="Frihandsfigur: Form 89">
              <a:extLst>
                <a:ext uri="{FF2B5EF4-FFF2-40B4-BE49-F238E27FC236}">
                  <a16:creationId xmlns:a16="http://schemas.microsoft.com/office/drawing/2014/main" id="{D8DA9F4B-42DD-4404-BA78-3C5106835821}"/>
                </a:ext>
              </a:extLst>
            </p:cNvPr>
            <p:cNvSpPr/>
            <p:nvPr/>
          </p:nvSpPr>
          <p:spPr>
            <a:xfrm>
              <a:off x="5909061" y="547528"/>
              <a:ext cx="159338" cy="23193"/>
            </a:xfrm>
            <a:custGeom>
              <a:avLst/>
              <a:gdLst>
                <a:gd name="connsiteX0" fmla="*/ 147742 w 159338"/>
                <a:gd name="connsiteY0" fmla="*/ 0 h 23193"/>
                <a:gd name="connsiteX1" fmla="*/ 11597 w 159338"/>
                <a:gd name="connsiteY1" fmla="*/ 0 h 23193"/>
                <a:gd name="connsiteX2" fmla="*/ 0 w 159338"/>
                <a:gd name="connsiteY2" fmla="*/ 11597 h 23193"/>
                <a:gd name="connsiteX3" fmla="*/ 11597 w 159338"/>
                <a:gd name="connsiteY3" fmla="*/ 23193 h 23193"/>
                <a:gd name="connsiteX4" fmla="*/ 147742 w 159338"/>
                <a:gd name="connsiteY4" fmla="*/ 23193 h 23193"/>
                <a:gd name="connsiteX5" fmla="*/ 159339 w 159338"/>
                <a:gd name="connsiteY5" fmla="*/ 11597 h 23193"/>
                <a:gd name="connsiteX6" fmla="*/ 147742 w 159338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338" h="23193">
                  <a:moveTo>
                    <a:pt x="147742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47742" y="23193"/>
                  </a:lnTo>
                  <a:cubicBezTo>
                    <a:pt x="154159" y="23193"/>
                    <a:pt x="159339" y="18014"/>
                    <a:pt x="159339" y="11597"/>
                  </a:cubicBezTo>
                  <a:cubicBezTo>
                    <a:pt x="159339" y="5180"/>
                    <a:pt x="154081" y="0"/>
                    <a:pt x="147742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1" name="Frihandsfigur: Form 90">
              <a:extLst>
                <a:ext uri="{FF2B5EF4-FFF2-40B4-BE49-F238E27FC236}">
                  <a16:creationId xmlns:a16="http://schemas.microsoft.com/office/drawing/2014/main" id="{5C72A819-1062-4AB0-B06D-599BB837AE0D}"/>
                </a:ext>
              </a:extLst>
            </p:cNvPr>
            <p:cNvSpPr/>
            <p:nvPr/>
          </p:nvSpPr>
          <p:spPr>
            <a:xfrm>
              <a:off x="6176017" y="535545"/>
              <a:ext cx="164827" cy="164827"/>
            </a:xfrm>
            <a:custGeom>
              <a:avLst/>
              <a:gdLst>
                <a:gd name="connsiteX0" fmla="*/ 82414 w 164827"/>
                <a:gd name="connsiteY0" fmla="*/ 164828 h 164827"/>
                <a:gd name="connsiteX1" fmla="*/ 164828 w 164827"/>
                <a:gd name="connsiteY1" fmla="*/ 82414 h 164827"/>
                <a:gd name="connsiteX2" fmla="*/ 82414 w 164827"/>
                <a:gd name="connsiteY2" fmla="*/ 0 h 164827"/>
                <a:gd name="connsiteX3" fmla="*/ 0 w 164827"/>
                <a:gd name="connsiteY3" fmla="*/ 82414 h 164827"/>
                <a:gd name="connsiteX4" fmla="*/ 82414 w 164827"/>
                <a:gd name="connsiteY4" fmla="*/ 164828 h 164827"/>
                <a:gd name="connsiteX5" fmla="*/ 82414 w 164827"/>
                <a:gd name="connsiteY5" fmla="*/ 23193 h 164827"/>
                <a:gd name="connsiteX6" fmla="*/ 141634 w 164827"/>
                <a:gd name="connsiteY6" fmla="*/ 82414 h 164827"/>
                <a:gd name="connsiteX7" fmla="*/ 82414 w 164827"/>
                <a:gd name="connsiteY7" fmla="*/ 141634 h 164827"/>
                <a:gd name="connsiteX8" fmla="*/ 23193 w 164827"/>
                <a:gd name="connsiteY8" fmla="*/ 82414 h 164827"/>
                <a:gd name="connsiteX9" fmla="*/ 82414 w 164827"/>
                <a:gd name="connsiteY9" fmla="*/ 23193 h 16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827" h="164827">
                  <a:moveTo>
                    <a:pt x="82414" y="164828"/>
                  </a:moveTo>
                  <a:cubicBezTo>
                    <a:pt x="127873" y="164828"/>
                    <a:pt x="164828" y="127873"/>
                    <a:pt x="164828" y="82414"/>
                  </a:cubicBezTo>
                  <a:cubicBezTo>
                    <a:pt x="164828" y="36955"/>
                    <a:pt x="127873" y="0"/>
                    <a:pt x="82414" y="0"/>
                  </a:cubicBezTo>
                  <a:cubicBezTo>
                    <a:pt x="36955" y="0"/>
                    <a:pt x="0" y="36955"/>
                    <a:pt x="0" y="82414"/>
                  </a:cubicBezTo>
                  <a:cubicBezTo>
                    <a:pt x="0" y="127873"/>
                    <a:pt x="36955" y="164828"/>
                    <a:pt x="82414" y="164828"/>
                  </a:cubicBezTo>
                  <a:close/>
                  <a:moveTo>
                    <a:pt x="82414" y="23193"/>
                  </a:moveTo>
                  <a:cubicBezTo>
                    <a:pt x="115039" y="23193"/>
                    <a:pt x="141634" y="49788"/>
                    <a:pt x="141634" y="82414"/>
                  </a:cubicBezTo>
                  <a:cubicBezTo>
                    <a:pt x="141634" y="115039"/>
                    <a:pt x="115039" y="141634"/>
                    <a:pt x="82414" y="141634"/>
                  </a:cubicBezTo>
                  <a:cubicBezTo>
                    <a:pt x="49789" y="141634"/>
                    <a:pt x="23193" y="115039"/>
                    <a:pt x="23193" y="82414"/>
                  </a:cubicBezTo>
                  <a:cubicBezTo>
                    <a:pt x="23193" y="49788"/>
                    <a:pt x="49789" y="23193"/>
                    <a:pt x="82414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92" name="Frihandsfigur: Form 91">
            <a:extLst>
              <a:ext uri="{FF2B5EF4-FFF2-40B4-BE49-F238E27FC236}">
                <a16:creationId xmlns:a16="http://schemas.microsoft.com/office/drawing/2014/main" id="{042EFE72-020B-424A-8FDF-70597602BE00}"/>
              </a:ext>
            </a:extLst>
          </p:cNvPr>
          <p:cNvSpPr/>
          <p:nvPr/>
        </p:nvSpPr>
        <p:spPr>
          <a:xfrm>
            <a:off x="9377975" y="696104"/>
            <a:ext cx="492912" cy="531689"/>
          </a:xfrm>
          <a:custGeom>
            <a:avLst/>
            <a:gdLst>
              <a:gd name="connsiteX0" fmla="*/ 11674 w 571949"/>
              <a:gd name="connsiteY0" fmla="*/ 575583 h 616944"/>
              <a:gd name="connsiteX1" fmla="*/ 279481 w 571949"/>
              <a:gd name="connsiteY1" fmla="*/ 575583 h 616944"/>
              <a:gd name="connsiteX2" fmla="*/ 279481 w 571949"/>
              <a:gd name="connsiteY2" fmla="*/ 578366 h 616944"/>
              <a:gd name="connsiteX3" fmla="*/ 358261 w 571949"/>
              <a:gd name="connsiteY3" fmla="*/ 616945 h 616944"/>
              <a:gd name="connsiteX4" fmla="*/ 425677 w 571949"/>
              <a:gd name="connsiteY4" fmla="*/ 599240 h 616944"/>
              <a:gd name="connsiteX5" fmla="*/ 493169 w 571949"/>
              <a:gd name="connsiteY5" fmla="*/ 616945 h 616944"/>
              <a:gd name="connsiteX6" fmla="*/ 571949 w 571949"/>
              <a:gd name="connsiteY6" fmla="*/ 578366 h 616944"/>
              <a:gd name="connsiteX7" fmla="*/ 571949 w 571949"/>
              <a:gd name="connsiteY7" fmla="*/ 491623 h 616944"/>
              <a:gd name="connsiteX8" fmla="*/ 493169 w 571949"/>
              <a:gd name="connsiteY8" fmla="*/ 453045 h 616944"/>
              <a:gd name="connsiteX9" fmla="*/ 437041 w 571949"/>
              <a:gd name="connsiteY9" fmla="*/ 463791 h 616944"/>
              <a:gd name="connsiteX10" fmla="*/ 437041 w 571949"/>
              <a:gd name="connsiteY10" fmla="*/ 11597 h 616944"/>
              <a:gd name="connsiteX11" fmla="*/ 425445 w 571949"/>
              <a:gd name="connsiteY11" fmla="*/ 0 h 616944"/>
              <a:gd name="connsiteX12" fmla="*/ 128956 w 571949"/>
              <a:gd name="connsiteY12" fmla="*/ 0 h 616944"/>
              <a:gd name="connsiteX13" fmla="*/ 126791 w 571949"/>
              <a:gd name="connsiteY13" fmla="*/ 232 h 616944"/>
              <a:gd name="connsiteX14" fmla="*/ 126636 w 571949"/>
              <a:gd name="connsiteY14" fmla="*/ 232 h 616944"/>
              <a:gd name="connsiteX15" fmla="*/ 123853 w 571949"/>
              <a:gd name="connsiteY15" fmla="*/ 1237 h 616944"/>
              <a:gd name="connsiteX16" fmla="*/ 123157 w 571949"/>
              <a:gd name="connsiteY16" fmla="*/ 1624 h 616944"/>
              <a:gd name="connsiteX17" fmla="*/ 120683 w 571949"/>
              <a:gd name="connsiteY17" fmla="*/ 3402 h 616944"/>
              <a:gd name="connsiteX18" fmla="*/ 3480 w 571949"/>
              <a:gd name="connsiteY18" fmla="*/ 120606 h 616944"/>
              <a:gd name="connsiteX19" fmla="*/ 1624 w 571949"/>
              <a:gd name="connsiteY19" fmla="*/ 123080 h 616944"/>
              <a:gd name="connsiteX20" fmla="*/ 1237 w 571949"/>
              <a:gd name="connsiteY20" fmla="*/ 123698 h 616944"/>
              <a:gd name="connsiteX21" fmla="*/ 232 w 571949"/>
              <a:gd name="connsiteY21" fmla="*/ 126481 h 616944"/>
              <a:gd name="connsiteX22" fmla="*/ 232 w 571949"/>
              <a:gd name="connsiteY22" fmla="*/ 126481 h 616944"/>
              <a:gd name="connsiteX23" fmla="*/ 0 w 571949"/>
              <a:gd name="connsiteY23" fmla="*/ 128723 h 616944"/>
              <a:gd name="connsiteX24" fmla="*/ 0 w 571949"/>
              <a:gd name="connsiteY24" fmla="*/ 563986 h 616944"/>
              <a:gd name="connsiteX25" fmla="*/ 11674 w 571949"/>
              <a:gd name="connsiteY25" fmla="*/ 575583 h 616944"/>
              <a:gd name="connsiteX26" fmla="*/ 548602 w 571949"/>
              <a:gd name="connsiteY26" fmla="*/ 534995 h 616944"/>
              <a:gd name="connsiteX27" fmla="*/ 493015 w 571949"/>
              <a:gd name="connsiteY27" fmla="*/ 550457 h 616944"/>
              <a:gd name="connsiteX28" fmla="*/ 437428 w 571949"/>
              <a:gd name="connsiteY28" fmla="*/ 535072 h 616944"/>
              <a:gd name="connsiteX29" fmla="*/ 436887 w 571949"/>
              <a:gd name="connsiteY29" fmla="*/ 531825 h 616944"/>
              <a:gd name="connsiteX30" fmla="*/ 436887 w 571949"/>
              <a:gd name="connsiteY30" fmla="*/ 519455 h 616944"/>
              <a:gd name="connsiteX31" fmla="*/ 493015 w 571949"/>
              <a:gd name="connsiteY31" fmla="*/ 530201 h 616944"/>
              <a:gd name="connsiteX32" fmla="*/ 548602 w 571949"/>
              <a:gd name="connsiteY32" fmla="*/ 519687 h 616944"/>
              <a:gd name="connsiteX33" fmla="*/ 548602 w 571949"/>
              <a:gd name="connsiteY33" fmla="*/ 534995 h 616944"/>
              <a:gd name="connsiteX34" fmla="*/ 302597 w 571949"/>
              <a:gd name="connsiteY34" fmla="*/ 474846 h 616944"/>
              <a:gd name="connsiteX35" fmla="*/ 358415 w 571949"/>
              <a:gd name="connsiteY35" fmla="*/ 485593 h 616944"/>
              <a:gd name="connsiteX36" fmla="*/ 413693 w 571949"/>
              <a:gd name="connsiteY36" fmla="*/ 475078 h 616944"/>
              <a:gd name="connsiteX37" fmla="*/ 413693 w 571949"/>
              <a:gd name="connsiteY37" fmla="*/ 491546 h 616944"/>
              <a:gd name="connsiteX38" fmla="*/ 358107 w 571949"/>
              <a:gd name="connsiteY38" fmla="*/ 507008 h 616944"/>
              <a:gd name="connsiteX39" fmla="*/ 302519 w 571949"/>
              <a:gd name="connsiteY39" fmla="*/ 491623 h 616944"/>
              <a:gd name="connsiteX40" fmla="*/ 302519 w 571949"/>
              <a:gd name="connsiteY40" fmla="*/ 474846 h 616944"/>
              <a:gd name="connsiteX41" fmla="*/ 302597 w 571949"/>
              <a:gd name="connsiteY41" fmla="*/ 519687 h 616944"/>
              <a:gd name="connsiteX42" fmla="*/ 358184 w 571949"/>
              <a:gd name="connsiteY42" fmla="*/ 530201 h 616944"/>
              <a:gd name="connsiteX43" fmla="*/ 413771 w 571949"/>
              <a:gd name="connsiteY43" fmla="*/ 519687 h 616944"/>
              <a:gd name="connsiteX44" fmla="*/ 413771 w 571949"/>
              <a:gd name="connsiteY44" fmla="*/ 534995 h 616944"/>
              <a:gd name="connsiteX45" fmla="*/ 358184 w 571949"/>
              <a:gd name="connsiteY45" fmla="*/ 550457 h 616944"/>
              <a:gd name="connsiteX46" fmla="*/ 302597 w 571949"/>
              <a:gd name="connsiteY46" fmla="*/ 535072 h 616944"/>
              <a:gd name="connsiteX47" fmla="*/ 302597 w 571949"/>
              <a:gd name="connsiteY47" fmla="*/ 519687 h 616944"/>
              <a:gd name="connsiteX48" fmla="*/ 413771 w 571949"/>
              <a:gd name="connsiteY48" fmla="*/ 434412 h 616944"/>
              <a:gd name="connsiteX49" fmla="*/ 413771 w 571949"/>
              <a:gd name="connsiteY49" fmla="*/ 446937 h 616944"/>
              <a:gd name="connsiteX50" fmla="*/ 358493 w 571949"/>
              <a:gd name="connsiteY50" fmla="*/ 462322 h 616944"/>
              <a:gd name="connsiteX51" fmla="*/ 303216 w 571949"/>
              <a:gd name="connsiteY51" fmla="*/ 446937 h 616944"/>
              <a:gd name="connsiteX52" fmla="*/ 302674 w 571949"/>
              <a:gd name="connsiteY52" fmla="*/ 443690 h 616944"/>
              <a:gd name="connsiteX53" fmla="*/ 302674 w 571949"/>
              <a:gd name="connsiteY53" fmla="*/ 430470 h 616944"/>
              <a:gd name="connsiteX54" fmla="*/ 358261 w 571949"/>
              <a:gd name="connsiteY54" fmla="*/ 440984 h 616944"/>
              <a:gd name="connsiteX55" fmla="*/ 413848 w 571949"/>
              <a:gd name="connsiteY55" fmla="*/ 430470 h 616944"/>
              <a:gd name="connsiteX56" fmla="*/ 413848 w 571949"/>
              <a:gd name="connsiteY56" fmla="*/ 434412 h 616944"/>
              <a:gd name="connsiteX57" fmla="*/ 358184 w 571949"/>
              <a:gd name="connsiteY57" fmla="*/ 417868 h 616944"/>
              <a:gd name="connsiteX58" fmla="*/ 302597 w 571949"/>
              <a:gd name="connsiteY58" fmla="*/ 402637 h 616944"/>
              <a:gd name="connsiteX59" fmla="*/ 358184 w 571949"/>
              <a:gd name="connsiteY59" fmla="*/ 387175 h 616944"/>
              <a:gd name="connsiteX60" fmla="*/ 413771 w 571949"/>
              <a:gd name="connsiteY60" fmla="*/ 402560 h 616944"/>
              <a:gd name="connsiteX61" fmla="*/ 358184 w 571949"/>
              <a:gd name="connsiteY61" fmla="*/ 417868 h 616944"/>
              <a:gd name="connsiteX62" fmla="*/ 358184 w 571949"/>
              <a:gd name="connsiteY62" fmla="*/ 593751 h 616944"/>
              <a:gd name="connsiteX63" fmla="*/ 302597 w 571949"/>
              <a:gd name="connsiteY63" fmla="*/ 578366 h 616944"/>
              <a:gd name="connsiteX64" fmla="*/ 302597 w 571949"/>
              <a:gd name="connsiteY64" fmla="*/ 562981 h 616944"/>
              <a:gd name="connsiteX65" fmla="*/ 358184 w 571949"/>
              <a:gd name="connsiteY65" fmla="*/ 573496 h 616944"/>
              <a:gd name="connsiteX66" fmla="*/ 413771 w 571949"/>
              <a:gd name="connsiteY66" fmla="*/ 562981 h 616944"/>
              <a:gd name="connsiteX67" fmla="*/ 413771 w 571949"/>
              <a:gd name="connsiteY67" fmla="*/ 568702 h 616944"/>
              <a:gd name="connsiteX68" fmla="*/ 413771 w 571949"/>
              <a:gd name="connsiteY68" fmla="*/ 578289 h 616944"/>
              <a:gd name="connsiteX69" fmla="*/ 358184 w 571949"/>
              <a:gd name="connsiteY69" fmla="*/ 593751 h 616944"/>
              <a:gd name="connsiteX70" fmla="*/ 493015 w 571949"/>
              <a:gd name="connsiteY70" fmla="*/ 593751 h 616944"/>
              <a:gd name="connsiteX71" fmla="*/ 437428 w 571949"/>
              <a:gd name="connsiteY71" fmla="*/ 578366 h 616944"/>
              <a:gd name="connsiteX72" fmla="*/ 436887 w 571949"/>
              <a:gd name="connsiteY72" fmla="*/ 575119 h 616944"/>
              <a:gd name="connsiteX73" fmla="*/ 436887 w 571949"/>
              <a:gd name="connsiteY73" fmla="*/ 568780 h 616944"/>
              <a:gd name="connsiteX74" fmla="*/ 436887 w 571949"/>
              <a:gd name="connsiteY74" fmla="*/ 562827 h 616944"/>
              <a:gd name="connsiteX75" fmla="*/ 493015 w 571949"/>
              <a:gd name="connsiteY75" fmla="*/ 573573 h 616944"/>
              <a:gd name="connsiteX76" fmla="*/ 548602 w 571949"/>
              <a:gd name="connsiteY76" fmla="*/ 563059 h 616944"/>
              <a:gd name="connsiteX77" fmla="*/ 548602 w 571949"/>
              <a:gd name="connsiteY77" fmla="*/ 578366 h 616944"/>
              <a:gd name="connsiteX78" fmla="*/ 493015 w 571949"/>
              <a:gd name="connsiteY78" fmla="*/ 593751 h 616944"/>
              <a:gd name="connsiteX79" fmla="*/ 493015 w 571949"/>
              <a:gd name="connsiteY79" fmla="*/ 476315 h 616944"/>
              <a:gd name="connsiteX80" fmla="*/ 548602 w 571949"/>
              <a:gd name="connsiteY80" fmla="*/ 491700 h 616944"/>
              <a:gd name="connsiteX81" fmla="*/ 493015 w 571949"/>
              <a:gd name="connsiteY81" fmla="*/ 507085 h 616944"/>
              <a:gd name="connsiteX82" fmla="*/ 437428 w 571949"/>
              <a:gd name="connsiteY82" fmla="*/ 491855 h 616944"/>
              <a:gd name="connsiteX83" fmla="*/ 493015 w 571949"/>
              <a:gd name="connsiteY83" fmla="*/ 476315 h 616944"/>
              <a:gd name="connsiteX84" fmla="*/ 413771 w 571949"/>
              <a:gd name="connsiteY84" fmla="*/ 374496 h 616944"/>
              <a:gd name="connsiteX85" fmla="*/ 358184 w 571949"/>
              <a:gd name="connsiteY85" fmla="*/ 363982 h 616944"/>
              <a:gd name="connsiteX86" fmla="*/ 279403 w 571949"/>
              <a:gd name="connsiteY86" fmla="*/ 402560 h 616944"/>
              <a:gd name="connsiteX87" fmla="*/ 279558 w 571949"/>
              <a:gd name="connsiteY87" fmla="*/ 404029 h 616944"/>
              <a:gd name="connsiteX88" fmla="*/ 279403 w 571949"/>
              <a:gd name="connsiteY88" fmla="*/ 405421 h 616944"/>
              <a:gd name="connsiteX89" fmla="*/ 279403 w 571949"/>
              <a:gd name="connsiteY89" fmla="*/ 552467 h 616944"/>
              <a:gd name="connsiteX90" fmla="*/ 23193 w 571949"/>
              <a:gd name="connsiteY90" fmla="*/ 552467 h 616944"/>
              <a:gd name="connsiteX91" fmla="*/ 23193 w 571949"/>
              <a:gd name="connsiteY91" fmla="*/ 140397 h 616944"/>
              <a:gd name="connsiteX92" fmla="*/ 128801 w 571949"/>
              <a:gd name="connsiteY92" fmla="*/ 140397 h 616944"/>
              <a:gd name="connsiteX93" fmla="*/ 140398 w 571949"/>
              <a:gd name="connsiteY93" fmla="*/ 128801 h 616944"/>
              <a:gd name="connsiteX94" fmla="*/ 140398 w 571949"/>
              <a:gd name="connsiteY94" fmla="*/ 23193 h 616944"/>
              <a:gd name="connsiteX95" fmla="*/ 413693 w 571949"/>
              <a:gd name="connsiteY95" fmla="*/ 23193 h 616944"/>
              <a:gd name="connsiteX96" fmla="*/ 413693 w 571949"/>
              <a:gd name="connsiteY96" fmla="*/ 374496 h 616944"/>
              <a:gd name="connsiteX97" fmla="*/ 117282 w 571949"/>
              <a:gd name="connsiteY97" fmla="*/ 39583 h 616944"/>
              <a:gd name="connsiteX98" fmla="*/ 117282 w 571949"/>
              <a:gd name="connsiteY98" fmla="*/ 117204 h 616944"/>
              <a:gd name="connsiteX99" fmla="*/ 39661 w 571949"/>
              <a:gd name="connsiteY99" fmla="*/ 117204 h 616944"/>
              <a:gd name="connsiteX100" fmla="*/ 117282 w 571949"/>
              <a:gd name="connsiteY100" fmla="*/ 39583 h 61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571949" h="616944">
                <a:moveTo>
                  <a:pt x="11674" y="575583"/>
                </a:moveTo>
                <a:lnTo>
                  <a:pt x="279481" y="575583"/>
                </a:lnTo>
                <a:lnTo>
                  <a:pt x="279481" y="578366"/>
                </a:lnTo>
                <a:cubicBezTo>
                  <a:pt x="279481" y="603647"/>
                  <a:pt x="319141" y="616945"/>
                  <a:pt x="358261" y="616945"/>
                </a:cubicBezTo>
                <a:cubicBezTo>
                  <a:pt x="384624" y="616945"/>
                  <a:pt x="411142" y="610914"/>
                  <a:pt x="425677" y="599240"/>
                </a:cubicBezTo>
                <a:cubicBezTo>
                  <a:pt x="440211" y="610914"/>
                  <a:pt x="466729" y="616945"/>
                  <a:pt x="493169" y="616945"/>
                </a:cubicBezTo>
                <a:cubicBezTo>
                  <a:pt x="532288" y="616945"/>
                  <a:pt x="571949" y="603724"/>
                  <a:pt x="571949" y="578366"/>
                </a:cubicBezTo>
                <a:lnTo>
                  <a:pt x="571949" y="491623"/>
                </a:lnTo>
                <a:cubicBezTo>
                  <a:pt x="571949" y="466342"/>
                  <a:pt x="532288" y="453045"/>
                  <a:pt x="493169" y="453045"/>
                </a:cubicBezTo>
                <a:cubicBezTo>
                  <a:pt x="472682" y="453045"/>
                  <a:pt x="452040" y="456678"/>
                  <a:pt x="437041" y="463791"/>
                </a:cubicBezTo>
                <a:lnTo>
                  <a:pt x="437041" y="11597"/>
                </a:lnTo>
                <a:cubicBezTo>
                  <a:pt x="437041" y="5180"/>
                  <a:pt x="431861" y="0"/>
                  <a:pt x="425445" y="0"/>
                </a:cubicBezTo>
                <a:lnTo>
                  <a:pt x="128956" y="0"/>
                </a:lnTo>
                <a:cubicBezTo>
                  <a:pt x="128260" y="0"/>
                  <a:pt x="127486" y="77"/>
                  <a:pt x="126791" y="232"/>
                </a:cubicBezTo>
                <a:cubicBezTo>
                  <a:pt x="126713" y="232"/>
                  <a:pt x="126713" y="232"/>
                  <a:pt x="126636" y="232"/>
                </a:cubicBezTo>
                <a:cubicBezTo>
                  <a:pt x="125631" y="464"/>
                  <a:pt x="124781" y="773"/>
                  <a:pt x="123853" y="1237"/>
                </a:cubicBezTo>
                <a:cubicBezTo>
                  <a:pt x="123621" y="1314"/>
                  <a:pt x="123390" y="1469"/>
                  <a:pt x="123157" y="1624"/>
                </a:cubicBezTo>
                <a:cubicBezTo>
                  <a:pt x="122307" y="2165"/>
                  <a:pt x="121457" y="2706"/>
                  <a:pt x="120683" y="3402"/>
                </a:cubicBezTo>
                <a:lnTo>
                  <a:pt x="3480" y="120606"/>
                </a:lnTo>
                <a:cubicBezTo>
                  <a:pt x="2783" y="121302"/>
                  <a:pt x="2165" y="122152"/>
                  <a:pt x="1624" y="123080"/>
                </a:cubicBezTo>
                <a:cubicBezTo>
                  <a:pt x="1469" y="123312"/>
                  <a:pt x="1392" y="123544"/>
                  <a:pt x="1237" y="123698"/>
                </a:cubicBezTo>
                <a:cubicBezTo>
                  <a:pt x="773" y="124626"/>
                  <a:pt x="464" y="125554"/>
                  <a:pt x="232" y="126481"/>
                </a:cubicBezTo>
                <a:cubicBezTo>
                  <a:pt x="232" y="126481"/>
                  <a:pt x="232" y="126481"/>
                  <a:pt x="232" y="126481"/>
                </a:cubicBezTo>
                <a:cubicBezTo>
                  <a:pt x="77" y="127254"/>
                  <a:pt x="0" y="127950"/>
                  <a:pt x="0" y="128723"/>
                </a:cubicBezTo>
                <a:lnTo>
                  <a:pt x="0" y="563986"/>
                </a:lnTo>
                <a:cubicBezTo>
                  <a:pt x="77" y="570403"/>
                  <a:pt x="5258" y="575583"/>
                  <a:pt x="11674" y="575583"/>
                </a:cubicBezTo>
                <a:close/>
                <a:moveTo>
                  <a:pt x="548602" y="534995"/>
                </a:moveTo>
                <a:cubicBezTo>
                  <a:pt x="547520" y="539633"/>
                  <a:pt x="527341" y="550457"/>
                  <a:pt x="493015" y="550457"/>
                </a:cubicBezTo>
                <a:cubicBezTo>
                  <a:pt x="458689" y="550457"/>
                  <a:pt x="438511" y="539633"/>
                  <a:pt x="437428" y="535072"/>
                </a:cubicBezTo>
                <a:cubicBezTo>
                  <a:pt x="437428" y="533912"/>
                  <a:pt x="437196" y="532830"/>
                  <a:pt x="436887" y="531825"/>
                </a:cubicBezTo>
                <a:lnTo>
                  <a:pt x="436887" y="519455"/>
                </a:lnTo>
                <a:cubicBezTo>
                  <a:pt x="451885" y="526568"/>
                  <a:pt x="472450" y="530201"/>
                  <a:pt x="493015" y="530201"/>
                </a:cubicBezTo>
                <a:cubicBezTo>
                  <a:pt x="513270" y="530201"/>
                  <a:pt x="533603" y="526645"/>
                  <a:pt x="548602" y="519687"/>
                </a:cubicBezTo>
                <a:lnTo>
                  <a:pt x="548602" y="534995"/>
                </a:lnTo>
                <a:close/>
                <a:moveTo>
                  <a:pt x="302597" y="474846"/>
                </a:moveTo>
                <a:cubicBezTo>
                  <a:pt x="317518" y="481959"/>
                  <a:pt x="338006" y="485593"/>
                  <a:pt x="358415" y="485593"/>
                </a:cubicBezTo>
                <a:cubicBezTo>
                  <a:pt x="378594" y="485593"/>
                  <a:pt x="398850" y="482036"/>
                  <a:pt x="413693" y="475078"/>
                </a:cubicBezTo>
                <a:lnTo>
                  <a:pt x="413693" y="491546"/>
                </a:lnTo>
                <a:cubicBezTo>
                  <a:pt x="412611" y="496184"/>
                  <a:pt x="392433" y="507008"/>
                  <a:pt x="358107" y="507008"/>
                </a:cubicBezTo>
                <a:cubicBezTo>
                  <a:pt x="323780" y="507008"/>
                  <a:pt x="303602" y="496184"/>
                  <a:pt x="302519" y="491623"/>
                </a:cubicBezTo>
                <a:lnTo>
                  <a:pt x="302519" y="474846"/>
                </a:lnTo>
                <a:close/>
                <a:moveTo>
                  <a:pt x="302597" y="519687"/>
                </a:moveTo>
                <a:cubicBezTo>
                  <a:pt x="317518" y="526645"/>
                  <a:pt x="337929" y="530201"/>
                  <a:pt x="358184" y="530201"/>
                </a:cubicBezTo>
                <a:cubicBezTo>
                  <a:pt x="378440" y="530201"/>
                  <a:pt x="398773" y="526645"/>
                  <a:pt x="413771" y="519687"/>
                </a:cubicBezTo>
                <a:lnTo>
                  <a:pt x="413771" y="534995"/>
                </a:lnTo>
                <a:cubicBezTo>
                  <a:pt x="412688" y="539633"/>
                  <a:pt x="392510" y="550457"/>
                  <a:pt x="358184" y="550457"/>
                </a:cubicBezTo>
                <a:cubicBezTo>
                  <a:pt x="323857" y="550457"/>
                  <a:pt x="303679" y="539633"/>
                  <a:pt x="302597" y="535072"/>
                </a:cubicBezTo>
                <a:lnTo>
                  <a:pt x="302597" y="519687"/>
                </a:lnTo>
                <a:close/>
                <a:moveTo>
                  <a:pt x="413771" y="434412"/>
                </a:moveTo>
                <a:lnTo>
                  <a:pt x="413771" y="446937"/>
                </a:lnTo>
                <a:cubicBezTo>
                  <a:pt x="412688" y="451576"/>
                  <a:pt x="392665" y="462322"/>
                  <a:pt x="358493" y="462322"/>
                </a:cubicBezTo>
                <a:cubicBezTo>
                  <a:pt x="324244" y="462322"/>
                  <a:pt x="304220" y="451498"/>
                  <a:pt x="303216" y="446937"/>
                </a:cubicBezTo>
                <a:cubicBezTo>
                  <a:pt x="303216" y="445777"/>
                  <a:pt x="302984" y="444695"/>
                  <a:pt x="302674" y="443690"/>
                </a:cubicBezTo>
                <a:lnTo>
                  <a:pt x="302674" y="430470"/>
                </a:lnTo>
                <a:cubicBezTo>
                  <a:pt x="317596" y="437428"/>
                  <a:pt x="338006" y="440984"/>
                  <a:pt x="358261" y="440984"/>
                </a:cubicBezTo>
                <a:cubicBezTo>
                  <a:pt x="378517" y="440984"/>
                  <a:pt x="398850" y="437428"/>
                  <a:pt x="413848" y="430470"/>
                </a:cubicBezTo>
                <a:lnTo>
                  <a:pt x="413848" y="434412"/>
                </a:lnTo>
                <a:close/>
                <a:moveTo>
                  <a:pt x="358184" y="417868"/>
                </a:moveTo>
                <a:cubicBezTo>
                  <a:pt x="323857" y="417868"/>
                  <a:pt x="303679" y="407044"/>
                  <a:pt x="302597" y="402637"/>
                </a:cubicBezTo>
                <a:cubicBezTo>
                  <a:pt x="303679" y="397999"/>
                  <a:pt x="323857" y="387175"/>
                  <a:pt x="358184" y="387175"/>
                </a:cubicBezTo>
                <a:cubicBezTo>
                  <a:pt x="392278" y="387175"/>
                  <a:pt x="412456" y="397844"/>
                  <a:pt x="413771" y="402560"/>
                </a:cubicBezTo>
                <a:cubicBezTo>
                  <a:pt x="412456" y="407199"/>
                  <a:pt x="392278" y="417868"/>
                  <a:pt x="358184" y="417868"/>
                </a:cubicBezTo>
                <a:close/>
                <a:moveTo>
                  <a:pt x="358184" y="593751"/>
                </a:moveTo>
                <a:cubicBezTo>
                  <a:pt x="323857" y="593751"/>
                  <a:pt x="303679" y="582928"/>
                  <a:pt x="302597" y="578366"/>
                </a:cubicBezTo>
                <a:lnTo>
                  <a:pt x="302597" y="562981"/>
                </a:lnTo>
                <a:cubicBezTo>
                  <a:pt x="317518" y="569939"/>
                  <a:pt x="337929" y="573496"/>
                  <a:pt x="358184" y="573496"/>
                </a:cubicBezTo>
                <a:cubicBezTo>
                  <a:pt x="378440" y="573496"/>
                  <a:pt x="398773" y="569939"/>
                  <a:pt x="413771" y="562981"/>
                </a:cubicBezTo>
                <a:lnTo>
                  <a:pt x="413771" y="568702"/>
                </a:lnTo>
                <a:lnTo>
                  <a:pt x="413771" y="578289"/>
                </a:lnTo>
                <a:cubicBezTo>
                  <a:pt x="412611" y="583005"/>
                  <a:pt x="392433" y="593751"/>
                  <a:pt x="358184" y="593751"/>
                </a:cubicBezTo>
                <a:close/>
                <a:moveTo>
                  <a:pt x="493015" y="593751"/>
                </a:moveTo>
                <a:cubicBezTo>
                  <a:pt x="458689" y="593751"/>
                  <a:pt x="438511" y="582928"/>
                  <a:pt x="437428" y="578366"/>
                </a:cubicBezTo>
                <a:cubicBezTo>
                  <a:pt x="437428" y="577207"/>
                  <a:pt x="437196" y="576124"/>
                  <a:pt x="436887" y="575119"/>
                </a:cubicBezTo>
                <a:lnTo>
                  <a:pt x="436887" y="568780"/>
                </a:lnTo>
                <a:lnTo>
                  <a:pt x="436887" y="562827"/>
                </a:lnTo>
                <a:cubicBezTo>
                  <a:pt x="451885" y="569939"/>
                  <a:pt x="472450" y="573573"/>
                  <a:pt x="493015" y="573573"/>
                </a:cubicBezTo>
                <a:cubicBezTo>
                  <a:pt x="513270" y="573573"/>
                  <a:pt x="533603" y="570017"/>
                  <a:pt x="548602" y="563059"/>
                </a:cubicBezTo>
                <a:lnTo>
                  <a:pt x="548602" y="578366"/>
                </a:lnTo>
                <a:cubicBezTo>
                  <a:pt x="547520" y="583005"/>
                  <a:pt x="527341" y="593751"/>
                  <a:pt x="493015" y="593751"/>
                </a:cubicBezTo>
                <a:close/>
                <a:moveTo>
                  <a:pt x="493015" y="476315"/>
                </a:moveTo>
                <a:cubicBezTo>
                  <a:pt x="527109" y="476315"/>
                  <a:pt x="547287" y="486984"/>
                  <a:pt x="548602" y="491700"/>
                </a:cubicBezTo>
                <a:cubicBezTo>
                  <a:pt x="547287" y="496339"/>
                  <a:pt x="527109" y="507085"/>
                  <a:pt x="493015" y="507085"/>
                </a:cubicBezTo>
                <a:cubicBezTo>
                  <a:pt x="458689" y="507085"/>
                  <a:pt x="438511" y="496262"/>
                  <a:pt x="437428" y="491855"/>
                </a:cubicBezTo>
                <a:cubicBezTo>
                  <a:pt x="438511" y="487139"/>
                  <a:pt x="458689" y="476315"/>
                  <a:pt x="493015" y="476315"/>
                </a:cubicBezTo>
                <a:close/>
                <a:moveTo>
                  <a:pt x="413771" y="374496"/>
                </a:moveTo>
                <a:cubicBezTo>
                  <a:pt x="398850" y="367538"/>
                  <a:pt x="378440" y="363982"/>
                  <a:pt x="358184" y="363982"/>
                </a:cubicBezTo>
                <a:cubicBezTo>
                  <a:pt x="319064" y="363982"/>
                  <a:pt x="279403" y="377202"/>
                  <a:pt x="279403" y="402560"/>
                </a:cubicBezTo>
                <a:cubicBezTo>
                  <a:pt x="279403" y="403024"/>
                  <a:pt x="279481" y="403565"/>
                  <a:pt x="279558" y="404029"/>
                </a:cubicBezTo>
                <a:cubicBezTo>
                  <a:pt x="279481" y="404493"/>
                  <a:pt x="279403" y="404957"/>
                  <a:pt x="279403" y="405421"/>
                </a:cubicBezTo>
                <a:lnTo>
                  <a:pt x="279403" y="552467"/>
                </a:lnTo>
                <a:lnTo>
                  <a:pt x="23193" y="552467"/>
                </a:lnTo>
                <a:lnTo>
                  <a:pt x="23193" y="140397"/>
                </a:lnTo>
                <a:lnTo>
                  <a:pt x="128801" y="140397"/>
                </a:lnTo>
                <a:cubicBezTo>
                  <a:pt x="135217" y="140397"/>
                  <a:pt x="140398" y="135218"/>
                  <a:pt x="140398" y="128801"/>
                </a:cubicBezTo>
                <a:lnTo>
                  <a:pt x="140398" y="23193"/>
                </a:lnTo>
                <a:lnTo>
                  <a:pt x="413693" y="23193"/>
                </a:lnTo>
                <a:lnTo>
                  <a:pt x="413693" y="374496"/>
                </a:lnTo>
                <a:close/>
                <a:moveTo>
                  <a:pt x="117282" y="39583"/>
                </a:moveTo>
                <a:lnTo>
                  <a:pt x="117282" y="117204"/>
                </a:lnTo>
                <a:lnTo>
                  <a:pt x="39661" y="117204"/>
                </a:lnTo>
                <a:lnTo>
                  <a:pt x="117282" y="39583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9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92455" y="1422551"/>
            <a:ext cx="450757" cy="456888"/>
            <a:chOff x="9110771" y="1099691"/>
            <a:chExt cx="523035" cy="530149"/>
          </a:xfrm>
          <a:solidFill>
            <a:schemeClr val="bg1"/>
          </a:solidFill>
        </p:grpSpPr>
        <p:sp>
          <p:nvSpPr>
            <p:cNvPr id="94" name="Frihandsfigur: Form 93">
              <a:extLst>
                <a:ext uri="{FF2B5EF4-FFF2-40B4-BE49-F238E27FC236}">
                  <a16:creationId xmlns:a16="http://schemas.microsoft.com/office/drawing/2014/main" id="{80D8A334-0FB6-4270-A844-F5EE9BCD32C1}"/>
                </a:ext>
              </a:extLst>
            </p:cNvPr>
            <p:cNvSpPr/>
            <p:nvPr/>
          </p:nvSpPr>
          <p:spPr>
            <a:xfrm>
              <a:off x="9115045" y="1135403"/>
              <a:ext cx="518761" cy="494436"/>
            </a:xfrm>
            <a:custGeom>
              <a:avLst/>
              <a:gdLst>
                <a:gd name="connsiteX0" fmla="*/ 580 w 518761"/>
                <a:gd name="connsiteY0" fmla="*/ 187944 h 494436"/>
                <a:gd name="connsiteX1" fmla="*/ 3518 w 518761"/>
                <a:gd name="connsiteY1" fmla="*/ 199850 h 494436"/>
                <a:gd name="connsiteX2" fmla="*/ 123042 w 518761"/>
                <a:gd name="connsiteY2" fmla="*/ 316358 h 494436"/>
                <a:gd name="connsiteX3" fmla="*/ 94823 w 518761"/>
                <a:gd name="connsiteY3" fmla="*/ 480799 h 494436"/>
                <a:gd name="connsiteX4" fmla="*/ 99462 w 518761"/>
                <a:gd name="connsiteY4" fmla="*/ 492164 h 494436"/>
                <a:gd name="connsiteX5" fmla="*/ 106265 w 518761"/>
                <a:gd name="connsiteY5" fmla="*/ 494406 h 494436"/>
                <a:gd name="connsiteX6" fmla="*/ 111677 w 518761"/>
                <a:gd name="connsiteY6" fmla="*/ 493092 h 494436"/>
                <a:gd name="connsiteX7" fmla="*/ 259420 w 518761"/>
                <a:gd name="connsiteY7" fmla="*/ 415471 h 494436"/>
                <a:gd name="connsiteX8" fmla="*/ 407084 w 518761"/>
                <a:gd name="connsiteY8" fmla="*/ 493092 h 494436"/>
                <a:gd name="connsiteX9" fmla="*/ 419299 w 518761"/>
                <a:gd name="connsiteY9" fmla="*/ 492241 h 494436"/>
                <a:gd name="connsiteX10" fmla="*/ 423937 w 518761"/>
                <a:gd name="connsiteY10" fmla="*/ 480877 h 494436"/>
                <a:gd name="connsiteX11" fmla="*/ 395719 w 518761"/>
                <a:gd name="connsiteY11" fmla="*/ 316435 h 494436"/>
                <a:gd name="connsiteX12" fmla="*/ 515243 w 518761"/>
                <a:gd name="connsiteY12" fmla="*/ 199927 h 494436"/>
                <a:gd name="connsiteX13" fmla="*/ 518180 w 518761"/>
                <a:gd name="connsiteY13" fmla="*/ 188021 h 494436"/>
                <a:gd name="connsiteX14" fmla="*/ 508825 w 518761"/>
                <a:gd name="connsiteY14" fmla="*/ 180135 h 494436"/>
                <a:gd name="connsiteX15" fmla="*/ 343688 w 518761"/>
                <a:gd name="connsiteY15" fmla="*/ 156169 h 494436"/>
                <a:gd name="connsiteX16" fmla="*/ 269856 w 518761"/>
                <a:gd name="connsiteY16" fmla="*/ 6494 h 494436"/>
                <a:gd name="connsiteX17" fmla="*/ 259496 w 518761"/>
                <a:gd name="connsiteY17" fmla="*/ 0 h 494436"/>
                <a:gd name="connsiteX18" fmla="*/ 249137 w 518761"/>
                <a:gd name="connsiteY18" fmla="*/ 6494 h 494436"/>
                <a:gd name="connsiteX19" fmla="*/ 175305 w 518761"/>
                <a:gd name="connsiteY19" fmla="*/ 156169 h 494436"/>
                <a:gd name="connsiteX20" fmla="*/ 10167 w 518761"/>
                <a:gd name="connsiteY20" fmla="*/ 180135 h 494436"/>
                <a:gd name="connsiteX21" fmla="*/ 580 w 518761"/>
                <a:gd name="connsiteY21" fmla="*/ 187944 h 494436"/>
                <a:gd name="connsiteX22" fmla="*/ 184427 w 518761"/>
                <a:gd name="connsiteY22" fmla="*/ 178125 h 494436"/>
                <a:gd name="connsiteX23" fmla="*/ 193163 w 518761"/>
                <a:gd name="connsiteY23" fmla="*/ 171786 h 494436"/>
                <a:gd name="connsiteX24" fmla="*/ 259342 w 518761"/>
                <a:gd name="connsiteY24" fmla="*/ 37728 h 494436"/>
                <a:gd name="connsiteX25" fmla="*/ 325520 w 518761"/>
                <a:gd name="connsiteY25" fmla="*/ 171786 h 494436"/>
                <a:gd name="connsiteX26" fmla="*/ 334256 w 518761"/>
                <a:gd name="connsiteY26" fmla="*/ 178125 h 494436"/>
                <a:gd name="connsiteX27" fmla="*/ 482153 w 518761"/>
                <a:gd name="connsiteY27" fmla="*/ 199618 h 494436"/>
                <a:gd name="connsiteX28" fmla="*/ 375154 w 518761"/>
                <a:gd name="connsiteY28" fmla="*/ 303988 h 494436"/>
                <a:gd name="connsiteX29" fmla="*/ 371830 w 518761"/>
                <a:gd name="connsiteY29" fmla="*/ 314271 h 494436"/>
                <a:gd name="connsiteX30" fmla="*/ 397111 w 518761"/>
                <a:gd name="connsiteY30" fmla="*/ 461626 h 494436"/>
                <a:gd name="connsiteX31" fmla="*/ 264831 w 518761"/>
                <a:gd name="connsiteY31" fmla="*/ 392046 h 494436"/>
                <a:gd name="connsiteX32" fmla="*/ 254007 w 518761"/>
                <a:gd name="connsiteY32" fmla="*/ 392046 h 494436"/>
                <a:gd name="connsiteX33" fmla="*/ 121728 w 518761"/>
                <a:gd name="connsiteY33" fmla="*/ 461626 h 494436"/>
                <a:gd name="connsiteX34" fmla="*/ 147009 w 518761"/>
                <a:gd name="connsiteY34" fmla="*/ 314271 h 494436"/>
                <a:gd name="connsiteX35" fmla="*/ 143684 w 518761"/>
                <a:gd name="connsiteY35" fmla="*/ 303988 h 494436"/>
                <a:gd name="connsiteX36" fmla="*/ 36685 w 518761"/>
                <a:gd name="connsiteY36" fmla="*/ 199618 h 494436"/>
                <a:gd name="connsiteX37" fmla="*/ 184427 w 518761"/>
                <a:gd name="connsiteY37" fmla="*/ 178125 h 494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518761" h="494436">
                  <a:moveTo>
                    <a:pt x="580" y="187944"/>
                  </a:moveTo>
                  <a:cubicBezTo>
                    <a:pt x="-811" y="192119"/>
                    <a:pt x="349" y="196757"/>
                    <a:pt x="3518" y="199850"/>
                  </a:cubicBezTo>
                  <a:lnTo>
                    <a:pt x="123042" y="316358"/>
                  </a:lnTo>
                  <a:lnTo>
                    <a:pt x="94823" y="480799"/>
                  </a:lnTo>
                  <a:cubicBezTo>
                    <a:pt x="94051" y="485129"/>
                    <a:pt x="95829" y="489535"/>
                    <a:pt x="99462" y="492164"/>
                  </a:cubicBezTo>
                  <a:cubicBezTo>
                    <a:pt x="101472" y="493633"/>
                    <a:pt x="103868" y="494406"/>
                    <a:pt x="106265" y="494406"/>
                  </a:cubicBezTo>
                  <a:cubicBezTo>
                    <a:pt x="108121" y="494406"/>
                    <a:pt x="109976" y="493942"/>
                    <a:pt x="111677" y="493092"/>
                  </a:cubicBezTo>
                  <a:lnTo>
                    <a:pt x="259420" y="415471"/>
                  </a:lnTo>
                  <a:lnTo>
                    <a:pt x="407084" y="493092"/>
                  </a:lnTo>
                  <a:cubicBezTo>
                    <a:pt x="411027" y="495179"/>
                    <a:pt x="415743" y="494793"/>
                    <a:pt x="419299" y="492241"/>
                  </a:cubicBezTo>
                  <a:cubicBezTo>
                    <a:pt x="422855" y="489613"/>
                    <a:pt x="424634" y="485283"/>
                    <a:pt x="423937" y="480877"/>
                  </a:cubicBezTo>
                  <a:lnTo>
                    <a:pt x="395719" y="316435"/>
                  </a:lnTo>
                  <a:lnTo>
                    <a:pt x="515243" y="199927"/>
                  </a:lnTo>
                  <a:cubicBezTo>
                    <a:pt x="518413" y="196835"/>
                    <a:pt x="519572" y="192273"/>
                    <a:pt x="518180" y="188021"/>
                  </a:cubicBezTo>
                  <a:cubicBezTo>
                    <a:pt x="516788" y="183846"/>
                    <a:pt x="513155" y="180754"/>
                    <a:pt x="508825" y="180135"/>
                  </a:cubicBezTo>
                  <a:lnTo>
                    <a:pt x="343688" y="156169"/>
                  </a:lnTo>
                  <a:lnTo>
                    <a:pt x="269856" y="6494"/>
                  </a:lnTo>
                  <a:cubicBezTo>
                    <a:pt x="267924" y="2551"/>
                    <a:pt x="263903" y="0"/>
                    <a:pt x="259496" y="0"/>
                  </a:cubicBezTo>
                  <a:cubicBezTo>
                    <a:pt x="255090" y="0"/>
                    <a:pt x="251069" y="2474"/>
                    <a:pt x="249137" y="6494"/>
                  </a:cubicBezTo>
                  <a:lnTo>
                    <a:pt x="175305" y="156169"/>
                  </a:lnTo>
                  <a:lnTo>
                    <a:pt x="10167" y="180135"/>
                  </a:lnTo>
                  <a:cubicBezTo>
                    <a:pt x="5528" y="180754"/>
                    <a:pt x="1895" y="183769"/>
                    <a:pt x="580" y="187944"/>
                  </a:cubicBezTo>
                  <a:close/>
                  <a:moveTo>
                    <a:pt x="184427" y="178125"/>
                  </a:moveTo>
                  <a:cubicBezTo>
                    <a:pt x="188215" y="177584"/>
                    <a:pt x="191463" y="175188"/>
                    <a:pt x="193163" y="171786"/>
                  </a:cubicBezTo>
                  <a:lnTo>
                    <a:pt x="259342" y="37728"/>
                  </a:lnTo>
                  <a:lnTo>
                    <a:pt x="325520" y="171786"/>
                  </a:lnTo>
                  <a:cubicBezTo>
                    <a:pt x="327221" y="175188"/>
                    <a:pt x="330468" y="177584"/>
                    <a:pt x="334256" y="178125"/>
                  </a:cubicBezTo>
                  <a:lnTo>
                    <a:pt x="482153" y="199618"/>
                  </a:lnTo>
                  <a:lnTo>
                    <a:pt x="375154" y="303988"/>
                  </a:lnTo>
                  <a:cubicBezTo>
                    <a:pt x="372449" y="306617"/>
                    <a:pt x="371212" y="310482"/>
                    <a:pt x="371830" y="314271"/>
                  </a:cubicBezTo>
                  <a:lnTo>
                    <a:pt x="397111" y="461626"/>
                  </a:lnTo>
                  <a:lnTo>
                    <a:pt x="264831" y="392046"/>
                  </a:lnTo>
                  <a:cubicBezTo>
                    <a:pt x="261429" y="390268"/>
                    <a:pt x="257409" y="390268"/>
                    <a:pt x="254007" y="392046"/>
                  </a:cubicBezTo>
                  <a:lnTo>
                    <a:pt x="121728" y="461626"/>
                  </a:lnTo>
                  <a:lnTo>
                    <a:pt x="147009" y="314271"/>
                  </a:lnTo>
                  <a:cubicBezTo>
                    <a:pt x="147627" y="310482"/>
                    <a:pt x="146390" y="306694"/>
                    <a:pt x="143684" y="303988"/>
                  </a:cubicBezTo>
                  <a:lnTo>
                    <a:pt x="36685" y="199618"/>
                  </a:lnTo>
                  <a:lnTo>
                    <a:pt x="184427" y="178125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5" name="Frihandsfigur: Form 94">
              <a:extLst>
                <a:ext uri="{FF2B5EF4-FFF2-40B4-BE49-F238E27FC236}">
                  <a16:creationId xmlns:a16="http://schemas.microsoft.com/office/drawing/2014/main" id="{7AC15053-0CA0-4997-BC92-2AC2A47FECB0}"/>
                </a:ext>
              </a:extLst>
            </p:cNvPr>
            <p:cNvSpPr/>
            <p:nvPr/>
          </p:nvSpPr>
          <p:spPr>
            <a:xfrm>
              <a:off x="9228150" y="1099696"/>
              <a:ext cx="33481" cy="62921"/>
            </a:xfrm>
            <a:custGeom>
              <a:avLst/>
              <a:gdLst>
                <a:gd name="connsiteX0" fmla="*/ 21843 w 33481"/>
                <a:gd name="connsiteY0" fmla="*/ 62921 h 62921"/>
                <a:gd name="connsiteX1" fmla="*/ 24780 w 33481"/>
                <a:gd name="connsiteY1" fmla="*/ 62534 h 62921"/>
                <a:gd name="connsiteX2" fmla="*/ 33131 w 33481"/>
                <a:gd name="connsiteY2" fmla="*/ 48387 h 62921"/>
                <a:gd name="connsiteX3" fmla="*/ 22848 w 33481"/>
                <a:gd name="connsiteY3" fmla="*/ 8726 h 62921"/>
                <a:gd name="connsiteX4" fmla="*/ 8700 w 33481"/>
                <a:gd name="connsiteY4" fmla="*/ 376 h 62921"/>
                <a:gd name="connsiteX5" fmla="*/ 351 w 33481"/>
                <a:gd name="connsiteY5" fmla="*/ 14524 h 62921"/>
                <a:gd name="connsiteX6" fmla="*/ 10633 w 33481"/>
                <a:gd name="connsiteY6" fmla="*/ 54185 h 62921"/>
                <a:gd name="connsiteX7" fmla="*/ 21843 w 33481"/>
                <a:gd name="connsiteY7" fmla="*/ 62921 h 6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81" h="62921">
                  <a:moveTo>
                    <a:pt x="21843" y="62921"/>
                  </a:moveTo>
                  <a:cubicBezTo>
                    <a:pt x="22770" y="62921"/>
                    <a:pt x="23775" y="62766"/>
                    <a:pt x="24780" y="62534"/>
                  </a:cubicBezTo>
                  <a:cubicBezTo>
                    <a:pt x="30966" y="60911"/>
                    <a:pt x="34677" y="54571"/>
                    <a:pt x="33131" y="48387"/>
                  </a:cubicBezTo>
                  <a:lnTo>
                    <a:pt x="22848" y="8726"/>
                  </a:lnTo>
                  <a:cubicBezTo>
                    <a:pt x="21224" y="2541"/>
                    <a:pt x="14885" y="-1247"/>
                    <a:pt x="8700" y="376"/>
                  </a:cubicBezTo>
                  <a:cubicBezTo>
                    <a:pt x="2515" y="2000"/>
                    <a:pt x="-1196" y="8339"/>
                    <a:pt x="351" y="14524"/>
                  </a:cubicBezTo>
                  <a:lnTo>
                    <a:pt x="10633" y="54185"/>
                  </a:lnTo>
                  <a:cubicBezTo>
                    <a:pt x="11947" y="59442"/>
                    <a:pt x="16663" y="62921"/>
                    <a:pt x="21843" y="6292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6" name="Frihandsfigur: Form 95">
              <a:extLst>
                <a:ext uri="{FF2B5EF4-FFF2-40B4-BE49-F238E27FC236}">
                  <a16:creationId xmlns:a16="http://schemas.microsoft.com/office/drawing/2014/main" id="{E750D4D2-B4BE-483C-8429-58B39301BF25}"/>
                </a:ext>
              </a:extLst>
            </p:cNvPr>
            <p:cNvSpPr/>
            <p:nvPr/>
          </p:nvSpPr>
          <p:spPr>
            <a:xfrm>
              <a:off x="9110771" y="1197808"/>
              <a:ext cx="60116" cy="40806"/>
            </a:xfrm>
            <a:custGeom>
              <a:avLst/>
              <a:gdLst>
                <a:gd name="connsiteX0" fmla="*/ 1144 w 60116"/>
                <a:gd name="connsiteY0" fmla="*/ 6557 h 40806"/>
                <a:gd name="connsiteX1" fmla="*/ 6633 w 60116"/>
                <a:gd name="connsiteY1" fmla="*/ 22020 h 40806"/>
                <a:gd name="connsiteX2" fmla="*/ 43588 w 60116"/>
                <a:gd name="connsiteY2" fmla="*/ 39647 h 40806"/>
                <a:gd name="connsiteX3" fmla="*/ 48536 w 60116"/>
                <a:gd name="connsiteY3" fmla="*/ 40806 h 40806"/>
                <a:gd name="connsiteX4" fmla="*/ 58972 w 60116"/>
                <a:gd name="connsiteY4" fmla="*/ 34235 h 40806"/>
                <a:gd name="connsiteX5" fmla="*/ 53484 w 60116"/>
                <a:gd name="connsiteY5" fmla="*/ 18773 h 40806"/>
                <a:gd name="connsiteX6" fmla="*/ 16529 w 60116"/>
                <a:gd name="connsiteY6" fmla="*/ 1146 h 40806"/>
                <a:gd name="connsiteX7" fmla="*/ 1144 w 60116"/>
                <a:gd name="connsiteY7" fmla="*/ 6557 h 40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16" h="40806">
                  <a:moveTo>
                    <a:pt x="1144" y="6557"/>
                  </a:moveTo>
                  <a:cubicBezTo>
                    <a:pt x="-1639" y="12356"/>
                    <a:pt x="835" y="19236"/>
                    <a:pt x="6633" y="22020"/>
                  </a:cubicBezTo>
                  <a:lnTo>
                    <a:pt x="43588" y="39647"/>
                  </a:lnTo>
                  <a:cubicBezTo>
                    <a:pt x="45212" y="40420"/>
                    <a:pt x="46912" y="40806"/>
                    <a:pt x="48536" y="40806"/>
                  </a:cubicBezTo>
                  <a:cubicBezTo>
                    <a:pt x="52865" y="40806"/>
                    <a:pt x="57040" y="38332"/>
                    <a:pt x="58972" y="34235"/>
                  </a:cubicBezTo>
                  <a:cubicBezTo>
                    <a:pt x="61756" y="28436"/>
                    <a:pt x="59282" y="21556"/>
                    <a:pt x="53484" y="18773"/>
                  </a:cubicBezTo>
                  <a:lnTo>
                    <a:pt x="16529" y="1146"/>
                  </a:lnTo>
                  <a:cubicBezTo>
                    <a:pt x="10808" y="-1638"/>
                    <a:pt x="3849" y="836"/>
                    <a:pt x="1144" y="655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7" name="Frihandsfigur: Form 96">
              <a:extLst>
                <a:ext uri="{FF2B5EF4-FFF2-40B4-BE49-F238E27FC236}">
                  <a16:creationId xmlns:a16="http://schemas.microsoft.com/office/drawing/2014/main" id="{42891E39-6081-48E9-8795-630B80B40FD3}"/>
                </a:ext>
              </a:extLst>
            </p:cNvPr>
            <p:cNvSpPr/>
            <p:nvPr/>
          </p:nvSpPr>
          <p:spPr>
            <a:xfrm>
              <a:off x="9117336" y="1101009"/>
              <a:ext cx="93064" cy="94310"/>
            </a:xfrm>
            <a:custGeom>
              <a:avLst/>
              <a:gdLst>
                <a:gd name="connsiteX0" fmla="*/ 19860 w 93064"/>
                <a:gd name="connsiteY0" fmla="*/ 3470 h 94310"/>
                <a:gd name="connsiteX1" fmla="*/ 3470 w 93064"/>
                <a:gd name="connsiteY1" fmla="*/ 3315 h 94310"/>
                <a:gd name="connsiteX2" fmla="*/ 3315 w 93064"/>
                <a:gd name="connsiteY2" fmla="*/ 19705 h 94310"/>
                <a:gd name="connsiteX3" fmla="*/ 73205 w 93064"/>
                <a:gd name="connsiteY3" fmla="*/ 90832 h 94310"/>
                <a:gd name="connsiteX4" fmla="*/ 81477 w 93064"/>
                <a:gd name="connsiteY4" fmla="*/ 94311 h 94310"/>
                <a:gd name="connsiteX5" fmla="*/ 89595 w 93064"/>
                <a:gd name="connsiteY5" fmla="*/ 90986 h 94310"/>
                <a:gd name="connsiteX6" fmla="*/ 89749 w 93064"/>
                <a:gd name="connsiteY6" fmla="*/ 74596 h 94310"/>
                <a:gd name="connsiteX7" fmla="*/ 19860 w 93064"/>
                <a:gd name="connsiteY7" fmla="*/ 3470 h 9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64" h="94310">
                  <a:moveTo>
                    <a:pt x="19860" y="3470"/>
                  </a:moveTo>
                  <a:cubicBezTo>
                    <a:pt x="15376" y="-1091"/>
                    <a:pt x="8031" y="-1169"/>
                    <a:pt x="3470" y="3315"/>
                  </a:cubicBezTo>
                  <a:cubicBezTo>
                    <a:pt x="-1091" y="7799"/>
                    <a:pt x="-1169" y="15144"/>
                    <a:pt x="3315" y="19705"/>
                  </a:cubicBezTo>
                  <a:lnTo>
                    <a:pt x="73205" y="90832"/>
                  </a:lnTo>
                  <a:cubicBezTo>
                    <a:pt x="75447" y="93151"/>
                    <a:pt x="78461" y="94311"/>
                    <a:pt x="81477" y="94311"/>
                  </a:cubicBezTo>
                  <a:cubicBezTo>
                    <a:pt x="84415" y="94311"/>
                    <a:pt x="87352" y="93228"/>
                    <a:pt x="89595" y="90986"/>
                  </a:cubicBezTo>
                  <a:cubicBezTo>
                    <a:pt x="94156" y="86502"/>
                    <a:pt x="94233" y="79158"/>
                    <a:pt x="89749" y="74596"/>
                  </a:cubicBezTo>
                  <a:lnTo>
                    <a:pt x="19860" y="3470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8" name="Frihandsfigur: Form 97">
              <a:extLst>
                <a:ext uri="{FF2B5EF4-FFF2-40B4-BE49-F238E27FC236}">
                  <a16:creationId xmlns:a16="http://schemas.microsoft.com/office/drawing/2014/main" id="{EDC81993-C2AF-4084-AE71-F8E214D60EE5}"/>
                </a:ext>
              </a:extLst>
            </p:cNvPr>
            <p:cNvSpPr/>
            <p:nvPr/>
          </p:nvSpPr>
          <p:spPr>
            <a:xfrm>
              <a:off x="9482706" y="1099691"/>
              <a:ext cx="33542" cy="62925"/>
            </a:xfrm>
            <a:custGeom>
              <a:avLst/>
              <a:gdLst>
                <a:gd name="connsiteX0" fmla="*/ 11668 w 33542"/>
                <a:gd name="connsiteY0" fmla="*/ 62926 h 62925"/>
                <a:gd name="connsiteX1" fmla="*/ 22879 w 33542"/>
                <a:gd name="connsiteY1" fmla="*/ 54190 h 62925"/>
                <a:gd name="connsiteX2" fmla="*/ 33161 w 33542"/>
                <a:gd name="connsiteY2" fmla="*/ 14529 h 62925"/>
                <a:gd name="connsiteX3" fmla="*/ 24812 w 33542"/>
                <a:gd name="connsiteY3" fmla="*/ 381 h 62925"/>
                <a:gd name="connsiteX4" fmla="*/ 10663 w 33542"/>
                <a:gd name="connsiteY4" fmla="*/ 8731 h 62925"/>
                <a:gd name="connsiteX5" fmla="*/ 381 w 33542"/>
                <a:gd name="connsiteY5" fmla="*/ 48391 h 62925"/>
                <a:gd name="connsiteX6" fmla="*/ 8730 w 33542"/>
                <a:gd name="connsiteY6" fmla="*/ 62539 h 62925"/>
                <a:gd name="connsiteX7" fmla="*/ 11668 w 33542"/>
                <a:gd name="connsiteY7" fmla="*/ 62926 h 6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42" h="62925">
                  <a:moveTo>
                    <a:pt x="11668" y="62926"/>
                  </a:moveTo>
                  <a:cubicBezTo>
                    <a:pt x="16848" y="62926"/>
                    <a:pt x="21564" y="59447"/>
                    <a:pt x="22879" y="54190"/>
                  </a:cubicBezTo>
                  <a:lnTo>
                    <a:pt x="33161" y="14529"/>
                  </a:lnTo>
                  <a:cubicBezTo>
                    <a:pt x="34785" y="8344"/>
                    <a:pt x="31073" y="2005"/>
                    <a:pt x="24812" y="381"/>
                  </a:cubicBezTo>
                  <a:cubicBezTo>
                    <a:pt x="18626" y="-1242"/>
                    <a:pt x="12287" y="2468"/>
                    <a:pt x="10663" y="8731"/>
                  </a:cubicBezTo>
                  <a:lnTo>
                    <a:pt x="381" y="48391"/>
                  </a:lnTo>
                  <a:cubicBezTo>
                    <a:pt x="-1242" y="54576"/>
                    <a:pt x="2468" y="60916"/>
                    <a:pt x="8730" y="62539"/>
                  </a:cubicBezTo>
                  <a:cubicBezTo>
                    <a:pt x="9735" y="62849"/>
                    <a:pt x="10740" y="62926"/>
                    <a:pt x="11668" y="6292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99" name="Frihandsfigur: Form 98">
              <a:extLst>
                <a:ext uri="{FF2B5EF4-FFF2-40B4-BE49-F238E27FC236}">
                  <a16:creationId xmlns:a16="http://schemas.microsoft.com/office/drawing/2014/main" id="{D6860D9F-10B2-4ACC-8F0C-9DF21D005CDF}"/>
                </a:ext>
              </a:extLst>
            </p:cNvPr>
            <p:cNvSpPr/>
            <p:nvPr/>
          </p:nvSpPr>
          <p:spPr>
            <a:xfrm>
              <a:off x="9573480" y="1197808"/>
              <a:ext cx="60117" cy="40806"/>
            </a:xfrm>
            <a:custGeom>
              <a:avLst/>
              <a:gdLst>
                <a:gd name="connsiteX0" fmla="*/ 43588 w 60117"/>
                <a:gd name="connsiteY0" fmla="*/ 1146 h 40806"/>
                <a:gd name="connsiteX1" fmla="*/ 6633 w 60117"/>
                <a:gd name="connsiteY1" fmla="*/ 18773 h 40806"/>
                <a:gd name="connsiteX2" fmla="*/ 1144 w 60117"/>
                <a:gd name="connsiteY2" fmla="*/ 34235 h 40806"/>
                <a:gd name="connsiteX3" fmla="*/ 11581 w 60117"/>
                <a:gd name="connsiteY3" fmla="*/ 40806 h 40806"/>
                <a:gd name="connsiteX4" fmla="*/ 16529 w 60117"/>
                <a:gd name="connsiteY4" fmla="*/ 39647 h 40806"/>
                <a:gd name="connsiteX5" fmla="*/ 53484 w 60117"/>
                <a:gd name="connsiteY5" fmla="*/ 22020 h 40806"/>
                <a:gd name="connsiteX6" fmla="*/ 58973 w 60117"/>
                <a:gd name="connsiteY6" fmla="*/ 6557 h 40806"/>
                <a:gd name="connsiteX7" fmla="*/ 43588 w 60117"/>
                <a:gd name="connsiteY7" fmla="*/ 1146 h 40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17" h="40806">
                  <a:moveTo>
                    <a:pt x="43588" y="1146"/>
                  </a:moveTo>
                  <a:lnTo>
                    <a:pt x="6633" y="18773"/>
                  </a:lnTo>
                  <a:cubicBezTo>
                    <a:pt x="835" y="21556"/>
                    <a:pt x="-1639" y="28436"/>
                    <a:pt x="1144" y="34235"/>
                  </a:cubicBezTo>
                  <a:cubicBezTo>
                    <a:pt x="3154" y="38410"/>
                    <a:pt x="7252" y="40806"/>
                    <a:pt x="11581" y="40806"/>
                  </a:cubicBezTo>
                  <a:cubicBezTo>
                    <a:pt x="13282" y="40806"/>
                    <a:pt x="14983" y="40420"/>
                    <a:pt x="16529" y="39647"/>
                  </a:cubicBezTo>
                  <a:lnTo>
                    <a:pt x="53484" y="22020"/>
                  </a:lnTo>
                  <a:cubicBezTo>
                    <a:pt x="59282" y="19236"/>
                    <a:pt x="61756" y="12356"/>
                    <a:pt x="58973" y="6557"/>
                  </a:cubicBezTo>
                  <a:cubicBezTo>
                    <a:pt x="56267" y="836"/>
                    <a:pt x="49386" y="-1638"/>
                    <a:pt x="43588" y="114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0" name="Frihandsfigur: Form 99">
              <a:extLst>
                <a:ext uri="{FF2B5EF4-FFF2-40B4-BE49-F238E27FC236}">
                  <a16:creationId xmlns:a16="http://schemas.microsoft.com/office/drawing/2014/main" id="{91B48847-5598-4410-975A-C85EADAB1FBD}"/>
                </a:ext>
              </a:extLst>
            </p:cNvPr>
            <p:cNvSpPr/>
            <p:nvPr/>
          </p:nvSpPr>
          <p:spPr>
            <a:xfrm>
              <a:off x="9533967" y="1101009"/>
              <a:ext cx="93064" cy="94310"/>
            </a:xfrm>
            <a:custGeom>
              <a:avLst/>
              <a:gdLst>
                <a:gd name="connsiteX0" fmla="*/ 73205 w 93064"/>
                <a:gd name="connsiteY0" fmla="*/ 3470 h 94310"/>
                <a:gd name="connsiteX1" fmla="*/ 3315 w 93064"/>
                <a:gd name="connsiteY1" fmla="*/ 74596 h 94310"/>
                <a:gd name="connsiteX2" fmla="*/ 3470 w 93064"/>
                <a:gd name="connsiteY2" fmla="*/ 90986 h 94310"/>
                <a:gd name="connsiteX3" fmla="*/ 11587 w 93064"/>
                <a:gd name="connsiteY3" fmla="*/ 94311 h 94310"/>
                <a:gd name="connsiteX4" fmla="*/ 19860 w 93064"/>
                <a:gd name="connsiteY4" fmla="*/ 90832 h 94310"/>
                <a:gd name="connsiteX5" fmla="*/ 89749 w 93064"/>
                <a:gd name="connsiteY5" fmla="*/ 19705 h 94310"/>
                <a:gd name="connsiteX6" fmla="*/ 89595 w 93064"/>
                <a:gd name="connsiteY6" fmla="*/ 3315 h 94310"/>
                <a:gd name="connsiteX7" fmla="*/ 73205 w 93064"/>
                <a:gd name="connsiteY7" fmla="*/ 3470 h 94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064" h="94310">
                  <a:moveTo>
                    <a:pt x="73205" y="3470"/>
                  </a:moveTo>
                  <a:lnTo>
                    <a:pt x="3315" y="74596"/>
                  </a:lnTo>
                  <a:cubicBezTo>
                    <a:pt x="-1169" y="79158"/>
                    <a:pt x="-1091" y="86502"/>
                    <a:pt x="3470" y="90986"/>
                  </a:cubicBezTo>
                  <a:cubicBezTo>
                    <a:pt x="5712" y="93228"/>
                    <a:pt x="8650" y="94311"/>
                    <a:pt x="11587" y="94311"/>
                  </a:cubicBezTo>
                  <a:cubicBezTo>
                    <a:pt x="14602" y="94311"/>
                    <a:pt x="17617" y="93151"/>
                    <a:pt x="19860" y="90832"/>
                  </a:cubicBezTo>
                  <a:lnTo>
                    <a:pt x="89749" y="19705"/>
                  </a:lnTo>
                  <a:cubicBezTo>
                    <a:pt x="94233" y="15144"/>
                    <a:pt x="94156" y="7799"/>
                    <a:pt x="89595" y="3315"/>
                  </a:cubicBezTo>
                  <a:cubicBezTo>
                    <a:pt x="85033" y="-1169"/>
                    <a:pt x="77688" y="-1091"/>
                    <a:pt x="73205" y="347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0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47463" y="1421922"/>
            <a:ext cx="455601" cy="458157"/>
            <a:chOff x="3372862" y="1098961"/>
            <a:chExt cx="528655" cy="531621"/>
          </a:xfrm>
          <a:solidFill>
            <a:schemeClr val="bg1"/>
          </a:solidFill>
        </p:grpSpPr>
        <p:sp>
          <p:nvSpPr>
            <p:cNvPr id="102" name="Frihandsfigur: Form 101">
              <a:extLst>
                <a:ext uri="{FF2B5EF4-FFF2-40B4-BE49-F238E27FC236}">
                  <a16:creationId xmlns:a16="http://schemas.microsoft.com/office/drawing/2014/main" id="{AB4507FA-5F46-41CA-BD9F-3649611AB14B}"/>
                </a:ext>
              </a:extLst>
            </p:cNvPr>
            <p:cNvSpPr/>
            <p:nvPr/>
          </p:nvSpPr>
          <p:spPr>
            <a:xfrm>
              <a:off x="3820233" y="1098961"/>
              <a:ext cx="81283" cy="80664"/>
            </a:xfrm>
            <a:custGeom>
              <a:avLst/>
              <a:gdLst>
                <a:gd name="connsiteX0" fmla="*/ 77959 w 81283"/>
                <a:gd name="connsiteY0" fmla="*/ 3431 h 80664"/>
                <a:gd name="connsiteX1" fmla="*/ 61569 w 81283"/>
                <a:gd name="connsiteY1" fmla="*/ 3353 h 80664"/>
                <a:gd name="connsiteX2" fmla="*/ 3431 w 81283"/>
                <a:gd name="connsiteY2" fmla="*/ 60796 h 80664"/>
                <a:gd name="connsiteX3" fmla="*/ 3354 w 81283"/>
                <a:gd name="connsiteY3" fmla="*/ 77186 h 80664"/>
                <a:gd name="connsiteX4" fmla="*/ 11626 w 81283"/>
                <a:gd name="connsiteY4" fmla="*/ 80665 h 80664"/>
                <a:gd name="connsiteX5" fmla="*/ 19744 w 81283"/>
                <a:gd name="connsiteY5" fmla="*/ 77340 h 80664"/>
                <a:gd name="connsiteX6" fmla="*/ 77882 w 81283"/>
                <a:gd name="connsiteY6" fmla="*/ 19898 h 80664"/>
                <a:gd name="connsiteX7" fmla="*/ 77959 w 81283"/>
                <a:gd name="connsiteY7" fmla="*/ 3431 h 80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283" h="80664">
                  <a:moveTo>
                    <a:pt x="77959" y="3431"/>
                  </a:moveTo>
                  <a:cubicBezTo>
                    <a:pt x="73475" y="-1131"/>
                    <a:pt x="66130" y="-1131"/>
                    <a:pt x="61569" y="3353"/>
                  </a:cubicBezTo>
                  <a:lnTo>
                    <a:pt x="3431" y="60796"/>
                  </a:lnTo>
                  <a:cubicBezTo>
                    <a:pt x="-1131" y="65280"/>
                    <a:pt x="-1131" y="72624"/>
                    <a:pt x="3354" y="77186"/>
                  </a:cubicBezTo>
                  <a:cubicBezTo>
                    <a:pt x="5595" y="79505"/>
                    <a:pt x="8611" y="80665"/>
                    <a:pt x="11626" y="80665"/>
                  </a:cubicBezTo>
                  <a:cubicBezTo>
                    <a:pt x="14564" y="80665"/>
                    <a:pt x="17501" y="79582"/>
                    <a:pt x="19744" y="77340"/>
                  </a:cubicBezTo>
                  <a:lnTo>
                    <a:pt x="77882" y="19898"/>
                  </a:lnTo>
                  <a:cubicBezTo>
                    <a:pt x="82366" y="15337"/>
                    <a:pt x="82443" y="7992"/>
                    <a:pt x="77959" y="343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3" name="Frihandsfigur: Form 102">
              <a:extLst>
                <a:ext uri="{FF2B5EF4-FFF2-40B4-BE49-F238E27FC236}">
                  <a16:creationId xmlns:a16="http://schemas.microsoft.com/office/drawing/2014/main" id="{A9D3DD5E-8BB3-4233-9E2C-43CBD07AAAF2}"/>
                </a:ext>
              </a:extLst>
            </p:cNvPr>
            <p:cNvSpPr/>
            <p:nvPr/>
          </p:nvSpPr>
          <p:spPr>
            <a:xfrm>
              <a:off x="3372862" y="1383930"/>
              <a:ext cx="248769" cy="246188"/>
            </a:xfrm>
            <a:custGeom>
              <a:avLst/>
              <a:gdLst>
                <a:gd name="connsiteX0" fmla="*/ 3325 w 248769"/>
                <a:gd name="connsiteY0" fmla="*/ 242709 h 246188"/>
                <a:gd name="connsiteX1" fmla="*/ 11597 w 248769"/>
                <a:gd name="connsiteY1" fmla="*/ 246188 h 246188"/>
                <a:gd name="connsiteX2" fmla="*/ 19715 w 248769"/>
                <a:gd name="connsiteY2" fmla="*/ 242864 h 246188"/>
                <a:gd name="connsiteX3" fmla="*/ 245309 w 248769"/>
                <a:gd name="connsiteY3" fmla="*/ 19821 h 246188"/>
                <a:gd name="connsiteX4" fmla="*/ 245387 w 248769"/>
                <a:gd name="connsiteY4" fmla="*/ 3431 h 246188"/>
                <a:gd name="connsiteX5" fmla="*/ 228997 w 248769"/>
                <a:gd name="connsiteY5" fmla="*/ 3353 h 246188"/>
                <a:gd name="connsiteX6" fmla="*/ 3402 w 248769"/>
                <a:gd name="connsiteY6" fmla="*/ 226319 h 246188"/>
                <a:gd name="connsiteX7" fmla="*/ 3325 w 248769"/>
                <a:gd name="connsiteY7" fmla="*/ 242709 h 24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769" h="246188">
                  <a:moveTo>
                    <a:pt x="3325" y="242709"/>
                  </a:moveTo>
                  <a:cubicBezTo>
                    <a:pt x="5567" y="245029"/>
                    <a:pt x="8582" y="246188"/>
                    <a:pt x="11597" y="246188"/>
                  </a:cubicBezTo>
                  <a:cubicBezTo>
                    <a:pt x="14535" y="246188"/>
                    <a:pt x="17473" y="245106"/>
                    <a:pt x="19715" y="242864"/>
                  </a:cubicBezTo>
                  <a:lnTo>
                    <a:pt x="245309" y="19821"/>
                  </a:lnTo>
                  <a:cubicBezTo>
                    <a:pt x="249871" y="15337"/>
                    <a:pt x="249948" y="7992"/>
                    <a:pt x="245387" y="3431"/>
                  </a:cubicBezTo>
                  <a:cubicBezTo>
                    <a:pt x="240902" y="-1131"/>
                    <a:pt x="233558" y="-1131"/>
                    <a:pt x="228997" y="3353"/>
                  </a:cubicBezTo>
                  <a:lnTo>
                    <a:pt x="3402" y="226319"/>
                  </a:lnTo>
                  <a:cubicBezTo>
                    <a:pt x="-1082" y="230803"/>
                    <a:pt x="-1159" y="238148"/>
                    <a:pt x="3325" y="24270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4" name="Frihandsfigur: Form 103">
              <a:extLst>
                <a:ext uri="{FF2B5EF4-FFF2-40B4-BE49-F238E27FC236}">
                  <a16:creationId xmlns:a16="http://schemas.microsoft.com/office/drawing/2014/main" id="{0E720916-9721-474C-9B5B-F8289935C344}"/>
                </a:ext>
              </a:extLst>
            </p:cNvPr>
            <p:cNvSpPr/>
            <p:nvPr/>
          </p:nvSpPr>
          <p:spPr>
            <a:xfrm>
              <a:off x="3462234" y="1115457"/>
              <a:ext cx="367924" cy="515125"/>
            </a:xfrm>
            <a:custGeom>
              <a:avLst/>
              <a:gdLst>
                <a:gd name="connsiteX0" fmla="*/ 184001 w 367924"/>
                <a:gd name="connsiteY0" fmla="*/ 0 h 515125"/>
                <a:gd name="connsiteX1" fmla="*/ 53886 w 367924"/>
                <a:gd name="connsiteY1" fmla="*/ 53886 h 515125"/>
                <a:gd name="connsiteX2" fmla="*/ 0 w 367924"/>
                <a:gd name="connsiteY2" fmla="*/ 184001 h 515125"/>
                <a:gd name="connsiteX3" fmla="*/ 11597 w 367924"/>
                <a:gd name="connsiteY3" fmla="*/ 195598 h 515125"/>
                <a:gd name="connsiteX4" fmla="*/ 23193 w 367924"/>
                <a:gd name="connsiteY4" fmla="*/ 184001 h 515125"/>
                <a:gd name="connsiteX5" fmla="*/ 70276 w 367924"/>
                <a:gd name="connsiteY5" fmla="*/ 70276 h 515125"/>
                <a:gd name="connsiteX6" fmla="*/ 184001 w 367924"/>
                <a:gd name="connsiteY6" fmla="*/ 23193 h 515125"/>
                <a:gd name="connsiteX7" fmla="*/ 344809 w 367924"/>
                <a:gd name="connsiteY7" fmla="*/ 184001 h 515125"/>
                <a:gd name="connsiteX8" fmla="*/ 296566 w 367924"/>
                <a:gd name="connsiteY8" fmla="*/ 299040 h 515125"/>
                <a:gd name="connsiteX9" fmla="*/ 252808 w 367924"/>
                <a:gd name="connsiteY9" fmla="*/ 417327 h 515125"/>
                <a:gd name="connsiteX10" fmla="*/ 178203 w 367924"/>
                <a:gd name="connsiteY10" fmla="*/ 491932 h 515125"/>
                <a:gd name="connsiteX11" fmla="*/ 112720 w 367924"/>
                <a:gd name="connsiteY11" fmla="*/ 453045 h 515125"/>
                <a:gd name="connsiteX12" fmla="*/ 96949 w 367924"/>
                <a:gd name="connsiteY12" fmla="*/ 448406 h 515125"/>
                <a:gd name="connsiteX13" fmla="*/ 92310 w 367924"/>
                <a:gd name="connsiteY13" fmla="*/ 464177 h 515125"/>
                <a:gd name="connsiteX14" fmla="*/ 178203 w 367924"/>
                <a:gd name="connsiteY14" fmla="*/ 515126 h 515125"/>
                <a:gd name="connsiteX15" fmla="*/ 276002 w 367924"/>
                <a:gd name="connsiteY15" fmla="*/ 417327 h 515125"/>
                <a:gd name="connsiteX16" fmla="*/ 315199 w 367924"/>
                <a:gd name="connsiteY16" fmla="*/ 312724 h 515125"/>
                <a:gd name="connsiteX17" fmla="*/ 367925 w 367924"/>
                <a:gd name="connsiteY17" fmla="*/ 183924 h 515125"/>
                <a:gd name="connsiteX18" fmla="*/ 184001 w 367924"/>
                <a:gd name="connsiteY18" fmla="*/ 0 h 51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7924" h="515125">
                  <a:moveTo>
                    <a:pt x="184001" y="0"/>
                  </a:moveTo>
                  <a:cubicBezTo>
                    <a:pt x="134831" y="0"/>
                    <a:pt x="88676" y="19173"/>
                    <a:pt x="53886" y="53886"/>
                  </a:cubicBezTo>
                  <a:cubicBezTo>
                    <a:pt x="19096" y="88676"/>
                    <a:pt x="0" y="134831"/>
                    <a:pt x="0" y="184001"/>
                  </a:cubicBezTo>
                  <a:cubicBezTo>
                    <a:pt x="0" y="190418"/>
                    <a:pt x="5180" y="195598"/>
                    <a:pt x="11597" y="195598"/>
                  </a:cubicBezTo>
                  <a:cubicBezTo>
                    <a:pt x="18014" y="195598"/>
                    <a:pt x="23193" y="190418"/>
                    <a:pt x="23193" y="184001"/>
                  </a:cubicBezTo>
                  <a:cubicBezTo>
                    <a:pt x="23193" y="141016"/>
                    <a:pt x="39893" y="100659"/>
                    <a:pt x="70276" y="70276"/>
                  </a:cubicBezTo>
                  <a:cubicBezTo>
                    <a:pt x="100660" y="39893"/>
                    <a:pt x="141016" y="23193"/>
                    <a:pt x="184001" y="23193"/>
                  </a:cubicBezTo>
                  <a:cubicBezTo>
                    <a:pt x="272677" y="23193"/>
                    <a:pt x="344809" y="95325"/>
                    <a:pt x="344809" y="184001"/>
                  </a:cubicBezTo>
                  <a:cubicBezTo>
                    <a:pt x="344809" y="229537"/>
                    <a:pt x="322930" y="263013"/>
                    <a:pt x="296566" y="299040"/>
                  </a:cubicBezTo>
                  <a:cubicBezTo>
                    <a:pt x="265719" y="341098"/>
                    <a:pt x="252808" y="366842"/>
                    <a:pt x="252808" y="417327"/>
                  </a:cubicBezTo>
                  <a:cubicBezTo>
                    <a:pt x="252808" y="458456"/>
                    <a:pt x="219333" y="491932"/>
                    <a:pt x="178203" y="491932"/>
                  </a:cubicBezTo>
                  <a:cubicBezTo>
                    <a:pt x="150912" y="491932"/>
                    <a:pt x="125786" y="477011"/>
                    <a:pt x="112720" y="453045"/>
                  </a:cubicBezTo>
                  <a:cubicBezTo>
                    <a:pt x="109628" y="447401"/>
                    <a:pt x="102592" y="445391"/>
                    <a:pt x="96949" y="448406"/>
                  </a:cubicBezTo>
                  <a:cubicBezTo>
                    <a:pt x="91305" y="451421"/>
                    <a:pt x="89295" y="458534"/>
                    <a:pt x="92310" y="464177"/>
                  </a:cubicBezTo>
                  <a:cubicBezTo>
                    <a:pt x="109473" y="495566"/>
                    <a:pt x="142408" y="515126"/>
                    <a:pt x="178203" y="515126"/>
                  </a:cubicBezTo>
                  <a:cubicBezTo>
                    <a:pt x="232166" y="515126"/>
                    <a:pt x="276002" y="471290"/>
                    <a:pt x="276002" y="417327"/>
                  </a:cubicBezTo>
                  <a:cubicBezTo>
                    <a:pt x="276002" y="373955"/>
                    <a:pt x="286284" y="352230"/>
                    <a:pt x="315199" y="312724"/>
                  </a:cubicBezTo>
                  <a:cubicBezTo>
                    <a:pt x="343031" y="274842"/>
                    <a:pt x="367925" y="236418"/>
                    <a:pt x="367925" y="183924"/>
                  </a:cubicBezTo>
                  <a:cubicBezTo>
                    <a:pt x="368002" y="82569"/>
                    <a:pt x="285511" y="0"/>
                    <a:pt x="184001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5" name="Frihandsfigur: Form 104">
              <a:extLst>
                <a:ext uri="{FF2B5EF4-FFF2-40B4-BE49-F238E27FC236}">
                  <a16:creationId xmlns:a16="http://schemas.microsoft.com/office/drawing/2014/main" id="{95068E5E-DCE6-4D3C-A4D2-FCB3849E601B}"/>
                </a:ext>
              </a:extLst>
            </p:cNvPr>
            <p:cNvSpPr/>
            <p:nvPr/>
          </p:nvSpPr>
          <p:spPr>
            <a:xfrm>
              <a:off x="3594740" y="1506266"/>
              <a:ext cx="92856" cy="60302"/>
            </a:xfrm>
            <a:custGeom>
              <a:avLst/>
              <a:gdLst>
                <a:gd name="connsiteX0" fmla="*/ 21807 w 92856"/>
                <a:gd name="connsiteY0" fmla="*/ 23812 h 60302"/>
                <a:gd name="connsiteX1" fmla="*/ 6036 w 92856"/>
                <a:gd name="connsiteY1" fmla="*/ 19173 h 60302"/>
                <a:gd name="connsiteX2" fmla="*/ 1397 w 92856"/>
                <a:gd name="connsiteY2" fmla="*/ 34945 h 60302"/>
                <a:gd name="connsiteX3" fmla="*/ 44150 w 92856"/>
                <a:gd name="connsiteY3" fmla="*/ 60303 h 60302"/>
                <a:gd name="connsiteX4" fmla="*/ 92856 w 92856"/>
                <a:gd name="connsiteY4" fmla="*/ 11597 h 60302"/>
                <a:gd name="connsiteX5" fmla="*/ 81260 w 92856"/>
                <a:gd name="connsiteY5" fmla="*/ 0 h 60302"/>
                <a:gd name="connsiteX6" fmla="*/ 69663 w 92856"/>
                <a:gd name="connsiteY6" fmla="*/ 11597 h 60302"/>
                <a:gd name="connsiteX7" fmla="*/ 44150 w 92856"/>
                <a:gd name="connsiteY7" fmla="*/ 37109 h 60302"/>
                <a:gd name="connsiteX8" fmla="*/ 21807 w 92856"/>
                <a:gd name="connsiteY8" fmla="*/ 23812 h 6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56" h="60302">
                  <a:moveTo>
                    <a:pt x="21807" y="23812"/>
                  </a:moveTo>
                  <a:cubicBezTo>
                    <a:pt x="18715" y="18168"/>
                    <a:pt x="11679" y="16158"/>
                    <a:pt x="6036" y="19173"/>
                  </a:cubicBezTo>
                  <a:cubicBezTo>
                    <a:pt x="392" y="22266"/>
                    <a:pt x="-1618" y="29301"/>
                    <a:pt x="1397" y="34945"/>
                  </a:cubicBezTo>
                  <a:cubicBezTo>
                    <a:pt x="9979" y="50562"/>
                    <a:pt x="26369" y="60303"/>
                    <a:pt x="44150" y="60303"/>
                  </a:cubicBezTo>
                  <a:cubicBezTo>
                    <a:pt x="70977" y="60303"/>
                    <a:pt x="92856" y="38424"/>
                    <a:pt x="92856" y="11597"/>
                  </a:cubicBezTo>
                  <a:cubicBezTo>
                    <a:pt x="92856" y="5180"/>
                    <a:pt x="87676" y="0"/>
                    <a:pt x="81260" y="0"/>
                  </a:cubicBezTo>
                  <a:cubicBezTo>
                    <a:pt x="74843" y="0"/>
                    <a:pt x="69663" y="5180"/>
                    <a:pt x="69663" y="11597"/>
                  </a:cubicBezTo>
                  <a:cubicBezTo>
                    <a:pt x="69663" y="25667"/>
                    <a:pt x="58221" y="37109"/>
                    <a:pt x="44150" y="37109"/>
                  </a:cubicBezTo>
                  <a:cubicBezTo>
                    <a:pt x="34873" y="37109"/>
                    <a:pt x="26291" y="32007"/>
                    <a:pt x="21807" y="2381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06" name="Frihandsfigur: Form 105">
              <a:extLst>
                <a:ext uri="{FF2B5EF4-FFF2-40B4-BE49-F238E27FC236}">
                  <a16:creationId xmlns:a16="http://schemas.microsoft.com/office/drawing/2014/main" id="{10B3AB9F-44B7-4A2A-91A6-669C46DD6D6A}"/>
                </a:ext>
              </a:extLst>
            </p:cNvPr>
            <p:cNvSpPr/>
            <p:nvPr/>
          </p:nvSpPr>
          <p:spPr>
            <a:xfrm>
              <a:off x="3527716" y="1183259"/>
              <a:ext cx="237036" cy="205725"/>
            </a:xfrm>
            <a:custGeom>
              <a:avLst/>
              <a:gdLst>
                <a:gd name="connsiteX0" fmla="*/ 185934 w 237036"/>
                <a:gd name="connsiteY0" fmla="*/ 202324 h 205725"/>
                <a:gd name="connsiteX1" fmla="*/ 194129 w 237036"/>
                <a:gd name="connsiteY1" fmla="*/ 205726 h 205725"/>
                <a:gd name="connsiteX2" fmla="*/ 202324 w 237036"/>
                <a:gd name="connsiteY2" fmla="*/ 202324 h 205725"/>
                <a:gd name="connsiteX3" fmla="*/ 237037 w 237036"/>
                <a:gd name="connsiteY3" fmla="*/ 118518 h 205725"/>
                <a:gd name="connsiteX4" fmla="*/ 118518 w 237036"/>
                <a:gd name="connsiteY4" fmla="*/ 0 h 205725"/>
                <a:gd name="connsiteX5" fmla="*/ 34713 w 237036"/>
                <a:gd name="connsiteY5" fmla="*/ 34713 h 205725"/>
                <a:gd name="connsiteX6" fmla="*/ 0 w 237036"/>
                <a:gd name="connsiteY6" fmla="*/ 118518 h 205725"/>
                <a:gd name="connsiteX7" fmla="*/ 11597 w 237036"/>
                <a:gd name="connsiteY7" fmla="*/ 130115 h 205725"/>
                <a:gd name="connsiteX8" fmla="*/ 23193 w 237036"/>
                <a:gd name="connsiteY8" fmla="*/ 118518 h 205725"/>
                <a:gd name="connsiteX9" fmla="*/ 51103 w 237036"/>
                <a:gd name="connsiteY9" fmla="*/ 51103 h 205725"/>
                <a:gd name="connsiteX10" fmla="*/ 118518 w 237036"/>
                <a:gd name="connsiteY10" fmla="*/ 23193 h 205725"/>
                <a:gd name="connsiteX11" fmla="*/ 213843 w 237036"/>
                <a:gd name="connsiteY11" fmla="*/ 118518 h 205725"/>
                <a:gd name="connsiteX12" fmla="*/ 185934 w 237036"/>
                <a:gd name="connsiteY12" fmla="*/ 185934 h 205725"/>
                <a:gd name="connsiteX13" fmla="*/ 185934 w 237036"/>
                <a:gd name="connsiteY13" fmla="*/ 202324 h 20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7036" h="205725">
                  <a:moveTo>
                    <a:pt x="185934" y="202324"/>
                  </a:moveTo>
                  <a:cubicBezTo>
                    <a:pt x="188176" y="204566"/>
                    <a:pt x="191191" y="205726"/>
                    <a:pt x="194129" y="205726"/>
                  </a:cubicBezTo>
                  <a:cubicBezTo>
                    <a:pt x="197067" y="205726"/>
                    <a:pt x="200082" y="204566"/>
                    <a:pt x="202324" y="202324"/>
                  </a:cubicBezTo>
                  <a:cubicBezTo>
                    <a:pt x="224744" y="179903"/>
                    <a:pt x="237037" y="150139"/>
                    <a:pt x="237037" y="118518"/>
                  </a:cubicBezTo>
                  <a:cubicBezTo>
                    <a:pt x="237037" y="53113"/>
                    <a:pt x="183846" y="0"/>
                    <a:pt x="118518" y="0"/>
                  </a:cubicBezTo>
                  <a:cubicBezTo>
                    <a:pt x="86821" y="0"/>
                    <a:pt x="57056" y="12370"/>
                    <a:pt x="34713" y="34713"/>
                  </a:cubicBezTo>
                  <a:cubicBezTo>
                    <a:pt x="12293" y="57133"/>
                    <a:pt x="0" y="86898"/>
                    <a:pt x="0" y="118518"/>
                  </a:cubicBezTo>
                  <a:cubicBezTo>
                    <a:pt x="0" y="124935"/>
                    <a:pt x="5180" y="130115"/>
                    <a:pt x="11597" y="130115"/>
                  </a:cubicBezTo>
                  <a:cubicBezTo>
                    <a:pt x="18014" y="130115"/>
                    <a:pt x="23193" y="124935"/>
                    <a:pt x="23193" y="118518"/>
                  </a:cubicBezTo>
                  <a:cubicBezTo>
                    <a:pt x="23193" y="93083"/>
                    <a:pt x="33089" y="69116"/>
                    <a:pt x="51103" y="51103"/>
                  </a:cubicBezTo>
                  <a:cubicBezTo>
                    <a:pt x="69116" y="33089"/>
                    <a:pt x="93083" y="23193"/>
                    <a:pt x="118518" y="23193"/>
                  </a:cubicBezTo>
                  <a:cubicBezTo>
                    <a:pt x="171090" y="23193"/>
                    <a:pt x="213843" y="65947"/>
                    <a:pt x="213843" y="118518"/>
                  </a:cubicBezTo>
                  <a:cubicBezTo>
                    <a:pt x="213843" y="143954"/>
                    <a:pt x="203947" y="167920"/>
                    <a:pt x="185934" y="185934"/>
                  </a:cubicBezTo>
                  <a:cubicBezTo>
                    <a:pt x="181450" y="190495"/>
                    <a:pt x="181450" y="197840"/>
                    <a:pt x="185934" y="20232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07" name="Frihandsfigur: Form 106">
            <a:extLst>
              <a:ext uri="{FF2B5EF4-FFF2-40B4-BE49-F238E27FC236}">
                <a16:creationId xmlns:a16="http://schemas.microsoft.com/office/drawing/2014/main" id="{55FDE268-E9C0-4ADC-9F9E-C340E61F5AA0}"/>
              </a:ext>
            </a:extLst>
          </p:cNvPr>
          <p:cNvSpPr/>
          <p:nvPr/>
        </p:nvSpPr>
        <p:spPr>
          <a:xfrm>
            <a:off x="7914363" y="1409487"/>
            <a:ext cx="545013" cy="475255"/>
          </a:xfrm>
          <a:custGeom>
            <a:avLst/>
            <a:gdLst>
              <a:gd name="connsiteX0" fmla="*/ 11674 w 632405"/>
              <a:gd name="connsiteY0" fmla="*/ 551462 h 551461"/>
              <a:gd name="connsiteX1" fmla="*/ 16544 w 632405"/>
              <a:gd name="connsiteY1" fmla="*/ 550380 h 551461"/>
              <a:gd name="connsiteX2" fmla="*/ 123775 w 632405"/>
              <a:gd name="connsiteY2" fmla="*/ 500359 h 551461"/>
              <a:gd name="connsiteX3" fmla="*/ 214616 w 632405"/>
              <a:gd name="connsiteY3" fmla="*/ 551385 h 551461"/>
              <a:gd name="connsiteX4" fmla="*/ 259301 w 632405"/>
              <a:gd name="connsiteY4" fmla="*/ 541411 h 551461"/>
              <a:gd name="connsiteX5" fmla="*/ 300199 w 632405"/>
              <a:gd name="connsiteY5" fmla="*/ 507626 h 551461"/>
              <a:gd name="connsiteX6" fmla="*/ 620809 w 632405"/>
              <a:gd name="connsiteY6" fmla="*/ 507626 h 551461"/>
              <a:gd name="connsiteX7" fmla="*/ 632406 w 632405"/>
              <a:gd name="connsiteY7" fmla="*/ 496030 h 551461"/>
              <a:gd name="connsiteX8" fmla="*/ 632406 w 632405"/>
              <a:gd name="connsiteY8" fmla="*/ 64787 h 551461"/>
              <a:gd name="connsiteX9" fmla="*/ 620809 w 632405"/>
              <a:gd name="connsiteY9" fmla="*/ 53190 h 551461"/>
              <a:gd name="connsiteX10" fmla="*/ 501596 w 632405"/>
              <a:gd name="connsiteY10" fmla="*/ 53190 h 551461"/>
              <a:gd name="connsiteX11" fmla="*/ 501596 w 632405"/>
              <a:gd name="connsiteY11" fmla="*/ 11597 h 551461"/>
              <a:gd name="connsiteX12" fmla="*/ 489999 w 632405"/>
              <a:gd name="connsiteY12" fmla="*/ 0 h 551461"/>
              <a:gd name="connsiteX13" fmla="*/ 478402 w 632405"/>
              <a:gd name="connsiteY13" fmla="*/ 11597 h 551461"/>
              <a:gd name="connsiteX14" fmla="*/ 478402 w 632405"/>
              <a:gd name="connsiteY14" fmla="*/ 53190 h 551461"/>
              <a:gd name="connsiteX15" fmla="*/ 336613 w 632405"/>
              <a:gd name="connsiteY15" fmla="*/ 53190 h 551461"/>
              <a:gd name="connsiteX16" fmla="*/ 336613 w 632405"/>
              <a:gd name="connsiteY16" fmla="*/ 11597 h 551461"/>
              <a:gd name="connsiteX17" fmla="*/ 325016 w 632405"/>
              <a:gd name="connsiteY17" fmla="*/ 0 h 551461"/>
              <a:gd name="connsiteX18" fmla="*/ 313419 w 632405"/>
              <a:gd name="connsiteY18" fmla="*/ 11597 h 551461"/>
              <a:gd name="connsiteX19" fmla="*/ 313419 w 632405"/>
              <a:gd name="connsiteY19" fmla="*/ 53190 h 551461"/>
              <a:gd name="connsiteX20" fmla="*/ 189566 w 632405"/>
              <a:gd name="connsiteY20" fmla="*/ 53190 h 551461"/>
              <a:gd name="connsiteX21" fmla="*/ 177969 w 632405"/>
              <a:gd name="connsiteY21" fmla="*/ 64787 h 551461"/>
              <a:gd name="connsiteX22" fmla="*/ 177969 w 632405"/>
              <a:gd name="connsiteY22" fmla="*/ 345659 h 551461"/>
              <a:gd name="connsiteX23" fmla="*/ 169620 w 632405"/>
              <a:gd name="connsiteY23" fmla="*/ 349061 h 551461"/>
              <a:gd name="connsiteX24" fmla="*/ 113956 w 632405"/>
              <a:gd name="connsiteY24" fmla="*/ 479330 h 551461"/>
              <a:gd name="connsiteX25" fmla="*/ 6726 w 632405"/>
              <a:gd name="connsiteY25" fmla="*/ 529351 h 551461"/>
              <a:gd name="connsiteX26" fmla="*/ 1082 w 632405"/>
              <a:gd name="connsiteY26" fmla="*/ 544736 h 551461"/>
              <a:gd name="connsiteX27" fmla="*/ 11674 w 632405"/>
              <a:gd name="connsiteY27" fmla="*/ 551462 h 551461"/>
              <a:gd name="connsiteX28" fmla="*/ 313419 w 632405"/>
              <a:gd name="connsiteY28" fmla="*/ 76384 h 551461"/>
              <a:gd name="connsiteX29" fmla="*/ 313419 w 632405"/>
              <a:gd name="connsiteY29" fmla="*/ 88444 h 551461"/>
              <a:gd name="connsiteX30" fmla="*/ 325016 w 632405"/>
              <a:gd name="connsiteY30" fmla="*/ 100041 h 551461"/>
              <a:gd name="connsiteX31" fmla="*/ 336613 w 632405"/>
              <a:gd name="connsiteY31" fmla="*/ 88444 h 551461"/>
              <a:gd name="connsiteX32" fmla="*/ 336613 w 632405"/>
              <a:gd name="connsiteY32" fmla="*/ 76384 h 551461"/>
              <a:gd name="connsiteX33" fmla="*/ 478402 w 632405"/>
              <a:gd name="connsiteY33" fmla="*/ 76384 h 551461"/>
              <a:gd name="connsiteX34" fmla="*/ 478402 w 632405"/>
              <a:gd name="connsiteY34" fmla="*/ 88444 h 551461"/>
              <a:gd name="connsiteX35" fmla="*/ 489999 w 632405"/>
              <a:gd name="connsiteY35" fmla="*/ 100041 h 551461"/>
              <a:gd name="connsiteX36" fmla="*/ 501596 w 632405"/>
              <a:gd name="connsiteY36" fmla="*/ 88444 h 551461"/>
              <a:gd name="connsiteX37" fmla="*/ 501596 w 632405"/>
              <a:gd name="connsiteY37" fmla="*/ 76384 h 551461"/>
              <a:gd name="connsiteX38" fmla="*/ 609212 w 632405"/>
              <a:gd name="connsiteY38" fmla="*/ 76384 h 551461"/>
              <a:gd name="connsiteX39" fmla="*/ 609212 w 632405"/>
              <a:gd name="connsiteY39" fmla="*/ 158411 h 551461"/>
              <a:gd name="connsiteX40" fmla="*/ 201163 w 632405"/>
              <a:gd name="connsiteY40" fmla="*/ 158411 h 551461"/>
              <a:gd name="connsiteX41" fmla="*/ 201163 w 632405"/>
              <a:gd name="connsiteY41" fmla="*/ 76384 h 551461"/>
              <a:gd name="connsiteX42" fmla="*/ 313419 w 632405"/>
              <a:gd name="connsiteY42" fmla="*/ 76384 h 551461"/>
              <a:gd name="connsiteX43" fmla="*/ 201163 w 632405"/>
              <a:gd name="connsiteY43" fmla="*/ 181682 h 551461"/>
              <a:gd name="connsiteX44" fmla="*/ 609212 w 632405"/>
              <a:gd name="connsiteY44" fmla="*/ 181682 h 551461"/>
              <a:gd name="connsiteX45" fmla="*/ 609212 w 632405"/>
              <a:gd name="connsiteY45" fmla="*/ 484510 h 551461"/>
              <a:gd name="connsiteX46" fmla="*/ 312878 w 632405"/>
              <a:gd name="connsiteY46" fmla="*/ 484510 h 551461"/>
              <a:gd name="connsiteX47" fmla="*/ 310636 w 632405"/>
              <a:gd name="connsiteY47" fmla="*/ 400473 h 551461"/>
              <a:gd name="connsiteX48" fmla="*/ 201163 w 632405"/>
              <a:gd name="connsiteY48" fmla="*/ 340093 h 551461"/>
              <a:gd name="connsiteX49" fmla="*/ 201163 w 632405"/>
              <a:gd name="connsiteY49" fmla="*/ 181682 h 551461"/>
              <a:gd name="connsiteX50" fmla="*/ 179361 w 632405"/>
              <a:gd name="connsiteY50" fmla="*/ 370089 h 551461"/>
              <a:gd name="connsiteX51" fmla="*/ 289608 w 632405"/>
              <a:gd name="connsiteY51" fmla="*/ 410214 h 551461"/>
              <a:gd name="connsiteX52" fmla="*/ 249482 w 632405"/>
              <a:gd name="connsiteY52" fmla="*/ 520460 h 551461"/>
              <a:gd name="connsiteX53" fmla="*/ 139237 w 632405"/>
              <a:gd name="connsiteY53" fmla="*/ 480335 h 551461"/>
              <a:gd name="connsiteX54" fmla="*/ 179361 w 632405"/>
              <a:gd name="connsiteY54" fmla="*/ 370089 h 55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32405" h="551461">
                <a:moveTo>
                  <a:pt x="11674" y="551462"/>
                </a:moveTo>
                <a:cubicBezTo>
                  <a:pt x="13297" y="551462"/>
                  <a:pt x="14997" y="551075"/>
                  <a:pt x="16544" y="550380"/>
                </a:cubicBezTo>
                <a:lnTo>
                  <a:pt x="123775" y="500359"/>
                </a:lnTo>
                <a:cubicBezTo>
                  <a:pt x="143412" y="532675"/>
                  <a:pt x="178279" y="551385"/>
                  <a:pt x="214616" y="551385"/>
                </a:cubicBezTo>
                <a:cubicBezTo>
                  <a:pt x="229614" y="551385"/>
                  <a:pt x="244844" y="548215"/>
                  <a:pt x="259301" y="541411"/>
                </a:cubicBezTo>
                <a:cubicBezTo>
                  <a:pt x="276155" y="533526"/>
                  <a:pt x="289994" y="521697"/>
                  <a:pt x="300199" y="507626"/>
                </a:cubicBezTo>
                <a:lnTo>
                  <a:pt x="620809" y="507626"/>
                </a:lnTo>
                <a:cubicBezTo>
                  <a:pt x="627227" y="507626"/>
                  <a:pt x="632406" y="502447"/>
                  <a:pt x="632406" y="496030"/>
                </a:cubicBezTo>
                <a:lnTo>
                  <a:pt x="632406" y="64787"/>
                </a:lnTo>
                <a:cubicBezTo>
                  <a:pt x="632406" y="58370"/>
                  <a:pt x="627227" y="53190"/>
                  <a:pt x="620809" y="53190"/>
                </a:cubicBezTo>
                <a:lnTo>
                  <a:pt x="501596" y="53190"/>
                </a:lnTo>
                <a:lnTo>
                  <a:pt x="501596" y="11597"/>
                </a:lnTo>
                <a:cubicBezTo>
                  <a:pt x="501596" y="5180"/>
                  <a:pt x="496415" y="0"/>
                  <a:pt x="489999" y="0"/>
                </a:cubicBezTo>
                <a:cubicBezTo>
                  <a:pt x="483581" y="0"/>
                  <a:pt x="478402" y="5180"/>
                  <a:pt x="478402" y="11597"/>
                </a:cubicBezTo>
                <a:lnTo>
                  <a:pt x="478402" y="53190"/>
                </a:lnTo>
                <a:lnTo>
                  <a:pt x="336613" y="53190"/>
                </a:lnTo>
                <a:lnTo>
                  <a:pt x="336613" y="11597"/>
                </a:lnTo>
                <a:cubicBezTo>
                  <a:pt x="336613" y="5180"/>
                  <a:pt x="331433" y="0"/>
                  <a:pt x="325016" y="0"/>
                </a:cubicBezTo>
                <a:cubicBezTo>
                  <a:pt x="318599" y="0"/>
                  <a:pt x="313419" y="5180"/>
                  <a:pt x="313419" y="11597"/>
                </a:cubicBezTo>
                <a:lnTo>
                  <a:pt x="313419" y="53190"/>
                </a:lnTo>
                <a:lnTo>
                  <a:pt x="189566" y="53190"/>
                </a:lnTo>
                <a:cubicBezTo>
                  <a:pt x="183150" y="53190"/>
                  <a:pt x="177969" y="58370"/>
                  <a:pt x="177969" y="64787"/>
                </a:cubicBezTo>
                <a:lnTo>
                  <a:pt x="177969" y="345659"/>
                </a:lnTo>
                <a:cubicBezTo>
                  <a:pt x="175186" y="346664"/>
                  <a:pt x="172326" y="347746"/>
                  <a:pt x="169620" y="349061"/>
                </a:cubicBezTo>
                <a:cubicBezTo>
                  <a:pt x="120141" y="372100"/>
                  <a:pt x="96793" y="428769"/>
                  <a:pt x="113956" y="479330"/>
                </a:cubicBezTo>
                <a:lnTo>
                  <a:pt x="6726" y="529351"/>
                </a:lnTo>
                <a:cubicBezTo>
                  <a:pt x="927" y="532057"/>
                  <a:pt x="-1625" y="538937"/>
                  <a:pt x="1082" y="544736"/>
                </a:cubicBezTo>
                <a:cubicBezTo>
                  <a:pt x="3091" y="548988"/>
                  <a:pt x="7266" y="551462"/>
                  <a:pt x="11674" y="551462"/>
                </a:cubicBezTo>
                <a:close/>
                <a:moveTo>
                  <a:pt x="313419" y="76384"/>
                </a:moveTo>
                <a:lnTo>
                  <a:pt x="313419" y="88444"/>
                </a:lnTo>
                <a:cubicBezTo>
                  <a:pt x="313419" y="94861"/>
                  <a:pt x="318599" y="100041"/>
                  <a:pt x="325016" y="100041"/>
                </a:cubicBezTo>
                <a:cubicBezTo>
                  <a:pt x="331433" y="100041"/>
                  <a:pt x="336613" y="94861"/>
                  <a:pt x="336613" y="88444"/>
                </a:cubicBezTo>
                <a:lnTo>
                  <a:pt x="336613" y="76384"/>
                </a:lnTo>
                <a:lnTo>
                  <a:pt x="478402" y="76384"/>
                </a:lnTo>
                <a:lnTo>
                  <a:pt x="478402" y="88444"/>
                </a:lnTo>
                <a:cubicBezTo>
                  <a:pt x="478402" y="94861"/>
                  <a:pt x="483581" y="100041"/>
                  <a:pt x="489999" y="100041"/>
                </a:cubicBezTo>
                <a:cubicBezTo>
                  <a:pt x="496415" y="100041"/>
                  <a:pt x="501596" y="94861"/>
                  <a:pt x="501596" y="88444"/>
                </a:cubicBezTo>
                <a:lnTo>
                  <a:pt x="501596" y="76384"/>
                </a:lnTo>
                <a:lnTo>
                  <a:pt x="609212" y="76384"/>
                </a:lnTo>
                <a:lnTo>
                  <a:pt x="609212" y="158411"/>
                </a:lnTo>
                <a:lnTo>
                  <a:pt x="201163" y="158411"/>
                </a:lnTo>
                <a:lnTo>
                  <a:pt x="201163" y="76384"/>
                </a:lnTo>
                <a:lnTo>
                  <a:pt x="313419" y="76384"/>
                </a:lnTo>
                <a:close/>
                <a:moveTo>
                  <a:pt x="201163" y="181682"/>
                </a:moveTo>
                <a:lnTo>
                  <a:pt x="609212" y="181682"/>
                </a:lnTo>
                <a:lnTo>
                  <a:pt x="609212" y="484510"/>
                </a:lnTo>
                <a:lnTo>
                  <a:pt x="312878" y="484510"/>
                </a:lnTo>
                <a:cubicBezTo>
                  <a:pt x="323315" y="458302"/>
                  <a:pt x="323470" y="427996"/>
                  <a:pt x="310636" y="400473"/>
                </a:cubicBezTo>
                <a:cubicBezTo>
                  <a:pt x="290690" y="357720"/>
                  <a:pt x="245694" y="334449"/>
                  <a:pt x="201163" y="340093"/>
                </a:cubicBezTo>
                <a:lnTo>
                  <a:pt x="201163" y="181682"/>
                </a:lnTo>
                <a:close/>
                <a:moveTo>
                  <a:pt x="179361" y="370089"/>
                </a:moveTo>
                <a:cubicBezTo>
                  <a:pt x="220800" y="350762"/>
                  <a:pt x="270280" y="368775"/>
                  <a:pt x="289608" y="410214"/>
                </a:cubicBezTo>
                <a:cubicBezTo>
                  <a:pt x="308935" y="451653"/>
                  <a:pt x="290922" y="501132"/>
                  <a:pt x="249482" y="520460"/>
                </a:cubicBezTo>
                <a:cubicBezTo>
                  <a:pt x="208044" y="539788"/>
                  <a:pt x="158565" y="521774"/>
                  <a:pt x="139237" y="480335"/>
                </a:cubicBezTo>
                <a:cubicBezTo>
                  <a:pt x="119986" y="438897"/>
                  <a:pt x="137923" y="389417"/>
                  <a:pt x="179361" y="370089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0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94050" y="689375"/>
            <a:ext cx="435812" cy="503372"/>
            <a:chOff x="8300378" y="248951"/>
            <a:chExt cx="505693" cy="584087"/>
          </a:xfrm>
          <a:solidFill>
            <a:schemeClr val="bg1"/>
          </a:solidFill>
        </p:grpSpPr>
        <p:sp>
          <p:nvSpPr>
            <p:cNvPr id="109" name="Frihandsfigur: Form 108">
              <a:extLst>
                <a:ext uri="{FF2B5EF4-FFF2-40B4-BE49-F238E27FC236}">
                  <a16:creationId xmlns:a16="http://schemas.microsoft.com/office/drawing/2014/main" id="{79AD4BEF-952C-4023-AD2B-874D83B9573D}"/>
                </a:ext>
              </a:extLst>
            </p:cNvPr>
            <p:cNvSpPr/>
            <p:nvPr/>
          </p:nvSpPr>
          <p:spPr>
            <a:xfrm>
              <a:off x="8502315" y="451662"/>
              <a:ext cx="99267" cy="99267"/>
            </a:xfrm>
            <a:custGeom>
              <a:avLst/>
              <a:gdLst>
                <a:gd name="connsiteX0" fmla="*/ 0 w 99267"/>
                <a:gd name="connsiteY0" fmla="*/ 49634 h 99267"/>
                <a:gd name="connsiteX1" fmla="*/ 49634 w 99267"/>
                <a:gd name="connsiteY1" fmla="*/ 99268 h 99267"/>
                <a:gd name="connsiteX2" fmla="*/ 99268 w 99267"/>
                <a:gd name="connsiteY2" fmla="*/ 49634 h 99267"/>
                <a:gd name="connsiteX3" fmla="*/ 49634 w 99267"/>
                <a:gd name="connsiteY3" fmla="*/ 0 h 99267"/>
                <a:gd name="connsiteX4" fmla="*/ 0 w 99267"/>
                <a:gd name="connsiteY4" fmla="*/ 49634 h 99267"/>
                <a:gd name="connsiteX5" fmla="*/ 77544 w 99267"/>
                <a:gd name="connsiteY5" fmla="*/ 49634 h 99267"/>
                <a:gd name="connsiteX6" fmla="*/ 49557 w 99267"/>
                <a:gd name="connsiteY6" fmla="*/ 77621 h 99267"/>
                <a:gd name="connsiteX7" fmla="*/ 21570 w 99267"/>
                <a:gd name="connsiteY7" fmla="*/ 49634 h 99267"/>
                <a:gd name="connsiteX8" fmla="*/ 49557 w 99267"/>
                <a:gd name="connsiteY8" fmla="*/ 21647 h 99267"/>
                <a:gd name="connsiteX9" fmla="*/ 77544 w 99267"/>
                <a:gd name="connsiteY9" fmla="*/ 49634 h 9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267" h="99267">
                  <a:moveTo>
                    <a:pt x="0" y="49634"/>
                  </a:moveTo>
                  <a:cubicBezTo>
                    <a:pt x="0" y="77002"/>
                    <a:pt x="22266" y="99268"/>
                    <a:pt x="49634" y="99268"/>
                  </a:cubicBezTo>
                  <a:cubicBezTo>
                    <a:pt x="77002" y="99268"/>
                    <a:pt x="99268" y="77002"/>
                    <a:pt x="99268" y="49634"/>
                  </a:cubicBezTo>
                  <a:cubicBezTo>
                    <a:pt x="99268" y="22266"/>
                    <a:pt x="77002" y="0"/>
                    <a:pt x="49634" y="0"/>
                  </a:cubicBezTo>
                  <a:cubicBezTo>
                    <a:pt x="22188" y="77"/>
                    <a:pt x="0" y="22343"/>
                    <a:pt x="0" y="49634"/>
                  </a:cubicBezTo>
                  <a:close/>
                  <a:moveTo>
                    <a:pt x="77544" y="49634"/>
                  </a:moveTo>
                  <a:cubicBezTo>
                    <a:pt x="77544" y="65019"/>
                    <a:pt x="65019" y="77621"/>
                    <a:pt x="49557" y="77621"/>
                  </a:cubicBezTo>
                  <a:cubicBezTo>
                    <a:pt x="34095" y="77621"/>
                    <a:pt x="21570" y="65096"/>
                    <a:pt x="21570" y="49634"/>
                  </a:cubicBezTo>
                  <a:cubicBezTo>
                    <a:pt x="21570" y="34172"/>
                    <a:pt x="34095" y="21647"/>
                    <a:pt x="49557" y="21647"/>
                  </a:cubicBezTo>
                  <a:cubicBezTo>
                    <a:pt x="65019" y="21647"/>
                    <a:pt x="77544" y="34249"/>
                    <a:pt x="77544" y="4963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0" name="Frihandsfigur: Form 109">
              <a:extLst>
                <a:ext uri="{FF2B5EF4-FFF2-40B4-BE49-F238E27FC236}">
                  <a16:creationId xmlns:a16="http://schemas.microsoft.com/office/drawing/2014/main" id="{B74437D0-5DE3-4288-AF2F-827987E9BBAE}"/>
                </a:ext>
              </a:extLst>
            </p:cNvPr>
            <p:cNvSpPr/>
            <p:nvPr/>
          </p:nvSpPr>
          <p:spPr>
            <a:xfrm>
              <a:off x="8323185" y="521319"/>
              <a:ext cx="99268" cy="99267"/>
            </a:xfrm>
            <a:custGeom>
              <a:avLst/>
              <a:gdLst>
                <a:gd name="connsiteX0" fmla="*/ 49634 w 99268"/>
                <a:gd name="connsiteY0" fmla="*/ 0 h 99267"/>
                <a:gd name="connsiteX1" fmla="*/ 0 w 99268"/>
                <a:gd name="connsiteY1" fmla="*/ 49634 h 99267"/>
                <a:gd name="connsiteX2" fmla="*/ 49634 w 99268"/>
                <a:gd name="connsiteY2" fmla="*/ 99268 h 99267"/>
                <a:gd name="connsiteX3" fmla="*/ 99268 w 99268"/>
                <a:gd name="connsiteY3" fmla="*/ 49634 h 99267"/>
                <a:gd name="connsiteX4" fmla="*/ 49634 w 99268"/>
                <a:gd name="connsiteY4" fmla="*/ 0 h 99267"/>
                <a:gd name="connsiteX5" fmla="*/ 49634 w 99268"/>
                <a:gd name="connsiteY5" fmla="*/ 77543 h 99267"/>
                <a:gd name="connsiteX6" fmla="*/ 21648 w 99268"/>
                <a:gd name="connsiteY6" fmla="*/ 49557 h 99267"/>
                <a:gd name="connsiteX7" fmla="*/ 49634 w 99268"/>
                <a:gd name="connsiteY7" fmla="*/ 21570 h 99267"/>
                <a:gd name="connsiteX8" fmla="*/ 77621 w 99268"/>
                <a:gd name="connsiteY8" fmla="*/ 49557 h 99267"/>
                <a:gd name="connsiteX9" fmla="*/ 49634 w 99268"/>
                <a:gd name="connsiteY9" fmla="*/ 77543 h 9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268" h="99267">
                  <a:moveTo>
                    <a:pt x="49634" y="0"/>
                  </a:moveTo>
                  <a:cubicBezTo>
                    <a:pt x="22266" y="0"/>
                    <a:pt x="0" y="22266"/>
                    <a:pt x="0" y="49634"/>
                  </a:cubicBezTo>
                  <a:cubicBezTo>
                    <a:pt x="0" y="77002"/>
                    <a:pt x="22266" y="99268"/>
                    <a:pt x="49634" y="99268"/>
                  </a:cubicBezTo>
                  <a:cubicBezTo>
                    <a:pt x="77003" y="99268"/>
                    <a:pt x="99268" y="77002"/>
                    <a:pt x="99268" y="49634"/>
                  </a:cubicBezTo>
                  <a:cubicBezTo>
                    <a:pt x="99268" y="22266"/>
                    <a:pt x="77003" y="0"/>
                    <a:pt x="49634" y="0"/>
                  </a:cubicBezTo>
                  <a:close/>
                  <a:moveTo>
                    <a:pt x="49634" y="77543"/>
                  </a:moveTo>
                  <a:cubicBezTo>
                    <a:pt x="34249" y="77543"/>
                    <a:pt x="21648" y="65019"/>
                    <a:pt x="21648" y="49557"/>
                  </a:cubicBezTo>
                  <a:cubicBezTo>
                    <a:pt x="21648" y="34094"/>
                    <a:pt x="34172" y="21570"/>
                    <a:pt x="49634" y="21570"/>
                  </a:cubicBezTo>
                  <a:cubicBezTo>
                    <a:pt x="65096" y="21570"/>
                    <a:pt x="77621" y="34094"/>
                    <a:pt x="77621" y="49557"/>
                  </a:cubicBezTo>
                  <a:cubicBezTo>
                    <a:pt x="77621" y="65019"/>
                    <a:pt x="65096" y="77543"/>
                    <a:pt x="49634" y="7754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1" name="Frihandsfigur: Form 110">
              <a:extLst>
                <a:ext uri="{FF2B5EF4-FFF2-40B4-BE49-F238E27FC236}">
                  <a16:creationId xmlns:a16="http://schemas.microsoft.com/office/drawing/2014/main" id="{E1E13B6C-E1CC-4AB6-91E5-18B7D8D6C16C}"/>
                </a:ext>
              </a:extLst>
            </p:cNvPr>
            <p:cNvSpPr/>
            <p:nvPr/>
          </p:nvSpPr>
          <p:spPr>
            <a:xfrm>
              <a:off x="8300378" y="559666"/>
              <a:ext cx="505693" cy="273372"/>
            </a:xfrm>
            <a:custGeom>
              <a:avLst/>
              <a:gdLst>
                <a:gd name="connsiteX0" fmla="*/ 10901 w 505693"/>
                <a:gd name="connsiteY0" fmla="*/ 245773 h 273372"/>
                <a:gd name="connsiteX1" fmla="*/ 21724 w 505693"/>
                <a:gd name="connsiteY1" fmla="*/ 234949 h 273372"/>
                <a:gd name="connsiteX2" fmla="*/ 21724 w 505693"/>
                <a:gd name="connsiteY2" fmla="*/ 133981 h 273372"/>
                <a:gd name="connsiteX3" fmla="*/ 64555 w 505693"/>
                <a:gd name="connsiteY3" fmla="*/ 91150 h 273372"/>
                <a:gd name="connsiteX4" fmla="*/ 66255 w 505693"/>
                <a:gd name="connsiteY4" fmla="*/ 91150 h 273372"/>
                <a:gd name="connsiteX5" fmla="*/ 106071 w 505693"/>
                <a:gd name="connsiteY5" fmla="*/ 116431 h 273372"/>
                <a:gd name="connsiteX6" fmla="*/ 132434 w 505693"/>
                <a:gd name="connsiteY6" fmla="*/ 172327 h 273372"/>
                <a:gd name="connsiteX7" fmla="*/ 142253 w 505693"/>
                <a:gd name="connsiteY7" fmla="*/ 178512 h 273372"/>
                <a:gd name="connsiteX8" fmla="*/ 176888 w 505693"/>
                <a:gd name="connsiteY8" fmla="*/ 178512 h 273372"/>
                <a:gd name="connsiteX9" fmla="*/ 176888 w 505693"/>
                <a:gd name="connsiteY9" fmla="*/ 202556 h 273372"/>
                <a:gd name="connsiteX10" fmla="*/ 130734 w 505693"/>
                <a:gd name="connsiteY10" fmla="*/ 202556 h 273372"/>
                <a:gd name="connsiteX11" fmla="*/ 114730 w 505693"/>
                <a:gd name="connsiteY11" fmla="*/ 192351 h 273372"/>
                <a:gd name="connsiteX12" fmla="*/ 92078 w 505693"/>
                <a:gd name="connsiteY12" fmla="*/ 144263 h 273372"/>
                <a:gd name="connsiteX13" fmla="*/ 77698 w 505693"/>
                <a:gd name="connsiteY13" fmla="*/ 139083 h 273372"/>
                <a:gd name="connsiteX14" fmla="*/ 72518 w 505693"/>
                <a:gd name="connsiteY14" fmla="*/ 153463 h 273372"/>
                <a:gd name="connsiteX15" fmla="*/ 95170 w 505693"/>
                <a:gd name="connsiteY15" fmla="*/ 201551 h 273372"/>
                <a:gd name="connsiteX16" fmla="*/ 105762 w 505693"/>
                <a:gd name="connsiteY16" fmla="*/ 215080 h 273372"/>
                <a:gd name="connsiteX17" fmla="*/ 105762 w 505693"/>
                <a:gd name="connsiteY17" fmla="*/ 262549 h 273372"/>
                <a:gd name="connsiteX18" fmla="*/ 116585 w 505693"/>
                <a:gd name="connsiteY18" fmla="*/ 273373 h 273372"/>
                <a:gd name="connsiteX19" fmla="*/ 389262 w 505693"/>
                <a:gd name="connsiteY19" fmla="*/ 273373 h 273372"/>
                <a:gd name="connsiteX20" fmla="*/ 400086 w 505693"/>
                <a:gd name="connsiteY20" fmla="*/ 262549 h 273372"/>
                <a:gd name="connsiteX21" fmla="*/ 400086 w 505693"/>
                <a:gd name="connsiteY21" fmla="*/ 215080 h 273372"/>
                <a:gd name="connsiteX22" fmla="*/ 410678 w 505693"/>
                <a:gd name="connsiteY22" fmla="*/ 201551 h 273372"/>
                <a:gd name="connsiteX23" fmla="*/ 433331 w 505693"/>
                <a:gd name="connsiteY23" fmla="*/ 153463 h 273372"/>
                <a:gd name="connsiteX24" fmla="*/ 428150 w 505693"/>
                <a:gd name="connsiteY24" fmla="*/ 139083 h 273372"/>
                <a:gd name="connsiteX25" fmla="*/ 413771 w 505693"/>
                <a:gd name="connsiteY25" fmla="*/ 144263 h 273372"/>
                <a:gd name="connsiteX26" fmla="*/ 391118 w 505693"/>
                <a:gd name="connsiteY26" fmla="*/ 192273 h 273372"/>
                <a:gd name="connsiteX27" fmla="*/ 375037 w 505693"/>
                <a:gd name="connsiteY27" fmla="*/ 202478 h 273372"/>
                <a:gd name="connsiteX28" fmla="*/ 328883 w 505693"/>
                <a:gd name="connsiteY28" fmla="*/ 202478 h 273372"/>
                <a:gd name="connsiteX29" fmla="*/ 328883 w 505693"/>
                <a:gd name="connsiteY29" fmla="*/ 178435 h 273372"/>
                <a:gd name="connsiteX30" fmla="*/ 363518 w 505693"/>
                <a:gd name="connsiteY30" fmla="*/ 178435 h 273372"/>
                <a:gd name="connsiteX31" fmla="*/ 373337 w 505693"/>
                <a:gd name="connsiteY31" fmla="*/ 172250 h 273372"/>
                <a:gd name="connsiteX32" fmla="*/ 399699 w 505693"/>
                <a:gd name="connsiteY32" fmla="*/ 116354 h 273372"/>
                <a:gd name="connsiteX33" fmla="*/ 439515 w 505693"/>
                <a:gd name="connsiteY33" fmla="*/ 91073 h 273372"/>
                <a:gd name="connsiteX34" fmla="*/ 441215 w 505693"/>
                <a:gd name="connsiteY34" fmla="*/ 91073 h 273372"/>
                <a:gd name="connsiteX35" fmla="*/ 484046 w 505693"/>
                <a:gd name="connsiteY35" fmla="*/ 133903 h 273372"/>
                <a:gd name="connsiteX36" fmla="*/ 484046 w 505693"/>
                <a:gd name="connsiteY36" fmla="*/ 234795 h 273372"/>
                <a:gd name="connsiteX37" fmla="*/ 494870 w 505693"/>
                <a:gd name="connsiteY37" fmla="*/ 245618 h 273372"/>
                <a:gd name="connsiteX38" fmla="*/ 505694 w 505693"/>
                <a:gd name="connsiteY38" fmla="*/ 234795 h 273372"/>
                <a:gd name="connsiteX39" fmla="*/ 505694 w 505693"/>
                <a:gd name="connsiteY39" fmla="*/ 133981 h 273372"/>
                <a:gd name="connsiteX40" fmla="*/ 441215 w 505693"/>
                <a:gd name="connsiteY40" fmla="*/ 69503 h 273372"/>
                <a:gd name="connsiteX41" fmla="*/ 439515 w 505693"/>
                <a:gd name="connsiteY41" fmla="*/ 69503 h 273372"/>
                <a:gd name="connsiteX42" fmla="*/ 386944 w 505693"/>
                <a:gd name="connsiteY42" fmla="*/ 96175 h 273372"/>
                <a:gd name="connsiteX43" fmla="*/ 354318 w 505693"/>
                <a:gd name="connsiteY43" fmla="*/ 96175 h 273372"/>
                <a:gd name="connsiteX44" fmla="*/ 354318 w 505693"/>
                <a:gd name="connsiteY44" fmla="*/ 73368 h 273372"/>
                <a:gd name="connsiteX45" fmla="*/ 354318 w 505693"/>
                <a:gd name="connsiteY45" fmla="*/ 73291 h 273372"/>
                <a:gd name="connsiteX46" fmla="*/ 354318 w 505693"/>
                <a:gd name="connsiteY46" fmla="*/ 61308 h 273372"/>
                <a:gd name="connsiteX47" fmla="*/ 289840 w 505693"/>
                <a:gd name="connsiteY47" fmla="*/ 0 h 273372"/>
                <a:gd name="connsiteX48" fmla="*/ 213457 w 505693"/>
                <a:gd name="connsiteY48" fmla="*/ 0 h 273372"/>
                <a:gd name="connsiteX49" fmla="*/ 148979 w 505693"/>
                <a:gd name="connsiteY49" fmla="*/ 61849 h 273372"/>
                <a:gd name="connsiteX50" fmla="*/ 148979 w 505693"/>
                <a:gd name="connsiteY50" fmla="*/ 73368 h 273372"/>
                <a:gd name="connsiteX51" fmla="*/ 148979 w 505693"/>
                <a:gd name="connsiteY51" fmla="*/ 96175 h 273372"/>
                <a:gd name="connsiteX52" fmla="*/ 118828 w 505693"/>
                <a:gd name="connsiteY52" fmla="*/ 96175 h 273372"/>
                <a:gd name="connsiteX53" fmla="*/ 66178 w 505693"/>
                <a:gd name="connsiteY53" fmla="*/ 69503 h 273372"/>
                <a:gd name="connsiteX54" fmla="*/ 64477 w 505693"/>
                <a:gd name="connsiteY54" fmla="*/ 69503 h 273372"/>
                <a:gd name="connsiteX55" fmla="*/ 0 w 505693"/>
                <a:gd name="connsiteY55" fmla="*/ 133981 h 273372"/>
                <a:gd name="connsiteX56" fmla="*/ 0 w 505693"/>
                <a:gd name="connsiteY56" fmla="*/ 234872 h 273372"/>
                <a:gd name="connsiteX57" fmla="*/ 10901 w 505693"/>
                <a:gd name="connsiteY57" fmla="*/ 245773 h 273372"/>
                <a:gd name="connsiteX58" fmla="*/ 356560 w 505693"/>
                <a:gd name="connsiteY58" fmla="*/ 156942 h 273372"/>
                <a:gd name="connsiteX59" fmla="*/ 317904 w 505693"/>
                <a:gd name="connsiteY59" fmla="*/ 156942 h 273372"/>
                <a:gd name="connsiteX60" fmla="*/ 307080 w 505693"/>
                <a:gd name="connsiteY60" fmla="*/ 167766 h 273372"/>
                <a:gd name="connsiteX61" fmla="*/ 307080 w 505693"/>
                <a:gd name="connsiteY61" fmla="*/ 213457 h 273372"/>
                <a:gd name="connsiteX62" fmla="*/ 317904 w 505693"/>
                <a:gd name="connsiteY62" fmla="*/ 224280 h 273372"/>
                <a:gd name="connsiteX63" fmla="*/ 374883 w 505693"/>
                <a:gd name="connsiteY63" fmla="*/ 224280 h 273372"/>
                <a:gd name="connsiteX64" fmla="*/ 378285 w 505693"/>
                <a:gd name="connsiteY64" fmla="*/ 224048 h 273372"/>
                <a:gd name="connsiteX65" fmla="*/ 378285 w 505693"/>
                <a:gd name="connsiteY65" fmla="*/ 251880 h 273372"/>
                <a:gd name="connsiteX66" fmla="*/ 127254 w 505693"/>
                <a:gd name="connsiteY66" fmla="*/ 251880 h 273372"/>
                <a:gd name="connsiteX67" fmla="*/ 127254 w 505693"/>
                <a:gd name="connsiteY67" fmla="*/ 224048 h 273372"/>
                <a:gd name="connsiteX68" fmla="*/ 130656 w 505693"/>
                <a:gd name="connsiteY68" fmla="*/ 224280 h 273372"/>
                <a:gd name="connsiteX69" fmla="*/ 187635 w 505693"/>
                <a:gd name="connsiteY69" fmla="*/ 224280 h 273372"/>
                <a:gd name="connsiteX70" fmla="*/ 198459 w 505693"/>
                <a:gd name="connsiteY70" fmla="*/ 213457 h 273372"/>
                <a:gd name="connsiteX71" fmla="*/ 198459 w 505693"/>
                <a:gd name="connsiteY71" fmla="*/ 167766 h 273372"/>
                <a:gd name="connsiteX72" fmla="*/ 187635 w 505693"/>
                <a:gd name="connsiteY72" fmla="*/ 156942 h 273372"/>
                <a:gd name="connsiteX73" fmla="*/ 148979 w 505693"/>
                <a:gd name="connsiteY73" fmla="*/ 156942 h 273372"/>
                <a:gd name="connsiteX74" fmla="*/ 130579 w 505693"/>
                <a:gd name="connsiteY74" fmla="*/ 117900 h 273372"/>
                <a:gd name="connsiteX75" fmla="*/ 154158 w 505693"/>
                <a:gd name="connsiteY75" fmla="*/ 117900 h 273372"/>
                <a:gd name="connsiteX76" fmla="*/ 188253 w 505693"/>
                <a:gd name="connsiteY76" fmla="*/ 138001 h 273372"/>
                <a:gd name="connsiteX77" fmla="*/ 242913 w 505693"/>
                <a:gd name="connsiteY77" fmla="*/ 138001 h 273372"/>
                <a:gd name="connsiteX78" fmla="*/ 260076 w 505693"/>
                <a:gd name="connsiteY78" fmla="*/ 138001 h 273372"/>
                <a:gd name="connsiteX79" fmla="*/ 314734 w 505693"/>
                <a:gd name="connsiteY79" fmla="*/ 138001 h 273372"/>
                <a:gd name="connsiteX80" fmla="*/ 348829 w 505693"/>
                <a:gd name="connsiteY80" fmla="*/ 117900 h 273372"/>
                <a:gd name="connsiteX81" fmla="*/ 374883 w 505693"/>
                <a:gd name="connsiteY81" fmla="*/ 117900 h 273372"/>
                <a:gd name="connsiteX82" fmla="*/ 356560 w 505693"/>
                <a:gd name="connsiteY82" fmla="*/ 156942 h 273372"/>
                <a:gd name="connsiteX83" fmla="*/ 213302 w 505693"/>
                <a:gd name="connsiteY83" fmla="*/ 21647 h 273372"/>
                <a:gd name="connsiteX84" fmla="*/ 289685 w 505693"/>
                <a:gd name="connsiteY84" fmla="*/ 21647 h 273372"/>
                <a:gd name="connsiteX85" fmla="*/ 332516 w 505693"/>
                <a:gd name="connsiteY85" fmla="*/ 61849 h 273372"/>
                <a:gd name="connsiteX86" fmla="*/ 332516 w 505693"/>
                <a:gd name="connsiteY86" fmla="*/ 73368 h 273372"/>
                <a:gd name="connsiteX87" fmla="*/ 332516 w 505693"/>
                <a:gd name="connsiteY87" fmla="*/ 98572 h 273372"/>
                <a:gd name="connsiteX88" fmla="*/ 314812 w 505693"/>
                <a:gd name="connsiteY88" fmla="*/ 116276 h 273372"/>
                <a:gd name="connsiteX89" fmla="*/ 263632 w 505693"/>
                <a:gd name="connsiteY89" fmla="*/ 116276 h 273372"/>
                <a:gd name="connsiteX90" fmla="*/ 263632 w 505693"/>
                <a:gd name="connsiteY90" fmla="*/ 92232 h 273372"/>
                <a:gd name="connsiteX91" fmla="*/ 294866 w 505693"/>
                <a:gd name="connsiteY91" fmla="*/ 92232 h 273372"/>
                <a:gd name="connsiteX92" fmla="*/ 305689 w 505693"/>
                <a:gd name="connsiteY92" fmla="*/ 81409 h 273372"/>
                <a:gd name="connsiteX93" fmla="*/ 294866 w 505693"/>
                <a:gd name="connsiteY93" fmla="*/ 70585 h 273372"/>
                <a:gd name="connsiteX94" fmla="*/ 252730 w 505693"/>
                <a:gd name="connsiteY94" fmla="*/ 70585 h 273372"/>
                <a:gd name="connsiteX95" fmla="*/ 208123 w 505693"/>
                <a:gd name="connsiteY95" fmla="*/ 70585 h 273372"/>
                <a:gd name="connsiteX96" fmla="*/ 197299 w 505693"/>
                <a:gd name="connsiteY96" fmla="*/ 81409 h 273372"/>
                <a:gd name="connsiteX97" fmla="*/ 208123 w 505693"/>
                <a:gd name="connsiteY97" fmla="*/ 92232 h 273372"/>
                <a:gd name="connsiteX98" fmla="*/ 241908 w 505693"/>
                <a:gd name="connsiteY98" fmla="*/ 92232 h 273372"/>
                <a:gd name="connsiteX99" fmla="*/ 241908 w 505693"/>
                <a:gd name="connsiteY99" fmla="*/ 116276 h 273372"/>
                <a:gd name="connsiteX100" fmla="*/ 188176 w 505693"/>
                <a:gd name="connsiteY100" fmla="*/ 116276 h 273372"/>
                <a:gd name="connsiteX101" fmla="*/ 170472 w 505693"/>
                <a:gd name="connsiteY101" fmla="*/ 98572 h 273372"/>
                <a:gd name="connsiteX102" fmla="*/ 170472 w 505693"/>
                <a:gd name="connsiteY102" fmla="*/ 73368 h 273372"/>
                <a:gd name="connsiteX103" fmla="*/ 170472 w 505693"/>
                <a:gd name="connsiteY103" fmla="*/ 62390 h 273372"/>
                <a:gd name="connsiteX104" fmla="*/ 213302 w 505693"/>
                <a:gd name="connsiteY104" fmla="*/ 21647 h 27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505693" h="273372">
                  <a:moveTo>
                    <a:pt x="10901" y="245773"/>
                  </a:moveTo>
                  <a:cubicBezTo>
                    <a:pt x="16854" y="245773"/>
                    <a:pt x="21724" y="240902"/>
                    <a:pt x="21724" y="234949"/>
                  </a:cubicBezTo>
                  <a:lnTo>
                    <a:pt x="21724" y="133981"/>
                  </a:lnTo>
                  <a:cubicBezTo>
                    <a:pt x="21724" y="110401"/>
                    <a:pt x="40898" y="91150"/>
                    <a:pt x="64555" y="91150"/>
                  </a:cubicBezTo>
                  <a:lnTo>
                    <a:pt x="66255" y="91150"/>
                  </a:lnTo>
                  <a:cubicBezTo>
                    <a:pt x="83187" y="91150"/>
                    <a:pt x="98804" y="101046"/>
                    <a:pt x="106071" y="116431"/>
                  </a:cubicBezTo>
                  <a:lnTo>
                    <a:pt x="132434" y="172327"/>
                  </a:lnTo>
                  <a:cubicBezTo>
                    <a:pt x="134212" y="176115"/>
                    <a:pt x="138001" y="178512"/>
                    <a:pt x="142253" y="178512"/>
                  </a:cubicBezTo>
                  <a:lnTo>
                    <a:pt x="176888" y="178512"/>
                  </a:lnTo>
                  <a:lnTo>
                    <a:pt x="176888" y="202556"/>
                  </a:lnTo>
                  <a:lnTo>
                    <a:pt x="130734" y="202556"/>
                  </a:lnTo>
                  <a:cubicBezTo>
                    <a:pt x="123930" y="202556"/>
                    <a:pt x="117590" y="198536"/>
                    <a:pt x="114730" y="192351"/>
                  </a:cubicBezTo>
                  <a:lnTo>
                    <a:pt x="92078" y="144263"/>
                  </a:lnTo>
                  <a:cubicBezTo>
                    <a:pt x="89526" y="138851"/>
                    <a:pt x="83032" y="136532"/>
                    <a:pt x="77698" y="139083"/>
                  </a:cubicBezTo>
                  <a:cubicBezTo>
                    <a:pt x="72286" y="141634"/>
                    <a:pt x="69967" y="148051"/>
                    <a:pt x="72518" y="153463"/>
                  </a:cubicBezTo>
                  <a:lnTo>
                    <a:pt x="95170" y="201551"/>
                  </a:lnTo>
                  <a:cubicBezTo>
                    <a:pt x="97644" y="206885"/>
                    <a:pt x="101355" y="211447"/>
                    <a:pt x="105762" y="215080"/>
                  </a:cubicBezTo>
                  <a:lnTo>
                    <a:pt x="105762" y="262549"/>
                  </a:lnTo>
                  <a:cubicBezTo>
                    <a:pt x="105762" y="268502"/>
                    <a:pt x="110632" y="273373"/>
                    <a:pt x="116585" y="273373"/>
                  </a:cubicBezTo>
                  <a:lnTo>
                    <a:pt x="389262" y="273373"/>
                  </a:lnTo>
                  <a:cubicBezTo>
                    <a:pt x="395216" y="273373"/>
                    <a:pt x="400086" y="268502"/>
                    <a:pt x="400086" y="262549"/>
                  </a:cubicBezTo>
                  <a:lnTo>
                    <a:pt x="400086" y="215080"/>
                  </a:lnTo>
                  <a:cubicBezTo>
                    <a:pt x="404493" y="211447"/>
                    <a:pt x="408127" y="206885"/>
                    <a:pt x="410678" y="201551"/>
                  </a:cubicBezTo>
                  <a:lnTo>
                    <a:pt x="433331" y="153463"/>
                  </a:lnTo>
                  <a:cubicBezTo>
                    <a:pt x="435881" y="148051"/>
                    <a:pt x="433562" y="141634"/>
                    <a:pt x="428150" y="139083"/>
                  </a:cubicBezTo>
                  <a:cubicBezTo>
                    <a:pt x="422739" y="136532"/>
                    <a:pt x="416321" y="138851"/>
                    <a:pt x="413771" y="144263"/>
                  </a:cubicBezTo>
                  <a:lnTo>
                    <a:pt x="391118" y="192273"/>
                  </a:lnTo>
                  <a:cubicBezTo>
                    <a:pt x="388180" y="198458"/>
                    <a:pt x="381918" y="202478"/>
                    <a:pt x="375037" y="202478"/>
                  </a:cubicBezTo>
                  <a:lnTo>
                    <a:pt x="328883" y="202478"/>
                  </a:lnTo>
                  <a:lnTo>
                    <a:pt x="328883" y="178435"/>
                  </a:lnTo>
                  <a:lnTo>
                    <a:pt x="363518" y="178435"/>
                  </a:lnTo>
                  <a:cubicBezTo>
                    <a:pt x="367692" y="178435"/>
                    <a:pt x="371558" y="176038"/>
                    <a:pt x="373337" y="172250"/>
                  </a:cubicBezTo>
                  <a:lnTo>
                    <a:pt x="399699" y="116354"/>
                  </a:lnTo>
                  <a:cubicBezTo>
                    <a:pt x="406890" y="101046"/>
                    <a:pt x="422584" y="91073"/>
                    <a:pt x="439515" y="91073"/>
                  </a:cubicBezTo>
                  <a:lnTo>
                    <a:pt x="441215" y="91073"/>
                  </a:lnTo>
                  <a:cubicBezTo>
                    <a:pt x="464796" y="91073"/>
                    <a:pt x="484046" y="110246"/>
                    <a:pt x="484046" y="133903"/>
                  </a:cubicBezTo>
                  <a:lnTo>
                    <a:pt x="484046" y="234795"/>
                  </a:lnTo>
                  <a:cubicBezTo>
                    <a:pt x="484046" y="240748"/>
                    <a:pt x="488917" y="245618"/>
                    <a:pt x="494870" y="245618"/>
                  </a:cubicBezTo>
                  <a:cubicBezTo>
                    <a:pt x="500823" y="245618"/>
                    <a:pt x="505694" y="240748"/>
                    <a:pt x="505694" y="234795"/>
                  </a:cubicBezTo>
                  <a:lnTo>
                    <a:pt x="505694" y="133981"/>
                  </a:lnTo>
                  <a:cubicBezTo>
                    <a:pt x="505694" y="98417"/>
                    <a:pt x="476779" y="69503"/>
                    <a:pt x="441215" y="69503"/>
                  </a:cubicBezTo>
                  <a:lnTo>
                    <a:pt x="439515" y="69503"/>
                  </a:lnTo>
                  <a:cubicBezTo>
                    <a:pt x="418564" y="69503"/>
                    <a:pt x="399159" y="79708"/>
                    <a:pt x="386944" y="96175"/>
                  </a:cubicBezTo>
                  <a:lnTo>
                    <a:pt x="354318" y="96175"/>
                  </a:lnTo>
                  <a:lnTo>
                    <a:pt x="354318" y="73368"/>
                  </a:lnTo>
                  <a:cubicBezTo>
                    <a:pt x="354318" y="73368"/>
                    <a:pt x="354318" y="73291"/>
                    <a:pt x="354318" y="73291"/>
                  </a:cubicBezTo>
                  <a:lnTo>
                    <a:pt x="354318" y="61308"/>
                  </a:lnTo>
                  <a:cubicBezTo>
                    <a:pt x="352617" y="26904"/>
                    <a:pt x="324321" y="0"/>
                    <a:pt x="289840" y="0"/>
                  </a:cubicBezTo>
                  <a:lnTo>
                    <a:pt x="213457" y="0"/>
                  </a:lnTo>
                  <a:cubicBezTo>
                    <a:pt x="179053" y="0"/>
                    <a:pt x="150680" y="26904"/>
                    <a:pt x="148979" y="61849"/>
                  </a:cubicBezTo>
                  <a:lnTo>
                    <a:pt x="148979" y="73368"/>
                  </a:lnTo>
                  <a:lnTo>
                    <a:pt x="148979" y="96175"/>
                  </a:lnTo>
                  <a:lnTo>
                    <a:pt x="118828" y="96175"/>
                  </a:lnTo>
                  <a:cubicBezTo>
                    <a:pt x="106613" y="79708"/>
                    <a:pt x="87130" y="69503"/>
                    <a:pt x="66178" y="69503"/>
                  </a:cubicBezTo>
                  <a:lnTo>
                    <a:pt x="64477" y="69503"/>
                  </a:lnTo>
                  <a:cubicBezTo>
                    <a:pt x="28914" y="69503"/>
                    <a:pt x="0" y="98417"/>
                    <a:pt x="0" y="133981"/>
                  </a:cubicBezTo>
                  <a:lnTo>
                    <a:pt x="0" y="234872"/>
                  </a:lnTo>
                  <a:cubicBezTo>
                    <a:pt x="77" y="240902"/>
                    <a:pt x="4871" y="245773"/>
                    <a:pt x="10901" y="245773"/>
                  </a:cubicBezTo>
                  <a:close/>
                  <a:moveTo>
                    <a:pt x="356560" y="156942"/>
                  </a:moveTo>
                  <a:lnTo>
                    <a:pt x="317904" y="156942"/>
                  </a:lnTo>
                  <a:cubicBezTo>
                    <a:pt x="311951" y="156942"/>
                    <a:pt x="307080" y="161813"/>
                    <a:pt x="307080" y="167766"/>
                  </a:cubicBezTo>
                  <a:lnTo>
                    <a:pt x="307080" y="213457"/>
                  </a:lnTo>
                  <a:cubicBezTo>
                    <a:pt x="307080" y="219410"/>
                    <a:pt x="311951" y="224280"/>
                    <a:pt x="317904" y="224280"/>
                  </a:cubicBezTo>
                  <a:lnTo>
                    <a:pt x="374883" y="224280"/>
                  </a:lnTo>
                  <a:cubicBezTo>
                    <a:pt x="376043" y="224280"/>
                    <a:pt x="377125" y="224126"/>
                    <a:pt x="378285" y="224048"/>
                  </a:cubicBezTo>
                  <a:lnTo>
                    <a:pt x="378285" y="251880"/>
                  </a:lnTo>
                  <a:lnTo>
                    <a:pt x="127254" y="251880"/>
                  </a:lnTo>
                  <a:lnTo>
                    <a:pt x="127254" y="224048"/>
                  </a:lnTo>
                  <a:cubicBezTo>
                    <a:pt x="128414" y="224126"/>
                    <a:pt x="129497" y="224280"/>
                    <a:pt x="130656" y="224280"/>
                  </a:cubicBezTo>
                  <a:lnTo>
                    <a:pt x="187635" y="224280"/>
                  </a:lnTo>
                  <a:cubicBezTo>
                    <a:pt x="193588" y="224280"/>
                    <a:pt x="198459" y="219410"/>
                    <a:pt x="198459" y="213457"/>
                  </a:cubicBezTo>
                  <a:lnTo>
                    <a:pt x="198459" y="167766"/>
                  </a:lnTo>
                  <a:cubicBezTo>
                    <a:pt x="198459" y="161813"/>
                    <a:pt x="193588" y="156942"/>
                    <a:pt x="187635" y="156942"/>
                  </a:cubicBezTo>
                  <a:lnTo>
                    <a:pt x="148979" y="156942"/>
                  </a:lnTo>
                  <a:lnTo>
                    <a:pt x="130579" y="117900"/>
                  </a:lnTo>
                  <a:lnTo>
                    <a:pt x="154158" y="117900"/>
                  </a:lnTo>
                  <a:cubicBezTo>
                    <a:pt x="160962" y="129806"/>
                    <a:pt x="173641" y="138001"/>
                    <a:pt x="188253" y="138001"/>
                  </a:cubicBezTo>
                  <a:lnTo>
                    <a:pt x="242913" y="138001"/>
                  </a:lnTo>
                  <a:lnTo>
                    <a:pt x="260076" y="138001"/>
                  </a:lnTo>
                  <a:lnTo>
                    <a:pt x="314734" y="138001"/>
                  </a:lnTo>
                  <a:cubicBezTo>
                    <a:pt x="329424" y="138001"/>
                    <a:pt x="342103" y="129883"/>
                    <a:pt x="348829" y="117900"/>
                  </a:cubicBezTo>
                  <a:lnTo>
                    <a:pt x="374883" y="117900"/>
                  </a:lnTo>
                  <a:lnTo>
                    <a:pt x="356560" y="156942"/>
                  </a:lnTo>
                  <a:close/>
                  <a:moveTo>
                    <a:pt x="213302" y="21647"/>
                  </a:moveTo>
                  <a:lnTo>
                    <a:pt x="289685" y="21647"/>
                  </a:lnTo>
                  <a:cubicBezTo>
                    <a:pt x="312570" y="21647"/>
                    <a:pt x="331356" y="39583"/>
                    <a:pt x="332516" y="61849"/>
                  </a:cubicBezTo>
                  <a:lnTo>
                    <a:pt x="332516" y="73368"/>
                  </a:lnTo>
                  <a:lnTo>
                    <a:pt x="332516" y="98572"/>
                  </a:lnTo>
                  <a:cubicBezTo>
                    <a:pt x="332516" y="108313"/>
                    <a:pt x="324553" y="116276"/>
                    <a:pt x="314812" y="116276"/>
                  </a:cubicBezTo>
                  <a:lnTo>
                    <a:pt x="263632" y="116276"/>
                  </a:lnTo>
                  <a:lnTo>
                    <a:pt x="263632" y="92232"/>
                  </a:lnTo>
                  <a:lnTo>
                    <a:pt x="294866" y="92232"/>
                  </a:lnTo>
                  <a:cubicBezTo>
                    <a:pt x="300819" y="92232"/>
                    <a:pt x="305689" y="87362"/>
                    <a:pt x="305689" y="81409"/>
                  </a:cubicBezTo>
                  <a:cubicBezTo>
                    <a:pt x="305689" y="75456"/>
                    <a:pt x="300819" y="70585"/>
                    <a:pt x="294866" y="70585"/>
                  </a:cubicBezTo>
                  <a:lnTo>
                    <a:pt x="252730" y="70585"/>
                  </a:lnTo>
                  <a:lnTo>
                    <a:pt x="208123" y="70585"/>
                  </a:lnTo>
                  <a:cubicBezTo>
                    <a:pt x="202169" y="70585"/>
                    <a:pt x="197299" y="75456"/>
                    <a:pt x="197299" y="81409"/>
                  </a:cubicBezTo>
                  <a:cubicBezTo>
                    <a:pt x="197299" y="87362"/>
                    <a:pt x="202169" y="92232"/>
                    <a:pt x="208123" y="92232"/>
                  </a:cubicBezTo>
                  <a:lnTo>
                    <a:pt x="241908" y="92232"/>
                  </a:lnTo>
                  <a:lnTo>
                    <a:pt x="241908" y="116276"/>
                  </a:lnTo>
                  <a:lnTo>
                    <a:pt x="188176" y="116276"/>
                  </a:lnTo>
                  <a:cubicBezTo>
                    <a:pt x="178434" y="116276"/>
                    <a:pt x="170472" y="108313"/>
                    <a:pt x="170472" y="98572"/>
                  </a:cubicBezTo>
                  <a:lnTo>
                    <a:pt x="170472" y="73368"/>
                  </a:lnTo>
                  <a:lnTo>
                    <a:pt x="170472" y="62390"/>
                  </a:lnTo>
                  <a:cubicBezTo>
                    <a:pt x="171631" y="39506"/>
                    <a:pt x="190418" y="21647"/>
                    <a:pt x="213302" y="2164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2" name="Frihandsfigur: Form 111">
              <a:extLst>
                <a:ext uri="{FF2B5EF4-FFF2-40B4-BE49-F238E27FC236}">
                  <a16:creationId xmlns:a16="http://schemas.microsoft.com/office/drawing/2014/main" id="{F5F037EC-724D-4C3B-AB27-372ECDE2E071}"/>
                </a:ext>
              </a:extLst>
            </p:cNvPr>
            <p:cNvSpPr/>
            <p:nvPr/>
          </p:nvSpPr>
          <p:spPr>
            <a:xfrm>
              <a:off x="8683842" y="521242"/>
              <a:ext cx="99267" cy="99267"/>
            </a:xfrm>
            <a:custGeom>
              <a:avLst/>
              <a:gdLst>
                <a:gd name="connsiteX0" fmla="*/ 0 w 99267"/>
                <a:gd name="connsiteY0" fmla="*/ 49634 h 99267"/>
                <a:gd name="connsiteX1" fmla="*/ 49634 w 99267"/>
                <a:gd name="connsiteY1" fmla="*/ 99268 h 99267"/>
                <a:gd name="connsiteX2" fmla="*/ 99268 w 99267"/>
                <a:gd name="connsiteY2" fmla="*/ 49634 h 99267"/>
                <a:gd name="connsiteX3" fmla="*/ 49634 w 99267"/>
                <a:gd name="connsiteY3" fmla="*/ 0 h 99267"/>
                <a:gd name="connsiteX4" fmla="*/ 0 w 99267"/>
                <a:gd name="connsiteY4" fmla="*/ 49634 h 99267"/>
                <a:gd name="connsiteX5" fmla="*/ 77544 w 99267"/>
                <a:gd name="connsiteY5" fmla="*/ 49634 h 99267"/>
                <a:gd name="connsiteX6" fmla="*/ 49557 w 99267"/>
                <a:gd name="connsiteY6" fmla="*/ 77621 h 99267"/>
                <a:gd name="connsiteX7" fmla="*/ 21570 w 99267"/>
                <a:gd name="connsiteY7" fmla="*/ 49634 h 99267"/>
                <a:gd name="connsiteX8" fmla="*/ 49557 w 99267"/>
                <a:gd name="connsiteY8" fmla="*/ 21647 h 99267"/>
                <a:gd name="connsiteX9" fmla="*/ 77544 w 99267"/>
                <a:gd name="connsiteY9" fmla="*/ 49634 h 9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9267" h="99267">
                  <a:moveTo>
                    <a:pt x="0" y="49634"/>
                  </a:moveTo>
                  <a:cubicBezTo>
                    <a:pt x="0" y="77002"/>
                    <a:pt x="22266" y="99268"/>
                    <a:pt x="49634" y="99268"/>
                  </a:cubicBezTo>
                  <a:cubicBezTo>
                    <a:pt x="77002" y="99268"/>
                    <a:pt x="99268" y="77002"/>
                    <a:pt x="99268" y="49634"/>
                  </a:cubicBezTo>
                  <a:cubicBezTo>
                    <a:pt x="99268" y="22266"/>
                    <a:pt x="77002" y="0"/>
                    <a:pt x="49634" y="0"/>
                  </a:cubicBezTo>
                  <a:cubicBezTo>
                    <a:pt x="22266" y="77"/>
                    <a:pt x="0" y="22343"/>
                    <a:pt x="0" y="49634"/>
                  </a:cubicBezTo>
                  <a:close/>
                  <a:moveTo>
                    <a:pt x="77544" y="49634"/>
                  </a:moveTo>
                  <a:cubicBezTo>
                    <a:pt x="77544" y="65019"/>
                    <a:pt x="65019" y="77621"/>
                    <a:pt x="49557" y="77621"/>
                  </a:cubicBezTo>
                  <a:cubicBezTo>
                    <a:pt x="34095" y="77621"/>
                    <a:pt x="21570" y="65096"/>
                    <a:pt x="21570" y="49634"/>
                  </a:cubicBezTo>
                  <a:cubicBezTo>
                    <a:pt x="21570" y="34172"/>
                    <a:pt x="34095" y="21647"/>
                    <a:pt x="49557" y="21647"/>
                  </a:cubicBezTo>
                  <a:cubicBezTo>
                    <a:pt x="65019" y="21647"/>
                    <a:pt x="77544" y="34249"/>
                    <a:pt x="77544" y="4963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3" name="Frihandsfigur: Form 112">
              <a:extLst>
                <a:ext uri="{FF2B5EF4-FFF2-40B4-BE49-F238E27FC236}">
                  <a16:creationId xmlns:a16="http://schemas.microsoft.com/office/drawing/2014/main" id="{E950C7C1-6D9F-4A66-960F-3F85CA822B8E}"/>
                </a:ext>
              </a:extLst>
            </p:cNvPr>
            <p:cNvSpPr/>
            <p:nvPr/>
          </p:nvSpPr>
          <p:spPr>
            <a:xfrm>
              <a:off x="8315531" y="248951"/>
              <a:ext cx="475156" cy="187711"/>
            </a:xfrm>
            <a:custGeom>
              <a:avLst/>
              <a:gdLst>
                <a:gd name="connsiteX0" fmla="*/ 75920 w 475156"/>
                <a:gd name="connsiteY0" fmla="*/ 151839 h 187711"/>
                <a:gd name="connsiteX1" fmla="*/ 87672 w 475156"/>
                <a:gd name="connsiteY1" fmla="*/ 151839 h 187711"/>
                <a:gd name="connsiteX2" fmla="*/ 87672 w 475156"/>
                <a:gd name="connsiteY2" fmla="*/ 176888 h 187711"/>
                <a:gd name="connsiteX3" fmla="*/ 93933 w 475156"/>
                <a:gd name="connsiteY3" fmla="*/ 186707 h 187711"/>
                <a:gd name="connsiteX4" fmla="*/ 98495 w 475156"/>
                <a:gd name="connsiteY4" fmla="*/ 187712 h 187711"/>
                <a:gd name="connsiteX5" fmla="*/ 105530 w 475156"/>
                <a:gd name="connsiteY5" fmla="*/ 185083 h 187711"/>
                <a:gd name="connsiteX6" fmla="*/ 144418 w 475156"/>
                <a:gd name="connsiteY6" fmla="*/ 151839 h 187711"/>
                <a:gd name="connsiteX7" fmla="*/ 209050 w 475156"/>
                <a:gd name="connsiteY7" fmla="*/ 151839 h 187711"/>
                <a:gd name="connsiteX8" fmla="*/ 226136 w 475156"/>
                <a:gd name="connsiteY8" fmla="*/ 182223 h 187711"/>
                <a:gd name="connsiteX9" fmla="*/ 235568 w 475156"/>
                <a:gd name="connsiteY9" fmla="*/ 187712 h 187711"/>
                <a:gd name="connsiteX10" fmla="*/ 245000 w 475156"/>
                <a:gd name="connsiteY10" fmla="*/ 182223 h 187711"/>
                <a:gd name="connsiteX11" fmla="*/ 262086 w 475156"/>
                <a:gd name="connsiteY11" fmla="*/ 151839 h 187711"/>
                <a:gd name="connsiteX12" fmla="*/ 330738 w 475156"/>
                <a:gd name="connsiteY12" fmla="*/ 151839 h 187711"/>
                <a:gd name="connsiteX13" fmla="*/ 369626 w 475156"/>
                <a:gd name="connsiteY13" fmla="*/ 185083 h 187711"/>
                <a:gd name="connsiteX14" fmla="*/ 381223 w 475156"/>
                <a:gd name="connsiteY14" fmla="*/ 186707 h 187711"/>
                <a:gd name="connsiteX15" fmla="*/ 387484 w 475156"/>
                <a:gd name="connsiteY15" fmla="*/ 176888 h 187711"/>
                <a:gd name="connsiteX16" fmla="*/ 387484 w 475156"/>
                <a:gd name="connsiteY16" fmla="*/ 151839 h 187711"/>
                <a:gd name="connsiteX17" fmla="*/ 399236 w 475156"/>
                <a:gd name="connsiteY17" fmla="*/ 151839 h 187711"/>
                <a:gd name="connsiteX18" fmla="*/ 475156 w 475156"/>
                <a:gd name="connsiteY18" fmla="*/ 75920 h 187711"/>
                <a:gd name="connsiteX19" fmla="*/ 399236 w 475156"/>
                <a:gd name="connsiteY19" fmla="*/ 0 h 187711"/>
                <a:gd name="connsiteX20" fmla="*/ 75920 w 475156"/>
                <a:gd name="connsiteY20" fmla="*/ 0 h 187711"/>
                <a:gd name="connsiteX21" fmla="*/ 0 w 475156"/>
                <a:gd name="connsiteY21" fmla="*/ 75920 h 187711"/>
                <a:gd name="connsiteX22" fmla="*/ 75920 w 475156"/>
                <a:gd name="connsiteY22" fmla="*/ 151839 h 187711"/>
                <a:gd name="connsiteX23" fmla="*/ 75920 w 475156"/>
                <a:gd name="connsiteY23" fmla="*/ 21647 h 187711"/>
                <a:gd name="connsiteX24" fmla="*/ 399236 w 475156"/>
                <a:gd name="connsiteY24" fmla="*/ 21647 h 187711"/>
                <a:gd name="connsiteX25" fmla="*/ 453509 w 475156"/>
                <a:gd name="connsiteY25" fmla="*/ 75920 h 187711"/>
                <a:gd name="connsiteX26" fmla="*/ 399236 w 475156"/>
                <a:gd name="connsiteY26" fmla="*/ 130192 h 187711"/>
                <a:gd name="connsiteX27" fmla="*/ 376662 w 475156"/>
                <a:gd name="connsiteY27" fmla="*/ 130192 h 187711"/>
                <a:gd name="connsiteX28" fmla="*/ 365838 w 475156"/>
                <a:gd name="connsiteY28" fmla="*/ 141016 h 187711"/>
                <a:gd name="connsiteX29" fmla="*/ 365838 w 475156"/>
                <a:gd name="connsiteY29" fmla="*/ 153386 h 187711"/>
                <a:gd name="connsiteX30" fmla="*/ 341794 w 475156"/>
                <a:gd name="connsiteY30" fmla="*/ 132821 h 187711"/>
                <a:gd name="connsiteX31" fmla="*/ 334759 w 475156"/>
                <a:gd name="connsiteY31" fmla="*/ 130192 h 187711"/>
                <a:gd name="connsiteX32" fmla="*/ 255824 w 475156"/>
                <a:gd name="connsiteY32" fmla="*/ 130192 h 187711"/>
                <a:gd name="connsiteX33" fmla="*/ 246391 w 475156"/>
                <a:gd name="connsiteY33" fmla="*/ 135681 h 187711"/>
                <a:gd name="connsiteX34" fmla="*/ 235645 w 475156"/>
                <a:gd name="connsiteY34" fmla="*/ 154777 h 187711"/>
                <a:gd name="connsiteX35" fmla="*/ 224899 w 475156"/>
                <a:gd name="connsiteY35" fmla="*/ 135681 h 187711"/>
                <a:gd name="connsiteX36" fmla="*/ 215467 w 475156"/>
                <a:gd name="connsiteY36" fmla="*/ 130192 h 187711"/>
                <a:gd name="connsiteX37" fmla="*/ 140475 w 475156"/>
                <a:gd name="connsiteY37" fmla="*/ 130192 h 187711"/>
                <a:gd name="connsiteX38" fmla="*/ 133439 w 475156"/>
                <a:gd name="connsiteY38" fmla="*/ 132821 h 187711"/>
                <a:gd name="connsiteX39" fmla="*/ 109396 w 475156"/>
                <a:gd name="connsiteY39" fmla="*/ 153386 h 187711"/>
                <a:gd name="connsiteX40" fmla="*/ 109396 w 475156"/>
                <a:gd name="connsiteY40" fmla="*/ 141016 h 187711"/>
                <a:gd name="connsiteX41" fmla="*/ 98572 w 475156"/>
                <a:gd name="connsiteY41" fmla="*/ 130192 h 187711"/>
                <a:gd name="connsiteX42" fmla="*/ 75998 w 475156"/>
                <a:gd name="connsiteY42" fmla="*/ 130192 h 187711"/>
                <a:gd name="connsiteX43" fmla="*/ 21725 w 475156"/>
                <a:gd name="connsiteY43" fmla="*/ 75920 h 187711"/>
                <a:gd name="connsiteX44" fmla="*/ 75920 w 475156"/>
                <a:gd name="connsiteY44" fmla="*/ 21647 h 18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75156" h="187711">
                  <a:moveTo>
                    <a:pt x="75920" y="151839"/>
                  </a:moveTo>
                  <a:lnTo>
                    <a:pt x="87672" y="151839"/>
                  </a:lnTo>
                  <a:lnTo>
                    <a:pt x="87672" y="176888"/>
                  </a:lnTo>
                  <a:cubicBezTo>
                    <a:pt x="87672" y="181140"/>
                    <a:pt x="90145" y="184929"/>
                    <a:pt x="93933" y="186707"/>
                  </a:cubicBezTo>
                  <a:cubicBezTo>
                    <a:pt x="95403" y="187403"/>
                    <a:pt x="96949" y="187712"/>
                    <a:pt x="98495" y="187712"/>
                  </a:cubicBezTo>
                  <a:cubicBezTo>
                    <a:pt x="101046" y="187712"/>
                    <a:pt x="103520" y="186862"/>
                    <a:pt x="105530" y="185083"/>
                  </a:cubicBezTo>
                  <a:lnTo>
                    <a:pt x="144418" y="151839"/>
                  </a:lnTo>
                  <a:lnTo>
                    <a:pt x="209050" y="151839"/>
                  </a:lnTo>
                  <a:lnTo>
                    <a:pt x="226136" y="182223"/>
                  </a:lnTo>
                  <a:cubicBezTo>
                    <a:pt x="228068" y="185625"/>
                    <a:pt x="231625" y="187712"/>
                    <a:pt x="235568" y="187712"/>
                  </a:cubicBezTo>
                  <a:cubicBezTo>
                    <a:pt x="239510" y="187712"/>
                    <a:pt x="243067" y="185625"/>
                    <a:pt x="245000" y="182223"/>
                  </a:cubicBezTo>
                  <a:lnTo>
                    <a:pt x="262086" y="151839"/>
                  </a:lnTo>
                  <a:lnTo>
                    <a:pt x="330738" y="151839"/>
                  </a:lnTo>
                  <a:lnTo>
                    <a:pt x="369626" y="185083"/>
                  </a:lnTo>
                  <a:cubicBezTo>
                    <a:pt x="372873" y="187867"/>
                    <a:pt x="377357" y="188485"/>
                    <a:pt x="381223" y="186707"/>
                  </a:cubicBezTo>
                  <a:cubicBezTo>
                    <a:pt x="385088" y="184929"/>
                    <a:pt x="387484" y="181063"/>
                    <a:pt x="387484" y="176888"/>
                  </a:cubicBezTo>
                  <a:lnTo>
                    <a:pt x="387484" y="151839"/>
                  </a:lnTo>
                  <a:lnTo>
                    <a:pt x="399236" y="151839"/>
                  </a:lnTo>
                  <a:cubicBezTo>
                    <a:pt x="441062" y="151839"/>
                    <a:pt x="475156" y="117822"/>
                    <a:pt x="475156" y="75920"/>
                  </a:cubicBezTo>
                  <a:cubicBezTo>
                    <a:pt x="475156" y="34094"/>
                    <a:pt x="441139" y="0"/>
                    <a:pt x="399236" y="0"/>
                  </a:cubicBezTo>
                  <a:lnTo>
                    <a:pt x="75920" y="0"/>
                  </a:lnTo>
                  <a:cubicBezTo>
                    <a:pt x="34095" y="0"/>
                    <a:pt x="0" y="34017"/>
                    <a:pt x="0" y="75920"/>
                  </a:cubicBezTo>
                  <a:cubicBezTo>
                    <a:pt x="77" y="117822"/>
                    <a:pt x="34095" y="151839"/>
                    <a:pt x="75920" y="151839"/>
                  </a:cubicBezTo>
                  <a:close/>
                  <a:moveTo>
                    <a:pt x="75920" y="21647"/>
                  </a:moveTo>
                  <a:lnTo>
                    <a:pt x="399236" y="21647"/>
                  </a:lnTo>
                  <a:cubicBezTo>
                    <a:pt x="429155" y="21647"/>
                    <a:pt x="453509" y="46000"/>
                    <a:pt x="453509" y="75920"/>
                  </a:cubicBezTo>
                  <a:cubicBezTo>
                    <a:pt x="453509" y="105839"/>
                    <a:pt x="429155" y="130192"/>
                    <a:pt x="399236" y="130192"/>
                  </a:cubicBezTo>
                  <a:lnTo>
                    <a:pt x="376662" y="130192"/>
                  </a:lnTo>
                  <a:cubicBezTo>
                    <a:pt x="370709" y="130192"/>
                    <a:pt x="365838" y="135063"/>
                    <a:pt x="365838" y="141016"/>
                  </a:cubicBezTo>
                  <a:lnTo>
                    <a:pt x="365838" y="153386"/>
                  </a:lnTo>
                  <a:lnTo>
                    <a:pt x="341794" y="132821"/>
                  </a:lnTo>
                  <a:cubicBezTo>
                    <a:pt x="339861" y="131120"/>
                    <a:pt x="337309" y="130192"/>
                    <a:pt x="334759" y="130192"/>
                  </a:cubicBezTo>
                  <a:lnTo>
                    <a:pt x="255824" y="130192"/>
                  </a:lnTo>
                  <a:cubicBezTo>
                    <a:pt x="251881" y="130192"/>
                    <a:pt x="248324" y="132280"/>
                    <a:pt x="246391" y="135681"/>
                  </a:cubicBezTo>
                  <a:lnTo>
                    <a:pt x="235645" y="154777"/>
                  </a:lnTo>
                  <a:lnTo>
                    <a:pt x="224899" y="135681"/>
                  </a:lnTo>
                  <a:cubicBezTo>
                    <a:pt x="222967" y="132280"/>
                    <a:pt x="219410" y="130192"/>
                    <a:pt x="215467" y="130192"/>
                  </a:cubicBezTo>
                  <a:lnTo>
                    <a:pt x="140475" y="130192"/>
                  </a:lnTo>
                  <a:cubicBezTo>
                    <a:pt x="137924" y="130192"/>
                    <a:pt x="135372" y="131120"/>
                    <a:pt x="133439" y="132821"/>
                  </a:cubicBezTo>
                  <a:lnTo>
                    <a:pt x="109396" y="153386"/>
                  </a:lnTo>
                  <a:lnTo>
                    <a:pt x="109396" y="141016"/>
                  </a:lnTo>
                  <a:cubicBezTo>
                    <a:pt x="109396" y="135063"/>
                    <a:pt x="104525" y="130192"/>
                    <a:pt x="98572" y="130192"/>
                  </a:cubicBezTo>
                  <a:lnTo>
                    <a:pt x="75998" y="130192"/>
                  </a:lnTo>
                  <a:cubicBezTo>
                    <a:pt x="46078" y="130192"/>
                    <a:pt x="21725" y="105839"/>
                    <a:pt x="21725" y="75920"/>
                  </a:cubicBezTo>
                  <a:cubicBezTo>
                    <a:pt x="21725" y="46000"/>
                    <a:pt x="46001" y="21647"/>
                    <a:pt x="75920" y="2164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1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78272" y="4261606"/>
            <a:ext cx="534355" cy="434162"/>
            <a:chOff x="43603" y="4393981"/>
            <a:chExt cx="620037" cy="503779"/>
          </a:xfrm>
          <a:solidFill>
            <a:schemeClr val="bg1"/>
          </a:solidFill>
        </p:grpSpPr>
        <p:sp>
          <p:nvSpPr>
            <p:cNvPr id="115" name="Frihandsfigur: Form 114">
              <a:extLst>
                <a:ext uri="{FF2B5EF4-FFF2-40B4-BE49-F238E27FC236}">
                  <a16:creationId xmlns:a16="http://schemas.microsoft.com/office/drawing/2014/main" id="{F44BDD59-546F-4CC5-A814-E67A60E0CD27}"/>
                </a:ext>
              </a:extLst>
            </p:cNvPr>
            <p:cNvSpPr/>
            <p:nvPr/>
          </p:nvSpPr>
          <p:spPr>
            <a:xfrm>
              <a:off x="181527" y="4393981"/>
              <a:ext cx="344219" cy="389281"/>
            </a:xfrm>
            <a:custGeom>
              <a:avLst/>
              <a:gdLst>
                <a:gd name="connsiteX0" fmla="*/ 281568 w 344219"/>
                <a:gd name="connsiteY0" fmla="*/ 304857 h 389281"/>
                <a:gd name="connsiteX1" fmla="*/ 343340 w 344219"/>
                <a:gd name="connsiteY1" fmla="*/ 154332 h 389281"/>
                <a:gd name="connsiteX2" fmla="*/ 191732 w 344219"/>
                <a:gd name="connsiteY2" fmla="*/ 1101 h 389281"/>
                <a:gd name="connsiteX3" fmla="*/ 57365 w 344219"/>
                <a:gd name="connsiteY3" fmla="*/ 43854 h 389281"/>
                <a:gd name="connsiteX4" fmla="*/ 0 w 344219"/>
                <a:gd name="connsiteY4" fmla="*/ 172114 h 389281"/>
                <a:gd name="connsiteX5" fmla="*/ 64400 w 344219"/>
                <a:gd name="connsiteY5" fmla="*/ 306249 h 389281"/>
                <a:gd name="connsiteX6" fmla="*/ 87285 w 344219"/>
                <a:gd name="connsiteY6" fmla="*/ 356656 h 389281"/>
                <a:gd name="connsiteX7" fmla="*/ 87207 w 344219"/>
                <a:gd name="connsiteY7" fmla="*/ 377685 h 389281"/>
                <a:gd name="connsiteX8" fmla="*/ 90609 w 344219"/>
                <a:gd name="connsiteY8" fmla="*/ 385880 h 389281"/>
                <a:gd name="connsiteX9" fmla="*/ 98804 w 344219"/>
                <a:gd name="connsiteY9" fmla="*/ 389281 h 389281"/>
                <a:gd name="connsiteX10" fmla="*/ 245464 w 344219"/>
                <a:gd name="connsiteY10" fmla="*/ 389281 h 389281"/>
                <a:gd name="connsiteX11" fmla="*/ 253659 w 344219"/>
                <a:gd name="connsiteY11" fmla="*/ 385880 h 389281"/>
                <a:gd name="connsiteX12" fmla="*/ 257060 w 344219"/>
                <a:gd name="connsiteY12" fmla="*/ 377685 h 389281"/>
                <a:gd name="connsiteX13" fmla="*/ 256983 w 344219"/>
                <a:gd name="connsiteY13" fmla="*/ 354491 h 389281"/>
                <a:gd name="connsiteX14" fmla="*/ 281568 w 344219"/>
                <a:gd name="connsiteY14" fmla="*/ 304857 h 389281"/>
                <a:gd name="connsiteX15" fmla="*/ 233790 w 344219"/>
                <a:gd name="connsiteY15" fmla="*/ 354723 h 389281"/>
                <a:gd name="connsiteX16" fmla="*/ 233790 w 344219"/>
                <a:gd name="connsiteY16" fmla="*/ 366243 h 389281"/>
                <a:gd name="connsiteX17" fmla="*/ 110401 w 344219"/>
                <a:gd name="connsiteY17" fmla="*/ 366243 h 389281"/>
                <a:gd name="connsiteX18" fmla="*/ 110401 w 344219"/>
                <a:gd name="connsiteY18" fmla="*/ 356810 h 389281"/>
                <a:gd name="connsiteX19" fmla="*/ 78858 w 344219"/>
                <a:gd name="connsiteY19" fmla="*/ 288235 h 389281"/>
                <a:gd name="connsiteX20" fmla="*/ 23116 w 344219"/>
                <a:gd name="connsiteY20" fmla="*/ 172191 h 389281"/>
                <a:gd name="connsiteX21" fmla="*/ 72750 w 344219"/>
                <a:gd name="connsiteY21" fmla="*/ 61172 h 389281"/>
                <a:gd name="connsiteX22" fmla="*/ 189104 w 344219"/>
                <a:gd name="connsiteY22" fmla="*/ 24217 h 389281"/>
                <a:gd name="connsiteX23" fmla="*/ 320224 w 344219"/>
                <a:gd name="connsiteY23" fmla="*/ 156652 h 389281"/>
                <a:gd name="connsiteX24" fmla="*/ 266802 w 344219"/>
                <a:gd name="connsiteY24" fmla="*/ 286998 h 389281"/>
                <a:gd name="connsiteX25" fmla="*/ 233790 w 344219"/>
                <a:gd name="connsiteY25" fmla="*/ 354723 h 389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44219" h="389281">
                  <a:moveTo>
                    <a:pt x="281568" y="304857"/>
                  </a:moveTo>
                  <a:cubicBezTo>
                    <a:pt x="326022" y="268134"/>
                    <a:pt x="349138" y="211929"/>
                    <a:pt x="343340" y="154332"/>
                  </a:cubicBezTo>
                  <a:cubicBezTo>
                    <a:pt x="335299" y="74392"/>
                    <a:pt x="271517" y="9992"/>
                    <a:pt x="191732" y="1101"/>
                  </a:cubicBezTo>
                  <a:cubicBezTo>
                    <a:pt x="142021" y="-4388"/>
                    <a:pt x="94320" y="10765"/>
                    <a:pt x="57365" y="43854"/>
                  </a:cubicBezTo>
                  <a:cubicBezTo>
                    <a:pt x="20951" y="76480"/>
                    <a:pt x="0" y="123253"/>
                    <a:pt x="0" y="172114"/>
                  </a:cubicBezTo>
                  <a:cubicBezTo>
                    <a:pt x="0" y="224453"/>
                    <a:pt x="23503" y="273392"/>
                    <a:pt x="64400" y="306249"/>
                  </a:cubicBezTo>
                  <a:cubicBezTo>
                    <a:pt x="78780" y="317768"/>
                    <a:pt x="87362" y="336632"/>
                    <a:pt x="87285" y="356656"/>
                  </a:cubicBezTo>
                  <a:lnTo>
                    <a:pt x="87207" y="377685"/>
                  </a:lnTo>
                  <a:cubicBezTo>
                    <a:pt x="87207" y="380777"/>
                    <a:pt x="88444" y="383715"/>
                    <a:pt x="90609" y="385880"/>
                  </a:cubicBezTo>
                  <a:cubicBezTo>
                    <a:pt x="92774" y="388044"/>
                    <a:pt x="95711" y="389281"/>
                    <a:pt x="98804" y="389281"/>
                  </a:cubicBezTo>
                  <a:lnTo>
                    <a:pt x="245464" y="389281"/>
                  </a:lnTo>
                  <a:cubicBezTo>
                    <a:pt x="248556" y="389281"/>
                    <a:pt x="251494" y="388044"/>
                    <a:pt x="253659" y="385880"/>
                  </a:cubicBezTo>
                  <a:cubicBezTo>
                    <a:pt x="255823" y="383715"/>
                    <a:pt x="257060" y="380700"/>
                    <a:pt x="257060" y="377685"/>
                  </a:cubicBezTo>
                  <a:lnTo>
                    <a:pt x="256983" y="354491"/>
                  </a:lnTo>
                  <a:cubicBezTo>
                    <a:pt x="256906" y="336014"/>
                    <a:pt x="265874" y="317846"/>
                    <a:pt x="281568" y="304857"/>
                  </a:cubicBezTo>
                  <a:close/>
                  <a:moveTo>
                    <a:pt x="233790" y="354723"/>
                  </a:moveTo>
                  <a:lnTo>
                    <a:pt x="233790" y="366243"/>
                  </a:lnTo>
                  <a:lnTo>
                    <a:pt x="110401" y="366243"/>
                  </a:lnTo>
                  <a:lnTo>
                    <a:pt x="110401" y="356810"/>
                  </a:lnTo>
                  <a:cubicBezTo>
                    <a:pt x="110478" y="329365"/>
                    <a:pt x="98959" y="304394"/>
                    <a:pt x="78858" y="288235"/>
                  </a:cubicBezTo>
                  <a:cubicBezTo>
                    <a:pt x="43449" y="259785"/>
                    <a:pt x="23116" y="217496"/>
                    <a:pt x="23116" y="172191"/>
                  </a:cubicBezTo>
                  <a:cubicBezTo>
                    <a:pt x="23116" y="129902"/>
                    <a:pt x="41207" y="89391"/>
                    <a:pt x="72750" y="61172"/>
                  </a:cubicBezTo>
                  <a:cubicBezTo>
                    <a:pt x="104757" y="32567"/>
                    <a:pt x="146041" y="19424"/>
                    <a:pt x="189104" y="24217"/>
                  </a:cubicBezTo>
                  <a:cubicBezTo>
                    <a:pt x="258065" y="31871"/>
                    <a:pt x="313188" y="87535"/>
                    <a:pt x="320224" y="156652"/>
                  </a:cubicBezTo>
                  <a:cubicBezTo>
                    <a:pt x="325249" y="206518"/>
                    <a:pt x="305303" y="255224"/>
                    <a:pt x="266802" y="286998"/>
                  </a:cubicBezTo>
                  <a:cubicBezTo>
                    <a:pt x="245695" y="304394"/>
                    <a:pt x="233635" y="329056"/>
                    <a:pt x="233790" y="35472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6" name="Frihandsfigur: Form 115">
              <a:extLst>
                <a:ext uri="{FF2B5EF4-FFF2-40B4-BE49-F238E27FC236}">
                  <a16:creationId xmlns:a16="http://schemas.microsoft.com/office/drawing/2014/main" id="{F4214899-3C83-4530-B5B5-A81F92632566}"/>
                </a:ext>
              </a:extLst>
            </p:cNvPr>
            <p:cNvSpPr/>
            <p:nvPr/>
          </p:nvSpPr>
          <p:spPr>
            <a:xfrm>
              <a:off x="268734" y="4817356"/>
              <a:ext cx="169775" cy="23193"/>
            </a:xfrm>
            <a:custGeom>
              <a:avLst/>
              <a:gdLst>
                <a:gd name="connsiteX0" fmla="*/ 169776 w 169775"/>
                <a:gd name="connsiteY0" fmla="*/ 11597 h 23193"/>
                <a:gd name="connsiteX1" fmla="*/ 158179 w 169775"/>
                <a:gd name="connsiteY1" fmla="*/ 0 h 23193"/>
                <a:gd name="connsiteX2" fmla="*/ 11597 w 169775"/>
                <a:gd name="connsiteY2" fmla="*/ 0 h 23193"/>
                <a:gd name="connsiteX3" fmla="*/ 0 w 169775"/>
                <a:gd name="connsiteY3" fmla="*/ 11597 h 23193"/>
                <a:gd name="connsiteX4" fmla="*/ 11597 w 169775"/>
                <a:gd name="connsiteY4" fmla="*/ 23193 h 23193"/>
                <a:gd name="connsiteX5" fmla="*/ 158256 w 169775"/>
                <a:gd name="connsiteY5" fmla="*/ 23193 h 23193"/>
                <a:gd name="connsiteX6" fmla="*/ 169776 w 169775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775" h="23193">
                  <a:moveTo>
                    <a:pt x="169776" y="11597"/>
                  </a:moveTo>
                  <a:cubicBezTo>
                    <a:pt x="169776" y="5180"/>
                    <a:pt x="164596" y="0"/>
                    <a:pt x="158179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158256" y="23193"/>
                  </a:lnTo>
                  <a:cubicBezTo>
                    <a:pt x="164596" y="23193"/>
                    <a:pt x="169776" y="18013"/>
                    <a:pt x="169776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7" name="Frihandsfigur: Form 116">
              <a:extLst>
                <a:ext uri="{FF2B5EF4-FFF2-40B4-BE49-F238E27FC236}">
                  <a16:creationId xmlns:a16="http://schemas.microsoft.com/office/drawing/2014/main" id="{9EA0D1C5-8355-47C6-944B-9816B7E2331C}"/>
                </a:ext>
              </a:extLst>
            </p:cNvPr>
            <p:cNvSpPr/>
            <p:nvPr/>
          </p:nvSpPr>
          <p:spPr>
            <a:xfrm>
              <a:off x="294710" y="4874566"/>
              <a:ext cx="117822" cy="23193"/>
            </a:xfrm>
            <a:custGeom>
              <a:avLst/>
              <a:gdLst>
                <a:gd name="connsiteX0" fmla="*/ 11597 w 117822"/>
                <a:gd name="connsiteY0" fmla="*/ 0 h 23193"/>
                <a:gd name="connsiteX1" fmla="*/ 0 w 117822"/>
                <a:gd name="connsiteY1" fmla="*/ 11597 h 23193"/>
                <a:gd name="connsiteX2" fmla="*/ 11597 w 117822"/>
                <a:gd name="connsiteY2" fmla="*/ 23193 h 23193"/>
                <a:gd name="connsiteX3" fmla="*/ 106226 w 117822"/>
                <a:gd name="connsiteY3" fmla="*/ 23193 h 23193"/>
                <a:gd name="connsiteX4" fmla="*/ 117823 w 117822"/>
                <a:gd name="connsiteY4" fmla="*/ 11597 h 23193"/>
                <a:gd name="connsiteX5" fmla="*/ 106226 w 117822"/>
                <a:gd name="connsiteY5" fmla="*/ 0 h 23193"/>
                <a:gd name="connsiteX6" fmla="*/ 11597 w 11782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822" h="23193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06226" y="23193"/>
                  </a:lnTo>
                  <a:cubicBezTo>
                    <a:pt x="112643" y="23193"/>
                    <a:pt x="117823" y="18014"/>
                    <a:pt x="117823" y="11597"/>
                  </a:cubicBezTo>
                  <a:cubicBezTo>
                    <a:pt x="117823" y="5180"/>
                    <a:pt x="112643" y="0"/>
                    <a:pt x="106226" y="0"/>
                  </a:cubicBezTo>
                  <a:lnTo>
                    <a:pt x="11597" y="0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8" name="Frihandsfigur: Form 117">
              <a:extLst>
                <a:ext uri="{FF2B5EF4-FFF2-40B4-BE49-F238E27FC236}">
                  <a16:creationId xmlns:a16="http://schemas.microsoft.com/office/drawing/2014/main" id="{0F5A6CE5-03F0-4ED6-B671-62F5D8B1EC2C}"/>
                </a:ext>
              </a:extLst>
            </p:cNvPr>
            <p:cNvSpPr/>
            <p:nvPr/>
          </p:nvSpPr>
          <p:spPr>
            <a:xfrm>
              <a:off x="342025" y="4492262"/>
              <a:ext cx="23193" cy="129882"/>
            </a:xfrm>
            <a:custGeom>
              <a:avLst/>
              <a:gdLst>
                <a:gd name="connsiteX0" fmla="*/ 11597 w 23193"/>
                <a:gd name="connsiteY0" fmla="*/ 129883 h 129882"/>
                <a:gd name="connsiteX1" fmla="*/ 23193 w 23193"/>
                <a:gd name="connsiteY1" fmla="*/ 118286 h 129882"/>
                <a:gd name="connsiteX2" fmla="*/ 23193 w 23193"/>
                <a:gd name="connsiteY2" fmla="*/ 11597 h 129882"/>
                <a:gd name="connsiteX3" fmla="*/ 11597 w 23193"/>
                <a:gd name="connsiteY3" fmla="*/ 0 h 129882"/>
                <a:gd name="connsiteX4" fmla="*/ 0 w 23193"/>
                <a:gd name="connsiteY4" fmla="*/ 11597 h 129882"/>
                <a:gd name="connsiteX5" fmla="*/ 0 w 23193"/>
                <a:gd name="connsiteY5" fmla="*/ 118286 h 129882"/>
                <a:gd name="connsiteX6" fmla="*/ 11597 w 23193"/>
                <a:gd name="connsiteY6" fmla="*/ 129883 h 129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29882">
                  <a:moveTo>
                    <a:pt x="11597" y="129883"/>
                  </a:moveTo>
                  <a:cubicBezTo>
                    <a:pt x="18014" y="129883"/>
                    <a:pt x="23193" y="124703"/>
                    <a:pt x="23193" y="118286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118286"/>
                  </a:lnTo>
                  <a:cubicBezTo>
                    <a:pt x="0" y="124626"/>
                    <a:pt x="5180" y="129883"/>
                    <a:pt x="11597" y="12988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9" name="Frihandsfigur: Form 118">
              <a:extLst>
                <a:ext uri="{FF2B5EF4-FFF2-40B4-BE49-F238E27FC236}">
                  <a16:creationId xmlns:a16="http://schemas.microsoft.com/office/drawing/2014/main" id="{C6465FCB-AB8C-4F79-992A-09317B5484A2}"/>
                </a:ext>
              </a:extLst>
            </p:cNvPr>
            <p:cNvSpPr/>
            <p:nvPr/>
          </p:nvSpPr>
          <p:spPr>
            <a:xfrm>
              <a:off x="337927" y="4651060"/>
              <a:ext cx="31388" cy="31388"/>
            </a:xfrm>
            <a:custGeom>
              <a:avLst/>
              <a:gdLst>
                <a:gd name="connsiteX0" fmla="*/ 15694 w 31388"/>
                <a:gd name="connsiteY0" fmla="*/ 0 h 31388"/>
                <a:gd name="connsiteX1" fmla="*/ 0 w 31388"/>
                <a:gd name="connsiteY1" fmla="*/ 15694 h 31388"/>
                <a:gd name="connsiteX2" fmla="*/ 15694 w 31388"/>
                <a:gd name="connsiteY2" fmla="*/ 31388 h 31388"/>
                <a:gd name="connsiteX3" fmla="*/ 31388 w 31388"/>
                <a:gd name="connsiteY3" fmla="*/ 15694 h 31388"/>
                <a:gd name="connsiteX4" fmla="*/ 15694 w 31388"/>
                <a:gd name="connsiteY4" fmla="*/ 0 h 31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388" h="31388">
                  <a:moveTo>
                    <a:pt x="15694" y="0"/>
                  </a:moveTo>
                  <a:cubicBezTo>
                    <a:pt x="7035" y="0"/>
                    <a:pt x="0" y="7035"/>
                    <a:pt x="0" y="15694"/>
                  </a:cubicBezTo>
                  <a:cubicBezTo>
                    <a:pt x="0" y="24353"/>
                    <a:pt x="7035" y="31388"/>
                    <a:pt x="15694" y="31388"/>
                  </a:cubicBezTo>
                  <a:cubicBezTo>
                    <a:pt x="24353" y="31388"/>
                    <a:pt x="31388" y="24353"/>
                    <a:pt x="31388" y="15694"/>
                  </a:cubicBezTo>
                  <a:cubicBezTo>
                    <a:pt x="31388" y="7035"/>
                    <a:pt x="24353" y="0"/>
                    <a:pt x="15694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0" name="Frihandsfigur: Form 119">
              <a:extLst>
                <a:ext uri="{FF2B5EF4-FFF2-40B4-BE49-F238E27FC236}">
                  <a16:creationId xmlns:a16="http://schemas.microsoft.com/office/drawing/2014/main" id="{A5AFE02D-FBB4-4212-AE74-8610CCE4280C}"/>
                </a:ext>
              </a:extLst>
            </p:cNvPr>
            <p:cNvSpPr/>
            <p:nvPr/>
          </p:nvSpPr>
          <p:spPr>
            <a:xfrm>
              <a:off x="43603" y="4544602"/>
              <a:ext cx="78007" cy="23193"/>
            </a:xfrm>
            <a:custGeom>
              <a:avLst/>
              <a:gdLst>
                <a:gd name="connsiteX0" fmla="*/ 78007 w 78007"/>
                <a:gd name="connsiteY0" fmla="*/ 11597 h 23193"/>
                <a:gd name="connsiteX1" fmla="*/ 66410 w 78007"/>
                <a:gd name="connsiteY1" fmla="*/ 0 h 23193"/>
                <a:gd name="connsiteX2" fmla="*/ 11597 w 78007"/>
                <a:gd name="connsiteY2" fmla="*/ 0 h 23193"/>
                <a:gd name="connsiteX3" fmla="*/ 0 w 78007"/>
                <a:gd name="connsiteY3" fmla="*/ 11597 h 23193"/>
                <a:gd name="connsiteX4" fmla="*/ 11597 w 78007"/>
                <a:gd name="connsiteY4" fmla="*/ 23193 h 23193"/>
                <a:gd name="connsiteX5" fmla="*/ 66333 w 78007"/>
                <a:gd name="connsiteY5" fmla="*/ 23193 h 23193"/>
                <a:gd name="connsiteX6" fmla="*/ 78007 w 78007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007" h="23193">
                  <a:moveTo>
                    <a:pt x="78007" y="11597"/>
                  </a:moveTo>
                  <a:cubicBezTo>
                    <a:pt x="78007" y="5180"/>
                    <a:pt x="72827" y="0"/>
                    <a:pt x="6641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66333" y="23193"/>
                  </a:lnTo>
                  <a:cubicBezTo>
                    <a:pt x="72750" y="23193"/>
                    <a:pt x="78007" y="18014"/>
                    <a:pt x="78007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1" name="Frihandsfigur: Form 120">
              <a:extLst>
                <a:ext uri="{FF2B5EF4-FFF2-40B4-BE49-F238E27FC236}">
                  <a16:creationId xmlns:a16="http://schemas.microsoft.com/office/drawing/2014/main" id="{A152B19B-97F0-4BC4-B636-9D02049C138C}"/>
                </a:ext>
              </a:extLst>
            </p:cNvPr>
            <p:cNvSpPr/>
            <p:nvPr/>
          </p:nvSpPr>
          <p:spPr>
            <a:xfrm>
              <a:off x="78838" y="4430316"/>
              <a:ext cx="60264" cy="60244"/>
            </a:xfrm>
            <a:custGeom>
              <a:avLst/>
              <a:gdLst>
                <a:gd name="connsiteX0" fmla="*/ 3421 w 60264"/>
                <a:gd name="connsiteY0" fmla="*/ 3421 h 60244"/>
                <a:gd name="connsiteX1" fmla="*/ 3421 w 60264"/>
                <a:gd name="connsiteY1" fmla="*/ 19811 h 60244"/>
                <a:gd name="connsiteX2" fmla="*/ 40453 w 60264"/>
                <a:gd name="connsiteY2" fmla="*/ 56843 h 60244"/>
                <a:gd name="connsiteX3" fmla="*/ 48648 w 60264"/>
                <a:gd name="connsiteY3" fmla="*/ 60245 h 60244"/>
                <a:gd name="connsiteX4" fmla="*/ 56843 w 60264"/>
                <a:gd name="connsiteY4" fmla="*/ 56843 h 60244"/>
                <a:gd name="connsiteX5" fmla="*/ 56843 w 60264"/>
                <a:gd name="connsiteY5" fmla="*/ 40453 h 60244"/>
                <a:gd name="connsiteX6" fmla="*/ 19811 w 60264"/>
                <a:gd name="connsiteY6" fmla="*/ 3421 h 60244"/>
                <a:gd name="connsiteX7" fmla="*/ 3421 w 60264"/>
                <a:gd name="connsiteY7" fmla="*/ 3421 h 6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64" h="60244">
                  <a:moveTo>
                    <a:pt x="3421" y="3421"/>
                  </a:moveTo>
                  <a:cubicBezTo>
                    <a:pt x="-1140" y="7982"/>
                    <a:pt x="-1140" y="15327"/>
                    <a:pt x="3421" y="19811"/>
                  </a:cubicBezTo>
                  <a:lnTo>
                    <a:pt x="40453" y="56843"/>
                  </a:lnTo>
                  <a:cubicBezTo>
                    <a:pt x="42695" y="59085"/>
                    <a:pt x="45710" y="60245"/>
                    <a:pt x="48648" y="60245"/>
                  </a:cubicBezTo>
                  <a:cubicBezTo>
                    <a:pt x="51586" y="60245"/>
                    <a:pt x="54601" y="59085"/>
                    <a:pt x="56843" y="56843"/>
                  </a:cubicBezTo>
                  <a:cubicBezTo>
                    <a:pt x="61405" y="52282"/>
                    <a:pt x="61405" y="44937"/>
                    <a:pt x="56843" y="40453"/>
                  </a:cubicBezTo>
                  <a:lnTo>
                    <a:pt x="19811" y="3421"/>
                  </a:lnTo>
                  <a:cubicBezTo>
                    <a:pt x="15250" y="-1140"/>
                    <a:pt x="7905" y="-1140"/>
                    <a:pt x="3421" y="342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2" name="Frihandsfigur: Form 121">
              <a:extLst>
                <a:ext uri="{FF2B5EF4-FFF2-40B4-BE49-F238E27FC236}">
                  <a16:creationId xmlns:a16="http://schemas.microsoft.com/office/drawing/2014/main" id="{F375268F-F859-48BC-B712-31E07FA4603F}"/>
                </a:ext>
              </a:extLst>
            </p:cNvPr>
            <p:cNvSpPr/>
            <p:nvPr/>
          </p:nvSpPr>
          <p:spPr>
            <a:xfrm>
              <a:off x="80384" y="4620995"/>
              <a:ext cx="61965" cy="61916"/>
            </a:xfrm>
            <a:custGeom>
              <a:avLst/>
              <a:gdLst>
                <a:gd name="connsiteX0" fmla="*/ 11616 w 61965"/>
                <a:gd name="connsiteY0" fmla="*/ 61917 h 61916"/>
                <a:gd name="connsiteX1" fmla="*/ 19811 w 61965"/>
                <a:gd name="connsiteY1" fmla="*/ 58515 h 61916"/>
                <a:gd name="connsiteX2" fmla="*/ 58544 w 61965"/>
                <a:gd name="connsiteY2" fmla="*/ 19782 h 61916"/>
                <a:gd name="connsiteX3" fmla="*/ 58544 w 61965"/>
                <a:gd name="connsiteY3" fmla="*/ 3392 h 61916"/>
                <a:gd name="connsiteX4" fmla="*/ 42154 w 61965"/>
                <a:gd name="connsiteY4" fmla="*/ 3392 h 61916"/>
                <a:gd name="connsiteX5" fmla="*/ 3421 w 61965"/>
                <a:gd name="connsiteY5" fmla="*/ 42125 h 61916"/>
                <a:gd name="connsiteX6" fmla="*/ 3421 w 61965"/>
                <a:gd name="connsiteY6" fmla="*/ 58515 h 61916"/>
                <a:gd name="connsiteX7" fmla="*/ 11616 w 61965"/>
                <a:gd name="connsiteY7" fmla="*/ 61917 h 6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965" h="61916">
                  <a:moveTo>
                    <a:pt x="11616" y="61917"/>
                  </a:moveTo>
                  <a:cubicBezTo>
                    <a:pt x="14554" y="61917"/>
                    <a:pt x="17569" y="60757"/>
                    <a:pt x="19811" y="58515"/>
                  </a:cubicBezTo>
                  <a:lnTo>
                    <a:pt x="58544" y="19782"/>
                  </a:lnTo>
                  <a:cubicBezTo>
                    <a:pt x="63105" y="15221"/>
                    <a:pt x="63105" y="7876"/>
                    <a:pt x="58544" y="3392"/>
                  </a:cubicBezTo>
                  <a:cubicBezTo>
                    <a:pt x="53983" y="-1092"/>
                    <a:pt x="46638" y="-1169"/>
                    <a:pt x="42154" y="3392"/>
                  </a:cubicBezTo>
                  <a:lnTo>
                    <a:pt x="3421" y="42125"/>
                  </a:lnTo>
                  <a:cubicBezTo>
                    <a:pt x="-1140" y="46686"/>
                    <a:pt x="-1140" y="54031"/>
                    <a:pt x="3421" y="58515"/>
                  </a:cubicBezTo>
                  <a:cubicBezTo>
                    <a:pt x="5740" y="60757"/>
                    <a:pt x="8678" y="61917"/>
                    <a:pt x="11616" y="6191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3" name="Frihandsfigur: Form 122">
              <a:extLst>
                <a:ext uri="{FF2B5EF4-FFF2-40B4-BE49-F238E27FC236}">
                  <a16:creationId xmlns:a16="http://schemas.microsoft.com/office/drawing/2014/main" id="{EDA3478D-DE81-498B-9564-C28FAB4DDADC}"/>
                </a:ext>
              </a:extLst>
            </p:cNvPr>
            <p:cNvSpPr/>
            <p:nvPr/>
          </p:nvSpPr>
          <p:spPr>
            <a:xfrm>
              <a:off x="585710" y="4545452"/>
              <a:ext cx="77929" cy="23193"/>
            </a:xfrm>
            <a:custGeom>
              <a:avLst/>
              <a:gdLst>
                <a:gd name="connsiteX0" fmla="*/ 66333 w 77929"/>
                <a:gd name="connsiteY0" fmla="*/ 0 h 23193"/>
                <a:gd name="connsiteX1" fmla="*/ 11597 w 77929"/>
                <a:gd name="connsiteY1" fmla="*/ 0 h 23193"/>
                <a:gd name="connsiteX2" fmla="*/ 0 w 77929"/>
                <a:gd name="connsiteY2" fmla="*/ 11597 h 23193"/>
                <a:gd name="connsiteX3" fmla="*/ 11597 w 77929"/>
                <a:gd name="connsiteY3" fmla="*/ 23193 h 23193"/>
                <a:gd name="connsiteX4" fmla="*/ 66333 w 77929"/>
                <a:gd name="connsiteY4" fmla="*/ 23193 h 23193"/>
                <a:gd name="connsiteX5" fmla="*/ 77930 w 77929"/>
                <a:gd name="connsiteY5" fmla="*/ 11597 h 23193"/>
                <a:gd name="connsiteX6" fmla="*/ 66333 w 77929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929" h="23193">
                  <a:moveTo>
                    <a:pt x="66333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66333" y="23193"/>
                  </a:lnTo>
                  <a:cubicBezTo>
                    <a:pt x="72750" y="23193"/>
                    <a:pt x="77930" y="18014"/>
                    <a:pt x="77930" y="11597"/>
                  </a:cubicBezTo>
                  <a:cubicBezTo>
                    <a:pt x="77930" y="5180"/>
                    <a:pt x="72673" y="0"/>
                    <a:pt x="66333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4" name="Frihandsfigur: Form 123">
              <a:extLst>
                <a:ext uri="{FF2B5EF4-FFF2-40B4-BE49-F238E27FC236}">
                  <a16:creationId xmlns:a16="http://schemas.microsoft.com/office/drawing/2014/main" id="{D819D231-E962-4E72-AED6-7C9D2A3E97E1}"/>
                </a:ext>
              </a:extLst>
            </p:cNvPr>
            <p:cNvSpPr/>
            <p:nvPr/>
          </p:nvSpPr>
          <p:spPr>
            <a:xfrm>
              <a:off x="568170" y="4622667"/>
              <a:ext cx="60235" cy="60244"/>
            </a:xfrm>
            <a:custGeom>
              <a:avLst/>
              <a:gdLst>
                <a:gd name="connsiteX0" fmla="*/ 48619 w 60235"/>
                <a:gd name="connsiteY0" fmla="*/ 60245 h 60244"/>
                <a:gd name="connsiteX1" fmla="*/ 56814 w 60235"/>
                <a:gd name="connsiteY1" fmla="*/ 56843 h 60244"/>
                <a:gd name="connsiteX2" fmla="*/ 56814 w 60235"/>
                <a:gd name="connsiteY2" fmla="*/ 40453 h 60244"/>
                <a:gd name="connsiteX3" fmla="*/ 19782 w 60235"/>
                <a:gd name="connsiteY3" fmla="*/ 3421 h 60244"/>
                <a:gd name="connsiteX4" fmla="*/ 3392 w 60235"/>
                <a:gd name="connsiteY4" fmla="*/ 3421 h 60244"/>
                <a:gd name="connsiteX5" fmla="*/ 3392 w 60235"/>
                <a:gd name="connsiteY5" fmla="*/ 19811 h 60244"/>
                <a:gd name="connsiteX6" fmla="*/ 40424 w 60235"/>
                <a:gd name="connsiteY6" fmla="*/ 56843 h 60244"/>
                <a:gd name="connsiteX7" fmla="*/ 48619 w 60235"/>
                <a:gd name="connsiteY7" fmla="*/ 60245 h 6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35" h="60244">
                  <a:moveTo>
                    <a:pt x="48619" y="60245"/>
                  </a:moveTo>
                  <a:cubicBezTo>
                    <a:pt x="51557" y="60245"/>
                    <a:pt x="54572" y="59085"/>
                    <a:pt x="56814" y="56843"/>
                  </a:cubicBezTo>
                  <a:cubicBezTo>
                    <a:pt x="61376" y="52282"/>
                    <a:pt x="61376" y="44937"/>
                    <a:pt x="56814" y="40453"/>
                  </a:cubicBezTo>
                  <a:lnTo>
                    <a:pt x="19782" y="3421"/>
                  </a:lnTo>
                  <a:cubicBezTo>
                    <a:pt x="15221" y="-1140"/>
                    <a:pt x="7876" y="-1140"/>
                    <a:pt x="3392" y="3421"/>
                  </a:cubicBezTo>
                  <a:cubicBezTo>
                    <a:pt x="-1092" y="7982"/>
                    <a:pt x="-1169" y="15327"/>
                    <a:pt x="3392" y="19811"/>
                  </a:cubicBezTo>
                  <a:lnTo>
                    <a:pt x="40424" y="56843"/>
                  </a:lnTo>
                  <a:cubicBezTo>
                    <a:pt x="42666" y="59085"/>
                    <a:pt x="45681" y="60245"/>
                    <a:pt x="48619" y="6024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5" name="Frihandsfigur: Form 124">
              <a:extLst>
                <a:ext uri="{FF2B5EF4-FFF2-40B4-BE49-F238E27FC236}">
                  <a16:creationId xmlns:a16="http://schemas.microsoft.com/office/drawing/2014/main" id="{04ED823D-CF4E-4B1C-8C3D-BB17C0F2F00F}"/>
                </a:ext>
              </a:extLst>
            </p:cNvPr>
            <p:cNvSpPr/>
            <p:nvPr/>
          </p:nvSpPr>
          <p:spPr>
            <a:xfrm>
              <a:off x="564894" y="4430316"/>
              <a:ext cx="61907" cy="61945"/>
            </a:xfrm>
            <a:custGeom>
              <a:avLst/>
              <a:gdLst>
                <a:gd name="connsiteX0" fmla="*/ 58544 w 61907"/>
                <a:gd name="connsiteY0" fmla="*/ 3421 h 61945"/>
                <a:gd name="connsiteX1" fmla="*/ 42154 w 61907"/>
                <a:gd name="connsiteY1" fmla="*/ 3421 h 61945"/>
                <a:gd name="connsiteX2" fmla="*/ 3421 w 61907"/>
                <a:gd name="connsiteY2" fmla="*/ 42154 h 61945"/>
                <a:gd name="connsiteX3" fmla="*/ 3421 w 61907"/>
                <a:gd name="connsiteY3" fmla="*/ 58544 h 61945"/>
                <a:gd name="connsiteX4" fmla="*/ 11616 w 61907"/>
                <a:gd name="connsiteY4" fmla="*/ 61946 h 61945"/>
                <a:gd name="connsiteX5" fmla="*/ 19811 w 61907"/>
                <a:gd name="connsiteY5" fmla="*/ 58544 h 61945"/>
                <a:gd name="connsiteX6" fmla="*/ 58544 w 61907"/>
                <a:gd name="connsiteY6" fmla="*/ 19811 h 61945"/>
                <a:gd name="connsiteX7" fmla="*/ 58544 w 61907"/>
                <a:gd name="connsiteY7" fmla="*/ 3421 h 61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907" h="61945">
                  <a:moveTo>
                    <a:pt x="58544" y="3421"/>
                  </a:moveTo>
                  <a:cubicBezTo>
                    <a:pt x="53983" y="-1140"/>
                    <a:pt x="46638" y="-1140"/>
                    <a:pt x="42154" y="3421"/>
                  </a:cubicBezTo>
                  <a:lnTo>
                    <a:pt x="3421" y="42154"/>
                  </a:lnTo>
                  <a:cubicBezTo>
                    <a:pt x="-1140" y="46715"/>
                    <a:pt x="-1140" y="54060"/>
                    <a:pt x="3421" y="58544"/>
                  </a:cubicBezTo>
                  <a:cubicBezTo>
                    <a:pt x="5663" y="60786"/>
                    <a:pt x="8678" y="61946"/>
                    <a:pt x="11616" y="61946"/>
                  </a:cubicBezTo>
                  <a:cubicBezTo>
                    <a:pt x="14554" y="61946"/>
                    <a:pt x="17569" y="60786"/>
                    <a:pt x="19811" y="58544"/>
                  </a:cubicBezTo>
                  <a:lnTo>
                    <a:pt x="58544" y="19811"/>
                  </a:lnTo>
                  <a:cubicBezTo>
                    <a:pt x="63028" y="15250"/>
                    <a:pt x="63028" y="7905"/>
                    <a:pt x="58544" y="342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16" name="Grupp 515">
            <a:extLst>
              <a:ext uri="{FF2B5EF4-FFF2-40B4-BE49-F238E27FC236}">
                <a16:creationId xmlns:a16="http://schemas.microsoft.com/office/drawing/2014/main" id="{9EF4F1A3-DAFD-41C9-9E6C-88F01958B631}"/>
              </a:ext>
            </a:extLst>
          </p:cNvPr>
          <p:cNvGrpSpPr/>
          <p:nvPr/>
        </p:nvGrpSpPr>
        <p:grpSpPr>
          <a:xfrm>
            <a:off x="10731918" y="3635987"/>
            <a:ext cx="619346" cy="286499"/>
            <a:chOff x="10731918" y="3635987"/>
            <a:chExt cx="619346" cy="286499"/>
          </a:xfrm>
          <a:solidFill>
            <a:schemeClr val="bg1"/>
          </a:solidFill>
        </p:grpSpPr>
        <p:sp>
          <p:nvSpPr>
            <p:cNvPr id="126" name="Frihandsfigur: Form 125">
              <a:extLst>
                <a:ext uri="{FF2B5EF4-FFF2-40B4-BE49-F238E27FC236}">
                  <a16:creationId xmlns:a16="http://schemas.microsoft.com/office/drawing/2014/main" id="{C858D244-4C63-4ECC-B8D6-24F9EFEAEB3C}"/>
                </a:ext>
              </a:extLst>
            </p:cNvPr>
            <p:cNvSpPr/>
            <p:nvPr/>
          </p:nvSpPr>
          <p:spPr>
            <a:xfrm>
              <a:off x="10731918" y="3635987"/>
              <a:ext cx="619346" cy="286499"/>
            </a:xfrm>
            <a:custGeom>
              <a:avLst/>
              <a:gdLst>
                <a:gd name="connsiteX0" fmla="*/ 705389 w 718657"/>
                <a:gd name="connsiteY0" fmla="*/ 187635 h 332438"/>
                <a:gd name="connsiteX1" fmla="*/ 688921 w 718657"/>
                <a:gd name="connsiteY1" fmla="*/ 169544 h 332438"/>
                <a:gd name="connsiteX2" fmla="*/ 687684 w 718657"/>
                <a:gd name="connsiteY2" fmla="*/ 168229 h 332438"/>
                <a:gd name="connsiteX3" fmla="*/ 553240 w 718657"/>
                <a:gd name="connsiteY3" fmla="*/ 60999 h 332438"/>
                <a:gd name="connsiteX4" fmla="*/ 550534 w 718657"/>
                <a:gd name="connsiteY4" fmla="*/ 59375 h 332438"/>
                <a:gd name="connsiteX5" fmla="*/ 515821 w 718657"/>
                <a:gd name="connsiteY5" fmla="*/ 40434 h 332438"/>
                <a:gd name="connsiteX6" fmla="*/ 454358 w 718657"/>
                <a:gd name="connsiteY6" fmla="*/ 9664 h 332438"/>
                <a:gd name="connsiteX7" fmla="*/ 413461 w 718657"/>
                <a:gd name="connsiteY7" fmla="*/ 0 h 332438"/>
                <a:gd name="connsiteX8" fmla="*/ 11597 w 718657"/>
                <a:gd name="connsiteY8" fmla="*/ 0 h 332438"/>
                <a:gd name="connsiteX9" fmla="*/ 0 w 718657"/>
                <a:gd name="connsiteY9" fmla="*/ 11597 h 332438"/>
                <a:gd name="connsiteX10" fmla="*/ 11597 w 718657"/>
                <a:gd name="connsiteY10" fmla="*/ 23193 h 332438"/>
                <a:gd name="connsiteX11" fmla="*/ 413461 w 718657"/>
                <a:gd name="connsiteY11" fmla="*/ 23193 h 332438"/>
                <a:gd name="connsiteX12" fmla="*/ 443999 w 718657"/>
                <a:gd name="connsiteY12" fmla="*/ 30383 h 332438"/>
                <a:gd name="connsiteX13" fmla="*/ 500127 w 718657"/>
                <a:gd name="connsiteY13" fmla="*/ 58447 h 332438"/>
                <a:gd name="connsiteX14" fmla="*/ 471908 w 718657"/>
                <a:gd name="connsiteY14" fmla="*/ 58447 h 332438"/>
                <a:gd name="connsiteX15" fmla="*/ 463559 w 718657"/>
                <a:gd name="connsiteY15" fmla="*/ 62004 h 332438"/>
                <a:gd name="connsiteX16" fmla="*/ 460311 w 718657"/>
                <a:gd name="connsiteY16" fmla="*/ 70508 h 332438"/>
                <a:gd name="connsiteX17" fmla="*/ 464564 w 718657"/>
                <a:gd name="connsiteY17" fmla="*/ 177120 h 332438"/>
                <a:gd name="connsiteX18" fmla="*/ 476160 w 718657"/>
                <a:gd name="connsiteY18" fmla="*/ 188253 h 332438"/>
                <a:gd name="connsiteX19" fmla="*/ 674695 w 718657"/>
                <a:gd name="connsiteY19" fmla="*/ 188253 h 332438"/>
                <a:gd name="connsiteX20" fmla="*/ 687916 w 718657"/>
                <a:gd name="connsiteY20" fmla="*/ 202710 h 332438"/>
                <a:gd name="connsiteX21" fmla="*/ 692555 w 718657"/>
                <a:gd name="connsiteY21" fmla="*/ 235026 h 332438"/>
                <a:gd name="connsiteX22" fmla="*/ 665109 w 718657"/>
                <a:gd name="connsiteY22" fmla="*/ 252731 h 332438"/>
                <a:gd name="connsiteX23" fmla="*/ 607744 w 718657"/>
                <a:gd name="connsiteY23" fmla="*/ 252731 h 332438"/>
                <a:gd name="connsiteX24" fmla="*/ 607590 w 718657"/>
                <a:gd name="connsiteY24" fmla="*/ 252731 h 332438"/>
                <a:gd name="connsiteX25" fmla="*/ 509481 w 718657"/>
                <a:gd name="connsiteY25" fmla="*/ 252731 h 332438"/>
                <a:gd name="connsiteX26" fmla="*/ 509327 w 718657"/>
                <a:gd name="connsiteY26" fmla="*/ 252731 h 332438"/>
                <a:gd name="connsiteX27" fmla="*/ 413229 w 718657"/>
                <a:gd name="connsiteY27" fmla="*/ 252731 h 332438"/>
                <a:gd name="connsiteX28" fmla="*/ 402328 w 718657"/>
                <a:gd name="connsiteY28" fmla="*/ 260385 h 332438"/>
                <a:gd name="connsiteX29" fmla="*/ 388490 w 718657"/>
                <a:gd name="connsiteY29" fmla="*/ 298422 h 332438"/>
                <a:gd name="connsiteX30" fmla="*/ 271440 w 718657"/>
                <a:gd name="connsiteY30" fmla="*/ 298422 h 332438"/>
                <a:gd name="connsiteX31" fmla="*/ 270898 w 718657"/>
                <a:gd name="connsiteY31" fmla="*/ 264173 h 332438"/>
                <a:gd name="connsiteX32" fmla="*/ 259302 w 718657"/>
                <a:gd name="connsiteY32" fmla="*/ 252808 h 332438"/>
                <a:gd name="connsiteX33" fmla="*/ 226213 w 718657"/>
                <a:gd name="connsiteY33" fmla="*/ 252808 h 332438"/>
                <a:gd name="connsiteX34" fmla="*/ 225904 w 718657"/>
                <a:gd name="connsiteY34" fmla="*/ 252808 h 332438"/>
                <a:gd name="connsiteX35" fmla="*/ 127950 w 718657"/>
                <a:gd name="connsiteY35" fmla="*/ 252808 h 332438"/>
                <a:gd name="connsiteX36" fmla="*/ 127641 w 718657"/>
                <a:gd name="connsiteY36" fmla="*/ 252808 h 332438"/>
                <a:gd name="connsiteX37" fmla="*/ 11751 w 718657"/>
                <a:gd name="connsiteY37" fmla="*/ 252808 h 332438"/>
                <a:gd name="connsiteX38" fmla="*/ 154 w 718657"/>
                <a:gd name="connsiteY38" fmla="*/ 264405 h 332438"/>
                <a:gd name="connsiteX39" fmla="*/ 11751 w 718657"/>
                <a:gd name="connsiteY39" fmla="*/ 276001 h 332438"/>
                <a:gd name="connsiteX40" fmla="*/ 38964 w 718657"/>
                <a:gd name="connsiteY40" fmla="*/ 276001 h 332438"/>
                <a:gd name="connsiteX41" fmla="*/ 38733 w 718657"/>
                <a:gd name="connsiteY41" fmla="*/ 280408 h 332438"/>
                <a:gd name="connsiteX42" fmla="*/ 90763 w 718657"/>
                <a:gd name="connsiteY42" fmla="*/ 332439 h 332438"/>
                <a:gd name="connsiteX43" fmla="*/ 139933 w 718657"/>
                <a:gd name="connsiteY43" fmla="*/ 297262 h 332438"/>
                <a:gd name="connsiteX44" fmla="*/ 189103 w 718657"/>
                <a:gd name="connsiteY44" fmla="*/ 332439 h 332438"/>
                <a:gd name="connsiteX45" fmla="*/ 241134 w 718657"/>
                <a:gd name="connsiteY45" fmla="*/ 280408 h 332438"/>
                <a:gd name="connsiteX46" fmla="*/ 240901 w 718657"/>
                <a:gd name="connsiteY46" fmla="*/ 276001 h 332438"/>
                <a:gd name="connsiteX47" fmla="*/ 248014 w 718657"/>
                <a:gd name="connsiteY47" fmla="*/ 276001 h 332438"/>
                <a:gd name="connsiteX48" fmla="*/ 248555 w 718657"/>
                <a:gd name="connsiteY48" fmla="*/ 310250 h 332438"/>
                <a:gd name="connsiteX49" fmla="*/ 260152 w 718657"/>
                <a:gd name="connsiteY49" fmla="*/ 321615 h 332438"/>
                <a:gd name="connsiteX50" fmla="*/ 396761 w 718657"/>
                <a:gd name="connsiteY50" fmla="*/ 321615 h 332438"/>
                <a:gd name="connsiteX51" fmla="*/ 407663 w 718657"/>
                <a:gd name="connsiteY51" fmla="*/ 313961 h 332438"/>
                <a:gd name="connsiteX52" fmla="*/ 420496 w 718657"/>
                <a:gd name="connsiteY52" fmla="*/ 278707 h 332438"/>
                <a:gd name="connsiteX53" fmla="*/ 420419 w 718657"/>
                <a:gd name="connsiteY53" fmla="*/ 280408 h 332438"/>
                <a:gd name="connsiteX54" fmla="*/ 472450 w 718657"/>
                <a:gd name="connsiteY54" fmla="*/ 332439 h 332438"/>
                <a:gd name="connsiteX55" fmla="*/ 521619 w 718657"/>
                <a:gd name="connsiteY55" fmla="*/ 297262 h 332438"/>
                <a:gd name="connsiteX56" fmla="*/ 570789 w 718657"/>
                <a:gd name="connsiteY56" fmla="*/ 332439 h 332438"/>
                <a:gd name="connsiteX57" fmla="*/ 622820 w 718657"/>
                <a:gd name="connsiteY57" fmla="*/ 280408 h 332438"/>
                <a:gd name="connsiteX58" fmla="*/ 622588 w 718657"/>
                <a:gd name="connsiteY58" fmla="*/ 276001 h 332438"/>
                <a:gd name="connsiteX59" fmla="*/ 665264 w 718657"/>
                <a:gd name="connsiteY59" fmla="*/ 276001 h 332438"/>
                <a:gd name="connsiteX60" fmla="*/ 713815 w 718657"/>
                <a:gd name="connsiteY60" fmla="*/ 244768 h 332438"/>
                <a:gd name="connsiteX61" fmla="*/ 705389 w 718657"/>
                <a:gd name="connsiteY61" fmla="*/ 187635 h 332438"/>
                <a:gd name="connsiteX62" fmla="*/ 483969 w 718657"/>
                <a:gd name="connsiteY62" fmla="*/ 81718 h 332438"/>
                <a:gd name="connsiteX63" fmla="*/ 542725 w 718657"/>
                <a:gd name="connsiteY63" fmla="*/ 81718 h 332438"/>
                <a:gd name="connsiteX64" fmla="*/ 652044 w 718657"/>
                <a:gd name="connsiteY64" fmla="*/ 165137 h 332438"/>
                <a:gd name="connsiteX65" fmla="*/ 487293 w 718657"/>
                <a:gd name="connsiteY65" fmla="*/ 165137 h 332438"/>
                <a:gd name="connsiteX66" fmla="*/ 483969 w 718657"/>
                <a:gd name="connsiteY66" fmla="*/ 81718 h 332438"/>
                <a:gd name="connsiteX67" fmla="*/ 90686 w 718657"/>
                <a:gd name="connsiteY67" fmla="*/ 309245 h 332438"/>
                <a:gd name="connsiteX68" fmla="*/ 61849 w 718657"/>
                <a:gd name="connsiteY68" fmla="*/ 280408 h 332438"/>
                <a:gd name="connsiteX69" fmla="*/ 62312 w 718657"/>
                <a:gd name="connsiteY69" fmla="*/ 276001 h 332438"/>
                <a:gd name="connsiteX70" fmla="*/ 119059 w 718657"/>
                <a:gd name="connsiteY70" fmla="*/ 276001 h 332438"/>
                <a:gd name="connsiteX71" fmla="*/ 119523 w 718657"/>
                <a:gd name="connsiteY71" fmla="*/ 280408 h 332438"/>
                <a:gd name="connsiteX72" fmla="*/ 90686 w 718657"/>
                <a:gd name="connsiteY72" fmla="*/ 309245 h 332438"/>
                <a:gd name="connsiteX73" fmla="*/ 217785 w 718657"/>
                <a:gd name="connsiteY73" fmla="*/ 280486 h 332438"/>
                <a:gd name="connsiteX74" fmla="*/ 188948 w 718657"/>
                <a:gd name="connsiteY74" fmla="*/ 309323 h 332438"/>
                <a:gd name="connsiteX75" fmla="*/ 160112 w 718657"/>
                <a:gd name="connsiteY75" fmla="*/ 280486 h 332438"/>
                <a:gd name="connsiteX76" fmla="*/ 160575 w 718657"/>
                <a:gd name="connsiteY76" fmla="*/ 276079 h 332438"/>
                <a:gd name="connsiteX77" fmla="*/ 217322 w 718657"/>
                <a:gd name="connsiteY77" fmla="*/ 276079 h 332438"/>
                <a:gd name="connsiteX78" fmla="*/ 217785 w 718657"/>
                <a:gd name="connsiteY78" fmla="*/ 280486 h 332438"/>
                <a:gd name="connsiteX79" fmla="*/ 472217 w 718657"/>
                <a:gd name="connsiteY79" fmla="*/ 309245 h 332438"/>
                <a:gd name="connsiteX80" fmla="*/ 443380 w 718657"/>
                <a:gd name="connsiteY80" fmla="*/ 280408 h 332438"/>
                <a:gd name="connsiteX81" fmla="*/ 443844 w 718657"/>
                <a:gd name="connsiteY81" fmla="*/ 276001 h 332438"/>
                <a:gd name="connsiteX82" fmla="*/ 500591 w 718657"/>
                <a:gd name="connsiteY82" fmla="*/ 276001 h 332438"/>
                <a:gd name="connsiteX83" fmla="*/ 501054 w 718657"/>
                <a:gd name="connsiteY83" fmla="*/ 280408 h 332438"/>
                <a:gd name="connsiteX84" fmla="*/ 472217 w 718657"/>
                <a:gd name="connsiteY84" fmla="*/ 309245 h 332438"/>
                <a:gd name="connsiteX85" fmla="*/ 599394 w 718657"/>
                <a:gd name="connsiteY85" fmla="*/ 280486 h 332438"/>
                <a:gd name="connsiteX86" fmla="*/ 570557 w 718657"/>
                <a:gd name="connsiteY86" fmla="*/ 309323 h 332438"/>
                <a:gd name="connsiteX87" fmla="*/ 541720 w 718657"/>
                <a:gd name="connsiteY87" fmla="*/ 280486 h 332438"/>
                <a:gd name="connsiteX88" fmla="*/ 542185 w 718657"/>
                <a:gd name="connsiteY88" fmla="*/ 276079 h 332438"/>
                <a:gd name="connsiteX89" fmla="*/ 598931 w 718657"/>
                <a:gd name="connsiteY89" fmla="*/ 276079 h 332438"/>
                <a:gd name="connsiteX90" fmla="*/ 599394 w 718657"/>
                <a:gd name="connsiteY90" fmla="*/ 280486 h 33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718657" h="332438">
                  <a:moveTo>
                    <a:pt x="705389" y="187635"/>
                  </a:moveTo>
                  <a:cubicBezTo>
                    <a:pt x="700054" y="181450"/>
                    <a:pt x="694488" y="175497"/>
                    <a:pt x="688921" y="169544"/>
                  </a:cubicBezTo>
                  <a:cubicBezTo>
                    <a:pt x="688534" y="169080"/>
                    <a:pt x="688148" y="168616"/>
                    <a:pt x="687684" y="168229"/>
                  </a:cubicBezTo>
                  <a:cubicBezTo>
                    <a:pt x="648023" y="126172"/>
                    <a:pt x="602951" y="90300"/>
                    <a:pt x="553240" y="60999"/>
                  </a:cubicBezTo>
                  <a:cubicBezTo>
                    <a:pt x="552389" y="60380"/>
                    <a:pt x="551539" y="59762"/>
                    <a:pt x="550534" y="59375"/>
                  </a:cubicBezTo>
                  <a:cubicBezTo>
                    <a:pt x="539169" y="52726"/>
                    <a:pt x="527650" y="46387"/>
                    <a:pt x="515821" y="40434"/>
                  </a:cubicBezTo>
                  <a:lnTo>
                    <a:pt x="454358" y="9664"/>
                  </a:lnTo>
                  <a:cubicBezTo>
                    <a:pt x="441756" y="3324"/>
                    <a:pt x="427609" y="0"/>
                    <a:pt x="413461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3"/>
                    <a:pt x="5179" y="23193"/>
                    <a:pt x="11597" y="23193"/>
                  </a:cubicBezTo>
                  <a:lnTo>
                    <a:pt x="413461" y="23193"/>
                  </a:lnTo>
                  <a:cubicBezTo>
                    <a:pt x="423975" y="23193"/>
                    <a:pt x="434567" y="25667"/>
                    <a:pt x="443999" y="30383"/>
                  </a:cubicBezTo>
                  <a:lnTo>
                    <a:pt x="500127" y="58447"/>
                  </a:lnTo>
                  <a:lnTo>
                    <a:pt x="471908" y="58447"/>
                  </a:lnTo>
                  <a:cubicBezTo>
                    <a:pt x="468739" y="58447"/>
                    <a:pt x="465724" y="59762"/>
                    <a:pt x="463559" y="62004"/>
                  </a:cubicBezTo>
                  <a:cubicBezTo>
                    <a:pt x="461394" y="64246"/>
                    <a:pt x="460234" y="67338"/>
                    <a:pt x="460311" y="70508"/>
                  </a:cubicBezTo>
                  <a:lnTo>
                    <a:pt x="464564" y="177120"/>
                  </a:lnTo>
                  <a:cubicBezTo>
                    <a:pt x="464796" y="183305"/>
                    <a:pt x="469898" y="188253"/>
                    <a:pt x="476160" y="188253"/>
                  </a:cubicBezTo>
                  <a:lnTo>
                    <a:pt x="674695" y="188253"/>
                  </a:lnTo>
                  <a:cubicBezTo>
                    <a:pt x="679103" y="193046"/>
                    <a:pt x="683586" y="197762"/>
                    <a:pt x="687916" y="202710"/>
                  </a:cubicBezTo>
                  <a:cubicBezTo>
                    <a:pt x="695880" y="211910"/>
                    <a:pt x="697580" y="223971"/>
                    <a:pt x="692555" y="235026"/>
                  </a:cubicBezTo>
                  <a:cubicBezTo>
                    <a:pt x="687529" y="246082"/>
                    <a:pt x="677247" y="252731"/>
                    <a:pt x="665109" y="252731"/>
                  </a:cubicBezTo>
                  <a:lnTo>
                    <a:pt x="607744" y="252731"/>
                  </a:lnTo>
                  <a:cubicBezTo>
                    <a:pt x="607667" y="252731"/>
                    <a:pt x="607590" y="252731"/>
                    <a:pt x="607590" y="252731"/>
                  </a:cubicBezTo>
                  <a:lnTo>
                    <a:pt x="509481" y="252731"/>
                  </a:lnTo>
                  <a:cubicBezTo>
                    <a:pt x="509404" y="252731"/>
                    <a:pt x="509327" y="252731"/>
                    <a:pt x="509327" y="252731"/>
                  </a:cubicBezTo>
                  <a:lnTo>
                    <a:pt x="413229" y="252731"/>
                  </a:lnTo>
                  <a:cubicBezTo>
                    <a:pt x="408358" y="252731"/>
                    <a:pt x="404029" y="255746"/>
                    <a:pt x="402328" y="260385"/>
                  </a:cubicBezTo>
                  <a:lnTo>
                    <a:pt x="388490" y="298422"/>
                  </a:lnTo>
                  <a:lnTo>
                    <a:pt x="271440" y="298422"/>
                  </a:lnTo>
                  <a:lnTo>
                    <a:pt x="270898" y="264173"/>
                  </a:lnTo>
                  <a:cubicBezTo>
                    <a:pt x="270821" y="257833"/>
                    <a:pt x="265642" y="252808"/>
                    <a:pt x="259302" y="252808"/>
                  </a:cubicBezTo>
                  <a:lnTo>
                    <a:pt x="226213" y="252808"/>
                  </a:lnTo>
                  <a:cubicBezTo>
                    <a:pt x="226136" y="252808"/>
                    <a:pt x="225981" y="252808"/>
                    <a:pt x="225904" y="252808"/>
                  </a:cubicBezTo>
                  <a:lnTo>
                    <a:pt x="127950" y="252808"/>
                  </a:lnTo>
                  <a:cubicBezTo>
                    <a:pt x="127872" y="252808"/>
                    <a:pt x="127718" y="252808"/>
                    <a:pt x="127641" y="252808"/>
                  </a:cubicBezTo>
                  <a:lnTo>
                    <a:pt x="11751" y="252808"/>
                  </a:lnTo>
                  <a:cubicBezTo>
                    <a:pt x="5334" y="252808"/>
                    <a:pt x="154" y="257988"/>
                    <a:pt x="154" y="264405"/>
                  </a:cubicBezTo>
                  <a:cubicBezTo>
                    <a:pt x="154" y="270822"/>
                    <a:pt x="5334" y="276001"/>
                    <a:pt x="11751" y="276001"/>
                  </a:cubicBezTo>
                  <a:lnTo>
                    <a:pt x="38964" y="276001"/>
                  </a:lnTo>
                  <a:cubicBezTo>
                    <a:pt x="38810" y="277470"/>
                    <a:pt x="38733" y="278939"/>
                    <a:pt x="38733" y="280408"/>
                  </a:cubicBezTo>
                  <a:cubicBezTo>
                    <a:pt x="38733" y="309091"/>
                    <a:pt x="62080" y="332439"/>
                    <a:pt x="90763" y="332439"/>
                  </a:cubicBezTo>
                  <a:cubicBezTo>
                    <a:pt x="113570" y="332439"/>
                    <a:pt x="132898" y="317672"/>
                    <a:pt x="139933" y="297262"/>
                  </a:cubicBezTo>
                  <a:cubicBezTo>
                    <a:pt x="146969" y="317672"/>
                    <a:pt x="166297" y="332439"/>
                    <a:pt x="189103" y="332439"/>
                  </a:cubicBezTo>
                  <a:cubicBezTo>
                    <a:pt x="217785" y="332439"/>
                    <a:pt x="241134" y="309091"/>
                    <a:pt x="241134" y="280408"/>
                  </a:cubicBezTo>
                  <a:cubicBezTo>
                    <a:pt x="241134" y="278939"/>
                    <a:pt x="241056" y="277470"/>
                    <a:pt x="240901" y="276001"/>
                  </a:cubicBezTo>
                  <a:lnTo>
                    <a:pt x="248014" y="276001"/>
                  </a:lnTo>
                  <a:lnTo>
                    <a:pt x="248555" y="310250"/>
                  </a:lnTo>
                  <a:cubicBezTo>
                    <a:pt x="248633" y="316590"/>
                    <a:pt x="253813" y="321615"/>
                    <a:pt x="260152" y="321615"/>
                  </a:cubicBezTo>
                  <a:lnTo>
                    <a:pt x="396761" y="321615"/>
                  </a:lnTo>
                  <a:cubicBezTo>
                    <a:pt x="401632" y="321615"/>
                    <a:pt x="405962" y="318600"/>
                    <a:pt x="407663" y="313961"/>
                  </a:cubicBezTo>
                  <a:lnTo>
                    <a:pt x="420496" y="278707"/>
                  </a:lnTo>
                  <a:cubicBezTo>
                    <a:pt x="420496" y="279249"/>
                    <a:pt x="420419" y="279790"/>
                    <a:pt x="420419" y="280408"/>
                  </a:cubicBezTo>
                  <a:cubicBezTo>
                    <a:pt x="420419" y="309091"/>
                    <a:pt x="443766" y="332439"/>
                    <a:pt x="472450" y="332439"/>
                  </a:cubicBezTo>
                  <a:cubicBezTo>
                    <a:pt x="495256" y="332439"/>
                    <a:pt x="514584" y="317672"/>
                    <a:pt x="521619" y="297262"/>
                  </a:cubicBezTo>
                  <a:cubicBezTo>
                    <a:pt x="528655" y="317672"/>
                    <a:pt x="547983" y="332439"/>
                    <a:pt x="570789" y="332439"/>
                  </a:cubicBezTo>
                  <a:cubicBezTo>
                    <a:pt x="599472" y="332439"/>
                    <a:pt x="622820" y="309091"/>
                    <a:pt x="622820" y="280408"/>
                  </a:cubicBezTo>
                  <a:cubicBezTo>
                    <a:pt x="622820" y="278939"/>
                    <a:pt x="622742" y="277470"/>
                    <a:pt x="622588" y="276001"/>
                  </a:cubicBezTo>
                  <a:lnTo>
                    <a:pt x="665264" y="276001"/>
                  </a:lnTo>
                  <a:cubicBezTo>
                    <a:pt x="686447" y="276001"/>
                    <a:pt x="705079" y="264018"/>
                    <a:pt x="713815" y="244768"/>
                  </a:cubicBezTo>
                  <a:cubicBezTo>
                    <a:pt x="722552" y="225517"/>
                    <a:pt x="719304" y="203638"/>
                    <a:pt x="705389" y="187635"/>
                  </a:cubicBezTo>
                  <a:close/>
                  <a:moveTo>
                    <a:pt x="483969" y="81718"/>
                  </a:moveTo>
                  <a:lnTo>
                    <a:pt x="542725" y="81718"/>
                  </a:lnTo>
                  <a:cubicBezTo>
                    <a:pt x="582386" y="105221"/>
                    <a:pt x="618954" y="133053"/>
                    <a:pt x="652044" y="165137"/>
                  </a:cubicBezTo>
                  <a:lnTo>
                    <a:pt x="487293" y="165137"/>
                  </a:lnTo>
                  <a:lnTo>
                    <a:pt x="483969" y="81718"/>
                  </a:lnTo>
                  <a:close/>
                  <a:moveTo>
                    <a:pt x="90686" y="309245"/>
                  </a:moveTo>
                  <a:cubicBezTo>
                    <a:pt x="74837" y="309245"/>
                    <a:pt x="61849" y="296334"/>
                    <a:pt x="61849" y="280408"/>
                  </a:cubicBezTo>
                  <a:cubicBezTo>
                    <a:pt x="61849" y="278939"/>
                    <a:pt x="62080" y="277470"/>
                    <a:pt x="62312" y="276001"/>
                  </a:cubicBezTo>
                  <a:lnTo>
                    <a:pt x="119059" y="276001"/>
                  </a:lnTo>
                  <a:cubicBezTo>
                    <a:pt x="119291" y="277470"/>
                    <a:pt x="119523" y="278939"/>
                    <a:pt x="119523" y="280408"/>
                  </a:cubicBezTo>
                  <a:cubicBezTo>
                    <a:pt x="119446" y="296334"/>
                    <a:pt x="106534" y="309245"/>
                    <a:pt x="90686" y="309245"/>
                  </a:cubicBezTo>
                  <a:close/>
                  <a:moveTo>
                    <a:pt x="217785" y="280486"/>
                  </a:moveTo>
                  <a:cubicBezTo>
                    <a:pt x="217785" y="296334"/>
                    <a:pt x="204875" y="309323"/>
                    <a:pt x="188948" y="309323"/>
                  </a:cubicBezTo>
                  <a:cubicBezTo>
                    <a:pt x="173023" y="309323"/>
                    <a:pt x="160112" y="296412"/>
                    <a:pt x="160112" y="280486"/>
                  </a:cubicBezTo>
                  <a:cubicBezTo>
                    <a:pt x="160112" y="279017"/>
                    <a:pt x="160344" y="277548"/>
                    <a:pt x="160575" y="276079"/>
                  </a:cubicBezTo>
                  <a:lnTo>
                    <a:pt x="217322" y="276079"/>
                  </a:lnTo>
                  <a:cubicBezTo>
                    <a:pt x="217553" y="277470"/>
                    <a:pt x="217785" y="278939"/>
                    <a:pt x="217785" y="280486"/>
                  </a:cubicBezTo>
                  <a:close/>
                  <a:moveTo>
                    <a:pt x="472217" y="309245"/>
                  </a:moveTo>
                  <a:cubicBezTo>
                    <a:pt x="456368" y="309245"/>
                    <a:pt x="443380" y="296334"/>
                    <a:pt x="443380" y="280408"/>
                  </a:cubicBezTo>
                  <a:cubicBezTo>
                    <a:pt x="443380" y="278939"/>
                    <a:pt x="443613" y="277470"/>
                    <a:pt x="443844" y="276001"/>
                  </a:cubicBezTo>
                  <a:lnTo>
                    <a:pt x="500591" y="276001"/>
                  </a:lnTo>
                  <a:cubicBezTo>
                    <a:pt x="500822" y="277470"/>
                    <a:pt x="501054" y="278939"/>
                    <a:pt x="501054" y="280408"/>
                  </a:cubicBezTo>
                  <a:cubicBezTo>
                    <a:pt x="501054" y="296334"/>
                    <a:pt x="488143" y="309245"/>
                    <a:pt x="472217" y="309245"/>
                  </a:cubicBezTo>
                  <a:close/>
                  <a:moveTo>
                    <a:pt x="599394" y="280486"/>
                  </a:moveTo>
                  <a:cubicBezTo>
                    <a:pt x="599394" y="296334"/>
                    <a:pt x="586484" y="309323"/>
                    <a:pt x="570557" y="309323"/>
                  </a:cubicBezTo>
                  <a:cubicBezTo>
                    <a:pt x="554632" y="309323"/>
                    <a:pt x="541720" y="296412"/>
                    <a:pt x="541720" y="280486"/>
                  </a:cubicBezTo>
                  <a:cubicBezTo>
                    <a:pt x="541720" y="279017"/>
                    <a:pt x="541952" y="277548"/>
                    <a:pt x="542185" y="276079"/>
                  </a:cubicBezTo>
                  <a:lnTo>
                    <a:pt x="598931" y="276079"/>
                  </a:lnTo>
                  <a:cubicBezTo>
                    <a:pt x="599163" y="277470"/>
                    <a:pt x="599394" y="278939"/>
                    <a:pt x="599394" y="28048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7" name="Frihandsfigur: Form 126">
              <a:extLst>
                <a:ext uri="{FF2B5EF4-FFF2-40B4-BE49-F238E27FC236}">
                  <a16:creationId xmlns:a16="http://schemas.microsoft.com/office/drawing/2014/main" id="{88CD30A4-8DF4-461F-87EF-138FD8698223}"/>
                </a:ext>
              </a:extLst>
            </p:cNvPr>
            <p:cNvSpPr/>
            <p:nvPr/>
          </p:nvSpPr>
          <p:spPr>
            <a:xfrm>
              <a:off x="10731918" y="3686424"/>
              <a:ext cx="342532" cy="117797"/>
            </a:xfrm>
            <a:custGeom>
              <a:avLst/>
              <a:gdLst>
                <a:gd name="connsiteX0" fmla="*/ 11597 w 397456"/>
                <a:gd name="connsiteY0" fmla="*/ 113493 h 136686"/>
                <a:gd name="connsiteX1" fmla="*/ 0 w 397456"/>
                <a:gd name="connsiteY1" fmla="*/ 125090 h 136686"/>
                <a:gd name="connsiteX2" fmla="*/ 11597 w 397456"/>
                <a:gd name="connsiteY2" fmla="*/ 136687 h 136686"/>
                <a:gd name="connsiteX3" fmla="*/ 385860 w 397456"/>
                <a:gd name="connsiteY3" fmla="*/ 136687 h 136686"/>
                <a:gd name="connsiteX4" fmla="*/ 397457 w 397456"/>
                <a:gd name="connsiteY4" fmla="*/ 125090 h 136686"/>
                <a:gd name="connsiteX5" fmla="*/ 397457 w 397456"/>
                <a:gd name="connsiteY5" fmla="*/ 11597 h 136686"/>
                <a:gd name="connsiteX6" fmla="*/ 385860 w 397456"/>
                <a:gd name="connsiteY6" fmla="*/ 0 h 136686"/>
                <a:gd name="connsiteX7" fmla="*/ 11597 w 397456"/>
                <a:gd name="connsiteY7" fmla="*/ 0 h 136686"/>
                <a:gd name="connsiteX8" fmla="*/ 0 w 397456"/>
                <a:gd name="connsiteY8" fmla="*/ 11597 h 136686"/>
                <a:gd name="connsiteX9" fmla="*/ 11597 w 397456"/>
                <a:gd name="connsiteY9" fmla="*/ 23193 h 136686"/>
                <a:gd name="connsiteX10" fmla="*/ 248401 w 397456"/>
                <a:gd name="connsiteY10" fmla="*/ 23193 h 136686"/>
                <a:gd name="connsiteX11" fmla="*/ 248401 w 397456"/>
                <a:gd name="connsiteY11" fmla="*/ 113493 h 136686"/>
                <a:gd name="connsiteX12" fmla="*/ 11597 w 397456"/>
                <a:gd name="connsiteY12" fmla="*/ 113493 h 136686"/>
                <a:gd name="connsiteX13" fmla="*/ 271595 w 397456"/>
                <a:gd name="connsiteY13" fmla="*/ 23193 h 136686"/>
                <a:gd name="connsiteX14" fmla="*/ 374341 w 397456"/>
                <a:gd name="connsiteY14" fmla="*/ 23193 h 136686"/>
                <a:gd name="connsiteX15" fmla="*/ 374341 w 397456"/>
                <a:gd name="connsiteY15" fmla="*/ 113493 h 136686"/>
                <a:gd name="connsiteX16" fmla="*/ 271595 w 397456"/>
                <a:gd name="connsiteY16" fmla="*/ 113493 h 136686"/>
                <a:gd name="connsiteX17" fmla="*/ 271595 w 397456"/>
                <a:gd name="connsiteY17" fmla="*/ 23193 h 13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97456" h="136686">
                  <a:moveTo>
                    <a:pt x="11597" y="113493"/>
                  </a:moveTo>
                  <a:cubicBezTo>
                    <a:pt x="5179" y="113493"/>
                    <a:pt x="0" y="118673"/>
                    <a:pt x="0" y="125090"/>
                  </a:cubicBezTo>
                  <a:cubicBezTo>
                    <a:pt x="0" y="131507"/>
                    <a:pt x="5179" y="136687"/>
                    <a:pt x="11597" y="136687"/>
                  </a:cubicBezTo>
                  <a:lnTo>
                    <a:pt x="385860" y="136687"/>
                  </a:lnTo>
                  <a:cubicBezTo>
                    <a:pt x="392278" y="136687"/>
                    <a:pt x="397457" y="131507"/>
                    <a:pt x="397457" y="125090"/>
                  </a:cubicBezTo>
                  <a:lnTo>
                    <a:pt x="397457" y="11597"/>
                  </a:lnTo>
                  <a:cubicBezTo>
                    <a:pt x="397457" y="5180"/>
                    <a:pt x="392278" y="0"/>
                    <a:pt x="385860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4"/>
                    <a:pt x="5179" y="23193"/>
                    <a:pt x="11597" y="23193"/>
                  </a:cubicBezTo>
                  <a:lnTo>
                    <a:pt x="248401" y="23193"/>
                  </a:lnTo>
                  <a:lnTo>
                    <a:pt x="248401" y="113493"/>
                  </a:lnTo>
                  <a:lnTo>
                    <a:pt x="11597" y="113493"/>
                  </a:lnTo>
                  <a:close/>
                  <a:moveTo>
                    <a:pt x="271595" y="23193"/>
                  </a:moveTo>
                  <a:lnTo>
                    <a:pt x="374341" y="23193"/>
                  </a:lnTo>
                  <a:lnTo>
                    <a:pt x="374341" y="113493"/>
                  </a:lnTo>
                  <a:lnTo>
                    <a:pt x="271595" y="113493"/>
                  </a:lnTo>
                  <a:lnTo>
                    <a:pt x="271595" y="2319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28" name="Frihandsfigur: Form 127">
            <a:extLst>
              <a:ext uri="{FF2B5EF4-FFF2-40B4-BE49-F238E27FC236}">
                <a16:creationId xmlns:a16="http://schemas.microsoft.com/office/drawing/2014/main" id="{35675283-D9BF-4581-9036-12F355CEE994}"/>
              </a:ext>
            </a:extLst>
          </p:cNvPr>
          <p:cNvSpPr/>
          <p:nvPr/>
        </p:nvSpPr>
        <p:spPr>
          <a:xfrm>
            <a:off x="9397884" y="2842878"/>
            <a:ext cx="494923" cy="441314"/>
          </a:xfrm>
          <a:custGeom>
            <a:avLst/>
            <a:gdLst>
              <a:gd name="connsiteX0" fmla="*/ 567326 w 574283"/>
              <a:gd name="connsiteY0" fmla="*/ 245432 h 512078"/>
              <a:gd name="connsiteX1" fmla="*/ 16251 w 574283"/>
              <a:gd name="connsiteY1" fmla="*/ 973 h 512078"/>
              <a:gd name="connsiteX2" fmla="*/ 4035 w 574283"/>
              <a:gd name="connsiteY2" fmla="*/ 2751 h 512078"/>
              <a:gd name="connsiteX3" fmla="*/ 402 w 574283"/>
              <a:gd name="connsiteY3" fmla="*/ 14580 h 512078"/>
              <a:gd name="connsiteX4" fmla="*/ 65652 w 574283"/>
              <a:gd name="connsiteY4" fmla="*/ 256024 h 512078"/>
              <a:gd name="connsiteX5" fmla="*/ 402 w 574283"/>
              <a:gd name="connsiteY5" fmla="*/ 497467 h 512078"/>
              <a:gd name="connsiteX6" fmla="*/ 4035 w 574283"/>
              <a:gd name="connsiteY6" fmla="*/ 509296 h 512078"/>
              <a:gd name="connsiteX7" fmla="*/ 11612 w 574283"/>
              <a:gd name="connsiteY7" fmla="*/ 512079 h 512078"/>
              <a:gd name="connsiteX8" fmla="*/ 16328 w 574283"/>
              <a:gd name="connsiteY8" fmla="*/ 511074 h 512078"/>
              <a:gd name="connsiteX9" fmla="*/ 567403 w 574283"/>
              <a:gd name="connsiteY9" fmla="*/ 266615 h 512078"/>
              <a:gd name="connsiteX10" fmla="*/ 574284 w 574283"/>
              <a:gd name="connsiteY10" fmla="*/ 256024 h 512078"/>
              <a:gd name="connsiteX11" fmla="*/ 567326 w 574283"/>
              <a:gd name="connsiteY11" fmla="*/ 245432 h 512078"/>
              <a:gd name="connsiteX12" fmla="*/ 29084 w 574283"/>
              <a:gd name="connsiteY12" fmla="*/ 479995 h 512078"/>
              <a:gd name="connsiteX13" fmla="*/ 86527 w 574283"/>
              <a:gd name="connsiteY13" fmla="*/ 267620 h 512078"/>
              <a:gd name="connsiteX14" fmla="*/ 290938 w 574283"/>
              <a:gd name="connsiteY14" fmla="*/ 267620 h 512078"/>
              <a:gd name="connsiteX15" fmla="*/ 302534 w 574283"/>
              <a:gd name="connsiteY15" fmla="*/ 256024 h 512078"/>
              <a:gd name="connsiteX16" fmla="*/ 290938 w 574283"/>
              <a:gd name="connsiteY16" fmla="*/ 244427 h 512078"/>
              <a:gd name="connsiteX17" fmla="*/ 86527 w 574283"/>
              <a:gd name="connsiteY17" fmla="*/ 244427 h 512078"/>
              <a:gd name="connsiteX18" fmla="*/ 29084 w 574283"/>
              <a:gd name="connsiteY18" fmla="*/ 32053 h 512078"/>
              <a:gd name="connsiteX19" fmla="*/ 534005 w 574283"/>
              <a:gd name="connsiteY19" fmla="*/ 256024 h 512078"/>
              <a:gd name="connsiteX20" fmla="*/ 29084 w 574283"/>
              <a:gd name="connsiteY20" fmla="*/ 479995 h 51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4283" h="512078">
                <a:moveTo>
                  <a:pt x="567326" y="245432"/>
                </a:moveTo>
                <a:lnTo>
                  <a:pt x="16251" y="973"/>
                </a:lnTo>
                <a:cubicBezTo>
                  <a:pt x="12153" y="-805"/>
                  <a:pt x="7360" y="-109"/>
                  <a:pt x="4035" y="2751"/>
                </a:cubicBezTo>
                <a:cubicBezTo>
                  <a:pt x="634" y="5689"/>
                  <a:pt x="-758" y="10251"/>
                  <a:pt x="402" y="14580"/>
                </a:cubicBezTo>
                <a:lnTo>
                  <a:pt x="65652" y="256024"/>
                </a:lnTo>
                <a:lnTo>
                  <a:pt x="402" y="497467"/>
                </a:lnTo>
                <a:cubicBezTo>
                  <a:pt x="-758" y="501796"/>
                  <a:pt x="634" y="506358"/>
                  <a:pt x="4035" y="509296"/>
                </a:cubicBezTo>
                <a:cubicBezTo>
                  <a:pt x="6200" y="511151"/>
                  <a:pt x="8906" y="512079"/>
                  <a:pt x="11612" y="512079"/>
                </a:cubicBezTo>
                <a:cubicBezTo>
                  <a:pt x="13236" y="512079"/>
                  <a:pt x="14782" y="511769"/>
                  <a:pt x="16328" y="511074"/>
                </a:cubicBezTo>
                <a:lnTo>
                  <a:pt x="567403" y="266615"/>
                </a:lnTo>
                <a:cubicBezTo>
                  <a:pt x="571578" y="264760"/>
                  <a:pt x="574284" y="260585"/>
                  <a:pt x="574284" y="256024"/>
                </a:cubicBezTo>
                <a:cubicBezTo>
                  <a:pt x="574284" y="251462"/>
                  <a:pt x="571501" y="247287"/>
                  <a:pt x="567326" y="245432"/>
                </a:cubicBezTo>
                <a:close/>
                <a:moveTo>
                  <a:pt x="29084" y="479995"/>
                </a:moveTo>
                <a:lnTo>
                  <a:pt x="86527" y="267620"/>
                </a:lnTo>
                <a:lnTo>
                  <a:pt x="290938" y="267620"/>
                </a:lnTo>
                <a:cubicBezTo>
                  <a:pt x="297355" y="267620"/>
                  <a:pt x="302534" y="262440"/>
                  <a:pt x="302534" y="256024"/>
                </a:cubicBezTo>
                <a:cubicBezTo>
                  <a:pt x="302534" y="249607"/>
                  <a:pt x="297355" y="244427"/>
                  <a:pt x="290938" y="244427"/>
                </a:cubicBezTo>
                <a:lnTo>
                  <a:pt x="86527" y="244427"/>
                </a:lnTo>
                <a:lnTo>
                  <a:pt x="29084" y="32053"/>
                </a:lnTo>
                <a:lnTo>
                  <a:pt x="534005" y="256024"/>
                </a:lnTo>
                <a:lnTo>
                  <a:pt x="29084" y="479995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2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28208" y="3522720"/>
            <a:ext cx="494111" cy="494111"/>
            <a:chOff x="3350519" y="3536616"/>
            <a:chExt cx="573341" cy="573340"/>
          </a:xfrm>
          <a:solidFill>
            <a:schemeClr val="bg1"/>
          </a:solidFill>
        </p:grpSpPr>
        <p:sp>
          <p:nvSpPr>
            <p:cNvPr id="130" name="Frihandsfigur: Form 129">
              <a:extLst>
                <a:ext uri="{FF2B5EF4-FFF2-40B4-BE49-F238E27FC236}">
                  <a16:creationId xmlns:a16="http://schemas.microsoft.com/office/drawing/2014/main" id="{06417F54-9933-43B6-BFCF-E764F4406057}"/>
                </a:ext>
              </a:extLst>
            </p:cNvPr>
            <p:cNvSpPr/>
            <p:nvPr/>
          </p:nvSpPr>
          <p:spPr>
            <a:xfrm>
              <a:off x="3570547" y="3756645"/>
              <a:ext cx="133284" cy="133284"/>
            </a:xfrm>
            <a:custGeom>
              <a:avLst/>
              <a:gdLst>
                <a:gd name="connsiteX0" fmla="*/ 66642 w 133284"/>
                <a:gd name="connsiteY0" fmla="*/ 133285 h 133284"/>
                <a:gd name="connsiteX1" fmla="*/ 133285 w 133284"/>
                <a:gd name="connsiteY1" fmla="*/ 66642 h 133284"/>
                <a:gd name="connsiteX2" fmla="*/ 66642 w 133284"/>
                <a:gd name="connsiteY2" fmla="*/ 0 h 133284"/>
                <a:gd name="connsiteX3" fmla="*/ 0 w 133284"/>
                <a:gd name="connsiteY3" fmla="*/ 66642 h 133284"/>
                <a:gd name="connsiteX4" fmla="*/ 66642 w 133284"/>
                <a:gd name="connsiteY4" fmla="*/ 133285 h 133284"/>
                <a:gd name="connsiteX5" fmla="*/ 66642 w 133284"/>
                <a:gd name="connsiteY5" fmla="*/ 23193 h 133284"/>
                <a:gd name="connsiteX6" fmla="*/ 110091 w 133284"/>
                <a:gd name="connsiteY6" fmla="*/ 66642 h 133284"/>
                <a:gd name="connsiteX7" fmla="*/ 66642 w 133284"/>
                <a:gd name="connsiteY7" fmla="*/ 110091 h 133284"/>
                <a:gd name="connsiteX8" fmla="*/ 23193 w 133284"/>
                <a:gd name="connsiteY8" fmla="*/ 66642 h 133284"/>
                <a:gd name="connsiteX9" fmla="*/ 66642 w 133284"/>
                <a:gd name="connsiteY9" fmla="*/ 23193 h 133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3284" h="133284">
                  <a:moveTo>
                    <a:pt x="66642" y="133285"/>
                  </a:moveTo>
                  <a:cubicBezTo>
                    <a:pt x="103365" y="133285"/>
                    <a:pt x="133285" y="103365"/>
                    <a:pt x="133285" y="66642"/>
                  </a:cubicBezTo>
                  <a:cubicBezTo>
                    <a:pt x="133285" y="29919"/>
                    <a:pt x="103365" y="0"/>
                    <a:pt x="66642" y="0"/>
                  </a:cubicBezTo>
                  <a:cubicBezTo>
                    <a:pt x="29919" y="0"/>
                    <a:pt x="0" y="29919"/>
                    <a:pt x="0" y="66642"/>
                  </a:cubicBezTo>
                  <a:cubicBezTo>
                    <a:pt x="0" y="103365"/>
                    <a:pt x="29919" y="133285"/>
                    <a:pt x="66642" y="133285"/>
                  </a:cubicBezTo>
                  <a:close/>
                  <a:moveTo>
                    <a:pt x="66642" y="23193"/>
                  </a:moveTo>
                  <a:cubicBezTo>
                    <a:pt x="90609" y="23193"/>
                    <a:pt x="110091" y="42676"/>
                    <a:pt x="110091" y="66642"/>
                  </a:cubicBezTo>
                  <a:cubicBezTo>
                    <a:pt x="110091" y="90609"/>
                    <a:pt x="90609" y="110091"/>
                    <a:pt x="66642" y="110091"/>
                  </a:cubicBezTo>
                  <a:cubicBezTo>
                    <a:pt x="42676" y="110091"/>
                    <a:pt x="23193" y="90609"/>
                    <a:pt x="23193" y="66642"/>
                  </a:cubicBezTo>
                  <a:cubicBezTo>
                    <a:pt x="23193" y="42676"/>
                    <a:pt x="42676" y="23193"/>
                    <a:pt x="66642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1" name="Frihandsfigur: Form 130">
              <a:extLst>
                <a:ext uri="{FF2B5EF4-FFF2-40B4-BE49-F238E27FC236}">
                  <a16:creationId xmlns:a16="http://schemas.microsoft.com/office/drawing/2014/main" id="{7A5CD706-0684-4616-94DE-42DD0971EAF3}"/>
                </a:ext>
              </a:extLst>
            </p:cNvPr>
            <p:cNvSpPr/>
            <p:nvPr/>
          </p:nvSpPr>
          <p:spPr>
            <a:xfrm>
              <a:off x="3350519" y="3536616"/>
              <a:ext cx="573341" cy="573340"/>
            </a:xfrm>
            <a:custGeom>
              <a:avLst/>
              <a:gdLst>
                <a:gd name="connsiteX0" fmla="*/ 286670 w 573341"/>
                <a:gd name="connsiteY0" fmla="*/ 573341 h 573340"/>
                <a:gd name="connsiteX1" fmla="*/ 573341 w 573341"/>
                <a:gd name="connsiteY1" fmla="*/ 286670 h 573340"/>
                <a:gd name="connsiteX2" fmla="*/ 286670 w 573341"/>
                <a:gd name="connsiteY2" fmla="*/ 0 h 573340"/>
                <a:gd name="connsiteX3" fmla="*/ 0 w 573341"/>
                <a:gd name="connsiteY3" fmla="*/ 286670 h 573340"/>
                <a:gd name="connsiteX4" fmla="*/ 286670 w 573341"/>
                <a:gd name="connsiteY4" fmla="*/ 573341 h 573340"/>
                <a:gd name="connsiteX5" fmla="*/ 286670 w 573341"/>
                <a:gd name="connsiteY5" fmla="*/ 23193 h 573340"/>
                <a:gd name="connsiteX6" fmla="*/ 550148 w 573341"/>
                <a:gd name="connsiteY6" fmla="*/ 286670 h 573340"/>
                <a:gd name="connsiteX7" fmla="*/ 286670 w 573341"/>
                <a:gd name="connsiteY7" fmla="*/ 550147 h 573340"/>
                <a:gd name="connsiteX8" fmla="*/ 23193 w 573341"/>
                <a:gd name="connsiteY8" fmla="*/ 286670 h 573340"/>
                <a:gd name="connsiteX9" fmla="*/ 286670 w 573341"/>
                <a:gd name="connsiteY9" fmla="*/ 23193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1" h="573340">
                  <a:moveTo>
                    <a:pt x="286670" y="573341"/>
                  </a:moveTo>
                  <a:cubicBezTo>
                    <a:pt x="444772" y="573341"/>
                    <a:pt x="573341" y="444695"/>
                    <a:pt x="573341" y="286670"/>
                  </a:cubicBezTo>
                  <a:cubicBezTo>
                    <a:pt x="573341" y="128646"/>
                    <a:pt x="444695" y="0"/>
                    <a:pt x="286670" y="0"/>
                  </a:cubicBezTo>
                  <a:cubicBezTo>
                    <a:pt x="128646" y="0"/>
                    <a:pt x="0" y="128646"/>
                    <a:pt x="0" y="286670"/>
                  </a:cubicBezTo>
                  <a:cubicBezTo>
                    <a:pt x="0" y="444695"/>
                    <a:pt x="128569" y="573341"/>
                    <a:pt x="286670" y="573341"/>
                  </a:cubicBezTo>
                  <a:close/>
                  <a:moveTo>
                    <a:pt x="286670" y="23193"/>
                  </a:moveTo>
                  <a:cubicBezTo>
                    <a:pt x="431938" y="23193"/>
                    <a:pt x="550148" y="141402"/>
                    <a:pt x="550148" y="286670"/>
                  </a:cubicBezTo>
                  <a:cubicBezTo>
                    <a:pt x="550148" y="431938"/>
                    <a:pt x="431938" y="550147"/>
                    <a:pt x="286670" y="550147"/>
                  </a:cubicBezTo>
                  <a:cubicBezTo>
                    <a:pt x="141403" y="550147"/>
                    <a:pt x="23193" y="431938"/>
                    <a:pt x="23193" y="286670"/>
                  </a:cubicBezTo>
                  <a:cubicBezTo>
                    <a:pt x="23193" y="141402"/>
                    <a:pt x="141403" y="23193"/>
                    <a:pt x="286670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2" name="Frihandsfigur: Form 131">
              <a:extLst>
                <a:ext uri="{FF2B5EF4-FFF2-40B4-BE49-F238E27FC236}">
                  <a16:creationId xmlns:a16="http://schemas.microsoft.com/office/drawing/2014/main" id="{E62D0423-A9FE-45E3-86DA-3A7F1B37C7CF}"/>
                </a:ext>
              </a:extLst>
            </p:cNvPr>
            <p:cNvSpPr/>
            <p:nvPr/>
          </p:nvSpPr>
          <p:spPr>
            <a:xfrm>
              <a:off x="3487978" y="3674076"/>
              <a:ext cx="298344" cy="298344"/>
            </a:xfrm>
            <a:custGeom>
              <a:avLst/>
              <a:gdLst>
                <a:gd name="connsiteX0" fmla="*/ 66642 w 298344"/>
                <a:gd name="connsiteY0" fmla="*/ 298344 h 298344"/>
                <a:gd name="connsiteX1" fmla="*/ 231702 w 298344"/>
                <a:gd name="connsiteY1" fmla="*/ 298344 h 298344"/>
                <a:gd name="connsiteX2" fmla="*/ 298344 w 298344"/>
                <a:gd name="connsiteY2" fmla="*/ 231702 h 298344"/>
                <a:gd name="connsiteX3" fmla="*/ 298344 w 298344"/>
                <a:gd name="connsiteY3" fmla="*/ 66642 h 298344"/>
                <a:gd name="connsiteX4" fmla="*/ 231702 w 298344"/>
                <a:gd name="connsiteY4" fmla="*/ 0 h 298344"/>
                <a:gd name="connsiteX5" fmla="*/ 66642 w 298344"/>
                <a:gd name="connsiteY5" fmla="*/ 0 h 298344"/>
                <a:gd name="connsiteX6" fmla="*/ 0 w 298344"/>
                <a:gd name="connsiteY6" fmla="*/ 66642 h 298344"/>
                <a:gd name="connsiteX7" fmla="*/ 0 w 298344"/>
                <a:gd name="connsiteY7" fmla="*/ 231702 h 298344"/>
                <a:gd name="connsiteX8" fmla="*/ 66642 w 298344"/>
                <a:gd name="connsiteY8" fmla="*/ 298344 h 298344"/>
                <a:gd name="connsiteX9" fmla="*/ 23271 w 298344"/>
                <a:gd name="connsiteY9" fmla="*/ 66719 h 298344"/>
                <a:gd name="connsiteX10" fmla="*/ 66720 w 298344"/>
                <a:gd name="connsiteY10" fmla="*/ 23271 h 298344"/>
                <a:gd name="connsiteX11" fmla="*/ 231780 w 298344"/>
                <a:gd name="connsiteY11" fmla="*/ 23271 h 298344"/>
                <a:gd name="connsiteX12" fmla="*/ 275228 w 298344"/>
                <a:gd name="connsiteY12" fmla="*/ 66719 h 298344"/>
                <a:gd name="connsiteX13" fmla="*/ 275228 w 298344"/>
                <a:gd name="connsiteY13" fmla="*/ 231779 h 298344"/>
                <a:gd name="connsiteX14" fmla="*/ 231780 w 298344"/>
                <a:gd name="connsiteY14" fmla="*/ 275228 h 298344"/>
                <a:gd name="connsiteX15" fmla="*/ 66720 w 298344"/>
                <a:gd name="connsiteY15" fmla="*/ 275228 h 298344"/>
                <a:gd name="connsiteX16" fmla="*/ 23271 w 298344"/>
                <a:gd name="connsiteY16" fmla="*/ 231779 h 298344"/>
                <a:gd name="connsiteX17" fmla="*/ 23271 w 298344"/>
                <a:gd name="connsiteY17" fmla="*/ 66719 h 298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98344" h="298344">
                  <a:moveTo>
                    <a:pt x="66642" y="298344"/>
                  </a:moveTo>
                  <a:lnTo>
                    <a:pt x="231702" y="298344"/>
                  </a:lnTo>
                  <a:cubicBezTo>
                    <a:pt x="268425" y="298344"/>
                    <a:pt x="298344" y="268425"/>
                    <a:pt x="298344" y="231702"/>
                  </a:cubicBezTo>
                  <a:lnTo>
                    <a:pt x="298344" y="66642"/>
                  </a:lnTo>
                  <a:cubicBezTo>
                    <a:pt x="298344" y="29919"/>
                    <a:pt x="268425" y="0"/>
                    <a:pt x="231702" y="0"/>
                  </a:cubicBezTo>
                  <a:lnTo>
                    <a:pt x="66642" y="0"/>
                  </a:lnTo>
                  <a:cubicBezTo>
                    <a:pt x="29919" y="0"/>
                    <a:pt x="0" y="29919"/>
                    <a:pt x="0" y="66642"/>
                  </a:cubicBezTo>
                  <a:lnTo>
                    <a:pt x="0" y="231702"/>
                  </a:lnTo>
                  <a:cubicBezTo>
                    <a:pt x="77" y="268502"/>
                    <a:pt x="29919" y="298344"/>
                    <a:pt x="66642" y="298344"/>
                  </a:cubicBezTo>
                  <a:close/>
                  <a:moveTo>
                    <a:pt x="23271" y="66719"/>
                  </a:moveTo>
                  <a:cubicBezTo>
                    <a:pt x="23271" y="42753"/>
                    <a:pt x="42753" y="23271"/>
                    <a:pt x="66720" y="23271"/>
                  </a:cubicBezTo>
                  <a:lnTo>
                    <a:pt x="231780" y="23271"/>
                  </a:lnTo>
                  <a:cubicBezTo>
                    <a:pt x="255746" y="23271"/>
                    <a:pt x="275228" y="42753"/>
                    <a:pt x="275228" y="66719"/>
                  </a:cubicBezTo>
                  <a:lnTo>
                    <a:pt x="275228" y="231779"/>
                  </a:lnTo>
                  <a:cubicBezTo>
                    <a:pt x="275228" y="255746"/>
                    <a:pt x="255746" y="275228"/>
                    <a:pt x="231780" y="275228"/>
                  </a:cubicBezTo>
                  <a:lnTo>
                    <a:pt x="66720" y="275228"/>
                  </a:lnTo>
                  <a:cubicBezTo>
                    <a:pt x="42753" y="275228"/>
                    <a:pt x="23271" y="255746"/>
                    <a:pt x="23271" y="231779"/>
                  </a:cubicBezTo>
                  <a:lnTo>
                    <a:pt x="23271" y="66719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3" name="Frihandsfigur: Form 132">
              <a:extLst>
                <a:ext uri="{FF2B5EF4-FFF2-40B4-BE49-F238E27FC236}">
                  <a16:creationId xmlns:a16="http://schemas.microsoft.com/office/drawing/2014/main" id="{DCC29ABA-10A1-4CFA-A3D0-C807AD6A45AA}"/>
                </a:ext>
              </a:extLst>
            </p:cNvPr>
            <p:cNvSpPr/>
            <p:nvPr/>
          </p:nvSpPr>
          <p:spPr>
            <a:xfrm>
              <a:off x="3699038" y="3720076"/>
              <a:ext cx="41284" cy="41284"/>
            </a:xfrm>
            <a:custGeom>
              <a:avLst/>
              <a:gdLst>
                <a:gd name="connsiteX0" fmla="*/ 20642 w 41284"/>
                <a:gd name="connsiteY0" fmla="*/ 41284 h 41284"/>
                <a:gd name="connsiteX1" fmla="*/ 41284 w 41284"/>
                <a:gd name="connsiteY1" fmla="*/ 20642 h 41284"/>
                <a:gd name="connsiteX2" fmla="*/ 20642 w 41284"/>
                <a:gd name="connsiteY2" fmla="*/ 0 h 41284"/>
                <a:gd name="connsiteX3" fmla="*/ 0 w 41284"/>
                <a:gd name="connsiteY3" fmla="*/ 20642 h 41284"/>
                <a:gd name="connsiteX4" fmla="*/ 20642 w 41284"/>
                <a:gd name="connsiteY4" fmla="*/ 41284 h 41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84" h="41284">
                  <a:moveTo>
                    <a:pt x="20642" y="41284"/>
                  </a:moveTo>
                  <a:cubicBezTo>
                    <a:pt x="32007" y="41284"/>
                    <a:pt x="41284" y="32084"/>
                    <a:pt x="41284" y="20642"/>
                  </a:cubicBezTo>
                  <a:cubicBezTo>
                    <a:pt x="41284" y="9277"/>
                    <a:pt x="32084" y="0"/>
                    <a:pt x="20642" y="0"/>
                  </a:cubicBezTo>
                  <a:cubicBezTo>
                    <a:pt x="9277" y="0"/>
                    <a:pt x="0" y="9200"/>
                    <a:pt x="0" y="20642"/>
                  </a:cubicBezTo>
                  <a:cubicBezTo>
                    <a:pt x="77" y="32084"/>
                    <a:pt x="9277" y="41284"/>
                    <a:pt x="20642" y="4128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3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140716" y="3522720"/>
            <a:ext cx="494111" cy="494111"/>
            <a:chOff x="4989519" y="3536616"/>
            <a:chExt cx="573340" cy="573340"/>
          </a:xfrm>
          <a:solidFill>
            <a:schemeClr val="bg1"/>
          </a:solidFill>
        </p:grpSpPr>
        <p:sp>
          <p:nvSpPr>
            <p:cNvPr id="135" name="Frihandsfigur: Form 134">
              <a:extLst>
                <a:ext uri="{FF2B5EF4-FFF2-40B4-BE49-F238E27FC236}">
                  <a16:creationId xmlns:a16="http://schemas.microsoft.com/office/drawing/2014/main" id="{06FE02C7-715A-4068-A2B4-B3C08F497E7C}"/>
                </a:ext>
              </a:extLst>
            </p:cNvPr>
            <p:cNvSpPr/>
            <p:nvPr/>
          </p:nvSpPr>
          <p:spPr>
            <a:xfrm>
              <a:off x="4989519" y="3536616"/>
              <a:ext cx="573340" cy="573340"/>
            </a:xfrm>
            <a:custGeom>
              <a:avLst/>
              <a:gdLst>
                <a:gd name="connsiteX0" fmla="*/ 286671 w 573340"/>
                <a:gd name="connsiteY0" fmla="*/ 573341 h 573340"/>
                <a:gd name="connsiteX1" fmla="*/ 573341 w 573340"/>
                <a:gd name="connsiteY1" fmla="*/ 286670 h 573340"/>
                <a:gd name="connsiteX2" fmla="*/ 286671 w 573340"/>
                <a:gd name="connsiteY2" fmla="*/ 0 h 573340"/>
                <a:gd name="connsiteX3" fmla="*/ 0 w 573340"/>
                <a:gd name="connsiteY3" fmla="*/ 286670 h 573340"/>
                <a:gd name="connsiteX4" fmla="*/ 286671 w 573340"/>
                <a:gd name="connsiteY4" fmla="*/ 573341 h 573340"/>
                <a:gd name="connsiteX5" fmla="*/ 286671 w 573340"/>
                <a:gd name="connsiteY5" fmla="*/ 23193 h 573340"/>
                <a:gd name="connsiteX6" fmla="*/ 550147 w 573340"/>
                <a:gd name="connsiteY6" fmla="*/ 286670 h 573340"/>
                <a:gd name="connsiteX7" fmla="*/ 286671 w 573340"/>
                <a:gd name="connsiteY7" fmla="*/ 550147 h 573340"/>
                <a:gd name="connsiteX8" fmla="*/ 23193 w 573340"/>
                <a:gd name="connsiteY8" fmla="*/ 286670 h 573340"/>
                <a:gd name="connsiteX9" fmla="*/ 286671 w 573340"/>
                <a:gd name="connsiteY9" fmla="*/ 23193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1" y="573341"/>
                  </a:moveTo>
                  <a:cubicBezTo>
                    <a:pt x="444772" y="573341"/>
                    <a:pt x="573341" y="444695"/>
                    <a:pt x="573341" y="286670"/>
                  </a:cubicBezTo>
                  <a:cubicBezTo>
                    <a:pt x="573341" y="128646"/>
                    <a:pt x="444695" y="0"/>
                    <a:pt x="286671" y="0"/>
                  </a:cubicBezTo>
                  <a:cubicBezTo>
                    <a:pt x="128646" y="0"/>
                    <a:pt x="0" y="128646"/>
                    <a:pt x="0" y="286670"/>
                  </a:cubicBezTo>
                  <a:cubicBezTo>
                    <a:pt x="0" y="444695"/>
                    <a:pt x="128569" y="573341"/>
                    <a:pt x="286671" y="573341"/>
                  </a:cubicBezTo>
                  <a:close/>
                  <a:moveTo>
                    <a:pt x="286671" y="23193"/>
                  </a:moveTo>
                  <a:cubicBezTo>
                    <a:pt x="431938" y="23193"/>
                    <a:pt x="550147" y="141402"/>
                    <a:pt x="550147" y="286670"/>
                  </a:cubicBezTo>
                  <a:cubicBezTo>
                    <a:pt x="550147" y="431938"/>
                    <a:pt x="431938" y="550147"/>
                    <a:pt x="286671" y="550147"/>
                  </a:cubicBezTo>
                  <a:cubicBezTo>
                    <a:pt x="141402" y="550147"/>
                    <a:pt x="23193" y="431938"/>
                    <a:pt x="23193" y="286670"/>
                  </a:cubicBezTo>
                  <a:cubicBezTo>
                    <a:pt x="23193" y="141402"/>
                    <a:pt x="141402" y="23193"/>
                    <a:pt x="286671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6" name="Frihandsfigur: Form 135">
              <a:extLst>
                <a:ext uri="{FF2B5EF4-FFF2-40B4-BE49-F238E27FC236}">
                  <a16:creationId xmlns:a16="http://schemas.microsoft.com/office/drawing/2014/main" id="{7DF4DF60-FE7B-422F-91E7-2BB788F6FB0D}"/>
                </a:ext>
              </a:extLst>
            </p:cNvPr>
            <p:cNvSpPr/>
            <p:nvPr/>
          </p:nvSpPr>
          <p:spPr>
            <a:xfrm>
              <a:off x="5172129" y="3665262"/>
              <a:ext cx="192505" cy="316126"/>
            </a:xfrm>
            <a:custGeom>
              <a:avLst/>
              <a:gdLst>
                <a:gd name="connsiteX0" fmla="*/ 54968 w 192505"/>
                <a:gd name="connsiteY0" fmla="*/ 316126 h 316126"/>
                <a:gd name="connsiteX1" fmla="*/ 123776 w 192505"/>
                <a:gd name="connsiteY1" fmla="*/ 316126 h 316126"/>
                <a:gd name="connsiteX2" fmla="*/ 123776 w 192505"/>
                <a:gd name="connsiteY2" fmla="*/ 165833 h 316126"/>
                <a:gd name="connsiteX3" fmla="*/ 182068 w 192505"/>
                <a:gd name="connsiteY3" fmla="*/ 165833 h 316126"/>
                <a:gd name="connsiteX4" fmla="*/ 190573 w 192505"/>
                <a:gd name="connsiteY4" fmla="*/ 106999 h 316126"/>
                <a:gd name="connsiteX5" fmla="*/ 123698 w 192505"/>
                <a:gd name="connsiteY5" fmla="*/ 106999 h 316126"/>
                <a:gd name="connsiteX6" fmla="*/ 123698 w 192505"/>
                <a:gd name="connsiteY6" fmla="*/ 83264 h 316126"/>
                <a:gd name="connsiteX7" fmla="*/ 157638 w 192505"/>
                <a:gd name="connsiteY7" fmla="*/ 54737 h 316126"/>
                <a:gd name="connsiteX8" fmla="*/ 192505 w 192505"/>
                <a:gd name="connsiteY8" fmla="*/ 54737 h 316126"/>
                <a:gd name="connsiteX9" fmla="*/ 192505 w 192505"/>
                <a:gd name="connsiteY9" fmla="*/ 2319 h 316126"/>
                <a:gd name="connsiteX10" fmla="*/ 141557 w 192505"/>
                <a:gd name="connsiteY10" fmla="*/ 0 h 316126"/>
                <a:gd name="connsiteX11" fmla="*/ 54891 w 192505"/>
                <a:gd name="connsiteY11" fmla="*/ 77543 h 316126"/>
                <a:gd name="connsiteX12" fmla="*/ 54891 w 192505"/>
                <a:gd name="connsiteY12" fmla="*/ 107076 h 316126"/>
                <a:gd name="connsiteX13" fmla="*/ 0 w 192505"/>
                <a:gd name="connsiteY13" fmla="*/ 107076 h 316126"/>
                <a:gd name="connsiteX14" fmla="*/ 0 w 192505"/>
                <a:gd name="connsiteY14" fmla="*/ 165910 h 316126"/>
                <a:gd name="connsiteX15" fmla="*/ 55046 w 192505"/>
                <a:gd name="connsiteY15" fmla="*/ 165910 h 316126"/>
                <a:gd name="connsiteX16" fmla="*/ 55046 w 192505"/>
                <a:gd name="connsiteY16" fmla="*/ 316126 h 316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2505" h="316126">
                  <a:moveTo>
                    <a:pt x="54968" y="316126"/>
                  </a:moveTo>
                  <a:lnTo>
                    <a:pt x="123776" y="316126"/>
                  </a:lnTo>
                  <a:lnTo>
                    <a:pt x="123776" y="165833"/>
                  </a:lnTo>
                  <a:lnTo>
                    <a:pt x="182068" y="165833"/>
                  </a:lnTo>
                  <a:lnTo>
                    <a:pt x="190573" y="106999"/>
                  </a:lnTo>
                  <a:lnTo>
                    <a:pt x="123698" y="106999"/>
                  </a:lnTo>
                  <a:lnTo>
                    <a:pt x="123698" y="83264"/>
                  </a:lnTo>
                  <a:cubicBezTo>
                    <a:pt x="123698" y="66256"/>
                    <a:pt x="130269" y="54737"/>
                    <a:pt x="157638" y="54737"/>
                  </a:cubicBezTo>
                  <a:lnTo>
                    <a:pt x="192505" y="54737"/>
                  </a:lnTo>
                  <a:lnTo>
                    <a:pt x="192505" y="2319"/>
                  </a:lnTo>
                  <a:cubicBezTo>
                    <a:pt x="186475" y="1623"/>
                    <a:pt x="165756" y="0"/>
                    <a:pt x="141557" y="0"/>
                  </a:cubicBezTo>
                  <a:cubicBezTo>
                    <a:pt x="91150" y="0"/>
                    <a:pt x="54891" y="27368"/>
                    <a:pt x="54891" y="77543"/>
                  </a:cubicBezTo>
                  <a:lnTo>
                    <a:pt x="54891" y="107076"/>
                  </a:lnTo>
                  <a:lnTo>
                    <a:pt x="0" y="107076"/>
                  </a:lnTo>
                  <a:lnTo>
                    <a:pt x="0" y="165910"/>
                  </a:lnTo>
                  <a:lnTo>
                    <a:pt x="55046" y="165910"/>
                  </a:lnTo>
                  <a:lnTo>
                    <a:pt x="55046" y="31612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3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53225" y="3522987"/>
            <a:ext cx="494111" cy="494111"/>
            <a:chOff x="6628520" y="3536926"/>
            <a:chExt cx="573340" cy="573340"/>
          </a:xfrm>
          <a:solidFill>
            <a:schemeClr val="bg1"/>
          </a:solidFill>
        </p:grpSpPr>
        <p:sp>
          <p:nvSpPr>
            <p:cNvPr id="138" name="Frihandsfigur: Form 137">
              <a:extLst>
                <a:ext uri="{FF2B5EF4-FFF2-40B4-BE49-F238E27FC236}">
                  <a16:creationId xmlns:a16="http://schemas.microsoft.com/office/drawing/2014/main" id="{258C6733-CFA8-4A93-B282-6C0CB55FE40B}"/>
                </a:ext>
              </a:extLst>
            </p:cNvPr>
            <p:cNvSpPr/>
            <p:nvPr/>
          </p:nvSpPr>
          <p:spPr>
            <a:xfrm>
              <a:off x="6766057" y="3701908"/>
              <a:ext cx="298267" cy="243376"/>
            </a:xfrm>
            <a:custGeom>
              <a:avLst/>
              <a:gdLst>
                <a:gd name="connsiteX0" fmla="*/ 259998 w 298267"/>
                <a:gd name="connsiteY0" fmla="*/ 7113 h 243376"/>
                <a:gd name="connsiteX1" fmla="*/ 149134 w 298267"/>
                <a:gd name="connsiteY1" fmla="*/ 0 h 243376"/>
                <a:gd name="connsiteX2" fmla="*/ 38269 w 298267"/>
                <a:gd name="connsiteY2" fmla="*/ 7113 h 243376"/>
                <a:gd name="connsiteX3" fmla="*/ 6031 w 298267"/>
                <a:gd name="connsiteY3" fmla="*/ 43372 h 243376"/>
                <a:gd name="connsiteX4" fmla="*/ 0 w 298267"/>
                <a:gd name="connsiteY4" fmla="*/ 121688 h 243376"/>
                <a:gd name="connsiteX5" fmla="*/ 6031 w 298267"/>
                <a:gd name="connsiteY5" fmla="*/ 200005 h 243376"/>
                <a:gd name="connsiteX6" fmla="*/ 38269 w 298267"/>
                <a:gd name="connsiteY6" fmla="*/ 236263 h 243376"/>
                <a:gd name="connsiteX7" fmla="*/ 149134 w 298267"/>
                <a:gd name="connsiteY7" fmla="*/ 243376 h 243376"/>
                <a:gd name="connsiteX8" fmla="*/ 259998 w 298267"/>
                <a:gd name="connsiteY8" fmla="*/ 236263 h 243376"/>
                <a:gd name="connsiteX9" fmla="*/ 292237 w 298267"/>
                <a:gd name="connsiteY9" fmla="*/ 200005 h 243376"/>
                <a:gd name="connsiteX10" fmla="*/ 298267 w 298267"/>
                <a:gd name="connsiteY10" fmla="*/ 121688 h 243376"/>
                <a:gd name="connsiteX11" fmla="*/ 292237 w 298267"/>
                <a:gd name="connsiteY11" fmla="*/ 43372 h 243376"/>
                <a:gd name="connsiteX12" fmla="*/ 259998 w 298267"/>
                <a:gd name="connsiteY12" fmla="*/ 7113 h 243376"/>
                <a:gd name="connsiteX13" fmla="*/ 269662 w 298267"/>
                <a:gd name="connsiteY13" fmla="*/ 194747 h 243376"/>
                <a:gd name="connsiteX14" fmla="*/ 269662 w 298267"/>
                <a:gd name="connsiteY14" fmla="*/ 194747 h 243376"/>
                <a:gd name="connsiteX15" fmla="*/ 253195 w 298267"/>
                <a:gd name="connsiteY15" fmla="*/ 214075 h 243376"/>
                <a:gd name="connsiteX16" fmla="*/ 149134 w 298267"/>
                <a:gd name="connsiteY16" fmla="*/ 220183 h 243376"/>
                <a:gd name="connsiteX17" fmla="*/ 45073 w 298267"/>
                <a:gd name="connsiteY17" fmla="*/ 214075 h 243376"/>
                <a:gd name="connsiteX18" fmla="*/ 28683 w 298267"/>
                <a:gd name="connsiteY18" fmla="*/ 194747 h 243376"/>
                <a:gd name="connsiteX19" fmla="*/ 23271 w 298267"/>
                <a:gd name="connsiteY19" fmla="*/ 121688 h 243376"/>
                <a:gd name="connsiteX20" fmla="*/ 28760 w 298267"/>
                <a:gd name="connsiteY20" fmla="*/ 48629 h 243376"/>
                <a:gd name="connsiteX21" fmla="*/ 45150 w 298267"/>
                <a:gd name="connsiteY21" fmla="*/ 29301 h 243376"/>
                <a:gd name="connsiteX22" fmla="*/ 149211 w 298267"/>
                <a:gd name="connsiteY22" fmla="*/ 23271 h 243376"/>
                <a:gd name="connsiteX23" fmla="*/ 253272 w 298267"/>
                <a:gd name="connsiteY23" fmla="*/ 29301 h 243376"/>
                <a:gd name="connsiteX24" fmla="*/ 269662 w 298267"/>
                <a:gd name="connsiteY24" fmla="*/ 48629 h 243376"/>
                <a:gd name="connsiteX25" fmla="*/ 275074 w 298267"/>
                <a:gd name="connsiteY25" fmla="*/ 121688 h 243376"/>
                <a:gd name="connsiteX26" fmla="*/ 269662 w 298267"/>
                <a:gd name="connsiteY26" fmla="*/ 194747 h 243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8267" h="243376">
                  <a:moveTo>
                    <a:pt x="259998" y="7113"/>
                  </a:moveTo>
                  <a:cubicBezTo>
                    <a:pt x="237501" y="232"/>
                    <a:pt x="158102" y="0"/>
                    <a:pt x="149134" y="0"/>
                  </a:cubicBezTo>
                  <a:cubicBezTo>
                    <a:pt x="140166" y="0"/>
                    <a:pt x="60690" y="232"/>
                    <a:pt x="38269" y="7113"/>
                  </a:cubicBezTo>
                  <a:cubicBezTo>
                    <a:pt x="22498" y="11906"/>
                    <a:pt x="10128" y="25822"/>
                    <a:pt x="6031" y="43372"/>
                  </a:cubicBezTo>
                  <a:cubicBezTo>
                    <a:pt x="0" y="68884"/>
                    <a:pt x="0" y="119524"/>
                    <a:pt x="0" y="121688"/>
                  </a:cubicBezTo>
                  <a:cubicBezTo>
                    <a:pt x="0" y="123853"/>
                    <a:pt x="77" y="174492"/>
                    <a:pt x="6031" y="200005"/>
                  </a:cubicBezTo>
                  <a:cubicBezTo>
                    <a:pt x="10128" y="217554"/>
                    <a:pt x="22498" y="231393"/>
                    <a:pt x="38269" y="236263"/>
                  </a:cubicBezTo>
                  <a:cubicBezTo>
                    <a:pt x="60767" y="243144"/>
                    <a:pt x="140166" y="243376"/>
                    <a:pt x="149134" y="243376"/>
                  </a:cubicBezTo>
                  <a:cubicBezTo>
                    <a:pt x="158102" y="243376"/>
                    <a:pt x="237578" y="243144"/>
                    <a:pt x="259998" y="236263"/>
                  </a:cubicBezTo>
                  <a:cubicBezTo>
                    <a:pt x="275770" y="231470"/>
                    <a:pt x="288140" y="217554"/>
                    <a:pt x="292237" y="200005"/>
                  </a:cubicBezTo>
                  <a:cubicBezTo>
                    <a:pt x="298267" y="174492"/>
                    <a:pt x="298267" y="123853"/>
                    <a:pt x="298267" y="121688"/>
                  </a:cubicBezTo>
                  <a:cubicBezTo>
                    <a:pt x="298267" y="119524"/>
                    <a:pt x="298190" y="68884"/>
                    <a:pt x="292237" y="43372"/>
                  </a:cubicBezTo>
                  <a:cubicBezTo>
                    <a:pt x="288140" y="25822"/>
                    <a:pt x="275770" y="11983"/>
                    <a:pt x="259998" y="7113"/>
                  </a:cubicBezTo>
                  <a:close/>
                  <a:moveTo>
                    <a:pt x="269662" y="194747"/>
                  </a:moveTo>
                  <a:lnTo>
                    <a:pt x="269662" y="194747"/>
                  </a:lnTo>
                  <a:cubicBezTo>
                    <a:pt x="267420" y="204257"/>
                    <a:pt x="261158" y="211679"/>
                    <a:pt x="253195" y="214075"/>
                  </a:cubicBezTo>
                  <a:cubicBezTo>
                    <a:pt x="238660" y="218559"/>
                    <a:pt x="182996" y="220183"/>
                    <a:pt x="149134" y="220183"/>
                  </a:cubicBezTo>
                  <a:cubicBezTo>
                    <a:pt x="115271" y="220183"/>
                    <a:pt x="59607" y="218559"/>
                    <a:pt x="45073" y="214075"/>
                  </a:cubicBezTo>
                  <a:cubicBezTo>
                    <a:pt x="37187" y="211679"/>
                    <a:pt x="30847" y="204257"/>
                    <a:pt x="28683" y="194747"/>
                  </a:cubicBezTo>
                  <a:cubicBezTo>
                    <a:pt x="23271" y="171863"/>
                    <a:pt x="23271" y="122229"/>
                    <a:pt x="23271" y="121688"/>
                  </a:cubicBezTo>
                  <a:cubicBezTo>
                    <a:pt x="23271" y="121147"/>
                    <a:pt x="23348" y="71590"/>
                    <a:pt x="28760" y="48629"/>
                  </a:cubicBezTo>
                  <a:cubicBezTo>
                    <a:pt x="31002" y="39120"/>
                    <a:pt x="37264" y="31698"/>
                    <a:pt x="45150" y="29301"/>
                  </a:cubicBezTo>
                  <a:cubicBezTo>
                    <a:pt x="59685" y="24817"/>
                    <a:pt x="115349" y="23271"/>
                    <a:pt x="149211" y="23271"/>
                  </a:cubicBezTo>
                  <a:cubicBezTo>
                    <a:pt x="183073" y="23271"/>
                    <a:pt x="238737" y="24894"/>
                    <a:pt x="253272" y="29301"/>
                  </a:cubicBezTo>
                  <a:cubicBezTo>
                    <a:pt x="261158" y="31698"/>
                    <a:pt x="267498" y="39120"/>
                    <a:pt x="269662" y="48629"/>
                  </a:cubicBezTo>
                  <a:cubicBezTo>
                    <a:pt x="275074" y="71513"/>
                    <a:pt x="275074" y="121147"/>
                    <a:pt x="275074" y="121688"/>
                  </a:cubicBezTo>
                  <a:cubicBezTo>
                    <a:pt x="275074" y="122229"/>
                    <a:pt x="274997" y="171786"/>
                    <a:pt x="269662" y="19474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9" name="Frihandsfigur: Form 138">
              <a:extLst>
                <a:ext uri="{FF2B5EF4-FFF2-40B4-BE49-F238E27FC236}">
                  <a16:creationId xmlns:a16="http://schemas.microsoft.com/office/drawing/2014/main" id="{00E89801-3DCD-4DD8-8F9F-EC4F7733F0A4}"/>
                </a:ext>
              </a:extLst>
            </p:cNvPr>
            <p:cNvSpPr/>
            <p:nvPr/>
          </p:nvSpPr>
          <p:spPr>
            <a:xfrm>
              <a:off x="6628520" y="3536926"/>
              <a:ext cx="573340" cy="573340"/>
            </a:xfrm>
            <a:custGeom>
              <a:avLst/>
              <a:gdLst>
                <a:gd name="connsiteX0" fmla="*/ 286671 w 573340"/>
                <a:gd name="connsiteY0" fmla="*/ 0 h 573340"/>
                <a:gd name="connsiteX1" fmla="*/ 0 w 573340"/>
                <a:gd name="connsiteY1" fmla="*/ 286671 h 573340"/>
                <a:gd name="connsiteX2" fmla="*/ 286671 w 573340"/>
                <a:gd name="connsiteY2" fmla="*/ 573341 h 573340"/>
                <a:gd name="connsiteX3" fmla="*/ 573341 w 573340"/>
                <a:gd name="connsiteY3" fmla="*/ 286671 h 573340"/>
                <a:gd name="connsiteX4" fmla="*/ 286671 w 573340"/>
                <a:gd name="connsiteY4" fmla="*/ 0 h 573340"/>
                <a:gd name="connsiteX5" fmla="*/ 286671 w 573340"/>
                <a:gd name="connsiteY5" fmla="*/ 550225 h 573340"/>
                <a:gd name="connsiteX6" fmla="*/ 23193 w 573340"/>
                <a:gd name="connsiteY6" fmla="*/ 286748 h 573340"/>
                <a:gd name="connsiteX7" fmla="*/ 286671 w 573340"/>
                <a:gd name="connsiteY7" fmla="*/ 23271 h 573340"/>
                <a:gd name="connsiteX8" fmla="*/ 550147 w 573340"/>
                <a:gd name="connsiteY8" fmla="*/ 286748 h 573340"/>
                <a:gd name="connsiteX9" fmla="*/ 286671 w 573340"/>
                <a:gd name="connsiteY9" fmla="*/ 550225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1" y="0"/>
                  </a:moveTo>
                  <a:cubicBezTo>
                    <a:pt x="128569" y="0"/>
                    <a:pt x="0" y="128646"/>
                    <a:pt x="0" y="286671"/>
                  </a:cubicBezTo>
                  <a:cubicBezTo>
                    <a:pt x="0" y="444772"/>
                    <a:pt x="128646" y="573341"/>
                    <a:pt x="286671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569"/>
                    <a:pt x="444772" y="0"/>
                    <a:pt x="286671" y="0"/>
                  </a:cubicBezTo>
                  <a:close/>
                  <a:moveTo>
                    <a:pt x="286671" y="550225"/>
                  </a:moveTo>
                  <a:cubicBezTo>
                    <a:pt x="141402" y="550225"/>
                    <a:pt x="23193" y="432016"/>
                    <a:pt x="23193" y="286748"/>
                  </a:cubicBezTo>
                  <a:cubicBezTo>
                    <a:pt x="23193" y="141480"/>
                    <a:pt x="141402" y="23271"/>
                    <a:pt x="286671" y="23271"/>
                  </a:cubicBezTo>
                  <a:cubicBezTo>
                    <a:pt x="431938" y="23271"/>
                    <a:pt x="550147" y="141480"/>
                    <a:pt x="550147" y="286748"/>
                  </a:cubicBezTo>
                  <a:cubicBezTo>
                    <a:pt x="550147" y="432016"/>
                    <a:pt x="431938" y="550225"/>
                    <a:pt x="286671" y="55022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0" name="Frihandsfigur: Form 139">
              <a:extLst>
                <a:ext uri="{FF2B5EF4-FFF2-40B4-BE49-F238E27FC236}">
                  <a16:creationId xmlns:a16="http://schemas.microsoft.com/office/drawing/2014/main" id="{28438474-0960-414B-827C-9186ED586536}"/>
                </a:ext>
              </a:extLst>
            </p:cNvPr>
            <p:cNvSpPr/>
            <p:nvPr/>
          </p:nvSpPr>
          <p:spPr>
            <a:xfrm>
              <a:off x="6887668" y="3768628"/>
              <a:ext cx="82568" cy="110014"/>
            </a:xfrm>
            <a:custGeom>
              <a:avLst/>
              <a:gdLst>
                <a:gd name="connsiteX0" fmla="*/ 0 w 82568"/>
                <a:gd name="connsiteY0" fmla="*/ 110014 h 110014"/>
                <a:gd name="connsiteX1" fmla="*/ 82568 w 82568"/>
                <a:gd name="connsiteY1" fmla="*/ 54968 h 110014"/>
                <a:gd name="connsiteX2" fmla="*/ 0 w 82568"/>
                <a:gd name="connsiteY2" fmla="*/ 0 h 110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568" h="110014">
                  <a:moveTo>
                    <a:pt x="0" y="110014"/>
                  </a:moveTo>
                  <a:lnTo>
                    <a:pt x="82568" y="5496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4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791216" y="698169"/>
            <a:ext cx="493178" cy="493178"/>
            <a:chOff x="11546063" y="259156"/>
            <a:chExt cx="572258" cy="572258"/>
          </a:xfrm>
          <a:solidFill>
            <a:schemeClr val="bg1"/>
          </a:solidFill>
        </p:grpSpPr>
        <p:sp>
          <p:nvSpPr>
            <p:cNvPr id="142" name="Frihandsfigur: Form 141">
              <a:extLst>
                <a:ext uri="{FF2B5EF4-FFF2-40B4-BE49-F238E27FC236}">
                  <a16:creationId xmlns:a16="http://schemas.microsoft.com/office/drawing/2014/main" id="{BE0D25E9-437D-4B38-A38D-4239889D9420}"/>
                </a:ext>
              </a:extLst>
            </p:cNvPr>
            <p:cNvSpPr/>
            <p:nvPr/>
          </p:nvSpPr>
          <p:spPr>
            <a:xfrm>
              <a:off x="11546063" y="259156"/>
              <a:ext cx="572258" cy="572258"/>
            </a:xfrm>
            <a:custGeom>
              <a:avLst/>
              <a:gdLst>
                <a:gd name="connsiteX0" fmla="*/ 286129 w 572258"/>
                <a:gd name="connsiteY0" fmla="*/ 572259 h 572258"/>
                <a:gd name="connsiteX1" fmla="*/ 572259 w 572258"/>
                <a:gd name="connsiteY1" fmla="*/ 286129 h 572258"/>
                <a:gd name="connsiteX2" fmla="*/ 286129 w 572258"/>
                <a:gd name="connsiteY2" fmla="*/ 0 h 572258"/>
                <a:gd name="connsiteX3" fmla="*/ 0 w 572258"/>
                <a:gd name="connsiteY3" fmla="*/ 286129 h 572258"/>
                <a:gd name="connsiteX4" fmla="*/ 286129 w 572258"/>
                <a:gd name="connsiteY4" fmla="*/ 572259 h 572258"/>
                <a:gd name="connsiteX5" fmla="*/ 286129 w 572258"/>
                <a:gd name="connsiteY5" fmla="*/ 22111 h 572258"/>
                <a:gd name="connsiteX6" fmla="*/ 550148 w 572258"/>
                <a:gd name="connsiteY6" fmla="*/ 286129 h 572258"/>
                <a:gd name="connsiteX7" fmla="*/ 286129 w 572258"/>
                <a:gd name="connsiteY7" fmla="*/ 550148 h 572258"/>
                <a:gd name="connsiteX8" fmla="*/ 22112 w 572258"/>
                <a:gd name="connsiteY8" fmla="*/ 286129 h 572258"/>
                <a:gd name="connsiteX9" fmla="*/ 286129 w 572258"/>
                <a:gd name="connsiteY9" fmla="*/ 22111 h 572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2258" h="572258">
                  <a:moveTo>
                    <a:pt x="286129" y="572259"/>
                  </a:moveTo>
                  <a:cubicBezTo>
                    <a:pt x="443922" y="572259"/>
                    <a:pt x="572259" y="443922"/>
                    <a:pt x="572259" y="286129"/>
                  </a:cubicBezTo>
                  <a:cubicBezTo>
                    <a:pt x="572259" y="128337"/>
                    <a:pt x="443922" y="0"/>
                    <a:pt x="286129" y="0"/>
                  </a:cubicBezTo>
                  <a:cubicBezTo>
                    <a:pt x="128338" y="0"/>
                    <a:pt x="0" y="128337"/>
                    <a:pt x="0" y="286129"/>
                  </a:cubicBezTo>
                  <a:cubicBezTo>
                    <a:pt x="0" y="443922"/>
                    <a:pt x="128338" y="572259"/>
                    <a:pt x="286129" y="572259"/>
                  </a:cubicBezTo>
                  <a:close/>
                  <a:moveTo>
                    <a:pt x="286129" y="22111"/>
                  </a:moveTo>
                  <a:cubicBezTo>
                    <a:pt x="431707" y="22111"/>
                    <a:pt x="550148" y="140552"/>
                    <a:pt x="550148" y="286129"/>
                  </a:cubicBezTo>
                  <a:cubicBezTo>
                    <a:pt x="550148" y="431707"/>
                    <a:pt x="431707" y="550148"/>
                    <a:pt x="286129" y="550148"/>
                  </a:cubicBezTo>
                  <a:cubicBezTo>
                    <a:pt x="140552" y="550148"/>
                    <a:pt x="22112" y="431707"/>
                    <a:pt x="22112" y="286129"/>
                  </a:cubicBezTo>
                  <a:cubicBezTo>
                    <a:pt x="22112" y="140552"/>
                    <a:pt x="140552" y="22111"/>
                    <a:pt x="286129" y="2211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3" name="Frihandsfigur: Form 142">
              <a:extLst>
                <a:ext uri="{FF2B5EF4-FFF2-40B4-BE49-F238E27FC236}">
                  <a16:creationId xmlns:a16="http://schemas.microsoft.com/office/drawing/2014/main" id="{7067A88D-6B98-4D18-9FD2-F47634978454}"/>
                </a:ext>
              </a:extLst>
            </p:cNvPr>
            <p:cNvSpPr/>
            <p:nvPr/>
          </p:nvSpPr>
          <p:spPr>
            <a:xfrm>
              <a:off x="11691486" y="443544"/>
              <a:ext cx="286206" cy="22111"/>
            </a:xfrm>
            <a:custGeom>
              <a:avLst/>
              <a:gdLst>
                <a:gd name="connsiteX0" fmla="*/ 11055 w 286206"/>
                <a:gd name="connsiteY0" fmla="*/ 22111 h 22111"/>
                <a:gd name="connsiteX1" fmla="*/ 275151 w 286206"/>
                <a:gd name="connsiteY1" fmla="*/ 22111 h 22111"/>
                <a:gd name="connsiteX2" fmla="*/ 286207 w 286206"/>
                <a:gd name="connsiteY2" fmla="*/ 11056 h 22111"/>
                <a:gd name="connsiteX3" fmla="*/ 275151 w 286206"/>
                <a:gd name="connsiteY3" fmla="*/ 0 h 22111"/>
                <a:gd name="connsiteX4" fmla="*/ 11055 w 286206"/>
                <a:gd name="connsiteY4" fmla="*/ 0 h 22111"/>
                <a:gd name="connsiteX5" fmla="*/ 0 w 286206"/>
                <a:gd name="connsiteY5" fmla="*/ 11056 h 22111"/>
                <a:gd name="connsiteX6" fmla="*/ 11055 w 286206"/>
                <a:gd name="connsiteY6" fmla="*/ 22111 h 2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206" h="22111">
                  <a:moveTo>
                    <a:pt x="11055" y="22111"/>
                  </a:moveTo>
                  <a:lnTo>
                    <a:pt x="275151" y="22111"/>
                  </a:lnTo>
                  <a:cubicBezTo>
                    <a:pt x="281259" y="22111"/>
                    <a:pt x="286207" y="17163"/>
                    <a:pt x="286207" y="11056"/>
                  </a:cubicBezTo>
                  <a:cubicBezTo>
                    <a:pt x="286207" y="4948"/>
                    <a:pt x="281259" y="0"/>
                    <a:pt x="275151" y="0"/>
                  </a:cubicBezTo>
                  <a:lnTo>
                    <a:pt x="11055" y="0"/>
                  </a:lnTo>
                  <a:cubicBezTo>
                    <a:pt x="4948" y="0"/>
                    <a:pt x="0" y="4948"/>
                    <a:pt x="0" y="11056"/>
                  </a:cubicBezTo>
                  <a:cubicBezTo>
                    <a:pt x="0" y="17163"/>
                    <a:pt x="4948" y="22111"/>
                    <a:pt x="11055" y="2211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4" name="Frihandsfigur: Form 143">
              <a:extLst>
                <a:ext uri="{FF2B5EF4-FFF2-40B4-BE49-F238E27FC236}">
                  <a16:creationId xmlns:a16="http://schemas.microsoft.com/office/drawing/2014/main" id="{AEBBB124-59F4-4874-A22B-1E11EFF113F5}"/>
                </a:ext>
              </a:extLst>
            </p:cNvPr>
            <p:cNvSpPr/>
            <p:nvPr/>
          </p:nvSpPr>
          <p:spPr>
            <a:xfrm>
              <a:off x="11691486" y="537864"/>
              <a:ext cx="286206" cy="22111"/>
            </a:xfrm>
            <a:custGeom>
              <a:avLst/>
              <a:gdLst>
                <a:gd name="connsiteX0" fmla="*/ 11055 w 286206"/>
                <a:gd name="connsiteY0" fmla="*/ 22111 h 22111"/>
                <a:gd name="connsiteX1" fmla="*/ 275151 w 286206"/>
                <a:gd name="connsiteY1" fmla="*/ 22111 h 22111"/>
                <a:gd name="connsiteX2" fmla="*/ 286207 w 286206"/>
                <a:gd name="connsiteY2" fmla="*/ 11056 h 22111"/>
                <a:gd name="connsiteX3" fmla="*/ 275151 w 286206"/>
                <a:gd name="connsiteY3" fmla="*/ 0 h 22111"/>
                <a:gd name="connsiteX4" fmla="*/ 11055 w 286206"/>
                <a:gd name="connsiteY4" fmla="*/ 0 h 22111"/>
                <a:gd name="connsiteX5" fmla="*/ 0 w 286206"/>
                <a:gd name="connsiteY5" fmla="*/ 11056 h 22111"/>
                <a:gd name="connsiteX6" fmla="*/ 11055 w 286206"/>
                <a:gd name="connsiteY6" fmla="*/ 22111 h 2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206" h="22111">
                  <a:moveTo>
                    <a:pt x="11055" y="22111"/>
                  </a:moveTo>
                  <a:lnTo>
                    <a:pt x="275151" y="22111"/>
                  </a:lnTo>
                  <a:cubicBezTo>
                    <a:pt x="281259" y="22111"/>
                    <a:pt x="286207" y="17163"/>
                    <a:pt x="286207" y="11056"/>
                  </a:cubicBezTo>
                  <a:cubicBezTo>
                    <a:pt x="286207" y="4948"/>
                    <a:pt x="281259" y="0"/>
                    <a:pt x="275151" y="0"/>
                  </a:cubicBezTo>
                  <a:lnTo>
                    <a:pt x="11055" y="0"/>
                  </a:lnTo>
                  <a:cubicBezTo>
                    <a:pt x="4948" y="0"/>
                    <a:pt x="0" y="4948"/>
                    <a:pt x="0" y="11056"/>
                  </a:cubicBezTo>
                  <a:cubicBezTo>
                    <a:pt x="0" y="17163"/>
                    <a:pt x="4948" y="22111"/>
                    <a:pt x="11055" y="2211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5" name="Frihandsfigur: Form 144">
              <a:extLst>
                <a:ext uri="{FF2B5EF4-FFF2-40B4-BE49-F238E27FC236}">
                  <a16:creationId xmlns:a16="http://schemas.microsoft.com/office/drawing/2014/main" id="{B37BAD30-DB3D-4FD9-9012-AB327A5E46E3}"/>
                </a:ext>
              </a:extLst>
            </p:cNvPr>
            <p:cNvSpPr/>
            <p:nvPr/>
          </p:nvSpPr>
          <p:spPr>
            <a:xfrm>
              <a:off x="11691486" y="632261"/>
              <a:ext cx="286206" cy="22111"/>
            </a:xfrm>
            <a:custGeom>
              <a:avLst/>
              <a:gdLst>
                <a:gd name="connsiteX0" fmla="*/ 11055 w 286206"/>
                <a:gd name="connsiteY0" fmla="*/ 22111 h 22111"/>
                <a:gd name="connsiteX1" fmla="*/ 275151 w 286206"/>
                <a:gd name="connsiteY1" fmla="*/ 22111 h 22111"/>
                <a:gd name="connsiteX2" fmla="*/ 286207 w 286206"/>
                <a:gd name="connsiteY2" fmla="*/ 11056 h 22111"/>
                <a:gd name="connsiteX3" fmla="*/ 275151 w 286206"/>
                <a:gd name="connsiteY3" fmla="*/ 0 h 22111"/>
                <a:gd name="connsiteX4" fmla="*/ 11055 w 286206"/>
                <a:gd name="connsiteY4" fmla="*/ 0 h 22111"/>
                <a:gd name="connsiteX5" fmla="*/ 0 w 286206"/>
                <a:gd name="connsiteY5" fmla="*/ 11056 h 22111"/>
                <a:gd name="connsiteX6" fmla="*/ 11055 w 286206"/>
                <a:gd name="connsiteY6" fmla="*/ 22111 h 2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206" h="22111">
                  <a:moveTo>
                    <a:pt x="11055" y="22111"/>
                  </a:moveTo>
                  <a:lnTo>
                    <a:pt x="275151" y="22111"/>
                  </a:lnTo>
                  <a:cubicBezTo>
                    <a:pt x="281259" y="22111"/>
                    <a:pt x="286207" y="17163"/>
                    <a:pt x="286207" y="11056"/>
                  </a:cubicBezTo>
                  <a:cubicBezTo>
                    <a:pt x="286207" y="4948"/>
                    <a:pt x="281259" y="0"/>
                    <a:pt x="275151" y="0"/>
                  </a:cubicBezTo>
                  <a:lnTo>
                    <a:pt x="11055" y="0"/>
                  </a:lnTo>
                  <a:cubicBezTo>
                    <a:pt x="4948" y="0"/>
                    <a:pt x="0" y="4948"/>
                    <a:pt x="0" y="11056"/>
                  </a:cubicBezTo>
                  <a:cubicBezTo>
                    <a:pt x="0" y="17163"/>
                    <a:pt x="4948" y="22111"/>
                    <a:pt x="11055" y="2211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4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31368" y="1415817"/>
            <a:ext cx="464239" cy="470325"/>
            <a:chOff x="1729699" y="1091877"/>
            <a:chExt cx="538679" cy="545740"/>
          </a:xfrm>
          <a:solidFill>
            <a:schemeClr val="bg1"/>
          </a:solidFill>
        </p:grpSpPr>
        <p:sp>
          <p:nvSpPr>
            <p:cNvPr id="147" name="Frihandsfigur: Form 146">
              <a:extLst>
                <a:ext uri="{FF2B5EF4-FFF2-40B4-BE49-F238E27FC236}">
                  <a16:creationId xmlns:a16="http://schemas.microsoft.com/office/drawing/2014/main" id="{42A387BF-6AD0-4B58-85D5-7632431C6B8F}"/>
                </a:ext>
              </a:extLst>
            </p:cNvPr>
            <p:cNvSpPr/>
            <p:nvPr/>
          </p:nvSpPr>
          <p:spPr>
            <a:xfrm>
              <a:off x="1906323" y="1310108"/>
              <a:ext cx="185354" cy="131525"/>
            </a:xfrm>
            <a:custGeom>
              <a:avLst/>
              <a:gdLst>
                <a:gd name="connsiteX0" fmla="*/ 57230 w 185354"/>
                <a:gd name="connsiteY0" fmla="*/ 128124 h 131525"/>
                <a:gd name="connsiteX1" fmla="*/ 65425 w 185354"/>
                <a:gd name="connsiteY1" fmla="*/ 131526 h 131525"/>
                <a:gd name="connsiteX2" fmla="*/ 73620 w 185354"/>
                <a:gd name="connsiteY2" fmla="*/ 128124 h 131525"/>
                <a:gd name="connsiteX3" fmla="*/ 181933 w 185354"/>
                <a:gd name="connsiteY3" fmla="*/ 19811 h 131525"/>
                <a:gd name="connsiteX4" fmla="*/ 181933 w 185354"/>
                <a:gd name="connsiteY4" fmla="*/ 3421 h 131525"/>
                <a:gd name="connsiteX5" fmla="*/ 165543 w 185354"/>
                <a:gd name="connsiteY5" fmla="*/ 3421 h 131525"/>
                <a:gd name="connsiteX6" fmla="*/ 65425 w 185354"/>
                <a:gd name="connsiteY6" fmla="*/ 103462 h 131525"/>
                <a:gd name="connsiteX7" fmla="*/ 19811 w 185354"/>
                <a:gd name="connsiteY7" fmla="*/ 57848 h 131525"/>
                <a:gd name="connsiteX8" fmla="*/ 3421 w 185354"/>
                <a:gd name="connsiteY8" fmla="*/ 57848 h 131525"/>
                <a:gd name="connsiteX9" fmla="*/ 3421 w 185354"/>
                <a:gd name="connsiteY9" fmla="*/ 74238 h 131525"/>
                <a:gd name="connsiteX10" fmla="*/ 57230 w 185354"/>
                <a:gd name="connsiteY10" fmla="*/ 128124 h 13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5354" h="131525">
                  <a:moveTo>
                    <a:pt x="57230" y="128124"/>
                  </a:moveTo>
                  <a:cubicBezTo>
                    <a:pt x="59394" y="130289"/>
                    <a:pt x="62332" y="131526"/>
                    <a:pt x="65425" y="131526"/>
                  </a:cubicBezTo>
                  <a:cubicBezTo>
                    <a:pt x="68517" y="131526"/>
                    <a:pt x="71455" y="130289"/>
                    <a:pt x="73620" y="128124"/>
                  </a:cubicBezTo>
                  <a:lnTo>
                    <a:pt x="181933" y="19811"/>
                  </a:lnTo>
                  <a:cubicBezTo>
                    <a:pt x="186494" y="15250"/>
                    <a:pt x="186494" y="7905"/>
                    <a:pt x="181933" y="3421"/>
                  </a:cubicBezTo>
                  <a:cubicBezTo>
                    <a:pt x="177372" y="-1140"/>
                    <a:pt x="170027" y="-1140"/>
                    <a:pt x="165543" y="3421"/>
                  </a:cubicBezTo>
                  <a:lnTo>
                    <a:pt x="65425" y="103462"/>
                  </a:lnTo>
                  <a:lnTo>
                    <a:pt x="19811" y="57848"/>
                  </a:lnTo>
                  <a:cubicBezTo>
                    <a:pt x="15250" y="53287"/>
                    <a:pt x="7905" y="53287"/>
                    <a:pt x="3421" y="57848"/>
                  </a:cubicBezTo>
                  <a:cubicBezTo>
                    <a:pt x="-1140" y="62410"/>
                    <a:pt x="-1140" y="69754"/>
                    <a:pt x="3421" y="74238"/>
                  </a:cubicBezTo>
                  <a:lnTo>
                    <a:pt x="57230" y="128124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8" name="Frihandsfigur: Form 147">
              <a:extLst>
                <a:ext uri="{FF2B5EF4-FFF2-40B4-BE49-F238E27FC236}">
                  <a16:creationId xmlns:a16="http://schemas.microsoft.com/office/drawing/2014/main" id="{1000BF13-D2BA-44AB-9CDB-A99C2F86995F}"/>
                </a:ext>
              </a:extLst>
            </p:cNvPr>
            <p:cNvSpPr/>
            <p:nvPr/>
          </p:nvSpPr>
          <p:spPr>
            <a:xfrm>
              <a:off x="1838126" y="1203873"/>
              <a:ext cx="321671" cy="321720"/>
            </a:xfrm>
            <a:custGeom>
              <a:avLst/>
              <a:gdLst>
                <a:gd name="connsiteX0" fmla="*/ 112516 w 321671"/>
                <a:gd name="connsiteY0" fmla="*/ 314221 h 321720"/>
                <a:gd name="connsiteX1" fmla="*/ 161068 w 321671"/>
                <a:gd name="connsiteY1" fmla="*/ 321721 h 321720"/>
                <a:gd name="connsiteX2" fmla="*/ 235055 w 321671"/>
                <a:gd name="connsiteY2" fmla="*/ 303475 h 321720"/>
                <a:gd name="connsiteX3" fmla="*/ 314144 w 321671"/>
                <a:gd name="connsiteY3" fmla="*/ 209233 h 321720"/>
                <a:gd name="connsiteX4" fmla="*/ 303475 w 321671"/>
                <a:gd name="connsiteY4" fmla="*/ 86617 h 321720"/>
                <a:gd name="connsiteX5" fmla="*/ 209233 w 321671"/>
                <a:gd name="connsiteY5" fmla="*/ 7527 h 321720"/>
                <a:gd name="connsiteX6" fmla="*/ 86617 w 321671"/>
                <a:gd name="connsiteY6" fmla="*/ 18196 h 321720"/>
                <a:gd name="connsiteX7" fmla="*/ 7527 w 321671"/>
                <a:gd name="connsiteY7" fmla="*/ 112439 h 321720"/>
                <a:gd name="connsiteX8" fmla="*/ 18196 w 321671"/>
                <a:gd name="connsiteY8" fmla="*/ 235055 h 321720"/>
                <a:gd name="connsiteX9" fmla="*/ 112516 w 321671"/>
                <a:gd name="connsiteY9" fmla="*/ 314221 h 321720"/>
                <a:gd name="connsiteX10" fmla="*/ 29638 w 321671"/>
                <a:gd name="connsiteY10" fmla="*/ 119551 h 321720"/>
                <a:gd name="connsiteX11" fmla="*/ 97363 w 321671"/>
                <a:gd name="connsiteY11" fmla="*/ 38916 h 321720"/>
                <a:gd name="connsiteX12" fmla="*/ 160681 w 321671"/>
                <a:gd name="connsiteY12" fmla="*/ 23299 h 321720"/>
                <a:gd name="connsiteX13" fmla="*/ 202275 w 321671"/>
                <a:gd name="connsiteY13" fmla="*/ 29716 h 321720"/>
                <a:gd name="connsiteX14" fmla="*/ 282910 w 321671"/>
                <a:gd name="connsiteY14" fmla="*/ 97440 h 321720"/>
                <a:gd name="connsiteX15" fmla="*/ 292033 w 321671"/>
                <a:gd name="connsiteY15" fmla="*/ 202352 h 321720"/>
                <a:gd name="connsiteX16" fmla="*/ 224308 w 321671"/>
                <a:gd name="connsiteY16" fmla="*/ 282988 h 321720"/>
                <a:gd name="connsiteX17" fmla="*/ 119397 w 321671"/>
                <a:gd name="connsiteY17" fmla="*/ 292110 h 321720"/>
                <a:gd name="connsiteX18" fmla="*/ 38761 w 321671"/>
                <a:gd name="connsiteY18" fmla="*/ 224386 h 321720"/>
                <a:gd name="connsiteX19" fmla="*/ 29638 w 321671"/>
                <a:gd name="connsiteY19" fmla="*/ 119551 h 32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21671" h="321720">
                  <a:moveTo>
                    <a:pt x="112516" y="314221"/>
                  </a:moveTo>
                  <a:cubicBezTo>
                    <a:pt x="128442" y="319247"/>
                    <a:pt x="144832" y="321721"/>
                    <a:pt x="161068" y="321721"/>
                  </a:cubicBezTo>
                  <a:cubicBezTo>
                    <a:pt x="186580" y="321721"/>
                    <a:pt x="211861" y="315613"/>
                    <a:pt x="235055" y="303475"/>
                  </a:cubicBezTo>
                  <a:cubicBezTo>
                    <a:pt x="273169" y="283683"/>
                    <a:pt x="301233" y="250208"/>
                    <a:pt x="314144" y="209233"/>
                  </a:cubicBezTo>
                  <a:cubicBezTo>
                    <a:pt x="327055" y="168258"/>
                    <a:pt x="323267" y="124731"/>
                    <a:pt x="303475" y="86617"/>
                  </a:cubicBezTo>
                  <a:cubicBezTo>
                    <a:pt x="283684" y="48502"/>
                    <a:pt x="250208" y="20438"/>
                    <a:pt x="209233" y="7527"/>
                  </a:cubicBezTo>
                  <a:cubicBezTo>
                    <a:pt x="168258" y="-5384"/>
                    <a:pt x="124731" y="-1595"/>
                    <a:pt x="86617" y="18196"/>
                  </a:cubicBezTo>
                  <a:cubicBezTo>
                    <a:pt x="48502" y="37988"/>
                    <a:pt x="20438" y="71464"/>
                    <a:pt x="7527" y="112439"/>
                  </a:cubicBezTo>
                  <a:cubicBezTo>
                    <a:pt x="-5384" y="153414"/>
                    <a:pt x="-1595" y="196940"/>
                    <a:pt x="18196" y="235055"/>
                  </a:cubicBezTo>
                  <a:cubicBezTo>
                    <a:pt x="38065" y="273246"/>
                    <a:pt x="71541" y="301310"/>
                    <a:pt x="112516" y="314221"/>
                  </a:cubicBezTo>
                  <a:close/>
                  <a:moveTo>
                    <a:pt x="29638" y="119551"/>
                  </a:moveTo>
                  <a:cubicBezTo>
                    <a:pt x="40694" y="84529"/>
                    <a:pt x="64738" y="55847"/>
                    <a:pt x="97363" y="38916"/>
                  </a:cubicBezTo>
                  <a:cubicBezTo>
                    <a:pt x="117232" y="28556"/>
                    <a:pt x="138879" y="23299"/>
                    <a:pt x="160681" y="23299"/>
                  </a:cubicBezTo>
                  <a:cubicBezTo>
                    <a:pt x="174597" y="23299"/>
                    <a:pt x="188590" y="25464"/>
                    <a:pt x="202275" y="29716"/>
                  </a:cubicBezTo>
                  <a:cubicBezTo>
                    <a:pt x="237297" y="40771"/>
                    <a:pt x="265979" y="64815"/>
                    <a:pt x="282910" y="97440"/>
                  </a:cubicBezTo>
                  <a:cubicBezTo>
                    <a:pt x="299842" y="130066"/>
                    <a:pt x="303089" y="167330"/>
                    <a:pt x="292033" y="202352"/>
                  </a:cubicBezTo>
                  <a:cubicBezTo>
                    <a:pt x="280978" y="237374"/>
                    <a:pt x="256934" y="266056"/>
                    <a:pt x="224308" y="282988"/>
                  </a:cubicBezTo>
                  <a:cubicBezTo>
                    <a:pt x="191683" y="299919"/>
                    <a:pt x="154419" y="303243"/>
                    <a:pt x="119397" y="292110"/>
                  </a:cubicBezTo>
                  <a:cubicBezTo>
                    <a:pt x="84375" y="281055"/>
                    <a:pt x="55692" y="257011"/>
                    <a:pt x="38761" y="224386"/>
                  </a:cubicBezTo>
                  <a:cubicBezTo>
                    <a:pt x="21830" y="191838"/>
                    <a:pt x="18583" y="154573"/>
                    <a:pt x="29638" y="11955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9" name="Frihandsfigur: Form 148">
              <a:extLst>
                <a:ext uri="{FF2B5EF4-FFF2-40B4-BE49-F238E27FC236}">
                  <a16:creationId xmlns:a16="http://schemas.microsoft.com/office/drawing/2014/main" id="{C5C5FCF9-E592-416A-AC17-0E590B07CD27}"/>
                </a:ext>
              </a:extLst>
            </p:cNvPr>
            <p:cNvSpPr/>
            <p:nvPr/>
          </p:nvSpPr>
          <p:spPr>
            <a:xfrm>
              <a:off x="1729699" y="1091877"/>
              <a:ext cx="538679" cy="545740"/>
            </a:xfrm>
            <a:custGeom>
              <a:avLst/>
              <a:gdLst>
                <a:gd name="connsiteX0" fmla="*/ 5785 w 538679"/>
                <a:gd name="connsiteY0" fmla="*/ 339010 h 545740"/>
                <a:gd name="connsiteX1" fmla="*/ 5167 w 538679"/>
                <a:gd name="connsiteY1" fmla="*/ 339397 h 545740"/>
                <a:gd name="connsiteX2" fmla="*/ 1533 w 538679"/>
                <a:gd name="connsiteY2" fmla="*/ 354859 h 545740"/>
                <a:gd name="connsiteX3" fmla="*/ 64387 w 538679"/>
                <a:gd name="connsiteY3" fmla="*/ 463713 h 545740"/>
                <a:gd name="connsiteX4" fmla="*/ 80236 w 538679"/>
                <a:gd name="connsiteY4" fmla="*/ 467966 h 545740"/>
                <a:gd name="connsiteX5" fmla="*/ 152522 w 538679"/>
                <a:gd name="connsiteY5" fmla="*/ 467966 h 545740"/>
                <a:gd name="connsiteX6" fmla="*/ 158707 w 538679"/>
                <a:gd name="connsiteY6" fmla="*/ 471522 h 545740"/>
                <a:gd name="connsiteX7" fmla="*/ 194812 w 538679"/>
                <a:gd name="connsiteY7" fmla="*/ 534144 h 545740"/>
                <a:gd name="connsiteX8" fmla="*/ 198213 w 538679"/>
                <a:gd name="connsiteY8" fmla="*/ 542339 h 545740"/>
                <a:gd name="connsiteX9" fmla="*/ 206408 w 538679"/>
                <a:gd name="connsiteY9" fmla="*/ 545741 h 545740"/>
                <a:gd name="connsiteX10" fmla="*/ 332117 w 538679"/>
                <a:gd name="connsiteY10" fmla="*/ 545741 h 545740"/>
                <a:gd name="connsiteX11" fmla="*/ 332117 w 538679"/>
                <a:gd name="connsiteY11" fmla="*/ 545741 h 545740"/>
                <a:gd name="connsiteX12" fmla="*/ 343713 w 538679"/>
                <a:gd name="connsiteY12" fmla="*/ 534144 h 545740"/>
                <a:gd name="connsiteX13" fmla="*/ 379895 w 538679"/>
                <a:gd name="connsiteY13" fmla="*/ 471522 h 545740"/>
                <a:gd name="connsiteX14" fmla="*/ 386080 w 538679"/>
                <a:gd name="connsiteY14" fmla="*/ 467966 h 545740"/>
                <a:gd name="connsiteX15" fmla="*/ 458289 w 538679"/>
                <a:gd name="connsiteY15" fmla="*/ 467966 h 545740"/>
                <a:gd name="connsiteX16" fmla="*/ 459835 w 538679"/>
                <a:gd name="connsiteY16" fmla="*/ 468661 h 545740"/>
                <a:gd name="connsiteX17" fmla="*/ 474215 w 538679"/>
                <a:gd name="connsiteY17" fmla="*/ 463713 h 545740"/>
                <a:gd name="connsiteX18" fmla="*/ 537069 w 538679"/>
                <a:gd name="connsiteY18" fmla="*/ 354859 h 545740"/>
                <a:gd name="connsiteX19" fmla="*/ 538229 w 538679"/>
                <a:gd name="connsiteY19" fmla="*/ 346046 h 545740"/>
                <a:gd name="connsiteX20" fmla="*/ 532817 w 538679"/>
                <a:gd name="connsiteY20" fmla="*/ 339010 h 545740"/>
                <a:gd name="connsiteX21" fmla="*/ 496713 w 538679"/>
                <a:gd name="connsiteY21" fmla="*/ 276465 h 545740"/>
                <a:gd name="connsiteX22" fmla="*/ 496713 w 538679"/>
                <a:gd name="connsiteY22" fmla="*/ 269353 h 545740"/>
                <a:gd name="connsiteX23" fmla="*/ 532894 w 538679"/>
                <a:gd name="connsiteY23" fmla="*/ 206731 h 545740"/>
                <a:gd name="connsiteX24" fmla="*/ 533513 w 538679"/>
                <a:gd name="connsiteY24" fmla="*/ 206344 h 545740"/>
                <a:gd name="connsiteX25" fmla="*/ 537146 w 538679"/>
                <a:gd name="connsiteY25" fmla="*/ 190882 h 545740"/>
                <a:gd name="connsiteX26" fmla="*/ 474292 w 538679"/>
                <a:gd name="connsiteY26" fmla="*/ 82027 h 545740"/>
                <a:gd name="connsiteX27" fmla="*/ 467257 w 538679"/>
                <a:gd name="connsiteY27" fmla="*/ 76616 h 545740"/>
                <a:gd name="connsiteX28" fmla="*/ 458443 w 538679"/>
                <a:gd name="connsiteY28" fmla="*/ 77775 h 545740"/>
                <a:gd name="connsiteX29" fmla="*/ 386157 w 538679"/>
                <a:gd name="connsiteY29" fmla="*/ 77775 h 545740"/>
                <a:gd name="connsiteX30" fmla="*/ 379972 w 538679"/>
                <a:gd name="connsiteY30" fmla="*/ 74219 h 545740"/>
                <a:gd name="connsiteX31" fmla="*/ 343868 w 538679"/>
                <a:gd name="connsiteY31" fmla="*/ 11597 h 545740"/>
                <a:gd name="connsiteX32" fmla="*/ 340466 w 538679"/>
                <a:gd name="connsiteY32" fmla="*/ 3402 h 545740"/>
                <a:gd name="connsiteX33" fmla="*/ 332271 w 538679"/>
                <a:gd name="connsiteY33" fmla="*/ 0 h 545740"/>
                <a:gd name="connsiteX34" fmla="*/ 206563 w 538679"/>
                <a:gd name="connsiteY34" fmla="*/ 0 h 545740"/>
                <a:gd name="connsiteX35" fmla="*/ 206563 w 538679"/>
                <a:gd name="connsiteY35" fmla="*/ 0 h 545740"/>
                <a:gd name="connsiteX36" fmla="*/ 194966 w 538679"/>
                <a:gd name="connsiteY36" fmla="*/ 11597 h 545740"/>
                <a:gd name="connsiteX37" fmla="*/ 158785 w 538679"/>
                <a:gd name="connsiteY37" fmla="*/ 74219 h 545740"/>
                <a:gd name="connsiteX38" fmla="*/ 152600 w 538679"/>
                <a:gd name="connsiteY38" fmla="*/ 77775 h 545740"/>
                <a:gd name="connsiteX39" fmla="*/ 80313 w 538679"/>
                <a:gd name="connsiteY39" fmla="*/ 77775 h 545740"/>
                <a:gd name="connsiteX40" fmla="*/ 71500 w 538679"/>
                <a:gd name="connsiteY40" fmla="*/ 76616 h 545740"/>
                <a:gd name="connsiteX41" fmla="*/ 64465 w 538679"/>
                <a:gd name="connsiteY41" fmla="*/ 82027 h 545740"/>
                <a:gd name="connsiteX42" fmla="*/ 1611 w 538679"/>
                <a:gd name="connsiteY42" fmla="*/ 190882 h 545740"/>
                <a:gd name="connsiteX43" fmla="*/ 451 w 538679"/>
                <a:gd name="connsiteY43" fmla="*/ 199695 h 545740"/>
                <a:gd name="connsiteX44" fmla="*/ 5863 w 538679"/>
                <a:gd name="connsiteY44" fmla="*/ 206731 h 545740"/>
                <a:gd name="connsiteX45" fmla="*/ 41967 w 538679"/>
                <a:gd name="connsiteY45" fmla="*/ 269275 h 545740"/>
                <a:gd name="connsiteX46" fmla="*/ 41967 w 538679"/>
                <a:gd name="connsiteY46" fmla="*/ 276388 h 545740"/>
                <a:gd name="connsiteX47" fmla="*/ 5785 w 538679"/>
                <a:gd name="connsiteY47" fmla="*/ 339010 h 545740"/>
                <a:gd name="connsiteX48" fmla="*/ 27046 w 538679"/>
                <a:gd name="connsiteY48" fmla="*/ 192969 h 545740"/>
                <a:gd name="connsiteX49" fmla="*/ 78999 w 538679"/>
                <a:gd name="connsiteY49" fmla="*/ 102979 h 545740"/>
                <a:gd name="connsiteX50" fmla="*/ 164042 w 538679"/>
                <a:gd name="connsiteY50" fmla="*/ 97876 h 545740"/>
                <a:gd name="connsiteX51" fmla="*/ 170227 w 538679"/>
                <a:gd name="connsiteY51" fmla="*/ 94320 h 545740"/>
                <a:gd name="connsiteX52" fmla="*/ 217309 w 538679"/>
                <a:gd name="connsiteY52" fmla="*/ 23193 h 545740"/>
                <a:gd name="connsiteX53" fmla="*/ 321293 w 538679"/>
                <a:gd name="connsiteY53" fmla="*/ 23193 h 545740"/>
                <a:gd name="connsiteX54" fmla="*/ 368298 w 538679"/>
                <a:gd name="connsiteY54" fmla="*/ 94320 h 545740"/>
                <a:gd name="connsiteX55" fmla="*/ 374483 w 538679"/>
                <a:gd name="connsiteY55" fmla="*/ 97876 h 545740"/>
                <a:gd name="connsiteX56" fmla="*/ 459526 w 538679"/>
                <a:gd name="connsiteY56" fmla="*/ 103056 h 545740"/>
                <a:gd name="connsiteX57" fmla="*/ 511479 w 538679"/>
                <a:gd name="connsiteY57" fmla="*/ 193124 h 545740"/>
                <a:gd name="connsiteX58" fmla="*/ 473364 w 538679"/>
                <a:gd name="connsiteY58" fmla="*/ 269430 h 545740"/>
                <a:gd name="connsiteX59" fmla="*/ 473364 w 538679"/>
                <a:gd name="connsiteY59" fmla="*/ 276543 h 545740"/>
                <a:gd name="connsiteX60" fmla="*/ 511402 w 538679"/>
                <a:gd name="connsiteY60" fmla="*/ 352772 h 545740"/>
                <a:gd name="connsiteX61" fmla="*/ 459448 w 538679"/>
                <a:gd name="connsiteY61" fmla="*/ 442762 h 545740"/>
                <a:gd name="connsiteX62" fmla="*/ 374406 w 538679"/>
                <a:gd name="connsiteY62" fmla="*/ 447865 h 545740"/>
                <a:gd name="connsiteX63" fmla="*/ 368221 w 538679"/>
                <a:gd name="connsiteY63" fmla="*/ 451421 h 545740"/>
                <a:gd name="connsiteX64" fmla="*/ 321138 w 538679"/>
                <a:gd name="connsiteY64" fmla="*/ 522547 h 545740"/>
                <a:gd name="connsiteX65" fmla="*/ 217155 w 538679"/>
                <a:gd name="connsiteY65" fmla="*/ 522547 h 545740"/>
                <a:gd name="connsiteX66" fmla="*/ 170149 w 538679"/>
                <a:gd name="connsiteY66" fmla="*/ 451421 h 545740"/>
                <a:gd name="connsiteX67" fmla="*/ 163964 w 538679"/>
                <a:gd name="connsiteY67" fmla="*/ 447865 h 545740"/>
                <a:gd name="connsiteX68" fmla="*/ 78922 w 538679"/>
                <a:gd name="connsiteY68" fmla="*/ 442685 h 545740"/>
                <a:gd name="connsiteX69" fmla="*/ 26969 w 538679"/>
                <a:gd name="connsiteY69" fmla="*/ 352617 h 545740"/>
                <a:gd name="connsiteX70" fmla="*/ 65083 w 538679"/>
                <a:gd name="connsiteY70" fmla="*/ 276311 h 545740"/>
                <a:gd name="connsiteX71" fmla="*/ 65083 w 538679"/>
                <a:gd name="connsiteY71" fmla="*/ 269198 h 545740"/>
                <a:gd name="connsiteX72" fmla="*/ 27046 w 538679"/>
                <a:gd name="connsiteY72" fmla="*/ 192969 h 54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538679" h="545740">
                  <a:moveTo>
                    <a:pt x="5785" y="339010"/>
                  </a:moveTo>
                  <a:cubicBezTo>
                    <a:pt x="5553" y="339165"/>
                    <a:pt x="5321" y="339320"/>
                    <a:pt x="5167" y="339397"/>
                  </a:cubicBezTo>
                  <a:cubicBezTo>
                    <a:pt x="64" y="342799"/>
                    <a:pt x="-1482" y="349525"/>
                    <a:pt x="1533" y="354859"/>
                  </a:cubicBezTo>
                  <a:lnTo>
                    <a:pt x="64387" y="463713"/>
                  </a:lnTo>
                  <a:cubicBezTo>
                    <a:pt x="67634" y="469280"/>
                    <a:pt x="74670" y="471135"/>
                    <a:pt x="80236" y="467966"/>
                  </a:cubicBezTo>
                  <a:cubicBezTo>
                    <a:pt x="102502" y="455055"/>
                    <a:pt x="130257" y="455132"/>
                    <a:pt x="152522" y="467966"/>
                  </a:cubicBezTo>
                  <a:lnTo>
                    <a:pt x="158707" y="471522"/>
                  </a:lnTo>
                  <a:cubicBezTo>
                    <a:pt x="180973" y="484433"/>
                    <a:pt x="194812" y="508400"/>
                    <a:pt x="194812" y="534144"/>
                  </a:cubicBezTo>
                  <a:cubicBezTo>
                    <a:pt x="194812" y="537237"/>
                    <a:pt x="196049" y="540174"/>
                    <a:pt x="198213" y="542339"/>
                  </a:cubicBezTo>
                  <a:cubicBezTo>
                    <a:pt x="200378" y="544504"/>
                    <a:pt x="203316" y="545741"/>
                    <a:pt x="206408" y="545741"/>
                  </a:cubicBezTo>
                  <a:lnTo>
                    <a:pt x="332117" y="545741"/>
                  </a:lnTo>
                  <a:cubicBezTo>
                    <a:pt x="332117" y="545741"/>
                    <a:pt x="332117" y="545741"/>
                    <a:pt x="332117" y="545741"/>
                  </a:cubicBezTo>
                  <a:cubicBezTo>
                    <a:pt x="338533" y="545741"/>
                    <a:pt x="343713" y="540561"/>
                    <a:pt x="343713" y="534144"/>
                  </a:cubicBezTo>
                  <a:cubicBezTo>
                    <a:pt x="343713" y="508400"/>
                    <a:pt x="357552" y="484433"/>
                    <a:pt x="379895" y="471522"/>
                  </a:cubicBezTo>
                  <a:lnTo>
                    <a:pt x="386080" y="467966"/>
                  </a:lnTo>
                  <a:cubicBezTo>
                    <a:pt x="408346" y="455132"/>
                    <a:pt x="436023" y="455132"/>
                    <a:pt x="458289" y="467966"/>
                  </a:cubicBezTo>
                  <a:cubicBezTo>
                    <a:pt x="458753" y="468275"/>
                    <a:pt x="459294" y="468507"/>
                    <a:pt x="459835" y="468661"/>
                  </a:cubicBezTo>
                  <a:cubicBezTo>
                    <a:pt x="465169" y="470826"/>
                    <a:pt x="471277" y="468661"/>
                    <a:pt x="474215" y="463713"/>
                  </a:cubicBezTo>
                  <a:lnTo>
                    <a:pt x="537069" y="354859"/>
                  </a:lnTo>
                  <a:cubicBezTo>
                    <a:pt x="538615" y="352230"/>
                    <a:pt x="539002" y="349061"/>
                    <a:pt x="538229" y="346046"/>
                  </a:cubicBezTo>
                  <a:cubicBezTo>
                    <a:pt x="537456" y="343031"/>
                    <a:pt x="535445" y="340557"/>
                    <a:pt x="532817" y="339010"/>
                  </a:cubicBezTo>
                  <a:cubicBezTo>
                    <a:pt x="510551" y="326177"/>
                    <a:pt x="496713" y="302133"/>
                    <a:pt x="496713" y="276465"/>
                  </a:cubicBezTo>
                  <a:lnTo>
                    <a:pt x="496713" y="269353"/>
                  </a:lnTo>
                  <a:cubicBezTo>
                    <a:pt x="496713" y="243608"/>
                    <a:pt x="510551" y="219564"/>
                    <a:pt x="532894" y="206731"/>
                  </a:cubicBezTo>
                  <a:cubicBezTo>
                    <a:pt x="533126" y="206576"/>
                    <a:pt x="533358" y="206421"/>
                    <a:pt x="533513" y="206344"/>
                  </a:cubicBezTo>
                  <a:cubicBezTo>
                    <a:pt x="538615" y="202942"/>
                    <a:pt x="540162" y="196216"/>
                    <a:pt x="537146" y="190882"/>
                  </a:cubicBezTo>
                  <a:lnTo>
                    <a:pt x="474292" y="82027"/>
                  </a:lnTo>
                  <a:cubicBezTo>
                    <a:pt x="472746" y="79399"/>
                    <a:pt x="470195" y="77389"/>
                    <a:pt x="467257" y="76616"/>
                  </a:cubicBezTo>
                  <a:cubicBezTo>
                    <a:pt x="464242" y="75842"/>
                    <a:pt x="461149" y="76229"/>
                    <a:pt x="458443" y="77775"/>
                  </a:cubicBezTo>
                  <a:cubicBezTo>
                    <a:pt x="436178" y="90609"/>
                    <a:pt x="408423" y="90609"/>
                    <a:pt x="386157" y="77775"/>
                  </a:cubicBezTo>
                  <a:lnTo>
                    <a:pt x="379972" y="74219"/>
                  </a:lnTo>
                  <a:cubicBezTo>
                    <a:pt x="357707" y="61308"/>
                    <a:pt x="343868" y="37341"/>
                    <a:pt x="343868" y="11597"/>
                  </a:cubicBezTo>
                  <a:cubicBezTo>
                    <a:pt x="343868" y="8504"/>
                    <a:pt x="342631" y="5566"/>
                    <a:pt x="340466" y="3402"/>
                  </a:cubicBezTo>
                  <a:cubicBezTo>
                    <a:pt x="338301" y="1237"/>
                    <a:pt x="335364" y="0"/>
                    <a:pt x="332271" y="0"/>
                  </a:cubicBezTo>
                  <a:lnTo>
                    <a:pt x="206563" y="0"/>
                  </a:lnTo>
                  <a:cubicBezTo>
                    <a:pt x="206563" y="0"/>
                    <a:pt x="206563" y="0"/>
                    <a:pt x="206563" y="0"/>
                  </a:cubicBezTo>
                  <a:cubicBezTo>
                    <a:pt x="200146" y="0"/>
                    <a:pt x="194966" y="5180"/>
                    <a:pt x="194966" y="11597"/>
                  </a:cubicBezTo>
                  <a:cubicBezTo>
                    <a:pt x="194966" y="37341"/>
                    <a:pt x="181128" y="61308"/>
                    <a:pt x="158785" y="74219"/>
                  </a:cubicBezTo>
                  <a:lnTo>
                    <a:pt x="152600" y="77775"/>
                  </a:lnTo>
                  <a:cubicBezTo>
                    <a:pt x="130334" y="90609"/>
                    <a:pt x="102579" y="90609"/>
                    <a:pt x="80313" y="77775"/>
                  </a:cubicBezTo>
                  <a:cubicBezTo>
                    <a:pt x="77608" y="76229"/>
                    <a:pt x="74515" y="75842"/>
                    <a:pt x="71500" y="76616"/>
                  </a:cubicBezTo>
                  <a:cubicBezTo>
                    <a:pt x="68562" y="77389"/>
                    <a:pt x="66011" y="79321"/>
                    <a:pt x="64465" y="82027"/>
                  </a:cubicBezTo>
                  <a:lnTo>
                    <a:pt x="1611" y="190882"/>
                  </a:lnTo>
                  <a:cubicBezTo>
                    <a:pt x="64" y="193510"/>
                    <a:pt x="-322" y="196680"/>
                    <a:pt x="451" y="199695"/>
                  </a:cubicBezTo>
                  <a:cubicBezTo>
                    <a:pt x="1224" y="202710"/>
                    <a:pt x="3234" y="205184"/>
                    <a:pt x="5863" y="206731"/>
                  </a:cubicBezTo>
                  <a:cubicBezTo>
                    <a:pt x="28128" y="219564"/>
                    <a:pt x="41967" y="243608"/>
                    <a:pt x="41967" y="269275"/>
                  </a:cubicBezTo>
                  <a:lnTo>
                    <a:pt x="41967" y="276388"/>
                  </a:lnTo>
                  <a:cubicBezTo>
                    <a:pt x="41890" y="302133"/>
                    <a:pt x="28051" y="326177"/>
                    <a:pt x="5785" y="339010"/>
                  </a:cubicBezTo>
                  <a:close/>
                  <a:moveTo>
                    <a:pt x="27046" y="192969"/>
                  </a:moveTo>
                  <a:lnTo>
                    <a:pt x="78999" y="102979"/>
                  </a:lnTo>
                  <a:cubicBezTo>
                    <a:pt x="106367" y="114575"/>
                    <a:pt x="137988" y="112875"/>
                    <a:pt x="164042" y="97876"/>
                  </a:cubicBezTo>
                  <a:lnTo>
                    <a:pt x="170227" y="94320"/>
                  </a:lnTo>
                  <a:cubicBezTo>
                    <a:pt x="196358" y="79244"/>
                    <a:pt x="213676" y="52726"/>
                    <a:pt x="217309" y="23193"/>
                  </a:cubicBezTo>
                  <a:lnTo>
                    <a:pt x="321293" y="23193"/>
                  </a:lnTo>
                  <a:cubicBezTo>
                    <a:pt x="324927" y="52649"/>
                    <a:pt x="342244" y="79244"/>
                    <a:pt x="368298" y="94320"/>
                  </a:cubicBezTo>
                  <a:lnTo>
                    <a:pt x="374483" y="97876"/>
                  </a:lnTo>
                  <a:cubicBezTo>
                    <a:pt x="400537" y="112952"/>
                    <a:pt x="432235" y="114653"/>
                    <a:pt x="459526" y="103056"/>
                  </a:cubicBezTo>
                  <a:lnTo>
                    <a:pt x="511479" y="193124"/>
                  </a:lnTo>
                  <a:cubicBezTo>
                    <a:pt x="487744" y="210983"/>
                    <a:pt x="473364" y="239356"/>
                    <a:pt x="473364" y="269430"/>
                  </a:cubicBezTo>
                  <a:lnTo>
                    <a:pt x="473364" y="276543"/>
                  </a:lnTo>
                  <a:cubicBezTo>
                    <a:pt x="473364" y="306694"/>
                    <a:pt x="487744" y="334990"/>
                    <a:pt x="511402" y="352772"/>
                  </a:cubicBezTo>
                  <a:lnTo>
                    <a:pt x="459448" y="442762"/>
                  </a:lnTo>
                  <a:cubicBezTo>
                    <a:pt x="432080" y="431165"/>
                    <a:pt x="400460" y="432866"/>
                    <a:pt x="374406" y="447865"/>
                  </a:cubicBezTo>
                  <a:lnTo>
                    <a:pt x="368221" y="451421"/>
                  </a:lnTo>
                  <a:cubicBezTo>
                    <a:pt x="342090" y="466497"/>
                    <a:pt x="324772" y="493015"/>
                    <a:pt x="321138" y="522547"/>
                  </a:cubicBezTo>
                  <a:lnTo>
                    <a:pt x="217155" y="522547"/>
                  </a:lnTo>
                  <a:cubicBezTo>
                    <a:pt x="213521" y="493092"/>
                    <a:pt x="196203" y="466497"/>
                    <a:pt x="170149" y="451421"/>
                  </a:cubicBezTo>
                  <a:lnTo>
                    <a:pt x="163964" y="447865"/>
                  </a:lnTo>
                  <a:cubicBezTo>
                    <a:pt x="137911" y="432789"/>
                    <a:pt x="106213" y="431088"/>
                    <a:pt x="78922" y="442685"/>
                  </a:cubicBezTo>
                  <a:lnTo>
                    <a:pt x="26969" y="352617"/>
                  </a:lnTo>
                  <a:cubicBezTo>
                    <a:pt x="50703" y="334758"/>
                    <a:pt x="65083" y="306385"/>
                    <a:pt x="65083" y="276311"/>
                  </a:cubicBezTo>
                  <a:lnTo>
                    <a:pt x="65083" y="269198"/>
                  </a:lnTo>
                  <a:cubicBezTo>
                    <a:pt x="65083" y="239124"/>
                    <a:pt x="50703" y="210828"/>
                    <a:pt x="27046" y="19296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5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193451" y="1478448"/>
            <a:ext cx="626100" cy="345131"/>
            <a:chOff x="7371405" y="1164550"/>
            <a:chExt cx="726494" cy="400472"/>
          </a:xfrm>
          <a:solidFill>
            <a:schemeClr val="bg1"/>
          </a:solidFill>
        </p:grpSpPr>
        <p:sp>
          <p:nvSpPr>
            <p:cNvPr id="151" name="Frihandsfigur: Form 150">
              <a:extLst>
                <a:ext uri="{FF2B5EF4-FFF2-40B4-BE49-F238E27FC236}">
                  <a16:creationId xmlns:a16="http://schemas.microsoft.com/office/drawing/2014/main" id="{8F973B59-F0A7-497B-BC6B-DA7608D5D465}"/>
                </a:ext>
              </a:extLst>
            </p:cNvPr>
            <p:cNvSpPr/>
            <p:nvPr/>
          </p:nvSpPr>
          <p:spPr>
            <a:xfrm>
              <a:off x="7371405" y="1164550"/>
              <a:ext cx="479639" cy="279867"/>
            </a:xfrm>
            <a:custGeom>
              <a:avLst/>
              <a:gdLst>
                <a:gd name="connsiteX0" fmla="*/ 139934 w 479639"/>
                <a:gd name="connsiteY0" fmla="*/ 279867 h 279867"/>
                <a:gd name="connsiteX1" fmla="*/ 210287 w 479639"/>
                <a:gd name="connsiteY1" fmla="*/ 279867 h 279867"/>
                <a:gd name="connsiteX2" fmla="*/ 221884 w 479639"/>
                <a:gd name="connsiteY2" fmla="*/ 268270 h 279867"/>
                <a:gd name="connsiteX3" fmla="*/ 210287 w 479639"/>
                <a:gd name="connsiteY3" fmla="*/ 256674 h 279867"/>
                <a:gd name="connsiteX4" fmla="*/ 139934 w 479639"/>
                <a:gd name="connsiteY4" fmla="*/ 256674 h 279867"/>
                <a:gd name="connsiteX5" fmla="*/ 23193 w 479639"/>
                <a:gd name="connsiteY5" fmla="*/ 139934 h 279867"/>
                <a:gd name="connsiteX6" fmla="*/ 139934 w 479639"/>
                <a:gd name="connsiteY6" fmla="*/ 23193 h 279867"/>
                <a:gd name="connsiteX7" fmla="*/ 339706 w 479639"/>
                <a:gd name="connsiteY7" fmla="*/ 23193 h 279867"/>
                <a:gd name="connsiteX8" fmla="*/ 456447 w 479639"/>
                <a:gd name="connsiteY8" fmla="*/ 139934 h 279867"/>
                <a:gd name="connsiteX9" fmla="*/ 339706 w 479639"/>
                <a:gd name="connsiteY9" fmla="*/ 256674 h 279867"/>
                <a:gd name="connsiteX10" fmla="*/ 307313 w 479639"/>
                <a:gd name="connsiteY10" fmla="*/ 256674 h 279867"/>
                <a:gd name="connsiteX11" fmla="*/ 295716 w 479639"/>
                <a:gd name="connsiteY11" fmla="*/ 268270 h 279867"/>
                <a:gd name="connsiteX12" fmla="*/ 307313 w 479639"/>
                <a:gd name="connsiteY12" fmla="*/ 279867 h 279867"/>
                <a:gd name="connsiteX13" fmla="*/ 339706 w 479639"/>
                <a:gd name="connsiteY13" fmla="*/ 279867 h 279867"/>
                <a:gd name="connsiteX14" fmla="*/ 479640 w 479639"/>
                <a:gd name="connsiteY14" fmla="*/ 139934 h 279867"/>
                <a:gd name="connsiteX15" fmla="*/ 339706 w 479639"/>
                <a:gd name="connsiteY15" fmla="*/ 0 h 279867"/>
                <a:gd name="connsiteX16" fmla="*/ 139934 w 479639"/>
                <a:gd name="connsiteY16" fmla="*/ 0 h 279867"/>
                <a:gd name="connsiteX17" fmla="*/ 0 w 479639"/>
                <a:gd name="connsiteY17" fmla="*/ 139934 h 279867"/>
                <a:gd name="connsiteX18" fmla="*/ 139934 w 479639"/>
                <a:gd name="connsiteY18" fmla="*/ 279867 h 2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9639" h="279867">
                  <a:moveTo>
                    <a:pt x="139934" y="279867"/>
                  </a:moveTo>
                  <a:lnTo>
                    <a:pt x="210287" y="279867"/>
                  </a:lnTo>
                  <a:cubicBezTo>
                    <a:pt x="216704" y="279867"/>
                    <a:pt x="221884" y="274687"/>
                    <a:pt x="221884" y="268270"/>
                  </a:cubicBezTo>
                  <a:cubicBezTo>
                    <a:pt x="221884" y="261854"/>
                    <a:pt x="216704" y="256674"/>
                    <a:pt x="210287" y="256674"/>
                  </a:cubicBezTo>
                  <a:lnTo>
                    <a:pt x="139934" y="256674"/>
                  </a:lnTo>
                  <a:cubicBezTo>
                    <a:pt x="75611" y="256674"/>
                    <a:pt x="23193" y="204334"/>
                    <a:pt x="23193" y="139934"/>
                  </a:cubicBezTo>
                  <a:cubicBezTo>
                    <a:pt x="23193" y="75611"/>
                    <a:pt x="75533" y="23193"/>
                    <a:pt x="139934" y="23193"/>
                  </a:cubicBezTo>
                  <a:lnTo>
                    <a:pt x="339706" y="23193"/>
                  </a:lnTo>
                  <a:cubicBezTo>
                    <a:pt x="404029" y="23193"/>
                    <a:pt x="456447" y="75533"/>
                    <a:pt x="456447" y="139934"/>
                  </a:cubicBezTo>
                  <a:cubicBezTo>
                    <a:pt x="456447" y="204257"/>
                    <a:pt x="404107" y="256674"/>
                    <a:pt x="339706" y="256674"/>
                  </a:cubicBezTo>
                  <a:lnTo>
                    <a:pt x="307313" y="256674"/>
                  </a:lnTo>
                  <a:cubicBezTo>
                    <a:pt x="300896" y="256674"/>
                    <a:pt x="295716" y="261854"/>
                    <a:pt x="295716" y="268270"/>
                  </a:cubicBezTo>
                  <a:cubicBezTo>
                    <a:pt x="295716" y="274687"/>
                    <a:pt x="300896" y="279867"/>
                    <a:pt x="307313" y="279867"/>
                  </a:cubicBezTo>
                  <a:lnTo>
                    <a:pt x="339706" y="279867"/>
                  </a:lnTo>
                  <a:cubicBezTo>
                    <a:pt x="416863" y="279867"/>
                    <a:pt x="479640" y="217090"/>
                    <a:pt x="479640" y="139934"/>
                  </a:cubicBezTo>
                  <a:cubicBezTo>
                    <a:pt x="479640" y="62777"/>
                    <a:pt x="416863" y="0"/>
                    <a:pt x="339706" y="0"/>
                  </a:cubicBezTo>
                  <a:lnTo>
                    <a:pt x="139934" y="0"/>
                  </a:lnTo>
                  <a:cubicBezTo>
                    <a:pt x="62777" y="0"/>
                    <a:pt x="0" y="62777"/>
                    <a:pt x="0" y="139934"/>
                  </a:cubicBezTo>
                  <a:cubicBezTo>
                    <a:pt x="77" y="217090"/>
                    <a:pt x="62854" y="279867"/>
                    <a:pt x="139934" y="27986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2" name="Frihandsfigur: Form 151">
              <a:extLst>
                <a:ext uri="{FF2B5EF4-FFF2-40B4-BE49-F238E27FC236}">
                  <a16:creationId xmlns:a16="http://schemas.microsoft.com/office/drawing/2014/main" id="{D992401C-E8C8-4929-9B9E-1C51AEF14BC6}"/>
                </a:ext>
              </a:extLst>
            </p:cNvPr>
            <p:cNvSpPr/>
            <p:nvPr/>
          </p:nvSpPr>
          <p:spPr>
            <a:xfrm>
              <a:off x="7618260" y="1285155"/>
              <a:ext cx="479638" cy="279867"/>
            </a:xfrm>
            <a:custGeom>
              <a:avLst/>
              <a:gdLst>
                <a:gd name="connsiteX0" fmla="*/ 339706 w 479638"/>
                <a:gd name="connsiteY0" fmla="*/ 256674 h 279867"/>
                <a:gd name="connsiteX1" fmla="*/ 139933 w 479638"/>
                <a:gd name="connsiteY1" fmla="*/ 256674 h 279867"/>
                <a:gd name="connsiteX2" fmla="*/ 23193 w 479638"/>
                <a:gd name="connsiteY2" fmla="*/ 139934 h 279867"/>
                <a:gd name="connsiteX3" fmla="*/ 139933 w 479638"/>
                <a:gd name="connsiteY3" fmla="*/ 23193 h 279867"/>
                <a:gd name="connsiteX4" fmla="*/ 175806 w 479638"/>
                <a:gd name="connsiteY4" fmla="*/ 23193 h 279867"/>
                <a:gd name="connsiteX5" fmla="*/ 187403 w 479638"/>
                <a:gd name="connsiteY5" fmla="*/ 11597 h 279867"/>
                <a:gd name="connsiteX6" fmla="*/ 175806 w 479638"/>
                <a:gd name="connsiteY6" fmla="*/ 0 h 279867"/>
                <a:gd name="connsiteX7" fmla="*/ 139933 w 479638"/>
                <a:gd name="connsiteY7" fmla="*/ 0 h 279867"/>
                <a:gd name="connsiteX8" fmla="*/ 0 w 479638"/>
                <a:gd name="connsiteY8" fmla="*/ 139934 h 279867"/>
                <a:gd name="connsiteX9" fmla="*/ 139933 w 479638"/>
                <a:gd name="connsiteY9" fmla="*/ 279867 h 279867"/>
                <a:gd name="connsiteX10" fmla="*/ 339706 w 479638"/>
                <a:gd name="connsiteY10" fmla="*/ 279867 h 279867"/>
                <a:gd name="connsiteX11" fmla="*/ 479639 w 479638"/>
                <a:gd name="connsiteY11" fmla="*/ 139934 h 279867"/>
                <a:gd name="connsiteX12" fmla="*/ 339706 w 479638"/>
                <a:gd name="connsiteY12" fmla="*/ 0 h 279867"/>
                <a:gd name="connsiteX13" fmla="*/ 266878 w 479638"/>
                <a:gd name="connsiteY13" fmla="*/ 0 h 279867"/>
                <a:gd name="connsiteX14" fmla="*/ 255282 w 479638"/>
                <a:gd name="connsiteY14" fmla="*/ 11597 h 279867"/>
                <a:gd name="connsiteX15" fmla="*/ 266878 w 479638"/>
                <a:gd name="connsiteY15" fmla="*/ 23193 h 279867"/>
                <a:gd name="connsiteX16" fmla="*/ 339706 w 479638"/>
                <a:gd name="connsiteY16" fmla="*/ 23193 h 279867"/>
                <a:gd name="connsiteX17" fmla="*/ 456446 w 479638"/>
                <a:gd name="connsiteY17" fmla="*/ 139934 h 279867"/>
                <a:gd name="connsiteX18" fmla="*/ 339706 w 479638"/>
                <a:gd name="connsiteY18" fmla="*/ 256674 h 27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9638" h="279867">
                  <a:moveTo>
                    <a:pt x="339706" y="256674"/>
                  </a:moveTo>
                  <a:lnTo>
                    <a:pt x="139933" y="256674"/>
                  </a:lnTo>
                  <a:cubicBezTo>
                    <a:pt x="75610" y="256674"/>
                    <a:pt x="23193" y="204334"/>
                    <a:pt x="23193" y="139934"/>
                  </a:cubicBezTo>
                  <a:cubicBezTo>
                    <a:pt x="23193" y="75610"/>
                    <a:pt x="75533" y="23193"/>
                    <a:pt x="139933" y="23193"/>
                  </a:cubicBezTo>
                  <a:lnTo>
                    <a:pt x="175806" y="23193"/>
                  </a:lnTo>
                  <a:cubicBezTo>
                    <a:pt x="182222" y="23193"/>
                    <a:pt x="187403" y="18014"/>
                    <a:pt x="187403" y="11597"/>
                  </a:cubicBezTo>
                  <a:cubicBezTo>
                    <a:pt x="187403" y="5180"/>
                    <a:pt x="182222" y="0"/>
                    <a:pt x="175806" y="0"/>
                  </a:cubicBezTo>
                  <a:lnTo>
                    <a:pt x="139933" y="0"/>
                  </a:lnTo>
                  <a:cubicBezTo>
                    <a:pt x="62777" y="0"/>
                    <a:pt x="0" y="62777"/>
                    <a:pt x="0" y="139934"/>
                  </a:cubicBezTo>
                  <a:cubicBezTo>
                    <a:pt x="0" y="217090"/>
                    <a:pt x="62777" y="279867"/>
                    <a:pt x="139933" y="279867"/>
                  </a:cubicBezTo>
                  <a:lnTo>
                    <a:pt x="339706" y="279867"/>
                  </a:lnTo>
                  <a:cubicBezTo>
                    <a:pt x="416862" y="279867"/>
                    <a:pt x="479639" y="217090"/>
                    <a:pt x="479639" y="139934"/>
                  </a:cubicBezTo>
                  <a:cubicBezTo>
                    <a:pt x="479639" y="62777"/>
                    <a:pt x="416862" y="0"/>
                    <a:pt x="339706" y="0"/>
                  </a:cubicBezTo>
                  <a:lnTo>
                    <a:pt x="266878" y="0"/>
                  </a:lnTo>
                  <a:cubicBezTo>
                    <a:pt x="260462" y="0"/>
                    <a:pt x="255282" y="5180"/>
                    <a:pt x="255282" y="11597"/>
                  </a:cubicBezTo>
                  <a:cubicBezTo>
                    <a:pt x="255282" y="18014"/>
                    <a:pt x="260462" y="23193"/>
                    <a:pt x="266878" y="23193"/>
                  </a:cubicBezTo>
                  <a:lnTo>
                    <a:pt x="339706" y="23193"/>
                  </a:lnTo>
                  <a:cubicBezTo>
                    <a:pt x="404029" y="23193"/>
                    <a:pt x="456446" y="75533"/>
                    <a:pt x="456446" y="139934"/>
                  </a:cubicBezTo>
                  <a:cubicBezTo>
                    <a:pt x="456446" y="204257"/>
                    <a:pt x="404107" y="256674"/>
                    <a:pt x="339706" y="25667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5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375377" y="3528819"/>
            <a:ext cx="497576" cy="480684"/>
            <a:chOff x="9903197" y="3543693"/>
            <a:chExt cx="577361" cy="557760"/>
          </a:xfrm>
          <a:solidFill>
            <a:schemeClr val="bg1"/>
          </a:solidFill>
        </p:grpSpPr>
        <p:sp>
          <p:nvSpPr>
            <p:cNvPr id="154" name="Frihandsfigur: Form 153">
              <a:extLst>
                <a:ext uri="{FF2B5EF4-FFF2-40B4-BE49-F238E27FC236}">
                  <a16:creationId xmlns:a16="http://schemas.microsoft.com/office/drawing/2014/main" id="{3F4B62E2-DD9F-48CB-86CA-F2E84C29EDD3}"/>
                </a:ext>
              </a:extLst>
            </p:cNvPr>
            <p:cNvSpPr/>
            <p:nvPr/>
          </p:nvSpPr>
          <p:spPr>
            <a:xfrm>
              <a:off x="10131265" y="3735616"/>
              <a:ext cx="123698" cy="123698"/>
            </a:xfrm>
            <a:custGeom>
              <a:avLst/>
              <a:gdLst>
                <a:gd name="connsiteX0" fmla="*/ 61849 w 123698"/>
                <a:gd name="connsiteY0" fmla="*/ 0 h 123698"/>
                <a:gd name="connsiteX1" fmla="*/ 0 w 123698"/>
                <a:gd name="connsiteY1" fmla="*/ 61849 h 123698"/>
                <a:gd name="connsiteX2" fmla="*/ 61849 w 123698"/>
                <a:gd name="connsiteY2" fmla="*/ 123698 h 123698"/>
                <a:gd name="connsiteX3" fmla="*/ 123698 w 123698"/>
                <a:gd name="connsiteY3" fmla="*/ 61849 h 123698"/>
                <a:gd name="connsiteX4" fmla="*/ 61849 w 123698"/>
                <a:gd name="connsiteY4" fmla="*/ 0 h 123698"/>
                <a:gd name="connsiteX5" fmla="*/ 61849 w 123698"/>
                <a:gd name="connsiteY5" fmla="*/ 100427 h 123698"/>
                <a:gd name="connsiteX6" fmla="*/ 23193 w 123698"/>
                <a:gd name="connsiteY6" fmla="*/ 61772 h 123698"/>
                <a:gd name="connsiteX7" fmla="*/ 61849 w 123698"/>
                <a:gd name="connsiteY7" fmla="*/ 23116 h 123698"/>
                <a:gd name="connsiteX8" fmla="*/ 100505 w 123698"/>
                <a:gd name="connsiteY8" fmla="*/ 61772 h 123698"/>
                <a:gd name="connsiteX9" fmla="*/ 61849 w 123698"/>
                <a:gd name="connsiteY9" fmla="*/ 100427 h 123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3698" h="123698">
                  <a:moveTo>
                    <a:pt x="61849" y="0"/>
                  </a:moveTo>
                  <a:cubicBezTo>
                    <a:pt x="27755" y="0"/>
                    <a:pt x="0" y="27755"/>
                    <a:pt x="0" y="61849"/>
                  </a:cubicBezTo>
                  <a:cubicBezTo>
                    <a:pt x="0" y="95943"/>
                    <a:pt x="27755" y="123698"/>
                    <a:pt x="61849" y="123698"/>
                  </a:cubicBezTo>
                  <a:cubicBezTo>
                    <a:pt x="95944" y="123698"/>
                    <a:pt x="123698" y="95943"/>
                    <a:pt x="123698" y="61849"/>
                  </a:cubicBezTo>
                  <a:cubicBezTo>
                    <a:pt x="123698" y="27755"/>
                    <a:pt x="95944" y="0"/>
                    <a:pt x="61849" y="0"/>
                  </a:cubicBezTo>
                  <a:close/>
                  <a:moveTo>
                    <a:pt x="61849" y="100427"/>
                  </a:moveTo>
                  <a:cubicBezTo>
                    <a:pt x="40511" y="100427"/>
                    <a:pt x="23193" y="83110"/>
                    <a:pt x="23193" y="61772"/>
                  </a:cubicBezTo>
                  <a:cubicBezTo>
                    <a:pt x="23193" y="40511"/>
                    <a:pt x="40511" y="23116"/>
                    <a:pt x="61849" y="23116"/>
                  </a:cubicBezTo>
                  <a:cubicBezTo>
                    <a:pt x="83187" y="23116"/>
                    <a:pt x="100505" y="40434"/>
                    <a:pt x="100505" y="61772"/>
                  </a:cubicBezTo>
                  <a:cubicBezTo>
                    <a:pt x="100505" y="83110"/>
                    <a:pt x="83187" y="100427"/>
                    <a:pt x="61849" y="10042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5" name="Frihandsfigur: Form 154">
              <a:extLst>
                <a:ext uri="{FF2B5EF4-FFF2-40B4-BE49-F238E27FC236}">
                  <a16:creationId xmlns:a16="http://schemas.microsoft.com/office/drawing/2014/main" id="{ABFC0A14-8EEC-4890-AFD1-69DFA52265B3}"/>
                </a:ext>
              </a:extLst>
            </p:cNvPr>
            <p:cNvSpPr/>
            <p:nvPr/>
          </p:nvSpPr>
          <p:spPr>
            <a:xfrm>
              <a:off x="9903197" y="3543693"/>
              <a:ext cx="577361" cy="557760"/>
            </a:xfrm>
            <a:custGeom>
              <a:avLst/>
              <a:gdLst>
                <a:gd name="connsiteX0" fmla="*/ 529892 w 577361"/>
                <a:gd name="connsiteY0" fmla="*/ 37455 h 557760"/>
                <a:gd name="connsiteX1" fmla="*/ 420883 w 577361"/>
                <a:gd name="connsiteY1" fmla="*/ 268 h 557760"/>
                <a:gd name="connsiteX2" fmla="*/ 288759 w 577361"/>
                <a:gd name="connsiteY2" fmla="*/ 98608 h 557760"/>
                <a:gd name="connsiteX3" fmla="*/ 156555 w 577361"/>
                <a:gd name="connsiteY3" fmla="*/ 268 h 557760"/>
                <a:gd name="connsiteX4" fmla="*/ 47547 w 577361"/>
                <a:gd name="connsiteY4" fmla="*/ 37455 h 557760"/>
                <a:gd name="connsiteX5" fmla="*/ 0 w 577361"/>
                <a:gd name="connsiteY5" fmla="*/ 156205 h 557760"/>
                <a:gd name="connsiteX6" fmla="*/ 25745 w 577361"/>
                <a:gd name="connsiteY6" fmla="*/ 241866 h 557760"/>
                <a:gd name="connsiteX7" fmla="*/ 280254 w 577361"/>
                <a:gd name="connsiteY7" fmla="*/ 554127 h 557760"/>
                <a:gd name="connsiteX8" fmla="*/ 288681 w 577361"/>
                <a:gd name="connsiteY8" fmla="*/ 557760 h 557760"/>
                <a:gd name="connsiteX9" fmla="*/ 297108 w 577361"/>
                <a:gd name="connsiteY9" fmla="*/ 554127 h 557760"/>
                <a:gd name="connsiteX10" fmla="*/ 551617 w 577361"/>
                <a:gd name="connsiteY10" fmla="*/ 241866 h 557760"/>
                <a:gd name="connsiteX11" fmla="*/ 577362 w 577361"/>
                <a:gd name="connsiteY11" fmla="*/ 156205 h 557760"/>
                <a:gd name="connsiteX12" fmla="*/ 529892 w 577361"/>
                <a:gd name="connsiteY12" fmla="*/ 37455 h 557760"/>
                <a:gd name="connsiteX13" fmla="*/ 288681 w 577361"/>
                <a:gd name="connsiteY13" fmla="*/ 529078 h 557760"/>
                <a:gd name="connsiteX14" fmla="*/ 182378 w 577361"/>
                <a:gd name="connsiteY14" fmla="*/ 409013 h 557760"/>
                <a:gd name="connsiteX15" fmla="*/ 182609 w 577361"/>
                <a:gd name="connsiteY15" fmla="*/ 407390 h 557760"/>
                <a:gd name="connsiteX16" fmla="*/ 240516 w 577361"/>
                <a:gd name="connsiteY16" fmla="*/ 352267 h 557760"/>
                <a:gd name="connsiteX17" fmla="*/ 339397 w 577361"/>
                <a:gd name="connsiteY17" fmla="*/ 352267 h 557760"/>
                <a:gd name="connsiteX18" fmla="*/ 397226 w 577361"/>
                <a:gd name="connsiteY18" fmla="*/ 406462 h 557760"/>
                <a:gd name="connsiteX19" fmla="*/ 288681 w 577361"/>
                <a:gd name="connsiteY19" fmla="*/ 529078 h 557760"/>
                <a:gd name="connsiteX20" fmla="*/ 531980 w 577361"/>
                <a:gd name="connsiteY20" fmla="*/ 229651 h 557760"/>
                <a:gd name="connsiteX21" fmla="*/ 416168 w 577361"/>
                <a:gd name="connsiteY21" fmla="*/ 383964 h 557760"/>
                <a:gd name="connsiteX22" fmla="*/ 339397 w 577361"/>
                <a:gd name="connsiteY22" fmla="*/ 329151 h 557760"/>
                <a:gd name="connsiteX23" fmla="*/ 240516 w 577361"/>
                <a:gd name="connsiteY23" fmla="*/ 329151 h 557760"/>
                <a:gd name="connsiteX24" fmla="*/ 163128 w 577361"/>
                <a:gd name="connsiteY24" fmla="*/ 386129 h 557760"/>
                <a:gd name="connsiteX25" fmla="*/ 45459 w 577361"/>
                <a:gd name="connsiteY25" fmla="*/ 229651 h 557760"/>
                <a:gd name="connsiteX26" fmla="*/ 23193 w 577361"/>
                <a:gd name="connsiteY26" fmla="*/ 156205 h 557760"/>
                <a:gd name="connsiteX27" fmla="*/ 63473 w 577361"/>
                <a:gd name="connsiteY27" fmla="*/ 54309 h 557760"/>
                <a:gd name="connsiteX28" fmla="*/ 146428 w 577361"/>
                <a:gd name="connsiteY28" fmla="*/ 23230 h 557760"/>
                <a:gd name="connsiteX29" fmla="*/ 155242 w 577361"/>
                <a:gd name="connsiteY29" fmla="*/ 23461 h 557760"/>
                <a:gd name="connsiteX30" fmla="*/ 278090 w 577361"/>
                <a:gd name="connsiteY30" fmla="*/ 131079 h 557760"/>
                <a:gd name="connsiteX31" fmla="*/ 288759 w 577361"/>
                <a:gd name="connsiteY31" fmla="*/ 138114 h 557760"/>
                <a:gd name="connsiteX32" fmla="*/ 299428 w 577361"/>
                <a:gd name="connsiteY32" fmla="*/ 131079 h 557760"/>
                <a:gd name="connsiteX33" fmla="*/ 422198 w 577361"/>
                <a:gd name="connsiteY33" fmla="*/ 23461 h 557760"/>
                <a:gd name="connsiteX34" fmla="*/ 513967 w 577361"/>
                <a:gd name="connsiteY34" fmla="*/ 54309 h 557760"/>
                <a:gd name="connsiteX35" fmla="*/ 554246 w 577361"/>
                <a:gd name="connsiteY35" fmla="*/ 156205 h 557760"/>
                <a:gd name="connsiteX36" fmla="*/ 531980 w 577361"/>
                <a:gd name="connsiteY36" fmla="*/ 229651 h 55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77361" h="557760">
                  <a:moveTo>
                    <a:pt x="529892" y="37455"/>
                  </a:moveTo>
                  <a:cubicBezTo>
                    <a:pt x="501596" y="10705"/>
                    <a:pt x="463868" y="-2051"/>
                    <a:pt x="420883" y="268"/>
                  </a:cubicBezTo>
                  <a:cubicBezTo>
                    <a:pt x="346355" y="4520"/>
                    <a:pt x="307545" y="61267"/>
                    <a:pt x="288759" y="98608"/>
                  </a:cubicBezTo>
                  <a:cubicBezTo>
                    <a:pt x="269894" y="61267"/>
                    <a:pt x="231161" y="4520"/>
                    <a:pt x="156555" y="268"/>
                  </a:cubicBezTo>
                  <a:cubicBezTo>
                    <a:pt x="113648" y="-2051"/>
                    <a:pt x="75843" y="10705"/>
                    <a:pt x="47547" y="37455"/>
                  </a:cubicBezTo>
                  <a:cubicBezTo>
                    <a:pt x="17318" y="65983"/>
                    <a:pt x="0" y="109277"/>
                    <a:pt x="0" y="156205"/>
                  </a:cubicBezTo>
                  <a:cubicBezTo>
                    <a:pt x="0" y="196948"/>
                    <a:pt x="19715" y="232048"/>
                    <a:pt x="25745" y="241866"/>
                  </a:cubicBezTo>
                  <a:cubicBezTo>
                    <a:pt x="98572" y="359766"/>
                    <a:pt x="272909" y="546241"/>
                    <a:pt x="280254" y="554127"/>
                  </a:cubicBezTo>
                  <a:cubicBezTo>
                    <a:pt x="282419" y="556446"/>
                    <a:pt x="285511" y="557760"/>
                    <a:pt x="288681" y="557760"/>
                  </a:cubicBezTo>
                  <a:cubicBezTo>
                    <a:pt x="291850" y="557760"/>
                    <a:pt x="294943" y="556446"/>
                    <a:pt x="297108" y="554127"/>
                  </a:cubicBezTo>
                  <a:cubicBezTo>
                    <a:pt x="304530" y="546241"/>
                    <a:pt x="478790" y="359766"/>
                    <a:pt x="551617" y="241866"/>
                  </a:cubicBezTo>
                  <a:cubicBezTo>
                    <a:pt x="557647" y="232048"/>
                    <a:pt x="577362" y="197026"/>
                    <a:pt x="577362" y="156205"/>
                  </a:cubicBezTo>
                  <a:cubicBezTo>
                    <a:pt x="577439" y="109277"/>
                    <a:pt x="560121" y="65983"/>
                    <a:pt x="529892" y="37455"/>
                  </a:cubicBezTo>
                  <a:close/>
                  <a:moveTo>
                    <a:pt x="288681" y="529078"/>
                  </a:moveTo>
                  <a:cubicBezTo>
                    <a:pt x="271131" y="510059"/>
                    <a:pt x="228688" y="463518"/>
                    <a:pt x="182378" y="409013"/>
                  </a:cubicBezTo>
                  <a:cubicBezTo>
                    <a:pt x="182456" y="408472"/>
                    <a:pt x="182609" y="407931"/>
                    <a:pt x="182609" y="407390"/>
                  </a:cubicBezTo>
                  <a:cubicBezTo>
                    <a:pt x="184156" y="376465"/>
                    <a:pt x="209592" y="352267"/>
                    <a:pt x="240516" y="352267"/>
                  </a:cubicBezTo>
                  <a:lnTo>
                    <a:pt x="339397" y="352267"/>
                  </a:lnTo>
                  <a:cubicBezTo>
                    <a:pt x="370013" y="352267"/>
                    <a:pt x="395216" y="376001"/>
                    <a:pt x="397226" y="406462"/>
                  </a:cubicBezTo>
                  <a:cubicBezTo>
                    <a:pt x="349989" y="462049"/>
                    <a:pt x="306462" y="509827"/>
                    <a:pt x="288681" y="529078"/>
                  </a:cubicBezTo>
                  <a:close/>
                  <a:moveTo>
                    <a:pt x="531980" y="229651"/>
                  </a:moveTo>
                  <a:cubicBezTo>
                    <a:pt x="503993" y="274878"/>
                    <a:pt x="459771" y="331547"/>
                    <a:pt x="416168" y="383964"/>
                  </a:cubicBezTo>
                  <a:cubicBezTo>
                    <a:pt x="405189" y="351957"/>
                    <a:pt x="374960" y="329151"/>
                    <a:pt x="339397" y="329151"/>
                  </a:cubicBezTo>
                  <a:lnTo>
                    <a:pt x="240516" y="329151"/>
                  </a:lnTo>
                  <a:cubicBezTo>
                    <a:pt x="204257" y="329151"/>
                    <a:pt x="173410" y="352962"/>
                    <a:pt x="163128" y="386129"/>
                  </a:cubicBezTo>
                  <a:cubicBezTo>
                    <a:pt x="118905" y="333094"/>
                    <a:pt x="73833" y="275497"/>
                    <a:pt x="45459" y="229651"/>
                  </a:cubicBezTo>
                  <a:cubicBezTo>
                    <a:pt x="34713" y="212179"/>
                    <a:pt x="23193" y="183728"/>
                    <a:pt x="23193" y="156205"/>
                  </a:cubicBezTo>
                  <a:cubicBezTo>
                    <a:pt x="23193" y="115617"/>
                    <a:pt x="37883" y="78507"/>
                    <a:pt x="63473" y="54309"/>
                  </a:cubicBezTo>
                  <a:cubicBezTo>
                    <a:pt x="85120" y="33899"/>
                    <a:pt x="113648" y="23230"/>
                    <a:pt x="146428" y="23230"/>
                  </a:cubicBezTo>
                  <a:cubicBezTo>
                    <a:pt x="149366" y="23230"/>
                    <a:pt x="152304" y="23307"/>
                    <a:pt x="155242" y="23461"/>
                  </a:cubicBezTo>
                  <a:cubicBezTo>
                    <a:pt x="209128" y="26477"/>
                    <a:pt x="248093" y="60726"/>
                    <a:pt x="278090" y="131079"/>
                  </a:cubicBezTo>
                  <a:cubicBezTo>
                    <a:pt x="279945" y="135331"/>
                    <a:pt x="284119" y="138114"/>
                    <a:pt x="288759" y="138114"/>
                  </a:cubicBezTo>
                  <a:cubicBezTo>
                    <a:pt x="293397" y="138114"/>
                    <a:pt x="297571" y="135331"/>
                    <a:pt x="299428" y="131079"/>
                  </a:cubicBezTo>
                  <a:cubicBezTo>
                    <a:pt x="329347" y="60726"/>
                    <a:pt x="368389" y="26554"/>
                    <a:pt x="422198" y="23461"/>
                  </a:cubicBezTo>
                  <a:cubicBezTo>
                    <a:pt x="458611" y="21374"/>
                    <a:pt x="490386" y="32043"/>
                    <a:pt x="513967" y="54309"/>
                  </a:cubicBezTo>
                  <a:cubicBezTo>
                    <a:pt x="539556" y="78507"/>
                    <a:pt x="554246" y="115617"/>
                    <a:pt x="554246" y="156205"/>
                  </a:cubicBezTo>
                  <a:cubicBezTo>
                    <a:pt x="554246" y="183728"/>
                    <a:pt x="542726" y="212179"/>
                    <a:pt x="531980" y="22965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56" name="Frihandsfigur: Form 155">
            <a:extLst>
              <a:ext uri="{FF2B5EF4-FFF2-40B4-BE49-F238E27FC236}">
                <a16:creationId xmlns:a16="http://schemas.microsoft.com/office/drawing/2014/main" id="{67D2F149-7647-4858-AE35-6DA87926047D}"/>
              </a:ext>
            </a:extLst>
          </p:cNvPr>
          <p:cNvSpPr/>
          <p:nvPr/>
        </p:nvSpPr>
        <p:spPr>
          <a:xfrm>
            <a:off x="4460047" y="4216248"/>
            <a:ext cx="442836" cy="513033"/>
          </a:xfrm>
          <a:custGeom>
            <a:avLst/>
            <a:gdLst>
              <a:gd name="connsiteX0" fmla="*/ 502292 w 513844"/>
              <a:gd name="connsiteY0" fmla="*/ 170317 h 595297"/>
              <a:gd name="connsiteX1" fmla="*/ 511724 w 513844"/>
              <a:gd name="connsiteY1" fmla="*/ 165446 h 595297"/>
              <a:gd name="connsiteX2" fmla="*/ 513193 w 513844"/>
              <a:gd name="connsiteY2" fmla="*/ 154932 h 595297"/>
              <a:gd name="connsiteX3" fmla="*/ 487371 w 513844"/>
              <a:gd name="connsiteY3" fmla="*/ 81332 h 595297"/>
              <a:gd name="connsiteX4" fmla="*/ 476393 w 513844"/>
              <a:gd name="connsiteY4" fmla="*/ 73601 h 595297"/>
              <a:gd name="connsiteX5" fmla="*/ 218946 w 513844"/>
              <a:gd name="connsiteY5" fmla="*/ 73601 h 595297"/>
              <a:gd name="connsiteX6" fmla="*/ 218946 w 513844"/>
              <a:gd name="connsiteY6" fmla="*/ 11597 h 595297"/>
              <a:gd name="connsiteX7" fmla="*/ 207349 w 513844"/>
              <a:gd name="connsiteY7" fmla="*/ 0 h 595297"/>
              <a:gd name="connsiteX8" fmla="*/ 128492 w 513844"/>
              <a:gd name="connsiteY8" fmla="*/ 0 h 595297"/>
              <a:gd name="connsiteX9" fmla="*/ 116895 w 513844"/>
              <a:gd name="connsiteY9" fmla="*/ 11597 h 595297"/>
              <a:gd name="connsiteX10" fmla="*/ 116895 w 513844"/>
              <a:gd name="connsiteY10" fmla="*/ 73601 h 595297"/>
              <a:gd name="connsiteX11" fmla="*/ 11597 w 513844"/>
              <a:gd name="connsiteY11" fmla="*/ 73601 h 595297"/>
              <a:gd name="connsiteX12" fmla="*/ 0 w 513844"/>
              <a:gd name="connsiteY12" fmla="*/ 85197 h 595297"/>
              <a:gd name="connsiteX13" fmla="*/ 0 w 513844"/>
              <a:gd name="connsiteY13" fmla="*/ 158797 h 595297"/>
              <a:gd name="connsiteX14" fmla="*/ 11597 w 513844"/>
              <a:gd name="connsiteY14" fmla="*/ 170394 h 595297"/>
              <a:gd name="connsiteX15" fmla="*/ 116895 w 513844"/>
              <a:gd name="connsiteY15" fmla="*/ 170394 h 595297"/>
              <a:gd name="connsiteX16" fmla="*/ 116895 w 513844"/>
              <a:gd name="connsiteY16" fmla="*/ 583701 h 595297"/>
              <a:gd name="connsiteX17" fmla="*/ 128492 w 513844"/>
              <a:gd name="connsiteY17" fmla="*/ 595297 h 595297"/>
              <a:gd name="connsiteX18" fmla="*/ 207349 w 513844"/>
              <a:gd name="connsiteY18" fmla="*/ 595297 h 595297"/>
              <a:gd name="connsiteX19" fmla="*/ 218946 w 513844"/>
              <a:gd name="connsiteY19" fmla="*/ 583701 h 595297"/>
              <a:gd name="connsiteX20" fmla="*/ 218946 w 513844"/>
              <a:gd name="connsiteY20" fmla="*/ 170394 h 595297"/>
              <a:gd name="connsiteX21" fmla="*/ 414621 w 513844"/>
              <a:gd name="connsiteY21" fmla="*/ 170394 h 595297"/>
              <a:gd name="connsiteX22" fmla="*/ 414621 w 513844"/>
              <a:gd name="connsiteY22" fmla="*/ 261621 h 595297"/>
              <a:gd name="connsiteX23" fmla="*/ 352076 w 513844"/>
              <a:gd name="connsiteY23" fmla="*/ 261621 h 595297"/>
              <a:gd name="connsiteX24" fmla="*/ 340480 w 513844"/>
              <a:gd name="connsiteY24" fmla="*/ 273218 h 595297"/>
              <a:gd name="connsiteX25" fmla="*/ 340480 w 513844"/>
              <a:gd name="connsiteY25" fmla="*/ 384856 h 595297"/>
              <a:gd name="connsiteX26" fmla="*/ 352076 w 513844"/>
              <a:gd name="connsiteY26" fmla="*/ 396452 h 595297"/>
              <a:gd name="connsiteX27" fmla="*/ 500282 w 513844"/>
              <a:gd name="connsiteY27" fmla="*/ 396452 h 595297"/>
              <a:gd name="connsiteX28" fmla="*/ 511879 w 513844"/>
              <a:gd name="connsiteY28" fmla="*/ 384856 h 595297"/>
              <a:gd name="connsiteX29" fmla="*/ 511879 w 513844"/>
              <a:gd name="connsiteY29" fmla="*/ 273218 h 595297"/>
              <a:gd name="connsiteX30" fmla="*/ 500282 w 513844"/>
              <a:gd name="connsiteY30" fmla="*/ 261621 h 595297"/>
              <a:gd name="connsiteX31" fmla="*/ 437737 w 513844"/>
              <a:gd name="connsiteY31" fmla="*/ 261621 h 595297"/>
              <a:gd name="connsiteX32" fmla="*/ 437737 w 513844"/>
              <a:gd name="connsiteY32" fmla="*/ 170394 h 595297"/>
              <a:gd name="connsiteX33" fmla="*/ 502292 w 513844"/>
              <a:gd name="connsiteY33" fmla="*/ 170394 h 595297"/>
              <a:gd name="connsiteX34" fmla="*/ 363750 w 513844"/>
              <a:gd name="connsiteY34" fmla="*/ 373182 h 595297"/>
              <a:gd name="connsiteX35" fmla="*/ 363750 w 513844"/>
              <a:gd name="connsiteY35" fmla="*/ 340556 h 595297"/>
              <a:gd name="connsiteX36" fmla="*/ 488763 w 513844"/>
              <a:gd name="connsiteY36" fmla="*/ 340556 h 595297"/>
              <a:gd name="connsiteX37" fmla="*/ 488763 w 513844"/>
              <a:gd name="connsiteY37" fmla="*/ 373182 h 595297"/>
              <a:gd name="connsiteX38" fmla="*/ 363750 w 513844"/>
              <a:gd name="connsiteY38" fmla="*/ 373182 h 595297"/>
              <a:gd name="connsiteX39" fmla="*/ 488840 w 513844"/>
              <a:gd name="connsiteY39" fmla="*/ 317363 h 595297"/>
              <a:gd name="connsiteX40" fmla="*/ 363828 w 513844"/>
              <a:gd name="connsiteY40" fmla="*/ 317363 h 595297"/>
              <a:gd name="connsiteX41" fmla="*/ 363828 w 513844"/>
              <a:gd name="connsiteY41" fmla="*/ 284738 h 595297"/>
              <a:gd name="connsiteX42" fmla="*/ 488840 w 513844"/>
              <a:gd name="connsiteY42" fmla="*/ 284738 h 595297"/>
              <a:gd name="connsiteX43" fmla="*/ 488840 w 513844"/>
              <a:gd name="connsiteY43" fmla="*/ 317363 h 595297"/>
              <a:gd name="connsiteX44" fmla="*/ 140166 w 513844"/>
              <a:gd name="connsiteY44" fmla="*/ 23116 h 595297"/>
              <a:gd name="connsiteX45" fmla="*/ 195830 w 513844"/>
              <a:gd name="connsiteY45" fmla="*/ 23116 h 595297"/>
              <a:gd name="connsiteX46" fmla="*/ 195830 w 513844"/>
              <a:gd name="connsiteY46" fmla="*/ 73523 h 595297"/>
              <a:gd name="connsiteX47" fmla="*/ 140166 w 513844"/>
              <a:gd name="connsiteY47" fmla="*/ 73523 h 595297"/>
              <a:gd name="connsiteX48" fmla="*/ 140166 w 513844"/>
              <a:gd name="connsiteY48" fmla="*/ 23116 h 595297"/>
              <a:gd name="connsiteX49" fmla="*/ 23271 w 513844"/>
              <a:gd name="connsiteY49" fmla="*/ 96717 h 595297"/>
              <a:gd name="connsiteX50" fmla="*/ 128569 w 513844"/>
              <a:gd name="connsiteY50" fmla="*/ 96717 h 595297"/>
              <a:gd name="connsiteX51" fmla="*/ 207426 w 513844"/>
              <a:gd name="connsiteY51" fmla="*/ 96717 h 595297"/>
              <a:gd name="connsiteX52" fmla="*/ 468275 w 513844"/>
              <a:gd name="connsiteY52" fmla="*/ 96717 h 595297"/>
              <a:gd name="connsiteX53" fmla="*/ 485980 w 513844"/>
              <a:gd name="connsiteY53" fmla="*/ 147123 h 595297"/>
              <a:gd name="connsiteX54" fmla="*/ 207504 w 513844"/>
              <a:gd name="connsiteY54" fmla="*/ 147123 h 595297"/>
              <a:gd name="connsiteX55" fmla="*/ 128646 w 513844"/>
              <a:gd name="connsiteY55" fmla="*/ 147123 h 595297"/>
              <a:gd name="connsiteX56" fmla="*/ 23348 w 513844"/>
              <a:gd name="connsiteY56" fmla="*/ 147123 h 595297"/>
              <a:gd name="connsiteX57" fmla="*/ 23348 w 513844"/>
              <a:gd name="connsiteY57" fmla="*/ 96717 h 595297"/>
              <a:gd name="connsiteX58" fmla="*/ 195830 w 513844"/>
              <a:gd name="connsiteY58" fmla="*/ 572027 h 595297"/>
              <a:gd name="connsiteX59" fmla="*/ 140166 w 513844"/>
              <a:gd name="connsiteY59" fmla="*/ 572027 h 595297"/>
              <a:gd name="connsiteX60" fmla="*/ 140166 w 513844"/>
              <a:gd name="connsiteY60" fmla="*/ 170317 h 595297"/>
              <a:gd name="connsiteX61" fmla="*/ 195830 w 513844"/>
              <a:gd name="connsiteY61" fmla="*/ 170317 h 595297"/>
              <a:gd name="connsiteX62" fmla="*/ 195830 w 513844"/>
              <a:gd name="connsiteY62" fmla="*/ 572027 h 595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513844" h="595297">
                <a:moveTo>
                  <a:pt x="502292" y="170317"/>
                </a:moveTo>
                <a:cubicBezTo>
                  <a:pt x="506080" y="170317"/>
                  <a:pt x="509559" y="168461"/>
                  <a:pt x="511724" y="165446"/>
                </a:cubicBezTo>
                <a:cubicBezTo>
                  <a:pt x="513889" y="162354"/>
                  <a:pt x="514430" y="158488"/>
                  <a:pt x="513193" y="154932"/>
                </a:cubicBezTo>
                <a:lnTo>
                  <a:pt x="487371" y="81332"/>
                </a:lnTo>
                <a:cubicBezTo>
                  <a:pt x="485747" y="76693"/>
                  <a:pt x="481341" y="73601"/>
                  <a:pt x="476393" y="73601"/>
                </a:cubicBezTo>
                <a:lnTo>
                  <a:pt x="218946" y="73601"/>
                </a:lnTo>
                <a:lnTo>
                  <a:pt x="218946" y="11597"/>
                </a:lnTo>
                <a:cubicBezTo>
                  <a:pt x="218946" y="5180"/>
                  <a:pt x="213766" y="0"/>
                  <a:pt x="207349" y="0"/>
                </a:cubicBezTo>
                <a:lnTo>
                  <a:pt x="128492" y="0"/>
                </a:lnTo>
                <a:cubicBezTo>
                  <a:pt x="122075" y="0"/>
                  <a:pt x="116895" y="5180"/>
                  <a:pt x="116895" y="11597"/>
                </a:cubicBezTo>
                <a:lnTo>
                  <a:pt x="116895" y="73601"/>
                </a:lnTo>
                <a:lnTo>
                  <a:pt x="11597" y="73601"/>
                </a:lnTo>
                <a:cubicBezTo>
                  <a:pt x="5180" y="73601"/>
                  <a:pt x="0" y="78780"/>
                  <a:pt x="0" y="85197"/>
                </a:cubicBezTo>
                <a:lnTo>
                  <a:pt x="0" y="158797"/>
                </a:lnTo>
                <a:cubicBezTo>
                  <a:pt x="0" y="165214"/>
                  <a:pt x="5180" y="170394"/>
                  <a:pt x="11597" y="170394"/>
                </a:cubicBezTo>
                <a:lnTo>
                  <a:pt x="116895" y="170394"/>
                </a:lnTo>
                <a:lnTo>
                  <a:pt x="116895" y="583701"/>
                </a:lnTo>
                <a:cubicBezTo>
                  <a:pt x="116895" y="590118"/>
                  <a:pt x="122075" y="595297"/>
                  <a:pt x="128492" y="595297"/>
                </a:cubicBezTo>
                <a:lnTo>
                  <a:pt x="207349" y="595297"/>
                </a:lnTo>
                <a:cubicBezTo>
                  <a:pt x="213766" y="595297"/>
                  <a:pt x="218946" y="590118"/>
                  <a:pt x="218946" y="583701"/>
                </a:cubicBezTo>
                <a:lnTo>
                  <a:pt x="218946" y="170394"/>
                </a:lnTo>
                <a:lnTo>
                  <a:pt x="414621" y="170394"/>
                </a:lnTo>
                <a:lnTo>
                  <a:pt x="414621" y="261621"/>
                </a:lnTo>
                <a:lnTo>
                  <a:pt x="352076" y="261621"/>
                </a:lnTo>
                <a:cubicBezTo>
                  <a:pt x="345659" y="261621"/>
                  <a:pt x="340480" y="266802"/>
                  <a:pt x="340480" y="273218"/>
                </a:cubicBezTo>
                <a:lnTo>
                  <a:pt x="340480" y="384856"/>
                </a:lnTo>
                <a:cubicBezTo>
                  <a:pt x="340480" y="391273"/>
                  <a:pt x="345659" y="396452"/>
                  <a:pt x="352076" y="396452"/>
                </a:cubicBezTo>
                <a:lnTo>
                  <a:pt x="500282" y="396452"/>
                </a:lnTo>
                <a:cubicBezTo>
                  <a:pt x="506699" y="396452"/>
                  <a:pt x="511879" y="391273"/>
                  <a:pt x="511879" y="384856"/>
                </a:cubicBezTo>
                <a:lnTo>
                  <a:pt x="511879" y="273218"/>
                </a:lnTo>
                <a:cubicBezTo>
                  <a:pt x="511879" y="266802"/>
                  <a:pt x="506699" y="261621"/>
                  <a:pt x="500282" y="261621"/>
                </a:cubicBezTo>
                <a:lnTo>
                  <a:pt x="437737" y="261621"/>
                </a:lnTo>
                <a:lnTo>
                  <a:pt x="437737" y="170394"/>
                </a:lnTo>
                <a:lnTo>
                  <a:pt x="502292" y="170394"/>
                </a:lnTo>
                <a:close/>
                <a:moveTo>
                  <a:pt x="363750" y="373182"/>
                </a:moveTo>
                <a:lnTo>
                  <a:pt x="363750" y="340556"/>
                </a:lnTo>
                <a:lnTo>
                  <a:pt x="488763" y="340556"/>
                </a:lnTo>
                <a:lnTo>
                  <a:pt x="488763" y="373182"/>
                </a:lnTo>
                <a:lnTo>
                  <a:pt x="363750" y="373182"/>
                </a:lnTo>
                <a:close/>
                <a:moveTo>
                  <a:pt x="488840" y="317363"/>
                </a:moveTo>
                <a:lnTo>
                  <a:pt x="363828" y="317363"/>
                </a:lnTo>
                <a:lnTo>
                  <a:pt x="363828" y="284738"/>
                </a:lnTo>
                <a:lnTo>
                  <a:pt x="488840" y="284738"/>
                </a:lnTo>
                <a:lnTo>
                  <a:pt x="488840" y="317363"/>
                </a:lnTo>
                <a:close/>
                <a:moveTo>
                  <a:pt x="140166" y="23116"/>
                </a:moveTo>
                <a:lnTo>
                  <a:pt x="195830" y="23116"/>
                </a:lnTo>
                <a:lnTo>
                  <a:pt x="195830" y="73523"/>
                </a:lnTo>
                <a:lnTo>
                  <a:pt x="140166" y="73523"/>
                </a:lnTo>
                <a:lnTo>
                  <a:pt x="140166" y="23116"/>
                </a:lnTo>
                <a:close/>
                <a:moveTo>
                  <a:pt x="23271" y="96717"/>
                </a:moveTo>
                <a:lnTo>
                  <a:pt x="128569" y="96717"/>
                </a:lnTo>
                <a:lnTo>
                  <a:pt x="207426" y="96717"/>
                </a:lnTo>
                <a:lnTo>
                  <a:pt x="468275" y="96717"/>
                </a:lnTo>
                <a:lnTo>
                  <a:pt x="485980" y="147123"/>
                </a:lnTo>
                <a:lnTo>
                  <a:pt x="207504" y="147123"/>
                </a:lnTo>
                <a:lnTo>
                  <a:pt x="128646" y="147123"/>
                </a:lnTo>
                <a:lnTo>
                  <a:pt x="23348" y="147123"/>
                </a:lnTo>
                <a:lnTo>
                  <a:pt x="23348" y="96717"/>
                </a:lnTo>
                <a:close/>
                <a:moveTo>
                  <a:pt x="195830" y="572027"/>
                </a:moveTo>
                <a:lnTo>
                  <a:pt x="140166" y="572027"/>
                </a:lnTo>
                <a:lnTo>
                  <a:pt x="140166" y="170317"/>
                </a:lnTo>
                <a:lnTo>
                  <a:pt x="195830" y="170317"/>
                </a:lnTo>
                <a:lnTo>
                  <a:pt x="195830" y="572027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5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03653" y="2145109"/>
            <a:ext cx="592587" cy="410909"/>
            <a:chOff x="6571000" y="1938109"/>
            <a:chExt cx="687607" cy="476797"/>
          </a:xfrm>
          <a:solidFill>
            <a:schemeClr val="bg1"/>
          </a:solidFill>
        </p:grpSpPr>
        <p:sp>
          <p:nvSpPr>
            <p:cNvPr id="158" name="Frihandsfigur: Form 157">
              <a:extLst>
                <a:ext uri="{FF2B5EF4-FFF2-40B4-BE49-F238E27FC236}">
                  <a16:creationId xmlns:a16="http://schemas.microsoft.com/office/drawing/2014/main" id="{6478EBF0-EEC7-4804-B1E1-EB4480D95FC0}"/>
                </a:ext>
              </a:extLst>
            </p:cNvPr>
            <p:cNvSpPr/>
            <p:nvPr/>
          </p:nvSpPr>
          <p:spPr>
            <a:xfrm>
              <a:off x="7154856" y="2134962"/>
              <a:ext cx="103751" cy="23193"/>
            </a:xfrm>
            <a:custGeom>
              <a:avLst/>
              <a:gdLst>
                <a:gd name="connsiteX0" fmla="*/ 0 w 103751"/>
                <a:gd name="connsiteY0" fmla="*/ 11597 h 23193"/>
                <a:gd name="connsiteX1" fmla="*/ 11597 w 103751"/>
                <a:gd name="connsiteY1" fmla="*/ 23193 h 23193"/>
                <a:gd name="connsiteX2" fmla="*/ 92155 w 103751"/>
                <a:gd name="connsiteY2" fmla="*/ 23193 h 23193"/>
                <a:gd name="connsiteX3" fmla="*/ 103752 w 103751"/>
                <a:gd name="connsiteY3" fmla="*/ 11597 h 23193"/>
                <a:gd name="connsiteX4" fmla="*/ 92155 w 103751"/>
                <a:gd name="connsiteY4" fmla="*/ 0 h 23193"/>
                <a:gd name="connsiteX5" fmla="*/ 11597 w 103751"/>
                <a:gd name="connsiteY5" fmla="*/ 0 h 23193"/>
                <a:gd name="connsiteX6" fmla="*/ 0 w 103751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751" h="23193">
                  <a:moveTo>
                    <a:pt x="0" y="11597"/>
                  </a:moveTo>
                  <a:cubicBezTo>
                    <a:pt x="0" y="18014"/>
                    <a:pt x="5180" y="23193"/>
                    <a:pt x="11597" y="23193"/>
                  </a:cubicBezTo>
                  <a:lnTo>
                    <a:pt x="92155" y="23193"/>
                  </a:lnTo>
                  <a:cubicBezTo>
                    <a:pt x="98572" y="23193"/>
                    <a:pt x="103752" y="18014"/>
                    <a:pt x="103752" y="11597"/>
                  </a:cubicBezTo>
                  <a:cubicBezTo>
                    <a:pt x="103752" y="5180"/>
                    <a:pt x="98572" y="0"/>
                    <a:pt x="9215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9" name="Frihandsfigur: Form 158">
              <a:extLst>
                <a:ext uri="{FF2B5EF4-FFF2-40B4-BE49-F238E27FC236}">
                  <a16:creationId xmlns:a16="http://schemas.microsoft.com/office/drawing/2014/main" id="{C951010D-20AF-4DDB-B5F2-23D463616CA1}"/>
                </a:ext>
              </a:extLst>
            </p:cNvPr>
            <p:cNvSpPr/>
            <p:nvPr/>
          </p:nvSpPr>
          <p:spPr>
            <a:xfrm>
              <a:off x="7131761" y="2219252"/>
              <a:ext cx="88788" cy="69868"/>
            </a:xfrm>
            <a:custGeom>
              <a:avLst/>
              <a:gdLst>
                <a:gd name="connsiteX0" fmla="*/ 77213 w 88788"/>
                <a:gd name="connsiteY0" fmla="*/ 69868 h 69868"/>
                <a:gd name="connsiteX1" fmla="*/ 86645 w 88788"/>
                <a:gd name="connsiteY1" fmla="*/ 64998 h 69868"/>
                <a:gd name="connsiteX2" fmla="*/ 83939 w 88788"/>
                <a:gd name="connsiteY2" fmla="*/ 48840 h 69868"/>
                <a:gd name="connsiteX3" fmla="*/ 18302 w 88788"/>
                <a:gd name="connsiteY3" fmla="*/ 2144 h 69868"/>
                <a:gd name="connsiteX4" fmla="*/ 2144 w 88788"/>
                <a:gd name="connsiteY4" fmla="*/ 4850 h 69868"/>
                <a:gd name="connsiteX5" fmla="*/ 4849 w 88788"/>
                <a:gd name="connsiteY5" fmla="*/ 21008 h 69868"/>
                <a:gd name="connsiteX6" fmla="*/ 70487 w 88788"/>
                <a:gd name="connsiteY6" fmla="*/ 67704 h 69868"/>
                <a:gd name="connsiteX7" fmla="*/ 77213 w 88788"/>
                <a:gd name="connsiteY7" fmla="*/ 69868 h 6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788" h="69868">
                  <a:moveTo>
                    <a:pt x="77213" y="69868"/>
                  </a:moveTo>
                  <a:cubicBezTo>
                    <a:pt x="80847" y="69868"/>
                    <a:pt x="84403" y="68168"/>
                    <a:pt x="86645" y="64998"/>
                  </a:cubicBezTo>
                  <a:cubicBezTo>
                    <a:pt x="90356" y="59818"/>
                    <a:pt x="89119" y="52551"/>
                    <a:pt x="83939" y="48840"/>
                  </a:cubicBezTo>
                  <a:lnTo>
                    <a:pt x="18302" y="2144"/>
                  </a:lnTo>
                  <a:cubicBezTo>
                    <a:pt x="13044" y="-1567"/>
                    <a:pt x="5854" y="-330"/>
                    <a:pt x="2144" y="4850"/>
                  </a:cubicBezTo>
                  <a:cubicBezTo>
                    <a:pt x="-1567" y="10029"/>
                    <a:pt x="-330" y="17297"/>
                    <a:pt x="4849" y="21008"/>
                  </a:cubicBezTo>
                  <a:lnTo>
                    <a:pt x="70487" y="67704"/>
                  </a:lnTo>
                  <a:cubicBezTo>
                    <a:pt x="72574" y="69173"/>
                    <a:pt x="74893" y="69868"/>
                    <a:pt x="77213" y="6986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0" name="Frihandsfigur: Form 159">
              <a:extLst>
                <a:ext uri="{FF2B5EF4-FFF2-40B4-BE49-F238E27FC236}">
                  <a16:creationId xmlns:a16="http://schemas.microsoft.com/office/drawing/2014/main" id="{D5CB3BD4-0515-4A34-A679-64AE9D84199A}"/>
                </a:ext>
              </a:extLst>
            </p:cNvPr>
            <p:cNvSpPr/>
            <p:nvPr/>
          </p:nvSpPr>
          <p:spPr>
            <a:xfrm>
              <a:off x="7131761" y="2003996"/>
              <a:ext cx="88788" cy="69890"/>
            </a:xfrm>
            <a:custGeom>
              <a:avLst/>
              <a:gdLst>
                <a:gd name="connsiteX0" fmla="*/ 11575 w 88788"/>
                <a:gd name="connsiteY0" fmla="*/ 69890 h 69890"/>
                <a:gd name="connsiteX1" fmla="*/ 18302 w 88788"/>
                <a:gd name="connsiteY1" fmla="*/ 67725 h 69890"/>
                <a:gd name="connsiteX2" fmla="*/ 83939 w 88788"/>
                <a:gd name="connsiteY2" fmla="*/ 21029 h 69890"/>
                <a:gd name="connsiteX3" fmla="*/ 86645 w 88788"/>
                <a:gd name="connsiteY3" fmla="*/ 4871 h 69890"/>
                <a:gd name="connsiteX4" fmla="*/ 70487 w 88788"/>
                <a:gd name="connsiteY4" fmla="*/ 2165 h 69890"/>
                <a:gd name="connsiteX5" fmla="*/ 4849 w 88788"/>
                <a:gd name="connsiteY5" fmla="*/ 48861 h 69890"/>
                <a:gd name="connsiteX6" fmla="*/ 2144 w 88788"/>
                <a:gd name="connsiteY6" fmla="*/ 65019 h 69890"/>
                <a:gd name="connsiteX7" fmla="*/ 11575 w 88788"/>
                <a:gd name="connsiteY7" fmla="*/ 69890 h 69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788" h="69890">
                  <a:moveTo>
                    <a:pt x="11575" y="69890"/>
                  </a:moveTo>
                  <a:cubicBezTo>
                    <a:pt x="13895" y="69890"/>
                    <a:pt x="16214" y="69194"/>
                    <a:pt x="18302" y="67725"/>
                  </a:cubicBezTo>
                  <a:lnTo>
                    <a:pt x="83939" y="21029"/>
                  </a:lnTo>
                  <a:cubicBezTo>
                    <a:pt x="89119" y="17318"/>
                    <a:pt x="90356" y="10051"/>
                    <a:pt x="86645" y="4871"/>
                  </a:cubicBezTo>
                  <a:cubicBezTo>
                    <a:pt x="82934" y="-386"/>
                    <a:pt x="75667" y="-1546"/>
                    <a:pt x="70487" y="2165"/>
                  </a:cubicBezTo>
                  <a:lnTo>
                    <a:pt x="4849" y="48861"/>
                  </a:lnTo>
                  <a:cubicBezTo>
                    <a:pt x="-330" y="52572"/>
                    <a:pt x="-1567" y="59840"/>
                    <a:pt x="2144" y="65019"/>
                  </a:cubicBezTo>
                  <a:cubicBezTo>
                    <a:pt x="4386" y="68267"/>
                    <a:pt x="7942" y="69890"/>
                    <a:pt x="11575" y="6989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1" name="Frihandsfigur: Form 160">
              <a:extLst>
                <a:ext uri="{FF2B5EF4-FFF2-40B4-BE49-F238E27FC236}">
                  <a16:creationId xmlns:a16="http://schemas.microsoft.com/office/drawing/2014/main" id="{2AFEB339-02F6-4338-8D6B-A34334B412D2}"/>
                </a:ext>
              </a:extLst>
            </p:cNvPr>
            <p:cNvSpPr/>
            <p:nvPr/>
          </p:nvSpPr>
          <p:spPr>
            <a:xfrm>
              <a:off x="6571000" y="1938109"/>
              <a:ext cx="495875" cy="476797"/>
            </a:xfrm>
            <a:custGeom>
              <a:avLst/>
              <a:gdLst>
                <a:gd name="connsiteX0" fmla="*/ 81254 w 495875"/>
                <a:gd name="connsiteY0" fmla="*/ 304934 h 476797"/>
                <a:gd name="connsiteX1" fmla="*/ 103520 w 495875"/>
                <a:gd name="connsiteY1" fmla="*/ 304934 h 476797"/>
                <a:gd name="connsiteX2" fmla="*/ 66720 w 495875"/>
                <a:gd name="connsiteY2" fmla="*/ 462572 h 476797"/>
                <a:gd name="connsiteX3" fmla="*/ 68962 w 495875"/>
                <a:gd name="connsiteY3" fmla="*/ 472391 h 476797"/>
                <a:gd name="connsiteX4" fmla="*/ 78007 w 495875"/>
                <a:gd name="connsiteY4" fmla="*/ 476797 h 476797"/>
                <a:gd name="connsiteX5" fmla="*/ 142253 w 495875"/>
                <a:gd name="connsiteY5" fmla="*/ 476797 h 476797"/>
                <a:gd name="connsiteX6" fmla="*/ 153540 w 495875"/>
                <a:gd name="connsiteY6" fmla="*/ 467830 h 476797"/>
                <a:gd name="connsiteX7" fmla="*/ 191500 w 495875"/>
                <a:gd name="connsiteY7" fmla="*/ 304934 h 476797"/>
                <a:gd name="connsiteX8" fmla="*/ 218636 w 495875"/>
                <a:gd name="connsiteY8" fmla="*/ 304934 h 476797"/>
                <a:gd name="connsiteX9" fmla="*/ 453044 w 495875"/>
                <a:gd name="connsiteY9" fmla="*/ 393224 h 476797"/>
                <a:gd name="connsiteX10" fmla="*/ 476625 w 495875"/>
                <a:gd name="connsiteY10" fmla="*/ 413944 h 476797"/>
                <a:gd name="connsiteX11" fmla="*/ 484278 w 495875"/>
                <a:gd name="connsiteY11" fmla="*/ 416804 h 476797"/>
                <a:gd name="connsiteX12" fmla="*/ 489072 w 495875"/>
                <a:gd name="connsiteY12" fmla="*/ 415799 h 476797"/>
                <a:gd name="connsiteX13" fmla="*/ 495875 w 495875"/>
                <a:gd name="connsiteY13" fmla="*/ 405207 h 476797"/>
                <a:gd name="connsiteX14" fmla="*/ 495875 w 495875"/>
                <a:gd name="connsiteY14" fmla="*/ 11615 h 476797"/>
                <a:gd name="connsiteX15" fmla="*/ 489072 w 495875"/>
                <a:gd name="connsiteY15" fmla="*/ 1023 h 476797"/>
                <a:gd name="connsiteX16" fmla="*/ 476625 w 495875"/>
                <a:gd name="connsiteY16" fmla="*/ 2879 h 476797"/>
                <a:gd name="connsiteX17" fmla="*/ 453044 w 495875"/>
                <a:gd name="connsiteY17" fmla="*/ 23598 h 476797"/>
                <a:gd name="connsiteX18" fmla="*/ 218636 w 495875"/>
                <a:gd name="connsiteY18" fmla="*/ 111888 h 476797"/>
                <a:gd name="connsiteX19" fmla="*/ 118055 w 495875"/>
                <a:gd name="connsiteY19" fmla="*/ 111888 h 476797"/>
                <a:gd name="connsiteX20" fmla="*/ 81177 w 495875"/>
                <a:gd name="connsiteY20" fmla="*/ 111888 h 476797"/>
                <a:gd name="connsiteX21" fmla="*/ 0 w 495875"/>
                <a:gd name="connsiteY21" fmla="*/ 193065 h 476797"/>
                <a:gd name="connsiteX22" fmla="*/ 0 w 495875"/>
                <a:gd name="connsiteY22" fmla="*/ 223758 h 476797"/>
                <a:gd name="connsiteX23" fmla="*/ 81254 w 495875"/>
                <a:gd name="connsiteY23" fmla="*/ 304934 h 476797"/>
                <a:gd name="connsiteX24" fmla="*/ 133130 w 495875"/>
                <a:gd name="connsiteY24" fmla="*/ 453604 h 476797"/>
                <a:gd name="connsiteX25" fmla="*/ 92696 w 495875"/>
                <a:gd name="connsiteY25" fmla="*/ 453604 h 476797"/>
                <a:gd name="connsiteX26" fmla="*/ 127409 w 495875"/>
                <a:gd name="connsiteY26" fmla="*/ 304934 h 476797"/>
                <a:gd name="connsiteX27" fmla="*/ 167843 w 495875"/>
                <a:gd name="connsiteY27" fmla="*/ 304934 h 476797"/>
                <a:gd name="connsiteX28" fmla="*/ 133130 w 495875"/>
                <a:gd name="connsiteY28" fmla="*/ 453604 h 476797"/>
                <a:gd name="connsiteX29" fmla="*/ 468430 w 495875"/>
                <a:gd name="connsiteY29" fmla="*/ 41071 h 476797"/>
                <a:gd name="connsiteX30" fmla="*/ 472759 w 495875"/>
                <a:gd name="connsiteY30" fmla="*/ 37283 h 476797"/>
                <a:gd name="connsiteX31" fmla="*/ 472759 w 495875"/>
                <a:gd name="connsiteY31" fmla="*/ 379617 h 476797"/>
                <a:gd name="connsiteX32" fmla="*/ 468430 w 495875"/>
                <a:gd name="connsiteY32" fmla="*/ 375829 h 476797"/>
                <a:gd name="connsiteX33" fmla="*/ 441061 w 495875"/>
                <a:gd name="connsiteY33" fmla="*/ 354027 h 476797"/>
                <a:gd name="connsiteX34" fmla="*/ 441061 w 495875"/>
                <a:gd name="connsiteY34" fmla="*/ 62950 h 476797"/>
                <a:gd name="connsiteX35" fmla="*/ 468430 w 495875"/>
                <a:gd name="connsiteY35" fmla="*/ 41071 h 476797"/>
                <a:gd name="connsiteX36" fmla="*/ 417868 w 495875"/>
                <a:gd name="connsiteY36" fmla="*/ 78412 h 476797"/>
                <a:gd name="connsiteX37" fmla="*/ 417868 w 495875"/>
                <a:gd name="connsiteY37" fmla="*/ 338488 h 476797"/>
                <a:gd name="connsiteX38" fmla="*/ 218714 w 495875"/>
                <a:gd name="connsiteY38" fmla="*/ 281741 h 476797"/>
                <a:gd name="connsiteX39" fmla="*/ 182378 w 495875"/>
                <a:gd name="connsiteY39" fmla="*/ 281741 h 476797"/>
                <a:gd name="connsiteX40" fmla="*/ 129728 w 495875"/>
                <a:gd name="connsiteY40" fmla="*/ 281741 h 476797"/>
                <a:gd name="connsiteX41" fmla="*/ 129728 w 495875"/>
                <a:gd name="connsiteY41" fmla="*/ 135081 h 476797"/>
                <a:gd name="connsiteX42" fmla="*/ 218714 w 495875"/>
                <a:gd name="connsiteY42" fmla="*/ 135081 h 476797"/>
                <a:gd name="connsiteX43" fmla="*/ 417868 w 495875"/>
                <a:gd name="connsiteY43" fmla="*/ 78412 h 476797"/>
                <a:gd name="connsiteX44" fmla="*/ 23271 w 495875"/>
                <a:gd name="connsiteY44" fmla="*/ 193065 h 476797"/>
                <a:gd name="connsiteX45" fmla="*/ 81254 w 495875"/>
                <a:gd name="connsiteY45" fmla="*/ 135081 h 476797"/>
                <a:gd name="connsiteX46" fmla="*/ 106535 w 495875"/>
                <a:gd name="connsiteY46" fmla="*/ 135081 h 476797"/>
                <a:gd name="connsiteX47" fmla="*/ 106535 w 495875"/>
                <a:gd name="connsiteY47" fmla="*/ 281741 h 476797"/>
                <a:gd name="connsiteX48" fmla="*/ 81254 w 495875"/>
                <a:gd name="connsiteY48" fmla="*/ 281741 h 476797"/>
                <a:gd name="connsiteX49" fmla="*/ 23271 w 495875"/>
                <a:gd name="connsiteY49" fmla="*/ 223758 h 476797"/>
                <a:gd name="connsiteX50" fmla="*/ 23271 w 495875"/>
                <a:gd name="connsiteY50" fmla="*/ 193065 h 476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95875" h="476797">
                  <a:moveTo>
                    <a:pt x="81254" y="304934"/>
                  </a:moveTo>
                  <a:lnTo>
                    <a:pt x="103520" y="304934"/>
                  </a:lnTo>
                  <a:lnTo>
                    <a:pt x="66720" y="462572"/>
                  </a:lnTo>
                  <a:cubicBezTo>
                    <a:pt x="65946" y="466051"/>
                    <a:pt x="66720" y="469608"/>
                    <a:pt x="68962" y="472391"/>
                  </a:cubicBezTo>
                  <a:cubicBezTo>
                    <a:pt x="71127" y="475174"/>
                    <a:pt x="74528" y="476797"/>
                    <a:pt x="78007" y="476797"/>
                  </a:cubicBezTo>
                  <a:lnTo>
                    <a:pt x="142253" y="476797"/>
                  </a:lnTo>
                  <a:cubicBezTo>
                    <a:pt x="147664" y="476797"/>
                    <a:pt x="152303" y="473087"/>
                    <a:pt x="153540" y="467830"/>
                  </a:cubicBezTo>
                  <a:lnTo>
                    <a:pt x="191500" y="304934"/>
                  </a:lnTo>
                  <a:lnTo>
                    <a:pt x="218636" y="304934"/>
                  </a:lnTo>
                  <a:cubicBezTo>
                    <a:pt x="304916" y="304934"/>
                    <a:pt x="388180" y="336245"/>
                    <a:pt x="453044" y="393224"/>
                  </a:cubicBezTo>
                  <a:lnTo>
                    <a:pt x="476625" y="413944"/>
                  </a:lnTo>
                  <a:cubicBezTo>
                    <a:pt x="478789" y="415876"/>
                    <a:pt x="481495" y="416804"/>
                    <a:pt x="484278" y="416804"/>
                  </a:cubicBezTo>
                  <a:cubicBezTo>
                    <a:pt x="485902" y="416804"/>
                    <a:pt x="487525" y="416495"/>
                    <a:pt x="489072" y="415799"/>
                  </a:cubicBezTo>
                  <a:cubicBezTo>
                    <a:pt x="493246" y="413944"/>
                    <a:pt x="495875" y="409769"/>
                    <a:pt x="495875" y="405207"/>
                  </a:cubicBezTo>
                  <a:lnTo>
                    <a:pt x="495875" y="11615"/>
                  </a:lnTo>
                  <a:cubicBezTo>
                    <a:pt x="495875" y="7054"/>
                    <a:pt x="493246" y="2956"/>
                    <a:pt x="489072" y="1023"/>
                  </a:cubicBezTo>
                  <a:cubicBezTo>
                    <a:pt x="484897" y="-832"/>
                    <a:pt x="480026" y="-136"/>
                    <a:pt x="476625" y="2879"/>
                  </a:cubicBezTo>
                  <a:lnTo>
                    <a:pt x="453044" y="23598"/>
                  </a:lnTo>
                  <a:cubicBezTo>
                    <a:pt x="388180" y="80500"/>
                    <a:pt x="304916" y="111888"/>
                    <a:pt x="218636" y="111888"/>
                  </a:cubicBezTo>
                  <a:lnTo>
                    <a:pt x="118055" y="111888"/>
                  </a:lnTo>
                  <a:lnTo>
                    <a:pt x="81177" y="111888"/>
                  </a:lnTo>
                  <a:cubicBezTo>
                    <a:pt x="36414" y="111888"/>
                    <a:pt x="0" y="148302"/>
                    <a:pt x="0" y="193065"/>
                  </a:cubicBezTo>
                  <a:lnTo>
                    <a:pt x="0" y="223758"/>
                  </a:lnTo>
                  <a:cubicBezTo>
                    <a:pt x="77" y="268521"/>
                    <a:pt x="36491" y="304934"/>
                    <a:pt x="81254" y="304934"/>
                  </a:cubicBezTo>
                  <a:close/>
                  <a:moveTo>
                    <a:pt x="133130" y="453604"/>
                  </a:moveTo>
                  <a:lnTo>
                    <a:pt x="92696" y="453604"/>
                  </a:lnTo>
                  <a:lnTo>
                    <a:pt x="127409" y="304934"/>
                  </a:lnTo>
                  <a:lnTo>
                    <a:pt x="167843" y="304934"/>
                  </a:lnTo>
                  <a:lnTo>
                    <a:pt x="133130" y="453604"/>
                  </a:lnTo>
                  <a:close/>
                  <a:moveTo>
                    <a:pt x="468430" y="41071"/>
                  </a:moveTo>
                  <a:lnTo>
                    <a:pt x="472759" y="37283"/>
                  </a:lnTo>
                  <a:lnTo>
                    <a:pt x="472759" y="379617"/>
                  </a:lnTo>
                  <a:lnTo>
                    <a:pt x="468430" y="375829"/>
                  </a:lnTo>
                  <a:cubicBezTo>
                    <a:pt x="459616" y="368098"/>
                    <a:pt x="450493" y="360830"/>
                    <a:pt x="441061" y="354027"/>
                  </a:cubicBezTo>
                  <a:lnTo>
                    <a:pt x="441061" y="62950"/>
                  </a:lnTo>
                  <a:cubicBezTo>
                    <a:pt x="450493" y="56069"/>
                    <a:pt x="459616" y="48802"/>
                    <a:pt x="468430" y="41071"/>
                  </a:cubicBezTo>
                  <a:close/>
                  <a:moveTo>
                    <a:pt x="417868" y="78412"/>
                  </a:moveTo>
                  <a:lnTo>
                    <a:pt x="417868" y="338488"/>
                  </a:lnTo>
                  <a:cubicBezTo>
                    <a:pt x="358338" y="301687"/>
                    <a:pt x="289531" y="281741"/>
                    <a:pt x="218714" y="281741"/>
                  </a:cubicBezTo>
                  <a:lnTo>
                    <a:pt x="182378" y="281741"/>
                  </a:lnTo>
                  <a:lnTo>
                    <a:pt x="129728" y="281741"/>
                  </a:lnTo>
                  <a:lnTo>
                    <a:pt x="129728" y="135081"/>
                  </a:lnTo>
                  <a:lnTo>
                    <a:pt x="218714" y="135081"/>
                  </a:lnTo>
                  <a:cubicBezTo>
                    <a:pt x="289531" y="135081"/>
                    <a:pt x="358415" y="115212"/>
                    <a:pt x="417868" y="78412"/>
                  </a:cubicBezTo>
                  <a:close/>
                  <a:moveTo>
                    <a:pt x="23271" y="193065"/>
                  </a:moveTo>
                  <a:cubicBezTo>
                    <a:pt x="23271" y="161058"/>
                    <a:pt x="49247" y="135081"/>
                    <a:pt x="81254" y="135081"/>
                  </a:cubicBezTo>
                  <a:lnTo>
                    <a:pt x="106535" y="135081"/>
                  </a:lnTo>
                  <a:lnTo>
                    <a:pt x="106535" y="281741"/>
                  </a:lnTo>
                  <a:lnTo>
                    <a:pt x="81254" y="281741"/>
                  </a:lnTo>
                  <a:cubicBezTo>
                    <a:pt x="49247" y="281741"/>
                    <a:pt x="23271" y="255764"/>
                    <a:pt x="23271" y="223758"/>
                  </a:cubicBezTo>
                  <a:lnTo>
                    <a:pt x="23271" y="193065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6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189853" y="2053644"/>
            <a:ext cx="633296" cy="607245"/>
            <a:chOff x="7367230" y="1831978"/>
            <a:chExt cx="734844" cy="704615"/>
          </a:xfrm>
          <a:solidFill>
            <a:schemeClr val="bg1"/>
          </a:solidFill>
        </p:grpSpPr>
        <p:sp>
          <p:nvSpPr>
            <p:cNvPr id="163" name="Frihandsfigur: Form 162">
              <a:extLst>
                <a:ext uri="{FF2B5EF4-FFF2-40B4-BE49-F238E27FC236}">
                  <a16:creationId xmlns:a16="http://schemas.microsoft.com/office/drawing/2014/main" id="{64F016EC-D65C-49F7-918C-350DBEEAE2B8}"/>
                </a:ext>
              </a:extLst>
            </p:cNvPr>
            <p:cNvSpPr/>
            <p:nvPr/>
          </p:nvSpPr>
          <p:spPr>
            <a:xfrm>
              <a:off x="7367230" y="1831978"/>
              <a:ext cx="380139" cy="423511"/>
            </a:xfrm>
            <a:custGeom>
              <a:avLst/>
              <a:gdLst>
                <a:gd name="connsiteX0" fmla="*/ 290381 w 380139"/>
                <a:gd name="connsiteY0" fmla="*/ 423512 h 423511"/>
                <a:gd name="connsiteX1" fmla="*/ 332825 w 380139"/>
                <a:gd name="connsiteY1" fmla="*/ 381068 h 423511"/>
                <a:gd name="connsiteX2" fmla="*/ 327414 w 380139"/>
                <a:gd name="connsiteY2" fmla="*/ 360348 h 423511"/>
                <a:gd name="connsiteX3" fmla="*/ 358879 w 380139"/>
                <a:gd name="connsiteY3" fmla="*/ 319373 h 423511"/>
                <a:gd name="connsiteX4" fmla="*/ 352694 w 380139"/>
                <a:gd name="connsiteY4" fmla="*/ 297417 h 423511"/>
                <a:gd name="connsiteX5" fmla="*/ 380140 w 380139"/>
                <a:gd name="connsiteY5" fmla="*/ 257756 h 423511"/>
                <a:gd name="connsiteX6" fmla="*/ 365837 w 380139"/>
                <a:gd name="connsiteY6" fmla="*/ 225981 h 423511"/>
                <a:gd name="connsiteX7" fmla="*/ 378207 w 380139"/>
                <a:gd name="connsiteY7" fmla="*/ 196062 h 423511"/>
                <a:gd name="connsiteX8" fmla="*/ 335763 w 380139"/>
                <a:gd name="connsiteY8" fmla="*/ 153618 h 423511"/>
                <a:gd name="connsiteX9" fmla="*/ 237114 w 380139"/>
                <a:gd name="connsiteY9" fmla="*/ 153618 h 423511"/>
                <a:gd name="connsiteX10" fmla="*/ 243840 w 380139"/>
                <a:gd name="connsiteY10" fmla="*/ 117436 h 423511"/>
                <a:gd name="connsiteX11" fmla="*/ 240439 w 380139"/>
                <a:gd name="connsiteY11" fmla="*/ 29997 h 423511"/>
                <a:gd name="connsiteX12" fmla="*/ 201319 w 380139"/>
                <a:gd name="connsiteY12" fmla="*/ 0 h 423511"/>
                <a:gd name="connsiteX13" fmla="*/ 201319 w 380139"/>
                <a:gd name="connsiteY13" fmla="*/ 0 h 423511"/>
                <a:gd name="connsiteX14" fmla="*/ 170704 w 380139"/>
                <a:gd name="connsiteY14" fmla="*/ 13993 h 423511"/>
                <a:gd name="connsiteX15" fmla="*/ 161271 w 380139"/>
                <a:gd name="connsiteY15" fmla="*/ 46310 h 423511"/>
                <a:gd name="connsiteX16" fmla="*/ 155319 w 380139"/>
                <a:gd name="connsiteY16" fmla="*/ 90841 h 423511"/>
                <a:gd name="connsiteX17" fmla="*/ 91923 w 380139"/>
                <a:gd name="connsiteY17" fmla="*/ 150603 h 423511"/>
                <a:gd name="connsiteX18" fmla="*/ 0 w 380139"/>
                <a:gd name="connsiteY18" fmla="*/ 282728 h 423511"/>
                <a:gd name="connsiteX19" fmla="*/ 140784 w 380139"/>
                <a:gd name="connsiteY19" fmla="*/ 423512 h 423511"/>
                <a:gd name="connsiteX20" fmla="*/ 290381 w 380139"/>
                <a:gd name="connsiteY20" fmla="*/ 423512 h 423511"/>
                <a:gd name="connsiteX21" fmla="*/ 23116 w 380139"/>
                <a:gd name="connsiteY21" fmla="*/ 282650 h 423511"/>
                <a:gd name="connsiteX22" fmla="*/ 99886 w 380139"/>
                <a:gd name="connsiteY22" fmla="*/ 172327 h 423511"/>
                <a:gd name="connsiteX23" fmla="*/ 176502 w 380139"/>
                <a:gd name="connsiteY23" fmla="*/ 100041 h 423511"/>
                <a:gd name="connsiteX24" fmla="*/ 184078 w 380139"/>
                <a:gd name="connsiteY24" fmla="*/ 42908 h 423511"/>
                <a:gd name="connsiteX25" fmla="*/ 188099 w 380139"/>
                <a:gd name="connsiteY25" fmla="*/ 29069 h 423511"/>
                <a:gd name="connsiteX26" fmla="*/ 201242 w 380139"/>
                <a:gd name="connsiteY26" fmla="*/ 23039 h 423511"/>
                <a:gd name="connsiteX27" fmla="*/ 201242 w 380139"/>
                <a:gd name="connsiteY27" fmla="*/ 23039 h 423511"/>
                <a:gd name="connsiteX28" fmla="*/ 217941 w 380139"/>
                <a:gd name="connsiteY28" fmla="*/ 35873 h 423511"/>
                <a:gd name="connsiteX29" fmla="*/ 220956 w 380139"/>
                <a:gd name="connsiteY29" fmla="*/ 113029 h 423511"/>
                <a:gd name="connsiteX30" fmla="*/ 211679 w 380139"/>
                <a:gd name="connsiteY30" fmla="*/ 162972 h 423511"/>
                <a:gd name="connsiteX31" fmla="*/ 214153 w 380139"/>
                <a:gd name="connsiteY31" fmla="*/ 172482 h 423511"/>
                <a:gd name="connsiteX32" fmla="*/ 223044 w 380139"/>
                <a:gd name="connsiteY32" fmla="*/ 176656 h 423511"/>
                <a:gd name="connsiteX33" fmla="*/ 335686 w 380139"/>
                <a:gd name="connsiteY33" fmla="*/ 176656 h 423511"/>
                <a:gd name="connsiteX34" fmla="*/ 354937 w 380139"/>
                <a:gd name="connsiteY34" fmla="*/ 195907 h 423511"/>
                <a:gd name="connsiteX35" fmla="*/ 335686 w 380139"/>
                <a:gd name="connsiteY35" fmla="*/ 215158 h 423511"/>
                <a:gd name="connsiteX36" fmla="*/ 311333 w 380139"/>
                <a:gd name="connsiteY36" fmla="*/ 215158 h 423511"/>
                <a:gd name="connsiteX37" fmla="*/ 299736 w 380139"/>
                <a:gd name="connsiteY37" fmla="*/ 226754 h 423511"/>
                <a:gd name="connsiteX38" fmla="*/ 311333 w 380139"/>
                <a:gd name="connsiteY38" fmla="*/ 238351 h 423511"/>
                <a:gd name="connsiteX39" fmla="*/ 335686 w 380139"/>
                <a:gd name="connsiteY39" fmla="*/ 238351 h 423511"/>
                <a:gd name="connsiteX40" fmla="*/ 337619 w 380139"/>
                <a:gd name="connsiteY40" fmla="*/ 238351 h 423511"/>
                <a:gd name="connsiteX41" fmla="*/ 356869 w 380139"/>
                <a:gd name="connsiteY41" fmla="*/ 257601 h 423511"/>
                <a:gd name="connsiteX42" fmla="*/ 337619 w 380139"/>
                <a:gd name="connsiteY42" fmla="*/ 276852 h 423511"/>
                <a:gd name="connsiteX43" fmla="*/ 316358 w 380139"/>
                <a:gd name="connsiteY43" fmla="*/ 276852 h 423511"/>
                <a:gd name="connsiteX44" fmla="*/ 292083 w 380139"/>
                <a:gd name="connsiteY44" fmla="*/ 276852 h 423511"/>
                <a:gd name="connsiteX45" fmla="*/ 280486 w 380139"/>
                <a:gd name="connsiteY45" fmla="*/ 288449 h 423511"/>
                <a:gd name="connsiteX46" fmla="*/ 292083 w 380139"/>
                <a:gd name="connsiteY46" fmla="*/ 300045 h 423511"/>
                <a:gd name="connsiteX47" fmla="*/ 316358 w 380139"/>
                <a:gd name="connsiteY47" fmla="*/ 300045 h 423511"/>
                <a:gd name="connsiteX48" fmla="*/ 335609 w 380139"/>
                <a:gd name="connsiteY48" fmla="*/ 319296 h 423511"/>
                <a:gd name="connsiteX49" fmla="*/ 316358 w 380139"/>
                <a:gd name="connsiteY49" fmla="*/ 338546 h 423511"/>
                <a:gd name="connsiteX50" fmla="*/ 290304 w 380139"/>
                <a:gd name="connsiteY50" fmla="*/ 338546 h 423511"/>
                <a:gd name="connsiteX51" fmla="*/ 273296 w 380139"/>
                <a:gd name="connsiteY51" fmla="*/ 338546 h 423511"/>
                <a:gd name="connsiteX52" fmla="*/ 261699 w 380139"/>
                <a:gd name="connsiteY52" fmla="*/ 350143 h 423511"/>
                <a:gd name="connsiteX53" fmla="*/ 273296 w 380139"/>
                <a:gd name="connsiteY53" fmla="*/ 361740 h 423511"/>
                <a:gd name="connsiteX54" fmla="*/ 290304 w 380139"/>
                <a:gd name="connsiteY54" fmla="*/ 361740 h 423511"/>
                <a:gd name="connsiteX55" fmla="*/ 309554 w 380139"/>
                <a:gd name="connsiteY55" fmla="*/ 380990 h 423511"/>
                <a:gd name="connsiteX56" fmla="*/ 290304 w 380139"/>
                <a:gd name="connsiteY56" fmla="*/ 400241 h 423511"/>
                <a:gd name="connsiteX57" fmla="*/ 140629 w 380139"/>
                <a:gd name="connsiteY57" fmla="*/ 400241 h 423511"/>
                <a:gd name="connsiteX58" fmla="*/ 23116 w 380139"/>
                <a:gd name="connsiteY58" fmla="*/ 282650 h 42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80139" h="423511">
                  <a:moveTo>
                    <a:pt x="290381" y="423512"/>
                  </a:moveTo>
                  <a:cubicBezTo>
                    <a:pt x="313807" y="423512"/>
                    <a:pt x="332825" y="404493"/>
                    <a:pt x="332825" y="381068"/>
                  </a:cubicBezTo>
                  <a:cubicBezTo>
                    <a:pt x="332825" y="373569"/>
                    <a:pt x="330893" y="366533"/>
                    <a:pt x="327414" y="360348"/>
                  </a:cubicBezTo>
                  <a:cubicBezTo>
                    <a:pt x="345504" y="355478"/>
                    <a:pt x="358879" y="338933"/>
                    <a:pt x="358879" y="319373"/>
                  </a:cubicBezTo>
                  <a:cubicBezTo>
                    <a:pt x="358879" y="311333"/>
                    <a:pt x="356637" y="303834"/>
                    <a:pt x="352694" y="297417"/>
                  </a:cubicBezTo>
                  <a:cubicBezTo>
                    <a:pt x="368698" y="291309"/>
                    <a:pt x="380140" y="275847"/>
                    <a:pt x="380140" y="257756"/>
                  </a:cubicBezTo>
                  <a:cubicBezTo>
                    <a:pt x="380140" y="245154"/>
                    <a:pt x="374574" y="233790"/>
                    <a:pt x="365837" y="225981"/>
                  </a:cubicBezTo>
                  <a:cubicBezTo>
                    <a:pt x="373491" y="218327"/>
                    <a:pt x="378207" y="207736"/>
                    <a:pt x="378207" y="196062"/>
                  </a:cubicBezTo>
                  <a:cubicBezTo>
                    <a:pt x="378207" y="172636"/>
                    <a:pt x="359189" y="153618"/>
                    <a:pt x="335763" y="153618"/>
                  </a:cubicBezTo>
                  <a:lnTo>
                    <a:pt x="237114" y="153618"/>
                  </a:lnTo>
                  <a:lnTo>
                    <a:pt x="243840" y="117436"/>
                  </a:lnTo>
                  <a:cubicBezTo>
                    <a:pt x="249174" y="88599"/>
                    <a:pt x="248015" y="58370"/>
                    <a:pt x="240439" y="29997"/>
                  </a:cubicBezTo>
                  <a:cubicBezTo>
                    <a:pt x="235722" y="12293"/>
                    <a:pt x="219642" y="0"/>
                    <a:pt x="201319" y="0"/>
                  </a:cubicBezTo>
                  <a:lnTo>
                    <a:pt x="201319" y="0"/>
                  </a:lnTo>
                  <a:cubicBezTo>
                    <a:pt x="189568" y="0"/>
                    <a:pt x="178357" y="5103"/>
                    <a:pt x="170704" y="13993"/>
                  </a:cubicBezTo>
                  <a:cubicBezTo>
                    <a:pt x="162972" y="22884"/>
                    <a:pt x="159571" y="34713"/>
                    <a:pt x="161271" y="46310"/>
                  </a:cubicBezTo>
                  <a:cubicBezTo>
                    <a:pt x="163514" y="61463"/>
                    <a:pt x="161426" y="76848"/>
                    <a:pt x="155319" y="90841"/>
                  </a:cubicBezTo>
                  <a:cubicBezTo>
                    <a:pt x="143412" y="118286"/>
                    <a:pt x="120296" y="140088"/>
                    <a:pt x="91923" y="150603"/>
                  </a:cubicBezTo>
                  <a:cubicBezTo>
                    <a:pt x="36955" y="170935"/>
                    <a:pt x="0" y="224048"/>
                    <a:pt x="0" y="282728"/>
                  </a:cubicBezTo>
                  <a:cubicBezTo>
                    <a:pt x="0" y="360348"/>
                    <a:pt x="63163" y="423512"/>
                    <a:pt x="140784" y="423512"/>
                  </a:cubicBezTo>
                  <a:lnTo>
                    <a:pt x="290381" y="423512"/>
                  </a:lnTo>
                  <a:close/>
                  <a:moveTo>
                    <a:pt x="23116" y="282650"/>
                  </a:moveTo>
                  <a:cubicBezTo>
                    <a:pt x="23116" y="233635"/>
                    <a:pt x="53963" y="189336"/>
                    <a:pt x="99886" y="172327"/>
                  </a:cubicBezTo>
                  <a:cubicBezTo>
                    <a:pt x="134135" y="159648"/>
                    <a:pt x="162045" y="133285"/>
                    <a:pt x="176502" y="100041"/>
                  </a:cubicBezTo>
                  <a:cubicBezTo>
                    <a:pt x="184310" y="82027"/>
                    <a:pt x="186939" y="62313"/>
                    <a:pt x="184078" y="42908"/>
                  </a:cubicBezTo>
                  <a:cubicBezTo>
                    <a:pt x="183383" y="37883"/>
                    <a:pt x="184774" y="32935"/>
                    <a:pt x="188099" y="29069"/>
                  </a:cubicBezTo>
                  <a:cubicBezTo>
                    <a:pt x="191423" y="25204"/>
                    <a:pt x="196139" y="23039"/>
                    <a:pt x="201242" y="23039"/>
                  </a:cubicBezTo>
                  <a:cubicBezTo>
                    <a:pt x="201242" y="23039"/>
                    <a:pt x="201242" y="23039"/>
                    <a:pt x="201242" y="23039"/>
                  </a:cubicBezTo>
                  <a:cubicBezTo>
                    <a:pt x="209050" y="23039"/>
                    <a:pt x="215931" y="28296"/>
                    <a:pt x="217941" y="35873"/>
                  </a:cubicBezTo>
                  <a:cubicBezTo>
                    <a:pt x="224667" y="60921"/>
                    <a:pt x="225672" y="87594"/>
                    <a:pt x="220956" y="113029"/>
                  </a:cubicBezTo>
                  <a:lnTo>
                    <a:pt x="211679" y="162972"/>
                  </a:lnTo>
                  <a:cubicBezTo>
                    <a:pt x="211060" y="166374"/>
                    <a:pt x="211988" y="169853"/>
                    <a:pt x="214153" y="172482"/>
                  </a:cubicBezTo>
                  <a:cubicBezTo>
                    <a:pt x="216317" y="175110"/>
                    <a:pt x="219642" y="176656"/>
                    <a:pt x="223044" y="176656"/>
                  </a:cubicBezTo>
                  <a:lnTo>
                    <a:pt x="335686" y="176656"/>
                  </a:lnTo>
                  <a:cubicBezTo>
                    <a:pt x="346277" y="176656"/>
                    <a:pt x="354937" y="185315"/>
                    <a:pt x="354937" y="195907"/>
                  </a:cubicBezTo>
                  <a:cubicBezTo>
                    <a:pt x="354937" y="206499"/>
                    <a:pt x="346277" y="215158"/>
                    <a:pt x="335686" y="215158"/>
                  </a:cubicBezTo>
                  <a:lnTo>
                    <a:pt x="311333" y="215158"/>
                  </a:lnTo>
                  <a:cubicBezTo>
                    <a:pt x="304916" y="215158"/>
                    <a:pt x="299736" y="220337"/>
                    <a:pt x="299736" y="226754"/>
                  </a:cubicBezTo>
                  <a:cubicBezTo>
                    <a:pt x="299736" y="233171"/>
                    <a:pt x="304916" y="238351"/>
                    <a:pt x="311333" y="238351"/>
                  </a:cubicBezTo>
                  <a:lnTo>
                    <a:pt x="335686" y="238351"/>
                  </a:lnTo>
                  <a:lnTo>
                    <a:pt x="337619" y="238351"/>
                  </a:lnTo>
                  <a:cubicBezTo>
                    <a:pt x="348210" y="238351"/>
                    <a:pt x="356869" y="247010"/>
                    <a:pt x="356869" y="257601"/>
                  </a:cubicBezTo>
                  <a:cubicBezTo>
                    <a:pt x="356869" y="268193"/>
                    <a:pt x="348210" y="276852"/>
                    <a:pt x="337619" y="276852"/>
                  </a:cubicBezTo>
                  <a:lnTo>
                    <a:pt x="316358" y="276852"/>
                  </a:lnTo>
                  <a:lnTo>
                    <a:pt x="292083" y="276852"/>
                  </a:lnTo>
                  <a:cubicBezTo>
                    <a:pt x="285666" y="276852"/>
                    <a:pt x="280486" y="282032"/>
                    <a:pt x="280486" y="288449"/>
                  </a:cubicBezTo>
                  <a:cubicBezTo>
                    <a:pt x="280486" y="294866"/>
                    <a:pt x="285666" y="300045"/>
                    <a:pt x="292083" y="300045"/>
                  </a:cubicBezTo>
                  <a:lnTo>
                    <a:pt x="316358" y="300045"/>
                  </a:lnTo>
                  <a:cubicBezTo>
                    <a:pt x="326950" y="300045"/>
                    <a:pt x="335609" y="308704"/>
                    <a:pt x="335609" y="319296"/>
                  </a:cubicBezTo>
                  <a:cubicBezTo>
                    <a:pt x="335609" y="329888"/>
                    <a:pt x="326950" y="338546"/>
                    <a:pt x="316358" y="338546"/>
                  </a:cubicBezTo>
                  <a:lnTo>
                    <a:pt x="290304" y="338546"/>
                  </a:lnTo>
                  <a:lnTo>
                    <a:pt x="273296" y="338546"/>
                  </a:lnTo>
                  <a:cubicBezTo>
                    <a:pt x="266879" y="338546"/>
                    <a:pt x="261699" y="343726"/>
                    <a:pt x="261699" y="350143"/>
                  </a:cubicBezTo>
                  <a:cubicBezTo>
                    <a:pt x="261699" y="356560"/>
                    <a:pt x="266879" y="361740"/>
                    <a:pt x="273296" y="361740"/>
                  </a:cubicBezTo>
                  <a:lnTo>
                    <a:pt x="290304" y="361740"/>
                  </a:lnTo>
                  <a:cubicBezTo>
                    <a:pt x="300896" y="361740"/>
                    <a:pt x="309554" y="370399"/>
                    <a:pt x="309554" y="380990"/>
                  </a:cubicBezTo>
                  <a:cubicBezTo>
                    <a:pt x="309554" y="391582"/>
                    <a:pt x="300896" y="400241"/>
                    <a:pt x="290304" y="400241"/>
                  </a:cubicBezTo>
                  <a:lnTo>
                    <a:pt x="140629" y="400241"/>
                  </a:lnTo>
                  <a:cubicBezTo>
                    <a:pt x="75842" y="400318"/>
                    <a:pt x="23116" y="347515"/>
                    <a:pt x="23116" y="28265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4" name="Frihandsfigur: Form 163">
              <a:extLst>
                <a:ext uri="{FF2B5EF4-FFF2-40B4-BE49-F238E27FC236}">
                  <a16:creationId xmlns:a16="http://schemas.microsoft.com/office/drawing/2014/main" id="{A8A9E4A7-CDEC-446A-8258-5EAF58315D27}"/>
                </a:ext>
              </a:extLst>
            </p:cNvPr>
            <p:cNvSpPr/>
            <p:nvPr/>
          </p:nvSpPr>
          <p:spPr>
            <a:xfrm>
              <a:off x="7721934" y="2113083"/>
              <a:ext cx="380140" cy="423511"/>
            </a:xfrm>
            <a:custGeom>
              <a:avLst/>
              <a:gdLst>
                <a:gd name="connsiteX0" fmla="*/ 239434 w 380140"/>
                <a:gd name="connsiteY0" fmla="*/ 0 h 423511"/>
                <a:gd name="connsiteX1" fmla="*/ 89758 w 380140"/>
                <a:gd name="connsiteY1" fmla="*/ 0 h 423511"/>
                <a:gd name="connsiteX2" fmla="*/ 47315 w 380140"/>
                <a:gd name="connsiteY2" fmla="*/ 42444 h 423511"/>
                <a:gd name="connsiteX3" fmla="*/ 52726 w 380140"/>
                <a:gd name="connsiteY3" fmla="*/ 63163 h 423511"/>
                <a:gd name="connsiteX4" fmla="*/ 21261 w 380140"/>
                <a:gd name="connsiteY4" fmla="*/ 104138 h 423511"/>
                <a:gd name="connsiteX5" fmla="*/ 27445 w 380140"/>
                <a:gd name="connsiteY5" fmla="*/ 126095 h 423511"/>
                <a:gd name="connsiteX6" fmla="*/ 0 w 380140"/>
                <a:gd name="connsiteY6" fmla="*/ 165756 h 423511"/>
                <a:gd name="connsiteX7" fmla="*/ 14302 w 380140"/>
                <a:gd name="connsiteY7" fmla="*/ 197531 h 423511"/>
                <a:gd name="connsiteX8" fmla="*/ 1933 w 380140"/>
                <a:gd name="connsiteY8" fmla="*/ 227450 h 423511"/>
                <a:gd name="connsiteX9" fmla="*/ 44377 w 380140"/>
                <a:gd name="connsiteY9" fmla="*/ 269894 h 423511"/>
                <a:gd name="connsiteX10" fmla="*/ 143026 w 380140"/>
                <a:gd name="connsiteY10" fmla="*/ 269894 h 423511"/>
                <a:gd name="connsiteX11" fmla="*/ 136300 w 380140"/>
                <a:gd name="connsiteY11" fmla="*/ 306076 h 423511"/>
                <a:gd name="connsiteX12" fmla="*/ 139702 w 380140"/>
                <a:gd name="connsiteY12" fmla="*/ 393515 h 423511"/>
                <a:gd name="connsiteX13" fmla="*/ 178821 w 380140"/>
                <a:gd name="connsiteY13" fmla="*/ 423512 h 423511"/>
                <a:gd name="connsiteX14" fmla="*/ 178821 w 380140"/>
                <a:gd name="connsiteY14" fmla="*/ 423512 h 423511"/>
                <a:gd name="connsiteX15" fmla="*/ 209437 w 380140"/>
                <a:gd name="connsiteY15" fmla="*/ 409518 h 423511"/>
                <a:gd name="connsiteX16" fmla="*/ 218868 w 380140"/>
                <a:gd name="connsiteY16" fmla="*/ 377202 h 423511"/>
                <a:gd name="connsiteX17" fmla="*/ 224822 w 380140"/>
                <a:gd name="connsiteY17" fmla="*/ 332671 h 423511"/>
                <a:gd name="connsiteX18" fmla="*/ 288216 w 380140"/>
                <a:gd name="connsiteY18" fmla="*/ 272909 h 423511"/>
                <a:gd name="connsiteX19" fmla="*/ 380140 w 380140"/>
                <a:gd name="connsiteY19" fmla="*/ 140784 h 423511"/>
                <a:gd name="connsiteX20" fmla="*/ 239434 w 380140"/>
                <a:gd name="connsiteY20" fmla="*/ 0 h 423511"/>
                <a:gd name="connsiteX21" fmla="*/ 280254 w 380140"/>
                <a:gd name="connsiteY21" fmla="*/ 251185 h 423511"/>
                <a:gd name="connsiteX22" fmla="*/ 203638 w 380140"/>
                <a:gd name="connsiteY22" fmla="*/ 323471 h 423511"/>
                <a:gd name="connsiteX23" fmla="*/ 196062 w 380140"/>
                <a:gd name="connsiteY23" fmla="*/ 380604 h 423511"/>
                <a:gd name="connsiteX24" fmla="*/ 192042 w 380140"/>
                <a:gd name="connsiteY24" fmla="*/ 394443 h 423511"/>
                <a:gd name="connsiteX25" fmla="*/ 178899 w 380140"/>
                <a:gd name="connsiteY25" fmla="*/ 400473 h 423511"/>
                <a:gd name="connsiteX26" fmla="*/ 178899 w 380140"/>
                <a:gd name="connsiteY26" fmla="*/ 400473 h 423511"/>
                <a:gd name="connsiteX27" fmla="*/ 162199 w 380140"/>
                <a:gd name="connsiteY27" fmla="*/ 387639 h 423511"/>
                <a:gd name="connsiteX28" fmla="*/ 159184 w 380140"/>
                <a:gd name="connsiteY28" fmla="*/ 310483 h 423511"/>
                <a:gd name="connsiteX29" fmla="*/ 168461 w 380140"/>
                <a:gd name="connsiteY29" fmla="*/ 260539 h 423511"/>
                <a:gd name="connsiteX30" fmla="*/ 165988 w 380140"/>
                <a:gd name="connsiteY30" fmla="*/ 251030 h 423511"/>
                <a:gd name="connsiteX31" fmla="*/ 157097 w 380140"/>
                <a:gd name="connsiteY31" fmla="*/ 246855 h 423511"/>
                <a:gd name="connsiteX32" fmla="*/ 44454 w 380140"/>
                <a:gd name="connsiteY32" fmla="*/ 246855 h 423511"/>
                <a:gd name="connsiteX33" fmla="*/ 25204 w 380140"/>
                <a:gd name="connsiteY33" fmla="*/ 227605 h 423511"/>
                <a:gd name="connsiteX34" fmla="*/ 44454 w 380140"/>
                <a:gd name="connsiteY34" fmla="*/ 208354 h 423511"/>
                <a:gd name="connsiteX35" fmla="*/ 68807 w 380140"/>
                <a:gd name="connsiteY35" fmla="*/ 208354 h 423511"/>
                <a:gd name="connsiteX36" fmla="*/ 80404 w 380140"/>
                <a:gd name="connsiteY36" fmla="*/ 196757 h 423511"/>
                <a:gd name="connsiteX37" fmla="*/ 68807 w 380140"/>
                <a:gd name="connsiteY37" fmla="*/ 185161 h 423511"/>
                <a:gd name="connsiteX38" fmla="*/ 44454 w 380140"/>
                <a:gd name="connsiteY38" fmla="*/ 185161 h 423511"/>
                <a:gd name="connsiteX39" fmla="*/ 42521 w 380140"/>
                <a:gd name="connsiteY39" fmla="*/ 185161 h 423511"/>
                <a:gd name="connsiteX40" fmla="*/ 23271 w 380140"/>
                <a:gd name="connsiteY40" fmla="*/ 165910 h 423511"/>
                <a:gd name="connsiteX41" fmla="*/ 42521 w 380140"/>
                <a:gd name="connsiteY41" fmla="*/ 146660 h 423511"/>
                <a:gd name="connsiteX42" fmla="*/ 63782 w 380140"/>
                <a:gd name="connsiteY42" fmla="*/ 146660 h 423511"/>
                <a:gd name="connsiteX43" fmla="*/ 88058 w 380140"/>
                <a:gd name="connsiteY43" fmla="*/ 146660 h 423511"/>
                <a:gd name="connsiteX44" fmla="*/ 99654 w 380140"/>
                <a:gd name="connsiteY44" fmla="*/ 135063 h 423511"/>
                <a:gd name="connsiteX45" fmla="*/ 88058 w 380140"/>
                <a:gd name="connsiteY45" fmla="*/ 123466 h 423511"/>
                <a:gd name="connsiteX46" fmla="*/ 63782 w 380140"/>
                <a:gd name="connsiteY46" fmla="*/ 123466 h 423511"/>
                <a:gd name="connsiteX47" fmla="*/ 44531 w 380140"/>
                <a:gd name="connsiteY47" fmla="*/ 104216 h 423511"/>
                <a:gd name="connsiteX48" fmla="*/ 63782 w 380140"/>
                <a:gd name="connsiteY48" fmla="*/ 84965 h 423511"/>
                <a:gd name="connsiteX49" fmla="*/ 89836 w 380140"/>
                <a:gd name="connsiteY49" fmla="*/ 84965 h 423511"/>
                <a:gd name="connsiteX50" fmla="*/ 106844 w 380140"/>
                <a:gd name="connsiteY50" fmla="*/ 84965 h 423511"/>
                <a:gd name="connsiteX51" fmla="*/ 118441 w 380140"/>
                <a:gd name="connsiteY51" fmla="*/ 73369 h 423511"/>
                <a:gd name="connsiteX52" fmla="*/ 106844 w 380140"/>
                <a:gd name="connsiteY52" fmla="*/ 61772 h 423511"/>
                <a:gd name="connsiteX53" fmla="*/ 89836 w 380140"/>
                <a:gd name="connsiteY53" fmla="*/ 61772 h 423511"/>
                <a:gd name="connsiteX54" fmla="*/ 70585 w 380140"/>
                <a:gd name="connsiteY54" fmla="*/ 42521 h 423511"/>
                <a:gd name="connsiteX55" fmla="*/ 89836 w 380140"/>
                <a:gd name="connsiteY55" fmla="*/ 23271 h 423511"/>
                <a:gd name="connsiteX56" fmla="*/ 239511 w 380140"/>
                <a:gd name="connsiteY56" fmla="*/ 23271 h 423511"/>
                <a:gd name="connsiteX57" fmla="*/ 357101 w 380140"/>
                <a:gd name="connsiteY57" fmla="*/ 140939 h 423511"/>
                <a:gd name="connsiteX58" fmla="*/ 280254 w 380140"/>
                <a:gd name="connsiteY58" fmla="*/ 251185 h 423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80140" h="423511">
                  <a:moveTo>
                    <a:pt x="239434" y="0"/>
                  </a:moveTo>
                  <a:lnTo>
                    <a:pt x="89758" y="0"/>
                  </a:lnTo>
                  <a:cubicBezTo>
                    <a:pt x="66333" y="0"/>
                    <a:pt x="47315" y="19019"/>
                    <a:pt x="47315" y="42444"/>
                  </a:cubicBezTo>
                  <a:cubicBezTo>
                    <a:pt x="47315" y="49943"/>
                    <a:pt x="49247" y="56979"/>
                    <a:pt x="52726" y="63163"/>
                  </a:cubicBezTo>
                  <a:cubicBezTo>
                    <a:pt x="34635" y="68034"/>
                    <a:pt x="21261" y="84579"/>
                    <a:pt x="21261" y="104138"/>
                  </a:cubicBezTo>
                  <a:cubicBezTo>
                    <a:pt x="21261" y="112179"/>
                    <a:pt x="23502" y="119678"/>
                    <a:pt x="27445" y="126095"/>
                  </a:cubicBezTo>
                  <a:cubicBezTo>
                    <a:pt x="11442" y="132203"/>
                    <a:pt x="0" y="147665"/>
                    <a:pt x="0" y="165756"/>
                  </a:cubicBezTo>
                  <a:cubicBezTo>
                    <a:pt x="0" y="178357"/>
                    <a:pt x="5567" y="189722"/>
                    <a:pt x="14302" y="197531"/>
                  </a:cubicBezTo>
                  <a:cubicBezTo>
                    <a:pt x="6649" y="205184"/>
                    <a:pt x="1933" y="215776"/>
                    <a:pt x="1933" y="227450"/>
                  </a:cubicBezTo>
                  <a:cubicBezTo>
                    <a:pt x="1933" y="250875"/>
                    <a:pt x="20952" y="269894"/>
                    <a:pt x="44377" y="269894"/>
                  </a:cubicBezTo>
                  <a:lnTo>
                    <a:pt x="143026" y="269894"/>
                  </a:lnTo>
                  <a:lnTo>
                    <a:pt x="136300" y="306076"/>
                  </a:lnTo>
                  <a:cubicBezTo>
                    <a:pt x="130965" y="334913"/>
                    <a:pt x="132125" y="365141"/>
                    <a:pt x="139702" y="393515"/>
                  </a:cubicBezTo>
                  <a:cubicBezTo>
                    <a:pt x="144418" y="411219"/>
                    <a:pt x="160498" y="423512"/>
                    <a:pt x="178821" y="423512"/>
                  </a:cubicBezTo>
                  <a:lnTo>
                    <a:pt x="178821" y="423512"/>
                  </a:lnTo>
                  <a:cubicBezTo>
                    <a:pt x="190573" y="423512"/>
                    <a:pt x="201783" y="418409"/>
                    <a:pt x="209437" y="409518"/>
                  </a:cubicBezTo>
                  <a:cubicBezTo>
                    <a:pt x="217168" y="400627"/>
                    <a:pt x="220569" y="388799"/>
                    <a:pt x="218868" y="377202"/>
                  </a:cubicBezTo>
                  <a:cubicBezTo>
                    <a:pt x="216626" y="362049"/>
                    <a:pt x="218714" y="346664"/>
                    <a:pt x="224822" y="332671"/>
                  </a:cubicBezTo>
                  <a:cubicBezTo>
                    <a:pt x="236728" y="305225"/>
                    <a:pt x="259844" y="283424"/>
                    <a:pt x="288216" y="272909"/>
                  </a:cubicBezTo>
                  <a:cubicBezTo>
                    <a:pt x="343185" y="252576"/>
                    <a:pt x="380140" y="199463"/>
                    <a:pt x="380140" y="140784"/>
                  </a:cubicBezTo>
                  <a:cubicBezTo>
                    <a:pt x="380295" y="63163"/>
                    <a:pt x="317131" y="0"/>
                    <a:pt x="239434" y="0"/>
                  </a:cubicBezTo>
                  <a:close/>
                  <a:moveTo>
                    <a:pt x="280254" y="251185"/>
                  </a:moveTo>
                  <a:cubicBezTo>
                    <a:pt x="246005" y="263864"/>
                    <a:pt x="218095" y="290227"/>
                    <a:pt x="203638" y="323471"/>
                  </a:cubicBezTo>
                  <a:cubicBezTo>
                    <a:pt x="195830" y="341484"/>
                    <a:pt x="193201" y="361199"/>
                    <a:pt x="196062" y="380604"/>
                  </a:cubicBezTo>
                  <a:cubicBezTo>
                    <a:pt x="196757" y="385629"/>
                    <a:pt x="195365" y="390577"/>
                    <a:pt x="192042" y="394443"/>
                  </a:cubicBezTo>
                  <a:cubicBezTo>
                    <a:pt x="188717" y="398308"/>
                    <a:pt x="184001" y="400473"/>
                    <a:pt x="178899" y="400473"/>
                  </a:cubicBezTo>
                  <a:cubicBezTo>
                    <a:pt x="178899" y="400473"/>
                    <a:pt x="178899" y="400473"/>
                    <a:pt x="178899" y="400473"/>
                  </a:cubicBezTo>
                  <a:cubicBezTo>
                    <a:pt x="171090" y="400473"/>
                    <a:pt x="164209" y="395216"/>
                    <a:pt x="162199" y="387639"/>
                  </a:cubicBezTo>
                  <a:cubicBezTo>
                    <a:pt x="155473" y="362590"/>
                    <a:pt x="154468" y="335918"/>
                    <a:pt x="159184" y="310483"/>
                  </a:cubicBezTo>
                  <a:lnTo>
                    <a:pt x="168461" y="260539"/>
                  </a:lnTo>
                  <a:cubicBezTo>
                    <a:pt x="169080" y="257138"/>
                    <a:pt x="168152" y="253659"/>
                    <a:pt x="165988" y="251030"/>
                  </a:cubicBezTo>
                  <a:cubicBezTo>
                    <a:pt x="163823" y="248402"/>
                    <a:pt x="160498" y="246855"/>
                    <a:pt x="157097" y="246855"/>
                  </a:cubicBezTo>
                  <a:lnTo>
                    <a:pt x="44454" y="246855"/>
                  </a:lnTo>
                  <a:cubicBezTo>
                    <a:pt x="33862" y="246855"/>
                    <a:pt x="25204" y="238196"/>
                    <a:pt x="25204" y="227605"/>
                  </a:cubicBezTo>
                  <a:cubicBezTo>
                    <a:pt x="25204" y="217013"/>
                    <a:pt x="33862" y="208354"/>
                    <a:pt x="44454" y="208354"/>
                  </a:cubicBezTo>
                  <a:lnTo>
                    <a:pt x="68807" y="208354"/>
                  </a:lnTo>
                  <a:cubicBezTo>
                    <a:pt x="75224" y="208354"/>
                    <a:pt x="80404" y="203174"/>
                    <a:pt x="80404" y="196757"/>
                  </a:cubicBezTo>
                  <a:cubicBezTo>
                    <a:pt x="80404" y="190341"/>
                    <a:pt x="75224" y="185161"/>
                    <a:pt x="68807" y="185161"/>
                  </a:cubicBezTo>
                  <a:lnTo>
                    <a:pt x="44454" y="185161"/>
                  </a:lnTo>
                  <a:lnTo>
                    <a:pt x="42521" y="185161"/>
                  </a:lnTo>
                  <a:cubicBezTo>
                    <a:pt x="31930" y="185161"/>
                    <a:pt x="23271" y="176502"/>
                    <a:pt x="23271" y="165910"/>
                  </a:cubicBezTo>
                  <a:cubicBezTo>
                    <a:pt x="23271" y="155319"/>
                    <a:pt x="31930" y="146660"/>
                    <a:pt x="42521" y="146660"/>
                  </a:cubicBezTo>
                  <a:lnTo>
                    <a:pt x="63782" y="146660"/>
                  </a:lnTo>
                  <a:lnTo>
                    <a:pt x="88058" y="146660"/>
                  </a:lnTo>
                  <a:cubicBezTo>
                    <a:pt x="94475" y="146660"/>
                    <a:pt x="99654" y="141480"/>
                    <a:pt x="99654" y="135063"/>
                  </a:cubicBezTo>
                  <a:cubicBezTo>
                    <a:pt x="99654" y="128646"/>
                    <a:pt x="94475" y="123466"/>
                    <a:pt x="88058" y="123466"/>
                  </a:cubicBezTo>
                  <a:lnTo>
                    <a:pt x="63782" y="123466"/>
                  </a:lnTo>
                  <a:cubicBezTo>
                    <a:pt x="53190" y="123466"/>
                    <a:pt x="44531" y="114808"/>
                    <a:pt x="44531" y="104216"/>
                  </a:cubicBezTo>
                  <a:cubicBezTo>
                    <a:pt x="44531" y="93624"/>
                    <a:pt x="53190" y="84965"/>
                    <a:pt x="63782" y="84965"/>
                  </a:cubicBezTo>
                  <a:lnTo>
                    <a:pt x="89836" y="84965"/>
                  </a:lnTo>
                  <a:lnTo>
                    <a:pt x="106844" y="84965"/>
                  </a:lnTo>
                  <a:cubicBezTo>
                    <a:pt x="113261" y="84965"/>
                    <a:pt x="118441" y="79785"/>
                    <a:pt x="118441" y="73369"/>
                  </a:cubicBezTo>
                  <a:cubicBezTo>
                    <a:pt x="118441" y="66952"/>
                    <a:pt x="113261" y="61772"/>
                    <a:pt x="106844" y="61772"/>
                  </a:cubicBezTo>
                  <a:lnTo>
                    <a:pt x="89836" y="61772"/>
                  </a:lnTo>
                  <a:cubicBezTo>
                    <a:pt x="79244" y="61772"/>
                    <a:pt x="70585" y="53113"/>
                    <a:pt x="70585" y="42521"/>
                  </a:cubicBezTo>
                  <a:cubicBezTo>
                    <a:pt x="70585" y="31930"/>
                    <a:pt x="79244" y="23271"/>
                    <a:pt x="89836" y="23271"/>
                  </a:cubicBezTo>
                  <a:lnTo>
                    <a:pt x="239511" y="23271"/>
                  </a:lnTo>
                  <a:cubicBezTo>
                    <a:pt x="304375" y="23271"/>
                    <a:pt x="357101" y="75997"/>
                    <a:pt x="357101" y="140939"/>
                  </a:cubicBezTo>
                  <a:cubicBezTo>
                    <a:pt x="357101" y="189877"/>
                    <a:pt x="326177" y="234253"/>
                    <a:pt x="280254" y="25118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65" name="Frihandsfigur: Form 164">
            <a:extLst>
              <a:ext uri="{FF2B5EF4-FFF2-40B4-BE49-F238E27FC236}">
                <a16:creationId xmlns:a16="http://schemas.microsoft.com/office/drawing/2014/main" id="{5AC43339-777B-45F5-B2FB-660A1835AAB5}"/>
              </a:ext>
            </a:extLst>
          </p:cNvPr>
          <p:cNvSpPr/>
          <p:nvPr/>
        </p:nvSpPr>
        <p:spPr>
          <a:xfrm>
            <a:off x="4375330" y="1503500"/>
            <a:ext cx="612375" cy="304288"/>
          </a:xfrm>
          <a:custGeom>
            <a:avLst/>
            <a:gdLst>
              <a:gd name="connsiteX0" fmla="*/ 355284 w 710568"/>
              <a:gd name="connsiteY0" fmla="*/ 353081 h 353080"/>
              <a:gd name="connsiteX1" fmla="*/ 415046 w 710568"/>
              <a:gd name="connsiteY1" fmla="*/ 348288 h 353080"/>
              <a:gd name="connsiteX2" fmla="*/ 415046 w 710568"/>
              <a:gd name="connsiteY2" fmla="*/ 348288 h 353080"/>
              <a:gd name="connsiteX3" fmla="*/ 707669 w 710568"/>
              <a:gd name="connsiteY3" fmla="*/ 184233 h 353080"/>
              <a:gd name="connsiteX4" fmla="*/ 707669 w 710568"/>
              <a:gd name="connsiteY4" fmla="*/ 168848 h 353080"/>
              <a:gd name="connsiteX5" fmla="*/ 355284 w 710568"/>
              <a:gd name="connsiteY5" fmla="*/ 0 h 353080"/>
              <a:gd name="connsiteX6" fmla="*/ 2899 w 710568"/>
              <a:gd name="connsiteY6" fmla="*/ 168848 h 353080"/>
              <a:gd name="connsiteX7" fmla="*/ 2899 w 710568"/>
              <a:gd name="connsiteY7" fmla="*/ 184233 h 353080"/>
              <a:gd name="connsiteX8" fmla="*/ 355284 w 710568"/>
              <a:gd name="connsiteY8" fmla="*/ 353081 h 353080"/>
              <a:gd name="connsiteX9" fmla="*/ 307274 w 710568"/>
              <a:gd name="connsiteY9" fmla="*/ 326563 h 353080"/>
              <a:gd name="connsiteX10" fmla="*/ 85622 w 710568"/>
              <a:gd name="connsiteY10" fmla="*/ 125708 h 353080"/>
              <a:gd name="connsiteX11" fmla="*/ 128839 w 710568"/>
              <a:gd name="connsiteY11" fmla="*/ 95402 h 353080"/>
              <a:gd name="connsiteX12" fmla="*/ 386132 w 710568"/>
              <a:gd name="connsiteY12" fmla="*/ 328496 h 353080"/>
              <a:gd name="connsiteX13" fmla="*/ 355284 w 710568"/>
              <a:gd name="connsiteY13" fmla="*/ 329888 h 353080"/>
              <a:gd name="connsiteX14" fmla="*/ 307274 w 710568"/>
              <a:gd name="connsiteY14" fmla="*/ 326563 h 353080"/>
              <a:gd name="connsiteX15" fmla="*/ 201821 w 710568"/>
              <a:gd name="connsiteY15" fmla="*/ 56669 h 353080"/>
              <a:gd name="connsiteX16" fmla="*/ 479214 w 710568"/>
              <a:gd name="connsiteY16" fmla="*/ 308008 h 353080"/>
              <a:gd name="connsiteX17" fmla="*/ 416283 w 710568"/>
              <a:gd name="connsiteY17" fmla="*/ 324553 h 353080"/>
              <a:gd name="connsiteX18" fmla="*/ 149559 w 710568"/>
              <a:gd name="connsiteY18" fmla="*/ 82878 h 353080"/>
              <a:gd name="connsiteX19" fmla="*/ 201821 w 710568"/>
              <a:gd name="connsiteY19" fmla="*/ 56669 h 353080"/>
              <a:gd name="connsiteX20" fmla="*/ 387987 w 710568"/>
              <a:gd name="connsiteY20" fmla="*/ 194052 h 353080"/>
              <a:gd name="connsiteX21" fmla="*/ 334488 w 710568"/>
              <a:gd name="connsiteY21" fmla="*/ 145577 h 353080"/>
              <a:gd name="connsiteX22" fmla="*/ 355207 w 710568"/>
              <a:gd name="connsiteY22" fmla="*/ 139238 h 353080"/>
              <a:gd name="connsiteX23" fmla="*/ 392471 w 710568"/>
              <a:gd name="connsiteY23" fmla="*/ 176502 h 353080"/>
              <a:gd name="connsiteX24" fmla="*/ 387987 w 710568"/>
              <a:gd name="connsiteY24" fmla="*/ 194052 h 353080"/>
              <a:gd name="connsiteX25" fmla="*/ 405614 w 710568"/>
              <a:gd name="connsiteY25" fmla="*/ 210055 h 353080"/>
              <a:gd name="connsiteX26" fmla="*/ 415742 w 710568"/>
              <a:gd name="connsiteY26" fmla="*/ 176579 h 353080"/>
              <a:gd name="connsiteX27" fmla="*/ 355284 w 710568"/>
              <a:gd name="connsiteY27" fmla="*/ 116122 h 353080"/>
              <a:gd name="connsiteX28" fmla="*/ 317015 w 710568"/>
              <a:gd name="connsiteY28" fmla="*/ 129806 h 353080"/>
              <a:gd name="connsiteX29" fmla="*/ 274571 w 710568"/>
              <a:gd name="connsiteY29" fmla="*/ 91382 h 353080"/>
              <a:gd name="connsiteX30" fmla="*/ 355284 w 710568"/>
              <a:gd name="connsiteY30" fmla="*/ 59221 h 353080"/>
              <a:gd name="connsiteX31" fmla="*/ 472720 w 710568"/>
              <a:gd name="connsiteY31" fmla="*/ 176656 h 353080"/>
              <a:gd name="connsiteX32" fmla="*/ 448135 w 710568"/>
              <a:gd name="connsiteY32" fmla="*/ 248633 h 353080"/>
              <a:gd name="connsiteX33" fmla="*/ 405614 w 710568"/>
              <a:gd name="connsiteY33" fmla="*/ 210055 h 353080"/>
              <a:gd name="connsiteX34" fmla="*/ 683007 w 710568"/>
              <a:gd name="connsiteY34" fmla="*/ 176579 h 353080"/>
              <a:gd name="connsiteX35" fmla="*/ 503490 w 710568"/>
              <a:gd name="connsiteY35" fmla="*/ 298731 h 353080"/>
              <a:gd name="connsiteX36" fmla="*/ 465298 w 710568"/>
              <a:gd name="connsiteY36" fmla="*/ 264096 h 353080"/>
              <a:gd name="connsiteX37" fmla="*/ 495914 w 710568"/>
              <a:gd name="connsiteY37" fmla="*/ 176579 h 353080"/>
              <a:gd name="connsiteX38" fmla="*/ 355284 w 710568"/>
              <a:gd name="connsiteY38" fmla="*/ 35950 h 353080"/>
              <a:gd name="connsiteX39" fmla="*/ 257408 w 710568"/>
              <a:gd name="connsiteY39" fmla="*/ 75765 h 353080"/>
              <a:gd name="connsiteX40" fmla="*/ 225788 w 710568"/>
              <a:gd name="connsiteY40" fmla="*/ 47083 h 353080"/>
              <a:gd name="connsiteX41" fmla="*/ 355284 w 710568"/>
              <a:gd name="connsiteY41" fmla="*/ 23193 h 353080"/>
              <a:gd name="connsiteX42" fmla="*/ 683007 w 710568"/>
              <a:gd name="connsiteY42" fmla="*/ 176579 h 353080"/>
              <a:gd name="connsiteX43" fmla="*/ 67222 w 710568"/>
              <a:gd name="connsiteY43" fmla="*/ 140320 h 353080"/>
              <a:gd name="connsiteX44" fmla="*/ 262897 w 710568"/>
              <a:gd name="connsiteY44" fmla="*/ 317672 h 353080"/>
              <a:gd name="connsiteX45" fmla="*/ 27562 w 710568"/>
              <a:gd name="connsiteY45" fmla="*/ 176579 h 353080"/>
              <a:gd name="connsiteX46" fmla="*/ 67222 w 710568"/>
              <a:gd name="connsiteY46" fmla="*/ 140320 h 35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10568" h="353080">
                <a:moveTo>
                  <a:pt x="355284" y="353081"/>
                </a:moveTo>
                <a:cubicBezTo>
                  <a:pt x="375849" y="353081"/>
                  <a:pt x="395718" y="351303"/>
                  <a:pt x="415046" y="348288"/>
                </a:cubicBezTo>
                <a:cubicBezTo>
                  <a:pt x="415046" y="348288"/>
                  <a:pt x="415046" y="348288"/>
                  <a:pt x="415046" y="348288"/>
                </a:cubicBezTo>
                <a:cubicBezTo>
                  <a:pt x="584435" y="321538"/>
                  <a:pt x="702180" y="190418"/>
                  <a:pt x="707669" y="184233"/>
                </a:cubicBezTo>
                <a:cubicBezTo>
                  <a:pt x="711535" y="179826"/>
                  <a:pt x="711535" y="173255"/>
                  <a:pt x="707669" y="168848"/>
                </a:cubicBezTo>
                <a:cubicBezTo>
                  <a:pt x="701562" y="161967"/>
                  <a:pt x="556294" y="0"/>
                  <a:pt x="355284" y="0"/>
                </a:cubicBezTo>
                <a:cubicBezTo>
                  <a:pt x="154275" y="0"/>
                  <a:pt x="9007" y="161967"/>
                  <a:pt x="2899" y="168848"/>
                </a:cubicBezTo>
                <a:cubicBezTo>
                  <a:pt x="-966" y="173255"/>
                  <a:pt x="-966" y="179826"/>
                  <a:pt x="2899" y="184233"/>
                </a:cubicBezTo>
                <a:cubicBezTo>
                  <a:pt x="9007" y="191114"/>
                  <a:pt x="154352" y="353081"/>
                  <a:pt x="355284" y="353081"/>
                </a:cubicBezTo>
                <a:close/>
                <a:moveTo>
                  <a:pt x="307274" y="326563"/>
                </a:moveTo>
                <a:lnTo>
                  <a:pt x="85622" y="125708"/>
                </a:lnTo>
                <a:cubicBezTo>
                  <a:pt x="98456" y="115890"/>
                  <a:pt x="112913" y="105607"/>
                  <a:pt x="128839" y="95402"/>
                </a:cubicBezTo>
                <a:lnTo>
                  <a:pt x="386132" y="328496"/>
                </a:lnTo>
                <a:cubicBezTo>
                  <a:pt x="376004" y="329424"/>
                  <a:pt x="365721" y="329888"/>
                  <a:pt x="355284" y="329888"/>
                </a:cubicBezTo>
                <a:cubicBezTo>
                  <a:pt x="338894" y="329888"/>
                  <a:pt x="322891" y="328651"/>
                  <a:pt x="307274" y="326563"/>
                </a:cubicBezTo>
                <a:close/>
                <a:moveTo>
                  <a:pt x="201821" y="56669"/>
                </a:moveTo>
                <a:lnTo>
                  <a:pt x="479214" y="308008"/>
                </a:lnTo>
                <a:cubicBezTo>
                  <a:pt x="459191" y="314966"/>
                  <a:pt x="438162" y="320687"/>
                  <a:pt x="416283" y="324553"/>
                </a:cubicBezTo>
                <a:lnTo>
                  <a:pt x="149559" y="82878"/>
                </a:lnTo>
                <a:cubicBezTo>
                  <a:pt x="165794" y="73523"/>
                  <a:pt x="183267" y="64632"/>
                  <a:pt x="201821" y="56669"/>
                </a:cubicBezTo>
                <a:close/>
                <a:moveTo>
                  <a:pt x="387987" y="194052"/>
                </a:moveTo>
                <a:lnTo>
                  <a:pt x="334488" y="145577"/>
                </a:lnTo>
                <a:cubicBezTo>
                  <a:pt x="340595" y="141480"/>
                  <a:pt x="347708" y="139238"/>
                  <a:pt x="355207" y="139238"/>
                </a:cubicBezTo>
                <a:cubicBezTo>
                  <a:pt x="375772" y="139238"/>
                  <a:pt x="392471" y="155937"/>
                  <a:pt x="392471" y="176502"/>
                </a:cubicBezTo>
                <a:cubicBezTo>
                  <a:pt x="392549" y="182764"/>
                  <a:pt x="390847" y="188717"/>
                  <a:pt x="387987" y="194052"/>
                </a:cubicBezTo>
                <a:close/>
                <a:moveTo>
                  <a:pt x="405614" y="210055"/>
                </a:moveTo>
                <a:cubicBezTo>
                  <a:pt x="412186" y="200236"/>
                  <a:pt x="415742" y="188640"/>
                  <a:pt x="415742" y="176579"/>
                </a:cubicBezTo>
                <a:cubicBezTo>
                  <a:pt x="415742" y="143258"/>
                  <a:pt x="388606" y="116122"/>
                  <a:pt x="355284" y="116122"/>
                </a:cubicBezTo>
                <a:cubicBezTo>
                  <a:pt x="341136" y="116122"/>
                  <a:pt x="327839" y="120915"/>
                  <a:pt x="317015" y="129806"/>
                </a:cubicBezTo>
                <a:lnTo>
                  <a:pt x="274571" y="91382"/>
                </a:lnTo>
                <a:cubicBezTo>
                  <a:pt x="296296" y="70817"/>
                  <a:pt x="325055" y="59221"/>
                  <a:pt x="355284" y="59221"/>
                </a:cubicBezTo>
                <a:cubicBezTo>
                  <a:pt x="420071" y="59221"/>
                  <a:pt x="472720" y="111870"/>
                  <a:pt x="472720" y="176656"/>
                </a:cubicBezTo>
                <a:cubicBezTo>
                  <a:pt x="472720" y="202942"/>
                  <a:pt x="464062" y="228068"/>
                  <a:pt x="448135" y="248633"/>
                </a:cubicBezTo>
                <a:lnTo>
                  <a:pt x="405614" y="210055"/>
                </a:lnTo>
                <a:close/>
                <a:moveTo>
                  <a:pt x="683007" y="176579"/>
                </a:moveTo>
                <a:cubicBezTo>
                  <a:pt x="661746" y="198226"/>
                  <a:pt x="595414" y="260539"/>
                  <a:pt x="503490" y="298731"/>
                </a:cubicBezTo>
                <a:lnTo>
                  <a:pt x="465298" y="264096"/>
                </a:lnTo>
                <a:cubicBezTo>
                  <a:pt x="485090" y="239279"/>
                  <a:pt x="495914" y="208663"/>
                  <a:pt x="495914" y="176579"/>
                </a:cubicBezTo>
                <a:cubicBezTo>
                  <a:pt x="495914" y="99036"/>
                  <a:pt x="432827" y="35950"/>
                  <a:pt x="355284" y="35950"/>
                </a:cubicBezTo>
                <a:cubicBezTo>
                  <a:pt x="318562" y="35950"/>
                  <a:pt x="283617" y="50407"/>
                  <a:pt x="257408" y="75765"/>
                </a:cubicBezTo>
                <a:lnTo>
                  <a:pt x="225788" y="47083"/>
                </a:lnTo>
                <a:cubicBezTo>
                  <a:pt x="265217" y="32703"/>
                  <a:pt x="308820" y="23193"/>
                  <a:pt x="355284" y="23193"/>
                </a:cubicBezTo>
                <a:cubicBezTo>
                  <a:pt x="521272" y="23193"/>
                  <a:pt x="651464" y="144495"/>
                  <a:pt x="683007" y="176579"/>
                </a:cubicBezTo>
                <a:close/>
                <a:moveTo>
                  <a:pt x="67222" y="140320"/>
                </a:moveTo>
                <a:lnTo>
                  <a:pt x="262897" y="317672"/>
                </a:lnTo>
                <a:cubicBezTo>
                  <a:pt x="142369" y="286052"/>
                  <a:pt x="52919" y="202401"/>
                  <a:pt x="27562" y="176579"/>
                </a:cubicBezTo>
                <a:cubicBezTo>
                  <a:pt x="35215" y="168771"/>
                  <a:pt x="48822" y="155628"/>
                  <a:pt x="67222" y="140320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6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97466" y="705432"/>
            <a:ext cx="452402" cy="521096"/>
            <a:chOff x="6679855" y="267583"/>
            <a:chExt cx="524943" cy="604652"/>
          </a:xfrm>
          <a:solidFill>
            <a:schemeClr val="bg1"/>
          </a:solidFill>
        </p:grpSpPr>
        <p:sp>
          <p:nvSpPr>
            <p:cNvPr id="167" name="Frihandsfigur: Form 166">
              <a:extLst>
                <a:ext uri="{FF2B5EF4-FFF2-40B4-BE49-F238E27FC236}">
                  <a16:creationId xmlns:a16="http://schemas.microsoft.com/office/drawing/2014/main" id="{A1448278-9E84-49C4-8DDB-D05758DE9847}"/>
                </a:ext>
              </a:extLst>
            </p:cNvPr>
            <p:cNvSpPr/>
            <p:nvPr/>
          </p:nvSpPr>
          <p:spPr>
            <a:xfrm>
              <a:off x="6679855" y="267583"/>
              <a:ext cx="524943" cy="604652"/>
            </a:xfrm>
            <a:custGeom>
              <a:avLst/>
              <a:gdLst>
                <a:gd name="connsiteX0" fmla="*/ 11597 w 524943"/>
                <a:gd name="connsiteY0" fmla="*/ 536000 h 604652"/>
                <a:gd name="connsiteX1" fmla="*/ 284660 w 524943"/>
                <a:gd name="connsiteY1" fmla="*/ 536000 h 604652"/>
                <a:gd name="connsiteX2" fmla="*/ 300123 w 524943"/>
                <a:gd name="connsiteY2" fmla="*/ 559116 h 604652"/>
                <a:gd name="connsiteX3" fmla="*/ 302983 w 524943"/>
                <a:gd name="connsiteY3" fmla="*/ 562285 h 604652"/>
                <a:gd name="connsiteX4" fmla="*/ 397535 w 524943"/>
                <a:gd name="connsiteY4" fmla="*/ 604652 h 604652"/>
                <a:gd name="connsiteX5" fmla="*/ 492086 w 524943"/>
                <a:gd name="connsiteY5" fmla="*/ 562285 h 604652"/>
                <a:gd name="connsiteX6" fmla="*/ 494947 w 524943"/>
                <a:gd name="connsiteY6" fmla="*/ 559116 h 604652"/>
                <a:gd name="connsiteX7" fmla="*/ 524944 w 524943"/>
                <a:gd name="connsiteY7" fmla="*/ 477166 h 604652"/>
                <a:gd name="connsiteX8" fmla="*/ 408977 w 524943"/>
                <a:gd name="connsiteY8" fmla="*/ 350298 h 604652"/>
                <a:gd name="connsiteX9" fmla="*/ 408977 w 524943"/>
                <a:gd name="connsiteY9" fmla="*/ 11597 h 604652"/>
                <a:gd name="connsiteX10" fmla="*/ 397380 w 524943"/>
                <a:gd name="connsiteY10" fmla="*/ 0 h 604652"/>
                <a:gd name="connsiteX11" fmla="*/ 11597 w 524943"/>
                <a:gd name="connsiteY11" fmla="*/ 0 h 604652"/>
                <a:gd name="connsiteX12" fmla="*/ 0 w 524943"/>
                <a:gd name="connsiteY12" fmla="*/ 11597 h 604652"/>
                <a:gd name="connsiteX13" fmla="*/ 0 w 524943"/>
                <a:gd name="connsiteY13" fmla="*/ 524403 h 604652"/>
                <a:gd name="connsiteX14" fmla="*/ 11597 w 524943"/>
                <a:gd name="connsiteY14" fmla="*/ 536000 h 604652"/>
                <a:gd name="connsiteX15" fmla="*/ 397535 w 524943"/>
                <a:gd name="connsiteY15" fmla="*/ 581381 h 604652"/>
                <a:gd name="connsiteX16" fmla="*/ 322156 w 524943"/>
                <a:gd name="connsiteY16" fmla="*/ 548988 h 604652"/>
                <a:gd name="connsiteX17" fmla="*/ 361044 w 524943"/>
                <a:gd name="connsiteY17" fmla="*/ 515899 h 604652"/>
                <a:gd name="connsiteX18" fmla="*/ 433871 w 524943"/>
                <a:gd name="connsiteY18" fmla="*/ 515899 h 604652"/>
                <a:gd name="connsiteX19" fmla="*/ 472759 w 524943"/>
                <a:gd name="connsiteY19" fmla="*/ 548988 h 604652"/>
                <a:gd name="connsiteX20" fmla="*/ 397535 w 524943"/>
                <a:gd name="connsiteY20" fmla="*/ 581381 h 604652"/>
                <a:gd name="connsiteX21" fmla="*/ 501828 w 524943"/>
                <a:gd name="connsiteY21" fmla="*/ 477166 h 604652"/>
                <a:gd name="connsiteX22" fmla="*/ 489536 w 524943"/>
                <a:gd name="connsiteY22" fmla="*/ 526181 h 604652"/>
                <a:gd name="connsiteX23" fmla="*/ 434026 w 524943"/>
                <a:gd name="connsiteY23" fmla="*/ 492705 h 604652"/>
                <a:gd name="connsiteX24" fmla="*/ 361198 w 524943"/>
                <a:gd name="connsiteY24" fmla="*/ 492705 h 604652"/>
                <a:gd name="connsiteX25" fmla="*/ 305689 w 524943"/>
                <a:gd name="connsiteY25" fmla="*/ 526181 h 604652"/>
                <a:gd name="connsiteX26" fmla="*/ 293396 w 524943"/>
                <a:gd name="connsiteY26" fmla="*/ 477166 h 604652"/>
                <a:gd name="connsiteX27" fmla="*/ 397612 w 524943"/>
                <a:gd name="connsiteY27" fmla="*/ 372950 h 604652"/>
                <a:gd name="connsiteX28" fmla="*/ 501828 w 524943"/>
                <a:gd name="connsiteY28" fmla="*/ 477166 h 604652"/>
                <a:gd name="connsiteX29" fmla="*/ 23193 w 524943"/>
                <a:gd name="connsiteY29" fmla="*/ 23193 h 604652"/>
                <a:gd name="connsiteX30" fmla="*/ 385783 w 524943"/>
                <a:gd name="connsiteY30" fmla="*/ 23193 h 604652"/>
                <a:gd name="connsiteX31" fmla="*/ 385783 w 524943"/>
                <a:gd name="connsiteY31" fmla="*/ 350375 h 604652"/>
                <a:gd name="connsiteX32" fmla="*/ 270126 w 524943"/>
                <a:gd name="connsiteY32" fmla="*/ 477243 h 604652"/>
                <a:gd name="connsiteX33" fmla="*/ 275306 w 524943"/>
                <a:gd name="connsiteY33" fmla="*/ 512883 h 604652"/>
                <a:gd name="connsiteX34" fmla="*/ 23193 w 524943"/>
                <a:gd name="connsiteY34" fmla="*/ 512883 h 604652"/>
                <a:gd name="connsiteX35" fmla="*/ 23193 w 524943"/>
                <a:gd name="connsiteY35" fmla="*/ 23193 h 604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24943" h="604652">
                  <a:moveTo>
                    <a:pt x="11597" y="536000"/>
                  </a:moveTo>
                  <a:lnTo>
                    <a:pt x="284660" y="536000"/>
                  </a:lnTo>
                  <a:cubicBezTo>
                    <a:pt x="288990" y="544272"/>
                    <a:pt x="294170" y="552003"/>
                    <a:pt x="300123" y="559116"/>
                  </a:cubicBezTo>
                  <a:cubicBezTo>
                    <a:pt x="300896" y="560353"/>
                    <a:pt x="301823" y="561435"/>
                    <a:pt x="302983" y="562285"/>
                  </a:cubicBezTo>
                  <a:cubicBezTo>
                    <a:pt x="326331" y="588185"/>
                    <a:pt x="360039" y="604652"/>
                    <a:pt x="397535" y="604652"/>
                  </a:cubicBezTo>
                  <a:cubicBezTo>
                    <a:pt x="435031" y="604652"/>
                    <a:pt x="468739" y="588262"/>
                    <a:pt x="492086" y="562285"/>
                  </a:cubicBezTo>
                  <a:cubicBezTo>
                    <a:pt x="493246" y="561435"/>
                    <a:pt x="494251" y="560353"/>
                    <a:pt x="494947" y="559116"/>
                  </a:cubicBezTo>
                  <a:cubicBezTo>
                    <a:pt x="513579" y="536927"/>
                    <a:pt x="524944" y="508399"/>
                    <a:pt x="524944" y="477166"/>
                  </a:cubicBezTo>
                  <a:cubicBezTo>
                    <a:pt x="524944" y="410755"/>
                    <a:pt x="473841" y="356096"/>
                    <a:pt x="408977" y="350298"/>
                  </a:cubicBezTo>
                  <a:lnTo>
                    <a:pt x="408977" y="11597"/>
                  </a:lnTo>
                  <a:cubicBezTo>
                    <a:pt x="408977" y="5180"/>
                    <a:pt x="403797" y="0"/>
                    <a:pt x="39738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24403"/>
                  </a:lnTo>
                  <a:cubicBezTo>
                    <a:pt x="0" y="530820"/>
                    <a:pt x="5180" y="536000"/>
                    <a:pt x="11597" y="536000"/>
                  </a:cubicBezTo>
                  <a:close/>
                  <a:moveTo>
                    <a:pt x="397535" y="581381"/>
                  </a:moveTo>
                  <a:cubicBezTo>
                    <a:pt x="367924" y="581381"/>
                    <a:pt x="341175" y="568857"/>
                    <a:pt x="322156" y="548988"/>
                  </a:cubicBezTo>
                  <a:cubicBezTo>
                    <a:pt x="325326" y="530124"/>
                    <a:pt x="341484" y="515899"/>
                    <a:pt x="361044" y="515899"/>
                  </a:cubicBezTo>
                  <a:lnTo>
                    <a:pt x="433871" y="515899"/>
                  </a:lnTo>
                  <a:cubicBezTo>
                    <a:pt x="453431" y="515899"/>
                    <a:pt x="469666" y="530124"/>
                    <a:pt x="472759" y="548988"/>
                  </a:cubicBezTo>
                  <a:cubicBezTo>
                    <a:pt x="453895" y="568934"/>
                    <a:pt x="427223" y="581381"/>
                    <a:pt x="397535" y="581381"/>
                  </a:cubicBezTo>
                  <a:close/>
                  <a:moveTo>
                    <a:pt x="501828" y="477166"/>
                  </a:moveTo>
                  <a:cubicBezTo>
                    <a:pt x="501828" y="494870"/>
                    <a:pt x="497344" y="511569"/>
                    <a:pt x="489536" y="526181"/>
                  </a:cubicBezTo>
                  <a:cubicBezTo>
                    <a:pt x="478943" y="506235"/>
                    <a:pt x="458070" y="492705"/>
                    <a:pt x="434026" y="492705"/>
                  </a:cubicBezTo>
                  <a:lnTo>
                    <a:pt x="361198" y="492705"/>
                  </a:lnTo>
                  <a:cubicBezTo>
                    <a:pt x="337155" y="492705"/>
                    <a:pt x="316281" y="506235"/>
                    <a:pt x="305689" y="526181"/>
                  </a:cubicBezTo>
                  <a:cubicBezTo>
                    <a:pt x="297880" y="511569"/>
                    <a:pt x="293396" y="494870"/>
                    <a:pt x="293396" y="477166"/>
                  </a:cubicBezTo>
                  <a:cubicBezTo>
                    <a:pt x="293396" y="419646"/>
                    <a:pt x="340170" y="372950"/>
                    <a:pt x="397612" y="372950"/>
                  </a:cubicBezTo>
                  <a:cubicBezTo>
                    <a:pt x="455055" y="372950"/>
                    <a:pt x="501828" y="419723"/>
                    <a:pt x="501828" y="477166"/>
                  </a:cubicBezTo>
                  <a:close/>
                  <a:moveTo>
                    <a:pt x="23193" y="23193"/>
                  </a:moveTo>
                  <a:lnTo>
                    <a:pt x="385783" y="23193"/>
                  </a:lnTo>
                  <a:lnTo>
                    <a:pt x="385783" y="350375"/>
                  </a:lnTo>
                  <a:cubicBezTo>
                    <a:pt x="320996" y="356328"/>
                    <a:pt x="270126" y="410910"/>
                    <a:pt x="270126" y="477243"/>
                  </a:cubicBezTo>
                  <a:cubicBezTo>
                    <a:pt x="270126" y="489613"/>
                    <a:pt x="271981" y="501519"/>
                    <a:pt x="275306" y="512883"/>
                  </a:cubicBezTo>
                  <a:lnTo>
                    <a:pt x="23193" y="512883"/>
                  </a:lnTo>
                  <a:lnTo>
                    <a:pt x="23193" y="2319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8" name="Frihandsfigur: Form 167">
              <a:extLst>
                <a:ext uri="{FF2B5EF4-FFF2-40B4-BE49-F238E27FC236}">
                  <a16:creationId xmlns:a16="http://schemas.microsoft.com/office/drawing/2014/main" id="{EAED9EF7-6248-4687-96B1-D7B2C77793DD}"/>
                </a:ext>
              </a:extLst>
            </p:cNvPr>
            <p:cNvSpPr/>
            <p:nvPr/>
          </p:nvSpPr>
          <p:spPr>
            <a:xfrm>
              <a:off x="7032163" y="659861"/>
              <a:ext cx="90453" cy="90454"/>
            </a:xfrm>
            <a:custGeom>
              <a:avLst/>
              <a:gdLst>
                <a:gd name="connsiteX0" fmla="*/ 0 w 90453"/>
                <a:gd name="connsiteY0" fmla="*/ 45227 h 90454"/>
                <a:gd name="connsiteX1" fmla="*/ 45227 w 90453"/>
                <a:gd name="connsiteY1" fmla="*/ 90454 h 90454"/>
                <a:gd name="connsiteX2" fmla="*/ 90454 w 90453"/>
                <a:gd name="connsiteY2" fmla="*/ 45227 h 90454"/>
                <a:gd name="connsiteX3" fmla="*/ 45227 w 90453"/>
                <a:gd name="connsiteY3" fmla="*/ 0 h 90454"/>
                <a:gd name="connsiteX4" fmla="*/ 0 w 90453"/>
                <a:gd name="connsiteY4" fmla="*/ 45227 h 90454"/>
                <a:gd name="connsiteX5" fmla="*/ 67261 w 90453"/>
                <a:gd name="connsiteY5" fmla="*/ 45227 h 90454"/>
                <a:gd name="connsiteX6" fmla="*/ 45227 w 90453"/>
                <a:gd name="connsiteY6" fmla="*/ 67261 h 90454"/>
                <a:gd name="connsiteX7" fmla="*/ 23193 w 90453"/>
                <a:gd name="connsiteY7" fmla="*/ 45227 h 90454"/>
                <a:gd name="connsiteX8" fmla="*/ 45227 w 90453"/>
                <a:gd name="connsiteY8" fmla="*/ 23193 h 90454"/>
                <a:gd name="connsiteX9" fmla="*/ 67261 w 90453"/>
                <a:gd name="connsiteY9" fmla="*/ 45227 h 9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453" h="90454">
                  <a:moveTo>
                    <a:pt x="0" y="45227"/>
                  </a:moveTo>
                  <a:cubicBezTo>
                    <a:pt x="0" y="70199"/>
                    <a:pt x="20332" y="90454"/>
                    <a:pt x="45227" y="90454"/>
                  </a:cubicBezTo>
                  <a:cubicBezTo>
                    <a:pt x="70198" y="90454"/>
                    <a:pt x="90454" y="70121"/>
                    <a:pt x="90454" y="45227"/>
                  </a:cubicBezTo>
                  <a:cubicBezTo>
                    <a:pt x="90454" y="20333"/>
                    <a:pt x="70121" y="0"/>
                    <a:pt x="45227" y="0"/>
                  </a:cubicBezTo>
                  <a:cubicBezTo>
                    <a:pt x="20332" y="0"/>
                    <a:pt x="0" y="20256"/>
                    <a:pt x="0" y="45227"/>
                  </a:cubicBezTo>
                  <a:close/>
                  <a:moveTo>
                    <a:pt x="67261" y="45227"/>
                  </a:moveTo>
                  <a:cubicBezTo>
                    <a:pt x="67261" y="57365"/>
                    <a:pt x="57365" y="67261"/>
                    <a:pt x="45227" y="67261"/>
                  </a:cubicBezTo>
                  <a:cubicBezTo>
                    <a:pt x="33089" y="67261"/>
                    <a:pt x="23193" y="57365"/>
                    <a:pt x="23193" y="45227"/>
                  </a:cubicBezTo>
                  <a:cubicBezTo>
                    <a:pt x="23193" y="33089"/>
                    <a:pt x="33089" y="23193"/>
                    <a:pt x="45227" y="23193"/>
                  </a:cubicBezTo>
                  <a:cubicBezTo>
                    <a:pt x="57365" y="23193"/>
                    <a:pt x="67261" y="33089"/>
                    <a:pt x="67261" y="4522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9" name="Frihandsfigur: Form 168">
              <a:extLst>
                <a:ext uri="{FF2B5EF4-FFF2-40B4-BE49-F238E27FC236}">
                  <a16:creationId xmlns:a16="http://schemas.microsoft.com/office/drawing/2014/main" id="{A5014438-C824-4D79-B934-DE54F80D1AA0}"/>
                </a:ext>
              </a:extLst>
            </p:cNvPr>
            <p:cNvSpPr/>
            <p:nvPr/>
          </p:nvSpPr>
          <p:spPr>
            <a:xfrm>
              <a:off x="6747560" y="350365"/>
              <a:ext cx="84926" cy="64419"/>
            </a:xfrm>
            <a:custGeom>
              <a:avLst/>
              <a:gdLst>
                <a:gd name="connsiteX0" fmla="*/ 65116 w 84926"/>
                <a:gd name="connsiteY0" fmla="*/ 3421 h 64419"/>
                <a:gd name="connsiteX1" fmla="*/ 32104 w 84926"/>
                <a:gd name="connsiteY1" fmla="*/ 36433 h 64419"/>
                <a:gd name="connsiteX2" fmla="*/ 19811 w 84926"/>
                <a:gd name="connsiteY2" fmla="*/ 24140 h 64419"/>
                <a:gd name="connsiteX3" fmla="*/ 3421 w 84926"/>
                <a:gd name="connsiteY3" fmla="*/ 24140 h 64419"/>
                <a:gd name="connsiteX4" fmla="*/ 3421 w 84926"/>
                <a:gd name="connsiteY4" fmla="*/ 40530 h 64419"/>
                <a:gd name="connsiteX5" fmla="*/ 23909 w 84926"/>
                <a:gd name="connsiteY5" fmla="*/ 61018 h 64419"/>
                <a:gd name="connsiteX6" fmla="*/ 32104 w 84926"/>
                <a:gd name="connsiteY6" fmla="*/ 64420 h 64419"/>
                <a:gd name="connsiteX7" fmla="*/ 40298 w 84926"/>
                <a:gd name="connsiteY7" fmla="*/ 61018 h 64419"/>
                <a:gd name="connsiteX8" fmla="*/ 81506 w 84926"/>
                <a:gd name="connsiteY8" fmla="*/ 19811 h 64419"/>
                <a:gd name="connsiteX9" fmla="*/ 81506 w 84926"/>
                <a:gd name="connsiteY9" fmla="*/ 3421 h 64419"/>
                <a:gd name="connsiteX10" fmla="*/ 65116 w 84926"/>
                <a:gd name="connsiteY10" fmla="*/ 3421 h 6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419">
                  <a:moveTo>
                    <a:pt x="65116" y="3421"/>
                  </a:moveTo>
                  <a:lnTo>
                    <a:pt x="32104" y="36433"/>
                  </a:lnTo>
                  <a:lnTo>
                    <a:pt x="19811" y="24140"/>
                  </a:lnTo>
                  <a:cubicBezTo>
                    <a:pt x="15250" y="19579"/>
                    <a:pt x="7905" y="19579"/>
                    <a:pt x="3421" y="24140"/>
                  </a:cubicBezTo>
                  <a:cubicBezTo>
                    <a:pt x="-1140" y="28702"/>
                    <a:pt x="-1140" y="36046"/>
                    <a:pt x="3421" y="40530"/>
                  </a:cubicBezTo>
                  <a:lnTo>
                    <a:pt x="23909" y="61018"/>
                  </a:lnTo>
                  <a:cubicBezTo>
                    <a:pt x="26073" y="63183"/>
                    <a:pt x="29011" y="64420"/>
                    <a:pt x="32104" y="64420"/>
                  </a:cubicBezTo>
                  <a:cubicBezTo>
                    <a:pt x="35196" y="64420"/>
                    <a:pt x="38134" y="63183"/>
                    <a:pt x="40298" y="61018"/>
                  </a:cubicBezTo>
                  <a:lnTo>
                    <a:pt x="81506" y="19811"/>
                  </a:lnTo>
                  <a:cubicBezTo>
                    <a:pt x="86067" y="15250"/>
                    <a:pt x="86067" y="7905"/>
                    <a:pt x="81506" y="3421"/>
                  </a:cubicBezTo>
                  <a:cubicBezTo>
                    <a:pt x="77021" y="-1140"/>
                    <a:pt x="69677" y="-1140"/>
                    <a:pt x="65116" y="342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0" name="Frihandsfigur: Form 169">
              <a:extLst>
                <a:ext uri="{FF2B5EF4-FFF2-40B4-BE49-F238E27FC236}">
                  <a16:creationId xmlns:a16="http://schemas.microsoft.com/office/drawing/2014/main" id="{7186774F-F761-480F-BDE4-05132AE3ADC3}"/>
                </a:ext>
              </a:extLst>
            </p:cNvPr>
            <p:cNvSpPr/>
            <p:nvPr/>
          </p:nvSpPr>
          <p:spPr>
            <a:xfrm>
              <a:off x="6747560" y="436315"/>
              <a:ext cx="84926" cy="64361"/>
            </a:xfrm>
            <a:custGeom>
              <a:avLst/>
              <a:gdLst>
                <a:gd name="connsiteX0" fmla="*/ 65116 w 84926"/>
                <a:gd name="connsiteY0" fmla="*/ 3363 h 64361"/>
                <a:gd name="connsiteX1" fmla="*/ 32104 w 84926"/>
                <a:gd name="connsiteY1" fmla="*/ 36375 h 64361"/>
                <a:gd name="connsiteX2" fmla="*/ 19811 w 84926"/>
                <a:gd name="connsiteY2" fmla="*/ 24082 h 64361"/>
                <a:gd name="connsiteX3" fmla="*/ 3421 w 84926"/>
                <a:gd name="connsiteY3" fmla="*/ 24082 h 64361"/>
                <a:gd name="connsiteX4" fmla="*/ 3421 w 84926"/>
                <a:gd name="connsiteY4" fmla="*/ 40472 h 64361"/>
                <a:gd name="connsiteX5" fmla="*/ 23909 w 84926"/>
                <a:gd name="connsiteY5" fmla="*/ 60960 h 64361"/>
                <a:gd name="connsiteX6" fmla="*/ 32104 w 84926"/>
                <a:gd name="connsiteY6" fmla="*/ 64362 h 64361"/>
                <a:gd name="connsiteX7" fmla="*/ 40298 w 84926"/>
                <a:gd name="connsiteY7" fmla="*/ 60960 h 64361"/>
                <a:gd name="connsiteX8" fmla="*/ 81506 w 84926"/>
                <a:gd name="connsiteY8" fmla="*/ 19753 h 64361"/>
                <a:gd name="connsiteX9" fmla="*/ 81506 w 84926"/>
                <a:gd name="connsiteY9" fmla="*/ 3363 h 64361"/>
                <a:gd name="connsiteX10" fmla="*/ 65116 w 84926"/>
                <a:gd name="connsiteY10" fmla="*/ 3363 h 6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361">
                  <a:moveTo>
                    <a:pt x="65116" y="3363"/>
                  </a:moveTo>
                  <a:lnTo>
                    <a:pt x="32104" y="36375"/>
                  </a:lnTo>
                  <a:lnTo>
                    <a:pt x="19811" y="24082"/>
                  </a:lnTo>
                  <a:cubicBezTo>
                    <a:pt x="15250" y="19521"/>
                    <a:pt x="7905" y="19521"/>
                    <a:pt x="3421" y="24082"/>
                  </a:cubicBezTo>
                  <a:cubicBezTo>
                    <a:pt x="-1140" y="28644"/>
                    <a:pt x="-1140" y="35988"/>
                    <a:pt x="3421" y="40472"/>
                  </a:cubicBezTo>
                  <a:lnTo>
                    <a:pt x="23909" y="60960"/>
                  </a:lnTo>
                  <a:cubicBezTo>
                    <a:pt x="26073" y="63125"/>
                    <a:pt x="29011" y="64362"/>
                    <a:pt x="32104" y="64362"/>
                  </a:cubicBezTo>
                  <a:cubicBezTo>
                    <a:pt x="35196" y="64362"/>
                    <a:pt x="38134" y="63125"/>
                    <a:pt x="40298" y="60960"/>
                  </a:cubicBezTo>
                  <a:lnTo>
                    <a:pt x="81506" y="19753"/>
                  </a:lnTo>
                  <a:cubicBezTo>
                    <a:pt x="86067" y="15192"/>
                    <a:pt x="86067" y="7847"/>
                    <a:pt x="81506" y="3363"/>
                  </a:cubicBezTo>
                  <a:cubicBezTo>
                    <a:pt x="77021" y="-1121"/>
                    <a:pt x="69677" y="-1121"/>
                    <a:pt x="65116" y="336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1" name="Frihandsfigur: Form 170">
              <a:extLst>
                <a:ext uri="{FF2B5EF4-FFF2-40B4-BE49-F238E27FC236}">
                  <a16:creationId xmlns:a16="http://schemas.microsoft.com/office/drawing/2014/main" id="{1C3FBA15-038B-45B6-9169-19F9E6188F0B}"/>
                </a:ext>
              </a:extLst>
            </p:cNvPr>
            <p:cNvSpPr/>
            <p:nvPr/>
          </p:nvSpPr>
          <p:spPr>
            <a:xfrm>
              <a:off x="6747560" y="522228"/>
              <a:ext cx="84926" cy="64419"/>
            </a:xfrm>
            <a:custGeom>
              <a:avLst/>
              <a:gdLst>
                <a:gd name="connsiteX0" fmla="*/ 65116 w 84926"/>
                <a:gd name="connsiteY0" fmla="*/ 3421 h 64419"/>
                <a:gd name="connsiteX1" fmla="*/ 32104 w 84926"/>
                <a:gd name="connsiteY1" fmla="*/ 36433 h 64419"/>
                <a:gd name="connsiteX2" fmla="*/ 19811 w 84926"/>
                <a:gd name="connsiteY2" fmla="*/ 24140 h 64419"/>
                <a:gd name="connsiteX3" fmla="*/ 3421 w 84926"/>
                <a:gd name="connsiteY3" fmla="*/ 24140 h 64419"/>
                <a:gd name="connsiteX4" fmla="*/ 3421 w 84926"/>
                <a:gd name="connsiteY4" fmla="*/ 40530 h 64419"/>
                <a:gd name="connsiteX5" fmla="*/ 23909 w 84926"/>
                <a:gd name="connsiteY5" fmla="*/ 61018 h 64419"/>
                <a:gd name="connsiteX6" fmla="*/ 32104 w 84926"/>
                <a:gd name="connsiteY6" fmla="*/ 64420 h 64419"/>
                <a:gd name="connsiteX7" fmla="*/ 40298 w 84926"/>
                <a:gd name="connsiteY7" fmla="*/ 61018 h 64419"/>
                <a:gd name="connsiteX8" fmla="*/ 81506 w 84926"/>
                <a:gd name="connsiteY8" fmla="*/ 19811 h 64419"/>
                <a:gd name="connsiteX9" fmla="*/ 81506 w 84926"/>
                <a:gd name="connsiteY9" fmla="*/ 3421 h 64419"/>
                <a:gd name="connsiteX10" fmla="*/ 65116 w 84926"/>
                <a:gd name="connsiteY10" fmla="*/ 3421 h 6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419">
                  <a:moveTo>
                    <a:pt x="65116" y="3421"/>
                  </a:moveTo>
                  <a:lnTo>
                    <a:pt x="32104" y="36433"/>
                  </a:lnTo>
                  <a:lnTo>
                    <a:pt x="19811" y="24140"/>
                  </a:lnTo>
                  <a:cubicBezTo>
                    <a:pt x="15250" y="19579"/>
                    <a:pt x="7905" y="19579"/>
                    <a:pt x="3421" y="24140"/>
                  </a:cubicBezTo>
                  <a:cubicBezTo>
                    <a:pt x="-1140" y="28702"/>
                    <a:pt x="-1140" y="36046"/>
                    <a:pt x="3421" y="40530"/>
                  </a:cubicBezTo>
                  <a:lnTo>
                    <a:pt x="23909" y="61018"/>
                  </a:lnTo>
                  <a:cubicBezTo>
                    <a:pt x="26073" y="63183"/>
                    <a:pt x="29011" y="64420"/>
                    <a:pt x="32104" y="64420"/>
                  </a:cubicBezTo>
                  <a:cubicBezTo>
                    <a:pt x="35196" y="64420"/>
                    <a:pt x="38134" y="63183"/>
                    <a:pt x="40298" y="61018"/>
                  </a:cubicBezTo>
                  <a:lnTo>
                    <a:pt x="81506" y="19811"/>
                  </a:lnTo>
                  <a:cubicBezTo>
                    <a:pt x="86067" y="15250"/>
                    <a:pt x="86067" y="7905"/>
                    <a:pt x="81506" y="3421"/>
                  </a:cubicBezTo>
                  <a:cubicBezTo>
                    <a:pt x="77021" y="-1140"/>
                    <a:pt x="69677" y="-1140"/>
                    <a:pt x="65116" y="342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2" name="Frihandsfigur: Form 171">
              <a:extLst>
                <a:ext uri="{FF2B5EF4-FFF2-40B4-BE49-F238E27FC236}">
                  <a16:creationId xmlns:a16="http://schemas.microsoft.com/office/drawing/2014/main" id="{F6C7DF90-1E7D-4330-B1B6-CDD1228C9CB0}"/>
                </a:ext>
              </a:extLst>
            </p:cNvPr>
            <p:cNvSpPr/>
            <p:nvPr/>
          </p:nvSpPr>
          <p:spPr>
            <a:xfrm>
              <a:off x="6861382" y="553403"/>
              <a:ext cx="158179" cy="23193"/>
            </a:xfrm>
            <a:custGeom>
              <a:avLst/>
              <a:gdLst>
                <a:gd name="connsiteX0" fmla="*/ 158179 w 158179"/>
                <a:gd name="connsiteY0" fmla="*/ 11597 h 23193"/>
                <a:gd name="connsiteX1" fmla="*/ 146582 w 158179"/>
                <a:gd name="connsiteY1" fmla="*/ 0 h 23193"/>
                <a:gd name="connsiteX2" fmla="*/ 11597 w 158179"/>
                <a:gd name="connsiteY2" fmla="*/ 0 h 23193"/>
                <a:gd name="connsiteX3" fmla="*/ 0 w 158179"/>
                <a:gd name="connsiteY3" fmla="*/ 11597 h 23193"/>
                <a:gd name="connsiteX4" fmla="*/ 11597 w 158179"/>
                <a:gd name="connsiteY4" fmla="*/ 23193 h 23193"/>
                <a:gd name="connsiteX5" fmla="*/ 146582 w 158179"/>
                <a:gd name="connsiteY5" fmla="*/ 23193 h 23193"/>
                <a:gd name="connsiteX6" fmla="*/ 158179 w 158179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179" h="23193">
                  <a:moveTo>
                    <a:pt x="158179" y="11597"/>
                  </a:moveTo>
                  <a:cubicBezTo>
                    <a:pt x="158179" y="5180"/>
                    <a:pt x="152999" y="0"/>
                    <a:pt x="14658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46582" y="23193"/>
                  </a:lnTo>
                  <a:cubicBezTo>
                    <a:pt x="152999" y="23193"/>
                    <a:pt x="158179" y="18014"/>
                    <a:pt x="158179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3" name="Frihandsfigur: Form 172">
              <a:extLst>
                <a:ext uri="{FF2B5EF4-FFF2-40B4-BE49-F238E27FC236}">
                  <a16:creationId xmlns:a16="http://schemas.microsoft.com/office/drawing/2014/main" id="{B112DCEF-C0C8-4EE8-9D81-A7135D597563}"/>
                </a:ext>
              </a:extLst>
            </p:cNvPr>
            <p:cNvSpPr/>
            <p:nvPr/>
          </p:nvSpPr>
          <p:spPr>
            <a:xfrm>
              <a:off x="6861382" y="361903"/>
              <a:ext cx="158179" cy="23193"/>
            </a:xfrm>
            <a:custGeom>
              <a:avLst/>
              <a:gdLst>
                <a:gd name="connsiteX0" fmla="*/ 11597 w 158179"/>
                <a:gd name="connsiteY0" fmla="*/ 23193 h 23193"/>
                <a:gd name="connsiteX1" fmla="*/ 146582 w 158179"/>
                <a:gd name="connsiteY1" fmla="*/ 23193 h 23193"/>
                <a:gd name="connsiteX2" fmla="*/ 158179 w 158179"/>
                <a:gd name="connsiteY2" fmla="*/ 11597 h 23193"/>
                <a:gd name="connsiteX3" fmla="*/ 146582 w 158179"/>
                <a:gd name="connsiteY3" fmla="*/ 0 h 23193"/>
                <a:gd name="connsiteX4" fmla="*/ 11597 w 158179"/>
                <a:gd name="connsiteY4" fmla="*/ 0 h 23193"/>
                <a:gd name="connsiteX5" fmla="*/ 0 w 158179"/>
                <a:gd name="connsiteY5" fmla="*/ 11597 h 23193"/>
                <a:gd name="connsiteX6" fmla="*/ 11597 w 15817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179" h="23193">
                  <a:moveTo>
                    <a:pt x="11597" y="23193"/>
                  </a:moveTo>
                  <a:lnTo>
                    <a:pt x="146582" y="23193"/>
                  </a:lnTo>
                  <a:cubicBezTo>
                    <a:pt x="152999" y="23193"/>
                    <a:pt x="158179" y="18014"/>
                    <a:pt x="158179" y="11597"/>
                  </a:cubicBezTo>
                  <a:cubicBezTo>
                    <a:pt x="158179" y="5180"/>
                    <a:pt x="152999" y="0"/>
                    <a:pt x="14658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4" name="Frihandsfigur: Form 173">
              <a:extLst>
                <a:ext uri="{FF2B5EF4-FFF2-40B4-BE49-F238E27FC236}">
                  <a16:creationId xmlns:a16="http://schemas.microsoft.com/office/drawing/2014/main" id="{D1D4CD3F-3EB7-4AB3-89EB-0D04BF07A616}"/>
                </a:ext>
              </a:extLst>
            </p:cNvPr>
            <p:cNvSpPr/>
            <p:nvPr/>
          </p:nvSpPr>
          <p:spPr>
            <a:xfrm>
              <a:off x="6861382" y="459161"/>
              <a:ext cx="158179" cy="23193"/>
            </a:xfrm>
            <a:custGeom>
              <a:avLst/>
              <a:gdLst>
                <a:gd name="connsiteX0" fmla="*/ 11597 w 158179"/>
                <a:gd name="connsiteY0" fmla="*/ 23193 h 23193"/>
                <a:gd name="connsiteX1" fmla="*/ 146582 w 158179"/>
                <a:gd name="connsiteY1" fmla="*/ 23193 h 23193"/>
                <a:gd name="connsiteX2" fmla="*/ 158179 w 158179"/>
                <a:gd name="connsiteY2" fmla="*/ 11597 h 23193"/>
                <a:gd name="connsiteX3" fmla="*/ 146582 w 158179"/>
                <a:gd name="connsiteY3" fmla="*/ 0 h 23193"/>
                <a:gd name="connsiteX4" fmla="*/ 11597 w 158179"/>
                <a:gd name="connsiteY4" fmla="*/ 0 h 23193"/>
                <a:gd name="connsiteX5" fmla="*/ 0 w 158179"/>
                <a:gd name="connsiteY5" fmla="*/ 11597 h 23193"/>
                <a:gd name="connsiteX6" fmla="*/ 11597 w 15817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179" h="23193">
                  <a:moveTo>
                    <a:pt x="11597" y="23193"/>
                  </a:moveTo>
                  <a:lnTo>
                    <a:pt x="146582" y="23193"/>
                  </a:lnTo>
                  <a:cubicBezTo>
                    <a:pt x="152999" y="23193"/>
                    <a:pt x="158179" y="18014"/>
                    <a:pt x="158179" y="11597"/>
                  </a:cubicBezTo>
                  <a:cubicBezTo>
                    <a:pt x="158179" y="5180"/>
                    <a:pt x="152999" y="0"/>
                    <a:pt x="14658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75" name="Frihandsfigur: Form 174">
            <a:extLst>
              <a:ext uri="{FF2B5EF4-FFF2-40B4-BE49-F238E27FC236}">
                <a16:creationId xmlns:a16="http://schemas.microsoft.com/office/drawing/2014/main" id="{3B40011F-A52D-400B-A066-FCBCD7F96EE9}"/>
              </a:ext>
            </a:extLst>
          </p:cNvPr>
          <p:cNvSpPr/>
          <p:nvPr/>
        </p:nvSpPr>
        <p:spPr>
          <a:xfrm>
            <a:off x="7286196" y="3526251"/>
            <a:ext cx="440609" cy="487115"/>
          </a:xfrm>
          <a:custGeom>
            <a:avLst/>
            <a:gdLst>
              <a:gd name="connsiteX0" fmla="*/ 508477 w 511259"/>
              <a:gd name="connsiteY0" fmla="*/ 256055 h 565223"/>
              <a:gd name="connsiteX1" fmla="*/ 464331 w 511259"/>
              <a:gd name="connsiteY1" fmla="*/ 211910 h 565223"/>
              <a:gd name="connsiteX2" fmla="*/ 303061 w 511259"/>
              <a:gd name="connsiteY2" fmla="*/ 211910 h 565223"/>
              <a:gd name="connsiteX3" fmla="*/ 316281 w 511259"/>
              <a:gd name="connsiteY3" fmla="*/ 148515 h 565223"/>
              <a:gd name="connsiteX4" fmla="*/ 311642 w 511259"/>
              <a:gd name="connsiteY4" fmla="*/ 30693 h 565223"/>
              <a:gd name="connsiteX5" fmla="*/ 271595 w 511259"/>
              <a:gd name="connsiteY5" fmla="*/ 0 h 565223"/>
              <a:gd name="connsiteX6" fmla="*/ 230619 w 511259"/>
              <a:gd name="connsiteY6" fmla="*/ 47392 h 565223"/>
              <a:gd name="connsiteX7" fmla="*/ 220956 w 511259"/>
              <a:gd name="connsiteY7" fmla="*/ 120142 h 565223"/>
              <a:gd name="connsiteX8" fmla="*/ 120760 w 511259"/>
              <a:gd name="connsiteY8" fmla="*/ 206576 h 565223"/>
              <a:gd name="connsiteX9" fmla="*/ 0 w 511259"/>
              <a:gd name="connsiteY9" fmla="*/ 380140 h 565223"/>
              <a:gd name="connsiteX10" fmla="*/ 0 w 511259"/>
              <a:gd name="connsiteY10" fmla="*/ 380217 h 565223"/>
              <a:gd name="connsiteX11" fmla="*/ 185006 w 511259"/>
              <a:gd name="connsiteY11" fmla="*/ 565223 h 565223"/>
              <a:gd name="connsiteX12" fmla="*/ 399313 w 511259"/>
              <a:gd name="connsiteY12" fmla="*/ 565223 h 565223"/>
              <a:gd name="connsiteX13" fmla="*/ 443458 w 511259"/>
              <a:gd name="connsiteY13" fmla="*/ 521078 h 565223"/>
              <a:gd name="connsiteX14" fmla="*/ 443458 w 511259"/>
              <a:gd name="connsiteY14" fmla="*/ 521078 h 565223"/>
              <a:gd name="connsiteX15" fmla="*/ 399313 w 511259"/>
              <a:gd name="connsiteY15" fmla="*/ 476934 h 565223"/>
              <a:gd name="connsiteX16" fmla="*/ 436654 w 511259"/>
              <a:gd name="connsiteY16" fmla="*/ 476934 h 565223"/>
              <a:gd name="connsiteX17" fmla="*/ 480799 w 511259"/>
              <a:gd name="connsiteY17" fmla="*/ 432789 h 565223"/>
              <a:gd name="connsiteX18" fmla="*/ 436654 w 511259"/>
              <a:gd name="connsiteY18" fmla="*/ 388644 h 565223"/>
              <a:gd name="connsiteX19" fmla="*/ 467116 w 511259"/>
              <a:gd name="connsiteY19" fmla="*/ 388644 h 565223"/>
              <a:gd name="connsiteX20" fmla="*/ 511260 w 511259"/>
              <a:gd name="connsiteY20" fmla="*/ 344499 h 565223"/>
              <a:gd name="connsiteX21" fmla="*/ 511260 w 511259"/>
              <a:gd name="connsiteY21" fmla="*/ 344499 h 565223"/>
              <a:gd name="connsiteX22" fmla="*/ 459538 w 511259"/>
              <a:gd name="connsiteY22" fmla="*/ 300354 h 565223"/>
              <a:gd name="connsiteX23" fmla="*/ 464409 w 511259"/>
              <a:gd name="connsiteY23" fmla="*/ 300354 h 565223"/>
              <a:gd name="connsiteX24" fmla="*/ 508477 w 511259"/>
              <a:gd name="connsiteY24" fmla="*/ 256055 h 56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1259" h="565223">
                <a:moveTo>
                  <a:pt x="508477" y="256055"/>
                </a:moveTo>
                <a:cubicBezTo>
                  <a:pt x="508477" y="231702"/>
                  <a:pt x="488685" y="211910"/>
                  <a:pt x="464331" y="211910"/>
                </a:cubicBezTo>
                <a:lnTo>
                  <a:pt x="303061" y="211910"/>
                </a:lnTo>
                <a:lnTo>
                  <a:pt x="316281" y="148515"/>
                </a:lnTo>
                <a:cubicBezTo>
                  <a:pt x="323548" y="109396"/>
                  <a:pt x="321925" y="69116"/>
                  <a:pt x="311642" y="30693"/>
                </a:cubicBezTo>
                <a:cubicBezTo>
                  <a:pt x="306771" y="12602"/>
                  <a:pt x="290381" y="0"/>
                  <a:pt x="271595" y="0"/>
                </a:cubicBezTo>
                <a:cubicBezTo>
                  <a:pt x="246391" y="0"/>
                  <a:pt x="226986" y="22420"/>
                  <a:pt x="230619" y="47392"/>
                </a:cubicBezTo>
                <a:cubicBezTo>
                  <a:pt x="234176" y="72054"/>
                  <a:pt x="230852" y="97258"/>
                  <a:pt x="220956" y="120142"/>
                </a:cubicBezTo>
                <a:cubicBezTo>
                  <a:pt x="201937" y="164055"/>
                  <a:pt x="165601" y="189954"/>
                  <a:pt x="120760" y="206576"/>
                </a:cubicBezTo>
                <a:cubicBezTo>
                  <a:pt x="50252" y="232630"/>
                  <a:pt x="0" y="300509"/>
                  <a:pt x="0" y="380140"/>
                </a:cubicBezTo>
                <a:lnTo>
                  <a:pt x="0" y="380217"/>
                </a:lnTo>
                <a:cubicBezTo>
                  <a:pt x="0" y="482345"/>
                  <a:pt x="82800" y="565223"/>
                  <a:pt x="185006" y="565223"/>
                </a:cubicBezTo>
                <a:lnTo>
                  <a:pt x="399313" y="565223"/>
                </a:lnTo>
                <a:cubicBezTo>
                  <a:pt x="423666" y="565223"/>
                  <a:pt x="443458" y="545431"/>
                  <a:pt x="443458" y="521078"/>
                </a:cubicBezTo>
                <a:lnTo>
                  <a:pt x="443458" y="521078"/>
                </a:lnTo>
                <a:cubicBezTo>
                  <a:pt x="443458" y="496725"/>
                  <a:pt x="423666" y="476934"/>
                  <a:pt x="399313" y="476934"/>
                </a:cubicBezTo>
                <a:lnTo>
                  <a:pt x="436654" y="476934"/>
                </a:lnTo>
                <a:cubicBezTo>
                  <a:pt x="461008" y="476934"/>
                  <a:pt x="480799" y="457142"/>
                  <a:pt x="480799" y="432789"/>
                </a:cubicBezTo>
                <a:cubicBezTo>
                  <a:pt x="480799" y="408436"/>
                  <a:pt x="461008" y="388644"/>
                  <a:pt x="436654" y="388644"/>
                </a:cubicBezTo>
                <a:lnTo>
                  <a:pt x="467116" y="388644"/>
                </a:lnTo>
                <a:cubicBezTo>
                  <a:pt x="491468" y="388644"/>
                  <a:pt x="511260" y="368852"/>
                  <a:pt x="511260" y="344499"/>
                </a:cubicBezTo>
                <a:lnTo>
                  <a:pt x="511260" y="344499"/>
                </a:lnTo>
                <a:cubicBezTo>
                  <a:pt x="511260" y="320146"/>
                  <a:pt x="483891" y="300354"/>
                  <a:pt x="459538" y="300354"/>
                </a:cubicBezTo>
                <a:lnTo>
                  <a:pt x="464409" y="300354"/>
                </a:lnTo>
                <a:cubicBezTo>
                  <a:pt x="488762" y="300200"/>
                  <a:pt x="508477" y="280408"/>
                  <a:pt x="508477" y="256055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176" name="Frihandsfigur: Form 175">
            <a:extLst>
              <a:ext uri="{FF2B5EF4-FFF2-40B4-BE49-F238E27FC236}">
                <a16:creationId xmlns:a16="http://schemas.microsoft.com/office/drawing/2014/main" id="{3EEB0A5F-FAE4-4B5F-8CD5-A1B2630665E9}"/>
              </a:ext>
            </a:extLst>
          </p:cNvPr>
          <p:cNvSpPr/>
          <p:nvPr/>
        </p:nvSpPr>
        <p:spPr>
          <a:xfrm>
            <a:off x="7991851" y="3523186"/>
            <a:ext cx="441941" cy="493178"/>
          </a:xfrm>
          <a:custGeom>
            <a:avLst/>
            <a:gdLst>
              <a:gd name="connsiteX0" fmla="*/ 123234 w 512805"/>
              <a:gd name="connsiteY0" fmla="*/ 206344 h 572258"/>
              <a:gd name="connsiteX1" fmla="*/ 0 w 512805"/>
              <a:gd name="connsiteY1" fmla="*/ 383464 h 572258"/>
              <a:gd name="connsiteX2" fmla="*/ 188794 w 512805"/>
              <a:gd name="connsiteY2" fmla="*/ 572259 h 572258"/>
              <a:gd name="connsiteX3" fmla="*/ 394056 w 512805"/>
              <a:gd name="connsiteY3" fmla="*/ 572259 h 572258"/>
              <a:gd name="connsiteX4" fmla="*/ 447942 w 512805"/>
              <a:gd name="connsiteY4" fmla="*/ 518373 h 572258"/>
              <a:gd name="connsiteX5" fmla="*/ 437891 w 512805"/>
              <a:gd name="connsiteY5" fmla="*/ 487062 h 572258"/>
              <a:gd name="connsiteX6" fmla="*/ 483659 w 512805"/>
              <a:gd name="connsiteY6" fmla="*/ 433794 h 572258"/>
              <a:gd name="connsiteX7" fmla="*/ 472758 w 512805"/>
              <a:gd name="connsiteY7" fmla="*/ 401323 h 572258"/>
              <a:gd name="connsiteX8" fmla="*/ 512806 w 512805"/>
              <a:gd name="connsiteY8" fmla="*/ 349215 h 572258"/>
              <a:gd name="connsiteX9" fmla="*/ 490927 w 512805"/>
              <a:gd name="connsiteY9" fmla="*/ 305844 h 572258"/>
              <a:gd name="connsiteX10" fmla="*/ 510178 w 512805"/>
              <a:gd name="connsiteY10" fmla="*/ 264559 h 572258"/>
              <a:gd name="connsiteX11" fmla="*/ 456291 w 512805"/>
              <a:gd name="connsiteY11" fmla="*/ 210673 h 572258"/>
              <a:gd name="connsiteX12" fmla="*/ 315817 w 512805"/>
              <a:gd name="connsiteY12" fmla="*/ 210673 h 572258"/>
              <a:gd name="connsiteX13" fmla="*/ 325944 w 512805"/>
              <a:gd name="connsiteY13" fmla="*/ 155937 h 572258"/>
              <a:gd name="connsiteX14" fmla="*/ 321305 w 512805"/>
              <a:gd name="connsiteY14" fmla="*/ 37960 h 572258"/>
              <a:gd name="connsiteX15" fmla="*/ 271826 w 512805"/>
              <a:gd name="connsiteY15" fmla="*/ 0 h 572258"/>
              <a:gd name="connsiteX16" fmla="*/ 271826 w 512805"/>
              <a:gd name="connsiteY16" fmla="*/ 0 h 572258"/>
              <a:gd name="connsiteX17" fmla="*/ 233093 w 512805"/>
              <a:gd name="connsiteY17" fmla="*/ 17704 h 572258"/>
              <a:gd name="connsiteX18" fmla="*/ 221110 w 512805"/>
              <a:gd name="connsiteY18" fmla="*/ 58602 h 572258"/>
              <a:gd name="connsiteX19" fmla="*/ 212684 w 512805"/>
              <a:gd name="connsiteY19" fmla="*/ 121997 h 572258"/>
              <a:gd name="connsiteX20" fmla="*/ 123234 w 512805"/>
              <a:gd name="connsiteY20" fmla="*/ 206344 h 572258"/>
              <a:gd name="connsiteX21" fmla="*/ 233867 w 512805"/>
              <a:gd name="connsiteY21" fmla="*/ 131275 h 572258"/>
              <a:gd name="connsiteX22" fmla="*/ 243994 w 512805"/>
              <a:gd name="connsiteY22" fmla="*/ 55278 h 572258"/>
              <a:gd name="connsiteX23" fmla="*/ 250565 w 512805"/>
              <a:gd name="connsiteY23" fmla="*/ 32857 h 572258"/>
              <a:gd name="connsiteX24" fmla="*/ 271826 w 512805"/>
              <a:gd name="connsiteY24" fmla="*/ 23116 h 572258"/>
              <a:gd name="connsiteX25" fmla="*/ 271826 w 512805"/>
              <a:gd name="connsiteY25" fmla="*/ 23116 h 572258"/>
              <a:gd name="connsiteX26" fmla="*/ 298962 w 512805"/>
              <a:gd name="connsiteY26" fmla="*/ 43913 h 572258"/>
              <a:gd name="connsiteX27" fmla="*/ 303215 w 512805"/>
              <a:gd name="connsiteY27" fmla="*/ 151608 h 572258"/>
              <a:gd name="connsiteX28" fmla="*/ 290536 w 512805"/>
              <a:gd name="connsiteY28" fmla="*/ 220028 h 572258"/>
              <a:gd name="connsiteX29" fmla="*/ 293009 w 512805"/>
              <a:gd name="connsiteY29" fmla="*/ 229537 h 572258"/>
              <a:gd name="connsiteX30" fmla="*/ 301900 w 512805"/>
              <a:gd name="connsiteY30" fmla="*/ 233712 h 572258"/>
              <a:gd name="connsiteX31" fmla="*/ 456368 w 512805"/>
              <a:gd name="connsiteY31" fmla="*/ 233712 h 572258"/>
              <a:gd name="connsiteX32" fmla="*/ 487062 w 512805"/>
              <a:gd name="connsiteY32" fmla="*/ 264405 h 572258"/>
              <a:gd name="connsiteX33" fmla="*/ 456368 w 512805"/>
              <a:gd name="connsiteY33" fmla="*/ 295098 h 572258"/>
              <a:gd name="connsiteX34" fmla="*/ 422893 w 512805"/>
              <a:gd name="connsiteY34" fmla="*/ 295098 h 572258"/>
              <a:gd name="connsiteX35" fmla="*/ 411296 w 512805"/>
              <a:gd name="connsiteY35" fmla="*/ 306694 h 572258"/>
              <a:gd name="connsiteX36" fmla="*/ 422893 w 512805"/>
              <a:gd name="connsiteY36" fmla="*/ 318291 h 572258"/>
              <a:gd name="connsiteX37" fmla="*/ 456214 w 512805"/>
              <a:gd name="connsiteY37" fmla="*/ 318291 h 572258"/>
              <a:gd name="connsiteX38" fmla="*/ 458843 w 512805"/>
              <a:gd name="connsiteY38" fmla="*/ 318291 h 572258"/>
              <a:gd name="connsiteX39" fmla="*/ 489535 w 512805"/>
              <a:gd name="connsiteY39" fmla="*/ 348984 h 572258"/>
              <a:gd name="connsiteX40" fmla="*/ 458843 w 512805"/>
              <a:gd name="connsiteY40" fmla="*/ 379676 h 572258"/>
              <a:gd name="connsiteX41" fmla="*/ 429696 w 512805"/>
              <a:gd name="connsiteY41" fmla="*/ 379676 h 572258"/>
              <a:gd name="connsiteX42" fmla="*/ 396375 w 512805"/>
              <a:gd name="connsiteY42" fmla="*/ 379676 h 572258"/>
              <a:gd name="connsiteX43" fmla="*/ 384778 w 512805"/>
              <a:gd name="connsiteY43" fmla="*/ 391273 h 572258"/>
              <a:gd name="connsiteX44" fmla="*/ 396375 w 512805"/>
              <a:gd name="connsiteY44" fmla="*/ 402870 h 572258"/>
              <a:gd name="connsiteX45" fmla="*/ 429696 w 512805"/>
              <a:gd name="connsiteY45" fmla="*/ 402870 h 572258"/>
              <a:gd name="connsiteX46" fmla="*/ 460389 w 512805"/>
              <a:gd name="connsiteY46" fmla="*/ 433562 h 572258"/>
              <a:gd name="connsiteX47" fmla="*/ 429696 w 512805"/>
              <a:gd name="connsiteY47" fmla="*/ 464255 h 572258"/>
              <a:gd name="connsiteX48" fmla="*/ 393978 w 512805"/>
              <a:gd name="connsiteY48" fmla="*/ 464255 h 572258"/>
              <a:gd name="connsiteX49" fmla="*/ 370630 w 512805"/>
              <a:gd name="connsiteY49" fmla="*/ 464255 h 572258"/>
              <a:gd name="connsiteX50" fmla="*/ 359033 w 512805"/>
              <a:gd name="connsiteY50" fmla="*/ 475851 h 572258"/>
              <a:gd name="connsiteX51" fmla="*/ 370630 w 512805"/>
              <a:gd name="connsiteY51" fmla="*/ 487448 h 572258"/>
              <a:gd name="connsiteX52" fmla="*/ 393978 w 512805"/>
              <a:gd name="connsiteY52" fmla="*/ 487448 h 572258"/>
              <a:gd name="connsiteX53" fmla="*/ 424671 w 512805"/>
              <a:gd name="connsiteY53" fmla="*/ 518141 h 572258"/>
              <a:gd name="connsiteX54" fmla="*/ 393978 w 512805"/>
              <a:gd name="connsiteY54" fmla="*/ 548833 h 572258"/>
              <a:gd name="connsiteX55" fmla="*/ 188716 w 512805"/>
              <a:gd name="connsiteY55" fmla="*/ 548833 h 572258"/>
              <a:gd name="connsiteX56" fmla="*/ 23116 w 512805"/>
              <a:gd name="connsiteY56" fmla="*/ 383232 h 572258"/>
              <a:gd name="connsiteX57" fmla="*/ 131197 w 512805"/>
              <a:gd name="connsiteY57" fmla="*/ 227914 h 572258"/>
              <a:gd name="connsiteX58" fmla="*/ 233867 w 512805"/>
              <a:gd name="connsiteY58" fmla="*/ 131275 h 57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12805" h="572258">
                <a:moveTo>
                  <a:pt x="123234" y="206344"/>
                </a:moveTo>
                <a:cubicBezTo>
                  <a:pt x="49479" y="233635"/>
                  <a:pt x="0" y="304761"/>
                  <a:pt x="0" y="383464"/>
                </a:cubicBezTo>
                <a:cubicBezTo>
                  <a:pt x="0" y="487525"/>
                  <a:pt x="84656" y="572259"/>
                  <a:pt x="188794" y="572259"/>
                </a:cubicBezTo>
                <a:lnTo>
                  <a:pt x="394056" y="572259"/>
                </a:lnTo>
                <a:cubicBezTo>
                  <a:pt x="423743" y="572259"/>
                  <a:pt x="447942" y="548060"/>
                  <a:pt x="447942" y="518373"/>
                </a:cubicBezTo>
                <a:cubicBezTo>
                  <a:pt x="447942" y="506699"/>
                  <a:pt x="444231" y="495875"/>
                  <a:pt x="437891" y="487062"/>
                </a:cubicBezTo>
                <a:cubicBezTo>
                  <a:pt x="463791" y="483119"/>
                  <a:pt x="483659" y="460776"/>
                  <a:pt x="483659" y="433794"/>
                </a:cubicBezTo>
                <a:cubicBezTo>
                  <a:pt x="483659" y="421579"/>
                  <a:pt x="479562" y="410369"/>
                  <a:pt x="472758" y="401323"/>
                </a:cubicBezTo>
                <a:cubicBezTo>
                  <a:pt x="495798" y="395216"/>
                  <a:pt x="512806" y="374187"/>
                  <a:pt x="512806" y="349215"/>
                </a:cubicBezTo>
                <a:cubicBezTo>
                  <a:pt x="512806" y="331511"/>
                  <a:pt x="504147" y="315740"/>
                  <a:pt x="490927" y="305844"/>
                </a:cubicBezTo>
                <a:cubicBezTo>
                  <a:pt x="502678" y="295948"/>
                  <a:pt x="510178" y="281104"/>
                  <a:pt x="510178" y="264559"/>
                </a:cubicBezTo>
                <a:cubicBezTo>
                  <a:pt x="510178" y="234872"/>
                  <a:pt x="485979" y="210673"/>
                  <a:pt x="456291" y="210673"/>
                </a:cubicBezTo>
                <a:lnTo>
                  <a:pt x="315817" y="210673"/>
                </a:lnTo>
                <a:lnTo>
                  <a:pt x="325944" y="155937"/>
                </a:lnTo>
                <a:cubicBezTo>
                  <a:pt x="333134" y="117049"/>
                  <a:pt x="331588" y="76229"/>
                  <a:pt x="321305" y="37960"/>
                </a:cubicBezTo>
                <a:cubicBezTo>
                  <a:pt x="315275" y="15617"/>
                  <a:pt x="294942" y="0"/>
                  <a:pt x="271826" y="0"/>
                </a:cubicBezTo>
                <a:cubicBezTo>
                  <a:pt x="271826" y="0"/>
                  <a:pt x="271826" y="0"/>
                  <a:pt x="271826" y="0"/>
                </a:cubicBezTo>
                <a:cubicBezTo>
                  <a:pt x="256905" y="0"/>
                  <a:pt x="242834" y="6494"/>
                  <a:pt x="233093" y="17704"/>
                </a:cubicBezTo>
                <a:cubicBezTo>
                  <a:pt x="223352" y="28915"/>
                  <a:pt x="219023" y="43913"/>
                  <a:pt x="221110" y="58602"/>
                </a:cubicBezTo>
                <a:cubicBezTo>
                  <a:pt x="224280" y="80172"/>
                  <a:pt x="221342" y="102051"/>
                  <a:pt x="212684" y="121997"/>
                </a:cubicBezTo>
                <a:cubicBezTo>
                  <a:pt x="195752" y="160808"/>
                  <a:pt x="163204" y="191500"/>
                  <a:pt x="123234" y="206344"/>
                </a:cubicBezTo>
                <a:close/>
                <a:moveTo>
                  <a:pt x="233867" y="131275"/>
                </a:moveTo>
                <a:cubicBezTo>
                  <a:pt x="244226" y="107386"/>
                  <a:pt x="247705" y="81100"/>
                  <a:pt x="243994" y="55278"/>
                </a:cubicBezTo>
                <a:cubicBezTo>
                  <a:pt x="242834" y="47237"/>
                  <a:pt x="245231" y="39042"/>
                  <a:pt x="250565" y="32857"/>
                </a:cubicBezTo>
                <a:cubicBezTo>
                  <a:pt x="255900" y="26673"/>
                  <a:pt x="263632" y="23116"/>
                  <a:pt x="271826" y="23116"/>
                </a:cubicBezTo>
                <a:lnTo>
                  <a:pt x="271826" y="23116"/>
                </a:lnTo>
                <a:cubicBezTo>
                  <a:pt x="284505" y="23116"/>
                  <a:pt x="295639" y="31698"/>
                  <a:pt x="298962" y="43913"/>
                </a:cubicBezTo>
                <a:cubicBezTo>
                  <a:pt x="308318" y="78858"/>
                  <a:pt x="309786" y="116044"/>
                  <a:pt x="303215" y="151608"/>
                </a:cubicBezTo>
                <a:lnTo>
                  <a:pt x="290536" y="220028"/>
                </a:lnTo>
                <a:cubicBezTo>
                  <a:pt x="289918" y="223430"/>
                  <a:pt x="290845" y="226909"/>
                  <a:pt x="293009" y="229537"/>
                </a:cubicBezTo>
                <a:cubicBezTo>
                  <a:pt x="295174" y="232166"/>
                  <a:pt x="298499" y="233712"/>
                  <a:pt x="301900" y="233712"/>
                </a:cubicBezTo>
                <a:lnTo>
                  <a:pt x="456368" y="233712"/>
                </a:lnTo>
                <a:cubicBezTo>
                  <a:pt x="473300" y="233712"/>
                  <a:pt x="487062" y="247474"/>
                  <a:pt x="487062" y="264405"/>
                </a:cubicBezTo>
                <a:cubicBezTo>
                  <a:pt x="487062" y="281336"/>
                  <a:pt x="473300" y="295098"/>
                  <a:pt x="456368" y="295098"/>
                </a:cubicBezTo>
                <a:lnTo>
                  <a:pt x="422893" y="295098"/>
                </a:lnTo>
                <a:cubicBezTo>
                  <a:pt x="416476" y="295098"/>
                  <a:pt x="411296" y="300277"/>
                  <a:pt x="411296" y="306694"/>
                </a:cubicBezTo>
                <a:cubicBezTo>
                  <a:pt x="411296" y="313111"/>
                  <a:pt x="416476" y="318291"/>
                  <a:pt x="422893" y="318291"/>
                </a:cubicBezTo>
                <a:lnTo>
                  <a:pt x="456214" y="318291"/>
                </a:lnTo>
                <a:lnTo>
                  <a:pt x="458843" y="318291"/>
                </a:lnTo>
                <a:cubicBezTo>
                  <a:pt x="475773" y="318291"/>
                  <a:pt x="489535" y="332052"/>
                  <a:pt x="489535" y="348984"/>
                </a:cubicBezTo>
                <a:cubicBezTo>
                  <a:pt x="489535" y="365915"/>
                  <a:pt x="475773" y="379676"/>
                  <a:pt x="458843" y="379676"/>
                </a:cubicBezTo>
                <a:lnTo>
                  <a:pt x="429696" y="379676"/>
                </a:lnTo>
                <a:lnTo>
                  <a:pt x="396375" y="379676"/>
                </a:lnTo>
                <a:cubicBezTo>
                  <a:pt x="389958" y="379676"/>
                  <a:pt x="384778" y="384856"/>
                  <a:pt x="384778" y="391273"/>
                </a:cubicBezTo>
                <a:cubicBezTo>
                  <a:pt x="384778" y="397690"/>
                  <a:pt x="389958" y="402870"/>
                  <a:pt x="396375" y="402870"/>
                </a:cubicBezTo>
                <a:lnTo>
                  <a:pt x="429696" y="402870"/>
                </a:lnTo>
                <a:cubicBezTo>
                  <a:pt x="446627" y="402870"/>
                  <a:pt x="460389" y="416631"/>
                  <a:pt x="460389" y="433562"/>
                </a:cubicBezTo>
                <a:cubicBezTo>
                  <a:pt x="460389" y="450493"/>
                  <a:pt x="446627" y="464255"/>
                  <a:pt x="429696" y="464255"/>
                </a:cubicBezTo>
                <a:lnTo>
                  <a:pt x="393978" y="464255"/>
                </a:lnTo>
                <a:lnTo>
                  <a:pt x="370630" y="464255"/>
                </a:lnTo>
                <a:cubicBezTo>
                  <a:pt x="364214" y="464255"/>
                  <a:pt x="359033" y="469435"/>
                  <a:pt x="359033" y="475851"/>
                </a:cubicBezTo>
                <a:cubicBezTo>
                  <a:pt x="359033" y="482268"/>
                  <a:pt x="364214" y="487448"/>
                  <a:pt x="370630" y="487448"/>
                </a:cubicBezTo>
                <a:lnTo>
                  <a:pt x="393978" y="487448"/>
                </a:lnTo>
                <a:cubicBezTo>
                  <a:pt x="410909" y="487448"/>
                  <a:pt x="424671" y="501210"/>
                  <a:pt x="424671" y="518141"/>
                </a:cubicBezTo>
                <a:cubicBezTo>
                  <a:pt x="424671" y="535072"/>
                  <a:pt x="410909" y="548833"/>
                  <a:pt x="393978" y="548833"/>
                </a:cubicBezTo>
                <a:lnTo>
                  <a:pt x="188716" y="548833"/>
                </a:lnTo>
                <a:cubicBezTo>
                  <a:pt x="97412" y="548833"/>
                  <a:pt x="23116" y="474537"/>
                  <a:pt x="23116" y="383232"/>
                </a:cubicBezTo>
                <a:cubicBezTo>
                  <a:pt x="23116" y="314271"/>
                  <a:pt x="66565" y="251803"/>
                  <a:pt x="131197" y="227914"/>
                </a:cubicBezTo>
                <a:cubicBezTo>
                  <a:pt x="177120" y="211137"/>
                  <a:pt x="214539" y="175806"/>
                  <a:pt x="233867" y="131275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7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75714" y="2800342"/>
            <a:ext cx="399033" cy="526226"/>
            <a:chOff x="3405642" y="2698407"/>
            <a:chExt cx="463017" cy="610605"/>
          </a:xfrm>
          <a:solidFill>
            <a:schemeClr val="bg1"/>
          </a:solidFill>
        </p:grpSpPr>
        <p:sp>
          <p:nvSpPr>
            <p:cNvPr id="178" name="Frihandsfigur: Form 177">
              <a:extLst>
                <a:ext uri="{FF2B5EF4-FFF2-40B4-BE49-F238E27FC236}">
                  <a16:creationId xmlns:a16="http://schemas.microsoft.com/office/drawing/2014/main" id="{26A1A9CD-0838-4A51-BB31-FC4BCDE7182B}"/>
                </a:ext>
              </a:extLst>
            </p:cNvPr>
            <p:cNvSpPr/>
            <p:nvPr/>
          </p:nvSpPr>
          <p:spPr>
            <a:xfrm>
              <a:off x="3493699" y="2951988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9" name="Frihandsfigur: Form 178">
              <a:extLst>
                <a:ext uri="{FF2B5EF4-FFF2-40B4-BE49-F238E27FC236}">
                  <a16:creationId xmlns:a16="http://schemas.microsoft.com/office/drawing/2014/main" id="{1B887801-AB69-4FC0-B489-06A111A2DDA4}"/>
                </a:ext>
              </a:extLst>
            </p:cNvPr>
            <p:cNvSpPr/>
            <p:nvPr/>
          </p:nvSpPr>
          <p:spPr>
            <a:xfrm>
              <a:off x="3493699" y="3053034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0" name="Frihandsfigur: Form 179">
              <a:extLst>
                <a:ext uri="{FF2B5EF4-FFF2-40B4-BE49-F238E27FC236}">
                  <a16:creationId xmlns:a16="http://schemas.microsoft.com/office/drawing/2014/main" id="{C78D8EC8-FBAE-4345-B88F-8D246D7825C5}"/>
                </a:ext>
              </a:extLst>
            </p:cNvPr>
            <p:cNvSpPr/>
            <p:nvPr/>
          </p:nvSpPr>
          <p:spPr>
            <a:xfrm>
              <a:off x="3493699" y="3154080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3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1" name="Frihandsfigur: Form 180">
              <a:extLst>
                <a:ext uri="{FF2B5EF4-FFF2-40B4-BE49-F238E27FC236}">
                  <a16:creationId xmlns:a16="http://schemas.microsoft.com/office/drawing/2014/main" id="{F238B7DA-B569-4A32-807D-E2A3E65933E6}"/>
                </a:ext>
              </a:extLst>
            </p:cNvPr>
            <p:cNvSpPr/>
            <p:nvPr/>
          </p:nvSpPr>
          <p:spPr>
            <a:xfrm>
              <a:off x="3405642" y="2698407"/>
              <a:ext cx="463017" cy="610605"/>
            </a:xfrm>
            <a:custGeom>
              <a:avLst/>
              <a:gdLst>
                <a:gd name="connsiteX0" fmla="*/ 0 w 463017"/>
                <a:gd name="connsiteY0" fmla="*/ 11674 h 610605"/>
                <a:gd name="connsiteX1" fmla="*/ 0 w 463017"/>
                <a:gd name="connsiteY1" fmla="*/ 599008 h 610605"/>
                <a:gd name="connsiteX2" fmla="*/ 11597 w 463017"/>
                <a:gd name="connsiteY2" fmla="*/ 610605 h 610605"/>
                <a:gd name="connsiteX3" fmla="*/ 451421 w 463017"/>
                <a:gd name="connsiteY3" fmla="*/ 610605 h 610605"/>
                <a:gd name="connsiteX4" fmla="*/ 463018 w 463017"/>
                <a:gd name="connsiteY4" fmla="*/ 599008 h 610605"/>
                <a:gd name="connsiteX5" fmla="*/ 463018 w 463017"/>
                <a:gd name="connsiteY5" fmla="*/ 136300 h 610605"/>
                <a:gd name="connsiteX6" fmla="*/ 462786 w 463017"/>
                <a:gd name="connsiteY6" fmla="*/ 134058 h 610605"/>
                <a:gd name="connsiteX7" fmla="*/ 462786 w 463017"/>
                <a:gd name="connsiteY7" fmla="*/ 133980 h 610605"/>
                <a:gd name="connsiteX8" fmla="*/ 461781 w 463017"/>
                <a:gd name="connsiteY8" fmla="*/ 131197 h 610605"/>
                <a:gd name="connsiteX9" fmla="*/ 461394 w 463017"/>
                <a:gd name="connsiteY9" fmla="*/ 130502 h 610605"/>
                <a:gd name="connsiteX10" fmla="*/ 459616 w 463017"/>
                <a:gd name="connsiteY10" fmla="*/ 128028 h 610605"/>
                <a:gd name="connsiteX11" fmla="*/ 334990 w 463017"/>
                <a:gd name="connsiteY11" fmla="*/ 3402 h 610605"/>
                <a:gd name="connsiteX12" fmla="*/ 332516 w 463017"/>
                <a:gd name="connsiteY12" fmla="*/ 1623 h 610605"/>
                <a:gd name="connsiteX13" fmla="*/ 331820 w 463017"/>
                <a:gd name="connsiteY13" fmla="*/ 1237 h 610605"/>
                <a:gd name="connsiteX14" fmla="*/ 329037 w 463017"/>
                <a:gd name="connsiteY14" fmla="*/ 232 h 610605"/>
                <a:gd name="connsiteX15" fmla="*/ 328882 w 463017"/>
                <a:gd name="connsiteY15" fmla="*/ 232 h 610605"/>
                <a:gd name="connsiteX16" fmla="*/ 326718 w 463017"/>
                <a:gd name="connsiteY16" fmla="*/ 0 h 610605"/>
                <a:gd name="connsiteX17" fmla="*/ 11519 w 463017"/>
                <a:gd name="connsiteY17" fmla="*/ 0 h 610605"/>
                <a:gd name="connsiteX18" fmla="*/ 0 w 463017"/>
                <a:gd name="connsiteY18" fmla="*/ 11674 h 610605"/>
                <a:gd name="connsiteX19" fmla="*/ 423434 w 463017"/>
                <a:gd name="connsiteY19" fmla="*/ 124703 h 610605"/>
                <a:gd name="connsiteX20" fmla="*/ 338392 w 463017"/>
                <a:gd name="connsiteY20" fmla="*/ 124703 h 610605"/>
                <a:gd name="connsiteX21" fmla="*/ 338392 w 463017"/>
                <a:gd name="connsiteY21" fmla="*/ 39661 h 610605"/>
                <a:gd name="connsiteX22" fmla="*/ 423434 w 463017"/>
                <a:gd name="connsiteY22" fmla="*/ 124703 h 610605"/>
                <a:gd name="connsiteX23" fmla="*/ 23193 w 463017"/>
                <a:gd name="connsiteY23" fmla="*/ 23271 h 610605"/>
                <a:gd name="connsiteX24" fmla="*/ 315198 w 463017"/>
                <a:gd name="connsiteY24" fmla="*/ 23271 h 610605"/>
                <a:gd name="connsiteX25" fmla="*/ 315198 w 463017"/>
                <a:gd name="connsiteY25" fmla="*/ 136300 h 610605"/>
                <a:gd name="connsiteX26" fmla="*/ 326795 w 463017"/>
                <a:gd name="connsiteY26" fmla="*/ 147897 h 610605"/>
                <a:gd name="connsiteX27" fmla="*/ 439824 w 463017"/>
                <a:gd name="connsiteY27" fmla="*/ 147897 h 610605"/>
                <a:gd name="connsiteX28" fmla="*/ 439824 w 463017"/>
                <a:gd name="connsiteY28" fmla="*/ 587412 h 610605"/>
                <a:gd name="connsiteX29" fmla="*/ 23193 w 463017"/>
                <a:gd name="connsiteY29" fmla="*/ 587412 h 610605"/>
                <a:gd name="connsiteX30" fmla="*/ 23193 w 463017"/>
                <a:gd name="connsiteY30" fmla="*/ 23271 h 61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63017" h="610605">
                  <a:moveTo>
                    <a:pt x="0" y="11674"/>
                  </a:moveTo>
                  <a:lnTo>
                    <a:pt x="0" y="599008"/>
                  </a:lnTo>
                  <a:cubicBezTo>
                    <a:pt x="0" y="605425"/>
                    <a:pt x="5180" y="610605"/>
                    <a:pt x="11597" y="610605"/>
                  </a:cubicBezTo>
                  <a:lnTo>
                    <a:pt x="451421" y="610605"/>
                  </a:lnTo>
                  <a:cubicBezTo>
                    <a:pt x="457838" y="610605"/>
                    <a:pt x="463018" y="605425"/>
                    <a:pt x="463018" y="599008"/>
                  </a:cubicBezTo>
                  <a:lnTo>
                    <a:pt x="463018" y="136300"/>
                  </a:lnTo>
                  <a:cubicBezTo>
                    <a:pt x="463018" y="135527"/>
                    <a:pt x="462940" y="134831"/>
                    <a:pt x="462786" y="134058"/>
                  </a:cubicBezTo>
                  <a:cubicBezTo>
                    <a:pt x="462786" y="134058"/>
                    <a:pt x="462786" y="134058"/>
                    <a:pt x="462786" y="133980"/>
                  </a:cubicBezTo>
                  <a:cubicBezTo>
                    <a:pt x="462554" y="132976"/>
                    <a:pt x="462244" y="132048"/>
                    <a:pt x="461781" y="131197"/>
                  </a:cubicBezTo>
                  <a:cubicBezTo>
                    <a:pt x="461703" y="130965"/>
                    <a:pt x="461549" y="130734"/>
                    <a:pt x="461394" y="130502"/>
                  </a:cubicBezTo>
                  <a:cubicBezTo>
                    <a:pt x="460853" y="129651"/>
                    <a:pt x="460312" y="128801"/>
                    <a:pt x="459616" y="128028"/>
                  </a:cubicBezTo>
                  <a:lnTo>
                    <a:pt x="334990" y="3402"/>
                  </a:lnTo>
                  <a:cubicBezTo>
                    <a:pt x="334294" y="2706"/>
                    <a:pt x="333444" y="2087"/>
                    <a:pt x="332516" y="1623"/>
                  </a:cubicBezTo>
                  <a:cubicBezTo>
                    <a:pt x="332284" y="1469"/>
                    <a:pt x="332052" y="1392"/>
                    <a:pt x="331820" y="1237"/>
                  </a:cubicBezTo>
                  <a:cubicBezTo>
                    <a:pt x="330970" y="773"/>
                    <a:pt x="330042" y="464"/>
                    <a:pt x="329037" y="232"/>
                  </a:cubicBezTo>
                  <a:cubicBezTo>
                    <a:pt x="328960" y="232"/>
                    <a:pt x="328960" y="232"/>
                    <a:pt x="328882" y="232"/>
                  </a:cubicBezTo>
                  <a:cubicBezTo>
                    <a:pt x="328187" y="77"/>
                    <a:pt x="327413" y="0"/>
                    <a:pt x="326718" y="0"/>
                  </a:cubicBezTo>
                  <a:lnTo>
                    <a:pt x="11519" y="0"/>
                  </a:lnTo>
                  <a:cubicBezTo>
                    <a:pt x="5257" y="77"/>
                    <a:pt x="0" y="5335"/>
                    <a:pt x="0" y="11674"/>
                  </a:cubicBezTo>
                  <a:close/>
                  <a:moveTo>
                    <a:pt x="423434" y="124703"/>
                  </a:moveTo>
                  <a:lnTo>
                    <a:pt x="338392" y="124703"/>
                  </a:lnTo>
                  <a:lnTo>
                    <a:pt x="338392" y="39661"/>
                  </a:lnTo>
                  <a:lnTo>
                    <a:pt x="423434" y="124703"/>
                  </a:lnTo>
                  <a:close/>
                  <a:moveTo>
                    <a:pt x="23193" y="23271"/>
                  </a:moveTo>
                  <a:lnTo>
                    <a:pt x="315198" y="23271"/>
                  </a:lnTo>
                  <a:lnTo>
                    <a:pt x="315198" y="136300"/>
                  </a:lnTo>
                  <a:cubicBezTo>
                    <a:pt x="315198" y="142717"/>
                    <a:pt x="320378" y="147897"/>
                    <a:pt x="326795" y="147897"/>
                  </a:cubicBezTo>
                  <a:lnTo>
                    <a:pt x="439824" y="147897"/>
                  </a:lnTo>
                  <a:lnTo>
                    <a:pt x="439824" y="587412"/>
                  </a:lnTo>
                  <a:lnTo>
                    <a:pt x="23193" y="587412"/>
                  </a:lnTo>
                  <a:lnTo>
                    <a:pt x="23193" y="23271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8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436629" y="4925700"/>
            <a:ext cx="252252" cy="513233"/>
            <a:chOff x="1851838" y="5164561"/>
            <a:chExt cx="292700" cy="595529"/>
          </a:xfrm>
          <a:solidFill>
            <a:schemeClr val="bg1"/>
          </a:solidFill>
        </p:grpSpPr>
        <p:sp>
          <p:nvSpPr>
            <p:cNvPr id="183" name="Frihandsfigur: Form 182">
              <a:extLst>
                <a:ext uri="{FF2B5EF4-FFF2-40B4-BE49-F238E27FC236}">
                  <a16:creationId xmlns:a16="http://schemas.microsoft.com/office/drawing/2014/main" id="{F193A971-3B69-4E18-958D-A1C51D2DF200}"/>
                </a:ext>
              </a:extLst>
            </p:cNvPr>
            <p:cNvSpPr/>
            <p:nvPr/>
          </p:nvSpPr>
          <p:spPr>
            <a:xfrm>
              <a:off x="1851838" y="5164561"/>
              <a:ext cx="292700" cy="595529"/>
            </a:xfrm>
            <a:custGeom>
              <a:avLst/>
              <a:gdLst>
                <a:gd name="connsiteX0" fmla="*/ 189954 w 292700"/>
                <a:gd name="connsiteY0" fmla="*/ 0 h 595529"/>
                <a:gd name="connsiteX1" fmla="*/ 102747 w 292700"/>
                <a:gd name="connsiteY1" fmla="*/ 0 h 595529"/>
                <a:gd name="connsiteX2" fmla="*/ 91150 w 292700"/>
                <a:gd name="connsiteY2" fmla="*/ 11597 h 595529"/>
                <a:gd name="connsiteX3" fmla="*/ 91150 w 292700"/>
                <a:gd name="connsiteY3" fmla="*/ 54273 h 595529"/>
                <a:gd name="connsiteX4" fmla="*/ 11597 w 292700"/>
                <a:gd name="connsiteY4" fmla="*/ 54273 h 595529"/>
                <a:gd name="connsiteX5" fmla="*/ 0 w 292700"/>
                <a:gd name="connsiteY5" fmla="*/ 65869 h 595529"/>
                <a:gd name="connsiteX6" fmla="*/ 0 w 292700"/>
                <a:gd name="connsiteY6" fmla="*/ 583933 h 595529"/>
                <a:gd name="connsiteX7" fmla="*/ 11597 w 292700"/>
                <a:gd name="connsiteY7" fmla="*/ 595530 h 595529"/>
                <a:gd name="connsiteX8" fmla="*/ 281104 w 292700"/>
                <a:gd name="connsiteY8" fmla="*/ 595530 h 595529"/>
                <a:gd name="connsiteX9" fmla="*/ 292701 w 292700"/>
                <a:gd name="connsiteY9" fmla="*/ 583933 h 595529"/>
                <a:gd name="connsiteX10" fmla="*/ 292701 w 292700"/>
                <a:gd name="connsiteY10" fmla="*/ 65869 h 595529"/>
                <a:gd name="connsiteX11" fmla="*/ 281104 w 292700"/>
                <a:gd name="connsiteY11" fmla="*/ 54273 h 595529"/>
                <a:gd name="connsiteX12" fmla="*/ 201551 w 292700"/>
                <a:gd name="connsiteY12" fmla="*/ 54273 h 595529"/>
                <a:gd name="connsiteX13" fmla="*/ 201551 w 292700"/>
                <a:gd name="connsiteY13" fmla="*/ 11597 h 595529"/>
                <a:gd name="connsiteX14" fmla="*/ 189954 w 292700"/>
                <a:gd name="connsiteY14" fmla="*/ 0 h 595529"/>
                <a:gd name="connsiteX15" fmla="*/ 114344 w 292700"/>
                <a:gd name="connsiteY15" fmla="*/ 23193 h 595529"/>
                <a:gd name="connsiteX16" fmla="*/ 178357 w 292700"/>
                <a:gd name="connsiteY16" fmla="*/ 23193 h 595529"/>
                <a:gd name="connsiteX17" fmla="*/ 178357 w 292700"/>
                <a:gd name="connsiteY17" fmla="*/ 54273 h 595529"/>
                <a:gd name="connsiteX18" fmla="*/ 114344 w 292700"/>
                <a:gd name="connsiteY18" fmla="*/ 54273 h 595529"/>
                <a:gd name="connsiteX19" fmla="*/ 114344 w 292700"/>
                <a:gd name="connsiteY19" fmla="*/ 23193 h 595529"/>
                <a:gd name="connsiteX20" fmla="*/ 269508 w 292700"/>
                <a:gd name="connsiteY20" fmla="*/ 572259 h 595529"/>
                <a:gd name="connsiteX21" fmla="*/ 23193 w 292700"/>
                <a:gd name="connsiteY21" fmla="*/ 572259 h 595529"/>
                <a:gd name="connsiteX22" fmla="*/ 23193 w 292700"/>
                <a:gd name="connsiteY22" fmla="*/ 77389 h 595529"/>
                <a:gd name="connsiteX23" fmla="*/ 102747 w 292700"/>
                <a:gd name="connsiteY23" fmla="*/ 77389 h 595529"/>
                <a:gd name="connsiteX24" fmla="*/ 189954 w 292700"/>
                <a:gd name="connsiteY24" fmla="*/ 77389 h 595529"/>
                <a:gd name="connsiteX25" fmla="*/ 269508 w 292700"/>
                <a:gd name="connsiteY25" fmla="*/ 77389 h 595529"/>
                <a:gd name="connsiteX26" fmla="*/ 269508 w 292700"/>
                <a:gd name="connsiteY26" fmla="*/ 572259 h 595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2700" h="595529">
                  <a:moveTo>
                    <a:pt x="189954" y="0"/>
                  </a:moveTo>
                  <a:lnTo>
                    <a:pt x="102747" y="0"/>
                  </a:lnTo>
                  <a:cubicBezTo>
                    <a:pt x="96330" y="0"/>
                    <a:pt x="91150" y="5180"/>
                    <a:pt x="91150" y="11597"/>
                  </a:cubicBezTo>
                  <a:lnTo>
                    <a:pt x="91150" y="54273"/>
                  </a:lnTo>
                  <a:lnTo>
                    <a:pt x="11597" y="54273"/>
                  </a:lnTo>
                  <a:cubicBezTo>
                    <a:pt x="5180" y="54273"/>
                    <a:pt x="0" y="59452"/>
                    <a:pt x="0" y="65869"/>
                  </a:cubicBezTo>
                  <a:lnTo>
                    <a:pt x="0" y="583933"/>
                  </a:lnTo>
                  <a:cubicBezTo>
                    <a:pt x="0" y="590349"/>
                    <a:pt x="5180" y="595530"/>
                    <a:pt x="11597" y="595530"/>
                  </a:cubicBezTo>
                  <a:lnTo>
                    <a:pt x="281104" y="595530"/>
                  </a:lnTo>
                  <a:cubicBezTo>
                    <a:pt x="287521" y="595530"/>
                    <a:pt x="292701" y="590349"/>
                    <a:pt x="292701" y="583933"/>
                  </a:cubicBezTo>
                  <a:lnTo>
                    <a:pt x="292701" y="65869"/>
                  </a:lnTo>
                  <a:cubicBezTo>
                    <a:pt x="292701" y="59452"/>
                    <a:pt x="287521" y="54273"/>
                    <a:pt x="281104" y="54273"/>
                  </a:cubicBezTo>
                  <a:lnTo>
                    <a:pt x="201551" y="54273"/>
                  </a:lnTo>
                  <a:lnTo>
                    <a:pt x="201551" y="11597"/>
                  </a:lnTo>
                  <a:cubicBezTo>
                    <a:pt x="201551" y="5180"/>
                    <a:pt x="196371" y="0"/>
                    <a:pt x="189954" y="0"/>
                  </a:cubicBezTo>
                  <a:close/>
                  <a:moveTo>
                    <a:pt x="114344" y="23193"/>
                  </a:moveTo>
                  <a:lnTo>
                    <a:pt x="178357" y="23193"/>
                  </a:lnTo>
                  <a:lnTo>
                    <a:pt x="178357" y="54273"/>
                  </a:lnTo>
                  <a:lnTo>
                    <a:pt x="114344" y="54273"/>
                  </a:lnTo>
                  <a:lnTo>
                    <a:pt x="114344" y="23193"/>
                  </a:lnTo>
                  <a:close/>
                  <a:moveTo>
                    <a:pt x="269508" y="572259"/>
                  </a:moveTo>
                  <a:lnTo>
                    <a:pt x="23193" y="572259"/>
                  </a:lnTo>
                  <a:lnTo>
                    <a:pt x="23193" y="77389"/>
                  </a:lnTo>
                  <a:lnTo>
                    <a:pt x="102747" y="77389"/>
                  </a:lnTo>
                  <a:lnTo>
                    <a:pt x="189954" y="77389"/>
                  </a:lnTo>
                  <a:lnTo>
                    <a:pt x="269508" y="77389"/>
                  </a:lnTo>
                  <a:lnTo>
                    <a:pt x="269508" y="572259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4" name="Frihandsfigur: Form 183">
              <a:extLst>
                <a:ext uri="{FF2B5EF4-FFF2-40B4-BE49-F238E27FC236}">
                  <a16:creationId xmlns:a16="http://schemas.microsoft.com/office/drawing/2014/main" id="{77718BB6-EEF8-402A-B72B-6AA19F2854BE}"/>
                </a:ext>
              </a:extLst>
            </p:cNvPr>
            <p:cNvSpPr/>
            <p:nvPr/>
          </p:nvSpPr>
          <p:spPr>
            <a:xfrm>
              <a:off x="1952343" y="5308592"/>
              <a:ext cx="91691" cy="91691"/>
            </a:xfrm>
            <a:custGeom>
              <a:avLst/>
              <a:gdLst>
                <a:gd name="connsiteX0" fmla="*/ 80095 w 91691"/>
                <a:gd name="connsiteY0" fmla="*/ 34249 h 91691"/>
                <a:gd name="connsiteX1" fmla="*/ 57442 w 91691"/>
                <a:gd name="connsiteY1" fmla="*/ 34249 h 91691"/>
                <a:gd name="connsiteX2" fmla="*/ 57442 w 91691"/>
                <a:gd name="connsiteY2" fmla="*/ 11597 h 91691"/>
                <a:gd name="connsiteX3" fmla="*/ 45846 w 91691"/>
                <a:gd name="connsiteY3" fmla="*/ 0 h 91691"/>
                <a:gd name="connsiteX4" fmla="*/ 34249 w 91691"/>
                <a:gd name="connsiteY4" fmla="*/ 11597 h 91691"/>
                <a:gd name="connsiteX5" fmla="*/ 34249 w 91691"/>
                <a:gd name="connsiteY5" fmla="*/ 34249 h 91691"/>
                <a:gd name="connsiteX6" fmla="*/ 11597 w 91691"/>
                <a:gd name="connsiteY6" fmla="*/ 34249 h 91691"/>
                <a:gd name="connsiteX7" fmla="*/ 0 w 91691"/>
                <a:gd name="connsiteY7" fmla="*/ 45846 h 91691"/>
                <a:gd name="connsiteX8" fmla="*/ 11597 w 91691"/>
                <a:gd name="connsiteY8" fmla="*/ 57442 h 91691"/>
                <a:gd name="connsiteX9" fmla="*/ 34249 w 91691"/>
                <a:gd name="connsiteY9" fmla="*/ 57442 h 91691"/>
                <a:gd name="connsiteX10" fmla="*/ 34249 w 91691"/>
                <a:gd name="connsiteY10" fmla="*/ 80094 h 91691"/>
                <a:gd name="connsiteX11" fmla="*/ 45846 w 91691"/>
                <a:gd name="connsiteY11" fmla="*/ 91691 h 91691"/>
                <a:gd name="connsiteX12" fmla="*/ 57442 w 91691"/>
                <a:gd name="connsiteY12" fmla="*/ 80094 h 91691"/>
                <a:gd name="connsiteX13" fmla="*/ 57442 w 91691"/>
                <a:gd name="connsiteY13" fmla="*/ 57442 h 91691"/>
                <a:gd name="connsiteX14" fmla="*/ 80095 w 91691"/>
                <a:gd name="connsiteY14" fmla="*/ 57442 h 91691"/>
                <a:gd name="connsiteX15" fmla="*/ 91691 w 91691"/>
                <a:gd name="connsiteY15" fmla="*/ 45846 h 91691"/>
                <a:gd name="connsiteX16" fmla="*/ 80095 w 91691"/>
                <a:gd name="connsiteY16" fmla="*/ 34249 h 91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1691" h="91691">
                  <a:moveTo>
                    <a:pt x="80095" y="34249"/>
                  </a:moveTo>
                  <a:lnTo>
                    <a:pt x="57442" y="34249"/>
                  </a:lnTo>
                  <a:lnTo>
                    <a:pt x="57442" y="11597"/>
                  </a:lnTo>
                  <a:cubicBezTo>
                    <a:pt x="57442" y="5180"/>
                    <a:pt x="52263" y="0"/>
                    <a:pt x="45846" y="0"/>
                  </a:cubicBezTo>
                  <a:cubicBezTo>
                    <a:pt x="39429" y="0"/>
                    <a:pt x="34249" y="5180"/>
                    <a:pt x="34249" y="11597"/>
                  </a:cubicBezTo>
                  <a:lnTo>
                    <a:pt x="34249" y="34249"/>
                  </a:lnTo>
                  <a:lnTo>
                    <a:pt x="11597" y="34249"/>
                  </a:lnTo>
                  <a:cubicBezTo>
                    <a:pt x="5180" y="34249"/>
                    <a:pt x="0" y="39429"/>
                    <a:pt x="0" y="45846"/>
                  </a:cubicBezTo>
                  <a:cubicBezTo>
                    <a:pt x="0" y="52263"/>
                    <a:pt x="5180" y="57442"/>
                    <a:pt x="11597" y="57442"/>
                  </a:cubicBezTo>
                  <a:lnTo>
                    <a:pt x="34249" y="57442"/>
                  </a:lnTo>
                  <a:lnTo>
                    <a:pt x="34249" y="80094"/>
                  </a:lnTo>
                  <a:cubicBezTo>
                    <a:pt x="34249" y="86511"/>
                    <a:pt x="39429" y="91691"/>
                    <a:pt x="45846" y="91691"/>
                  </a:cubicBezTo>
                  <a:cubicBezTo>
                    <a:pt x="52263" y="91691"/>
                    <a:pt x="57442" y="86511"/>
                    <a:pt x="57442" y="80094"/>
                  </a:cubicBezTo>
                  <a:lnTo>
                    <a:pt x="57442" y="57442"/>
                  </a:lnTo>
                  <a:lnTo>
                    <a:pt x="80095" y="57442"/>
                  </a:lnTo>
                  <a:cubicBezTo>
                    <a:pt x="86511" y="57442"/>
                    <a:pt x="91691" y="52263"/>
                    <a:pt x="91691" y="45846"/>
                  </a:cubicBezTo>
                  <a:cubicBezTo>
                    <a:pt x="91691" y="39429"/>
                    <a:pt x="86511" y="34249"/>
                    <a:pt x="80095" y="3424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5" name="Frihandsfigur: Form 184">
              <a:extLst>
                <a:ext uri="{FF2B5EF4-FFF2-40B4-BE49-F238E27FC236}">
                  <a16:creationId xmlns:a16="http://schemas.microsoft.com/office/drawing/2014/main" id="{6054FF21-E714-437E-A049-0FABCDD44F3A}"/>
                </a:ext>
              </a:extLst>
            </p:cNvPr>
            <p:cNvSpPr/>
            <p:nvPr/>
          </p:nvSpPr>
          <p:spPr>
            <a:xfrm>
              <a:off x="1952343" y="5636393"/>
              <a:ext cx="91691" cy="23193"/>
            </a:xfrm>
            <a:custGeom>
              <a:avLst/>
              <a:gdLst>
                <a:gd name="connsiteX0" fmla="*/ 80095 w 91691"/>
                <a:gd name="connsiteY0" fmla="*/ 0 h 23193"/>
                <a:gd name="connsiteX1" fmla="*/ 11597 w 91691"/>
                <a:gd name="connsiteY1" fmla="*/ 0 h 23193"/>
                <a:gd name="connsiteX2" fmla="*/ 0 w 91691"/>
                <a:gd name="connsiteY2" fmla="*/ 11597 h 23193"/>
                <a:gd name="connsiteX3" fmla="*/ 11597 w 91691"/>
                <a:gd name="connsiteY3" fmla="*/ 23193 h 23193"/>
                <a:gd name="connsiteX4" fmla="*/ 80095 w 91691"/>
                <a:gd name="connsiteY4" fmla="*/ 23193 h 23193"/>
                <a:gd name="connsiteX5" fmla="*/ 91691 w 91691"/>
                <a:gd name="connsiteY5" fmla="*/ 11597 h 23193"/>
                <a:gd name="connsiteX6" fmla="*/ 80095 w 91691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691" h="23193">
                  <a:moveTo>
                    <a:pt x="80095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80095" y="23193"/>
                  </a:lnTo>
                  <a:cubicBezTo>
                    <a:pt x="86511" y="23193"/>
                    <a:pt x="91691" y="18013"/>
                    <a:pt x="91691" y="11597"/>
                  </a:cubicBezTo>
                  <a:cubicBezTo>
                    <a:pt x="91691" y="5180"/>
                    <a:pt x="86511" y="0"/>
                    <a:pt x="80095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186" name="Frihandsfigur: Form 185">
            <a:extLst>
              <a:ext uri="{FF2B5EF4-FFF2-40B4-BE49-F238E27FC236}">
                <a16:creationId xmlns:a16="http://schemas.microsoft.com/office/drawing/2014/main" id="{C19173BB-485B-444E-AC7A-29266CC6C508}"/>
              </a:ext>
            </a:extLst>
          </p:cNvPr>
          <p:cNvSpPr/>
          <p:nvPr/>
        </p:nvSpPr>
        <p:spPr>
          <a:xfrm>
            <a:off x="8751075" y="4183372"/>
            <a:ext cx="336136" cy="585220"/>
          </a:xfrm>
          <a:custGeom>
            <a:avLst/>
            <a:gdLst>
              <a:gd name="connsiteX0" fmla="*/ 282882 w 390035"/>
              <a:gd name="connsiteY0" fmla="*/ 62115 h 679058"/>
              <a:gd name="connsiteX1" fmla="*/ 107618 w 390035"/>
              <a:gd name="connsiteY1" fmla="*/ 652 h 679058"/>
              <a:gd name="connsiteX2" fmla="*/ 97104 w 390035"/>
              <a:gd name="connsiteY2" fmla="*/ 2121 h 679058"/>
              <a:gd name="connsiteX3" fmla="*/ 92233 w 390035"/>
              <a:gd name="connsiteY3" fmla="*/ 11553 h 679058"/>
              <a:gd name="connsiteX4" fmla="*/ 92233 w 390035"/>
              <a:gd name="connsiteY4" fmla="*/ 61728 h 679058"/>
              <a:gd name="connsiteX5" fmla="*/ 3866 w 390035"/>
              <a:gd name="connsiteY5" fmla="*/ 184421 h 679058"/>
              <a:gd name="connsiteX6" fmla="*/ 155 w 390035"/>
              <a:gd name="connsiteY6" fmla="*/ 191688 h 679058"/>
              <a:gd name="connsiteX7" fmla="*/ 155 w 390035"/>
              <a:gd name="connsiteY7" fmla="*/ 191766 h 679058"/>
              <a:gd name="connsiteX8" fmla="*/ 0 w 390035"/>
              <a:gd name="connsiteY8" fmla="*/ 192926 h 679058"/>
              <a:gd name="connsiteX9" fmla="*/ 0 w 390035"/>
              <a:gd name="connsiteY9" fmla="*/ 600897 h 679058"/>
              <a:gd name="connsiteX10" fmla="*/ 7886 w 390035"/>
              <a:gd name="connsiteY10" fmla="*/ 611875 h 679058"/>
              <a:gd name="connsiteX11" fmla="*/ 203947 w 390035"/>
              <a:gd name="connsiteY11" fmla="*/ 678441 h 679058"/>
              <a:gd name="connsiteX12" fmla="*/ 204102 w 390035"/>
              <a:gd name="connsiteY12" fmla="*/ 678441 h 679058"/>
              <a:gd name="connsiteX13" fmla="*/ 207658 w 390035"/>
              <a:gd name="connsiteY13" fmla="*/ 679059 h 679058"/>
              <a:gd name="connsiteX14" fmla="*/ 211524 w 390035"/>
              <a:gd name="connsiteY14" fmla="*/ 678363 h 679058"/>
              <a:gd name="connsiteX15" fmla="*/ 211833 w 390035"/>
              <a:gd name="connsiteY15" fmla="*/ 678286 h 679058"/>
              <a:gd name="connsiteX16" fmla="*/ 382614 w 390035"/>
              <a:gd name="connsiteY16" fmla="*/ 611721 h 679058"/>
              <a:gd name="connsiteX17" fmla="*/ 390035 w 390035"/>
              <a:gd name="connsiteY17" fmla="*/ 600897 h 679058"/>
              <a:gd name="connsiteX18" fmla="*/ 390035 w 390035"/>
              <a:gd name="connsiteY18" fmla="*/ 192926 h 679058"/>
              <a:gd name="connsiteX19" fmla="*/ 390035 w 390035"/>
              <a:gd name="connsiteY19" fmla="*/ 192848 h 679058"/>
              <a:gd name="connsiteX20" fmla="*/ 389727 w 390035"/>
              <a:gd name="connsiteY20" fmla="*/ 190297 h 679058"/>
              <a:gd name="connsiteX21" fmla="*/ 389495 w 390035"/>
              <a:gd name="connsiteY21" fmla="*/ 189678 h 679058"/>
              <a:gd name="connsiteX22" fmla="*/ 388799 w 390035"/>
              <a:gd name="connsiteY22" fmla="*/ 187900 h 679058"/>
              <a:gd name="connsiteX23" fmla="*/ 388412 w 390035"/>
              <a:gd name="connsiteY23" fmla="*/ 187127 h 679058"/>
              <a:gd name="connsiteX24" fmla="*/ 387407 w 390035"/>
              <a:gd name="connsiteY24" fmla="*/ 185658 h 679058"/>
              <a:gd name="connsiteX25" fmla="*/ 386866 w 390035"/>
              <a:gd name="connsiteY25" fmla="*/ 184962 h 679058"/>
              <a:gd name="connsiteX26" fmla="*/ 385397 w 390035"/>
              <a:gd name="connsiteY26" fmla="*/ 183648 h 679058"/>
              <a:gd name="connsiteX27" fmla="*/ 385011 w 390035"/>
              <a:gd name="connsiteY27" fmla="*/ 183262 h 679058"/>
              <a:gd name="connsiteX28" fmla="*/ 384856 w 390035"/>
              <a:gd name="connsiteY28" fmla="*/ 183184 h 679058"/>
              <a:gd name="connsiteX29" fmla="*/ 384701 w 390035"/>
              <a:gd name="connsiteY29" fmla="*/ 183030 h 679058"/>
              <a:gd name="connsiteX30" fmla="*/ 290691 w 390035"/>
              <a:gd name="connsiteY30" fmla="*/ 122572 h 679058"/>
              <a:gd name="connsiteX31" fmla="*/ 290691 w 390035"/>
              <a:gd name="connsiteY31" fmla="*/ 72861 h 679058"/>
              <a:gd name="connsiteX32" fmla="*/ 282882 w 390035"/>
              <a:gd name="connsiteY32" fmla="*/ 62115 h 679058"/>
              <a:gd name="connsiteX33" fmla="*/ 106844 w 390035"/>
              <a:gd name="connsiteY33" fmla="*/ 81056 h 679058"/>
              <a:gd name="connsiteX34" fmla="*/ 261699 w 390035"/>
              <a:gd name="connsiteY34" fmla="*/ 135174 h 679058"/>
              <a:gd name="connsiteX35" fmla="*/ 202247 w 390035"/>
              <a:gd name="connsiteY35" fmla="*/ 245575 h 679058"/>
              <a:gd name="connsiteX36" fmla="*/ 30384 w 390035"/>
              <a:gd name="connsiteY36" fmla="*/ 187204 h 679058"/>
              <a:gd name="connsiteX37" fmla="*/ 106844 w 390035"/>
              <a:gd name="connsiteY37" fmla="*/ 81056 h 679058"/>
              <a:gd name="connsiteX38" fmla="*/ 282573 w 390035"/>
              <a:gd name="connsiteY38" fmla="*/ 145224 h 679058"/>
              <a:gd name="connsiteX39" fmla="*/ 352927 w 390035"/>
              <a:gd name="connsiteY39" fmla="*/ 190452 h 679058"/>
              <a:gd name="connsiteX40" fmla="*/ 233094 w 390035"/>
              <a:gd name="connsiteY40" fmla="*/ 237148 h 679058"/>
              <a:gd name="connsiteX41" fmla="*/ 282573 w 390035"/>
              <a:gd name="connsiteY41" fmla="*/ 145224 h 679058"/>
              <a:gd name="connsiteX42" fmla="*/ 115349 w 390035"/>
              <a:gd name="connsiteY42" fmla="*/ 27943 h 679058"/>
              <a:gd name="connsiteX43" fmla="*/ 267420 w 390035"/>
              <a:gd name="connsiteY43" fmla="*/ 81288 h 679058"/>
              <a:gd name="connsiteX44" fmla="*/ 267420 w 390035"/>
              <a:gd name="connsiteY44" fmla="*/ 112367 h 679058"/>
              <a:gd name="connsiteX45" fmla="*/ 115349 w 390035"/>
              <a:gd name="connsiteY45" fmla="*/ 59022 h 679058"/>
              <a:gd name="connsiteX46" fmla="*/ 115349 w 390035"/>
              <a:gd name="connsiteY46" fmla="*/ 27943 h 679058"/>
              <a:gd name="connsiteX47" fmla="*/ 23039 w 390035"/>
              <a:gd name="connsiteY47" fmla="*/ 209779 h 679058"/>
              <a:gd name="connsiteX48" fmla="*/ 195907 w 390035"/>
              <a:gd name="connsiteY48" fmla="*/ 268459 h 679058"/>
              <a:gd name="connsiteX49" fmla="*/ 195907 w 390035"/>
              <a:gd name="connsiteY49" fmla="*/ 651304 h 679058"/>
              <a:gd name="connsiteX50" fmla="*/ 23039 w 390035"/>
              <a:gd name="connsiteY50" fmla="*/ 592625 h 679058"/>
              <a:gd name="connsiteX51" fmla="*/ 23039 w 390035"/>
              <a:gd name="connsiteY51" fmla="*/ 209779 h 679058"/>
              <a:gd name="connsiteX52" fmla="*/ 366688 w 390035"/>
              <a:gd name="connsiteY52" fmla="*/ 593012 h 679058"/>
              <a:gd name="connsiteX53" fmla="*/ 219100 w 390035"/>
              <a:gd name="connsiteY53" fmla="*/ 650531 h 679058"/>
              <a:gd name="connsiteX54" fmla="*/ 219100 w 390035"/>
              <a:gd name="connsiteY54" fmla="*/ 267453 h 679058"/>
              <a:gd name="connsiteX55" fmla="*/ 366688 w 390035"/>
              <a:gd name="connsiteY55" fmla="*/ 209934 h 679058"/>
              <a:gd name="connsiteX56" fmla="*/ 366688 w 390035"/>
              <a:gd name="connsiteY56" fmla="*/ 593012 h 679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90035" h="679058">
                <a:moveTo>
                  <a:pt x="282882" y="62115"/>
                </a:moveTo>
                <a:lnTo>
                  <a:pt x="107618" y="652"/>
                </a:lnTo>
                <a:cubicBezTo>
                  <a:pt x="104061" y="-585"/>
                  <a:pt x="100118" y="-44"/>
                  <a:pt x="97104" y="2121"/>
                </a:cubicBezTo>
                <a:cubicBezTo>
                  <a:pt x="94011" y="4286"/>
                  <a:pt x="92233" y="7842"/>
                  <a:pt x="92233" y="11553"/>
                </a:cubicBezTo>
                <a:lnTo>
                  <a:pt x="92233" y="61728"/>
                </a:lnTo>
                <a:lnTo>
                  <a:pt x="3866" y="184421"/>
                </a:lnTo>
                <a:cubicBezTo>
                  <a:pt x="1778" y="186354"/>
                  <a:pt x="464" y="188905"/>
                  <a:pt x="155" y="191688"/>
                </a:cubicBezTo>
                <a:cubicBezTo>
                  <a:pt x="155" y="191688"/>
                  <a:pt x="155" y="191766"/>
                  <a:pt x="155" y="191766"/>
                </a:cubicBezTo>
                <a:cubicBezTo>
                  <a:pt x="77" y="192152"/>
                  <a:pt x="0" y="192539"/>
                  <a:pt x="0" y="192926"/>
                </a:cubicBezTo>
                <a:lnTo>
                  <a:pt x="0" y="600897"/>
                </a:lnTo>
                <a:cubicBezTo>
                  <a:pt x="0" y="605845"/>
                  <a:pt x="3170" y="610252"/>
                  <a:pt x="7886" y="611875"/>
                </a:cubicBezTo>
                <a:lnTo>
                  <a:pt x="203947" y="678441"/>
                </a:lnTo>
                <a:cubicBezTo>
                  <a:pt x="204025" y="678441"/>
                  <a:pt x="204025" y="678441"/>
                  <a:pt x="204102" y="678441"/>
                </a:cubicBezTo>
                <a:cubicBezTo>
                  <a:pt x="205262" y="678827"/>
                  <a:pt x="206498" y="679059"/>
                  <a:pt x="207658" y="679059"/>
                </a:cubicBezTo>
                <a:cubicBezTo>
                  <a:pt x="208973" y="679059"/>
                  <a:pt x="210287" y="678750"/>
                  <a:pt x="211524" y="678363"/>
                </a:cubicBezTo>
                <a:cubicBezTo>
                  <a:pt x="211601" y="678363"/>
                  <a:pt x="211756" y="678363"/>
                  <a:pt x="211833" y="678286"/>
                </a:cubicBezTo>
                <a:lnTo>
                  <a:pt x="382614" y="611721"/>
                </a:lnTo>
                <a:cubicBezTo>
                  <a:pt x="387098" y="610020"/>
                  <a:pt x="390035" y="605691"/>
                  <a:pt x="390035" y="600897"/>
                </a:cubicBezTo>
                <a:lnTo>
                  <a:pt x="390035" y="192926"/>
                </a:lnTo>
                <a:cubicBezTo>
                  <a:pt x="390035" y="192926"/>
                  <a:pt x="390035" y="192848"/>
                  <a:pt x="390035" y="192848"/>
                </a:cubicBezTo>
                <a:cubicBezTo>
                  <a:pt x="390035" y="191997"/>
                  <a:pt x="389882" y="191147"/>
                  <a:pt x="389727" y="190297"/>
                </a:cubicBezTo>
                <a:cubicBezTo>
                  <a:pt x="389649" y="190065"/>
                  <a:pt x="389572" y="189910"/>
                  <a:pt x="389495" y="189678"/>
                </a:cubicBezTo>
                <a:cubicBezTo>
                  <a:pt x="389340" y="189060"/>
                  <a:pt x="389108" y="188519"/>
                  <a:pt x="388799" y="187900"/>
                </a:cubicBezTo>
                <a:cubicBezTo>
                  <a:pt x="388644" y="187668"/>
                  <a:pt x="388490" y="187359"/>
                  <a:pt x="388412" y="187127"/>
                </a:cubicBezTo>
                <a:cubicBezTo>
                  <a:pt x="388103" y="186663"/>
                  <a:pt x="387794" y="186122"/>
                  <a:pt x="387407" y="185658"/>
                </a:cubicBezTo>
                <a:cubicBezTo>
                  <a:pt x="387252" y="185426"/>
                  <a:pt x="387021" y="185195"/>
                  <a:pt x="386866" y="184962"/>
                </a:cubicBezTo>
                <a:cubicBezTo>
                  <a:pt x="386402" y="184499"/>
                  <a:pt x="385939" y="184112"/>
                  <a:pt x="385397" y="183648"/>
                </a:cubicBezTo>
                <a:cubicBezTo>
                  <a:pt x="385242" y="183571"/>
                  <a:pt x="385165" y="183416"/>
                  <a:pt x="385011" y="183262"/>
                </a:cubicBezTo>
                <a:cubicBezTo>
                  <a:pt x="384934" y="183262"/>
                  <a:pt x="384934" y="183262"/>
                  <a:pt x="384856" y="183184"/>
                </a:cubicBezTo>
                <a:cubicBezTo>
                  <a:pt x="384779" y="183184"/>
                  <a:pt x="384779" y="183107"/>
                  <a:pt x="384701" y="183030"/>
                </a:cubicBezTo>
                <a:lnTo>
                  <a:pt x="290691" y="122572"/>
                </a:lnTo>
                <a:lnTo>
                  <a:pt x="290691" y="72861"/>
                </a:lnTo>
                <a:cubicBezTo>
                  <a:pt x="290613" y="68145"/>
                  <a:pt x="287520" y="63738"/>
                  <a:pt x="282882" y="62115"/>
                </a:cubicBezTo>
                <a:close/>
                <a:moveTo>
                  <a:pt x="106844" y="81056"/>
                </a:moveTo>
                <a:lnTo>
                  <a:pt x="261699" y="135174"/>
                </a:lnTo>
                <a:lnTo>
                  <a:pt x="202247" y="245575"/>
                </a:lnTo>
                <a:lnTo>
                  <a:pt x="30384" y="187204"/>
                </a:lnTo>
                <a:lnTo>
                  <a:pt x="106844" y="81056"/>
                </a:lnTo>
                <a:close/>
                <a:moveTo>
                  <a:pt x="282573" y="145224"/>
                </a:moveTo>
                <a:lnTo>
                  <a:pt x="352927" y="190452"/>
                </a:lnTo>
                <a:lnTo>
                  <a:pt x="233094" y="237148"/>
                </a:lnTo>
                <a:lnTo>
                  <a:pt x="282573" y="145224"/>
                </a:lnTo>
                <a:close/>
                <a:moveTo>
                  <a:pt x="115349" y="27943"/>
                </a:moveTo>
                <a:lnTo>
                  <a:pt x="267420" y="81288"/>
                </a:lnTo>
                <a:lnTo>
                  <a:pt x="267420" y="112367"/>
                </a:lnTo>
                <a:lnTo>
                  <a:pt x="115349" y="59022"/>
                </a:lnTo>
                <a:lnTo>
                  <a:pt x="115349" y="27943"/>
                </a:lnTo>
                <a:close/>
                <a:moveTo>
                  <a:pt x="23039" y="209779"/>
                </a:moveTo>
                <a:lnTo>
                  <a:pt x="195907" y="268459"/>
                </a:lnTo>
                <a:lnTo>
                  <a:pt x="195907" y="651304"/>
                </a:lnTo>
                <a:lnTo>
                  <a:pt x="23039" y="592625"/>
                </a:lnTo>
                <a:lnTo>
                  <a:pt x="23039" y="209779"/>
                </a:lnTo>
                <a:close/>
                <a:moveTo>
                  <a:pt x="366688" y="593012"/>
                </a:moveTo>
                <a:lnTo>
                  <a:pt x="219100" y="650531"/>
                </a:lnTo>
                <a:lnTo>
                  <a:pt x="219100" y="267453"/>
                </a:lnTo>
                <a:lnTo>
                  <a:pt x="366688" y="209934"/>
                </a:lnTo>
                <a:lnTo>
                  <a:pt x="366688" y="593012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18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69970" y="4233705"/>
            <a:ext cx="545060" cy="471458"/>
            <a:chOff x="10709167" y="4361606"/>
            <a:chExt cx="632459" cy="547055"/>
          </a:xfrm>
          <a:solidFill>
            <a:schemeClr val="bg1"/>
          </a:solidFill>
        </p:grpSpPr>
        <p:sp>
          <p:nvSpPr>
            <p:cNvPr id="188" name="Frihandsfigur: Form 187">
              <a:extLst>
                <a:ext uri="{FF2B5EF4-FFF2-40B4-BE49-F238E27FC236}">
                  <a16:creationId xmlns:a16="http://schemas.microsoft.com/office/drawing/2014/main" id="{F387EA9E-77FF-453E-9EA7-10F4B179EBDA}"/>
                </a:ext>
              </a:extLst>
            </p:cNvPr>
            <p:cNvSpPr/>
            <p:nvPr/>
          </p:nvSpPr>
          <p:spPr>
            <a:xfrm>
              <a:off x="10945972" y="4477882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9" name="Frihandsfigur: Form 188">
              <a:extLst>
                <a:ext uri="{FF2B5EF4-FFF2-40B4-BE49-F238E27FC236}">
                  <a16:creationId xmlns:a16="http://schemas.microsoft.com/office/drawing/2014/main" id="{CB476570-2501-46FC-9651-7753FCF69397}"/>
                </a:ext>
              </a:extLst>
            </p:cNvPr>
            <p:cNvSpPr/>
            <p:nvPr/>
          </p:nvSpPr>
          <p:spPr>
            <a:xfrm>
              <a:off x="11040602" y="4477882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0" name="Frihandsfigur: Form 189">
              <a:extLst>
                <a:ext uri="{FF2B5EF4-FFF2-40B4-BE49-F238E27FC236}">
                  <a16:creationId xmlns:a16="http://schemas.microsoft.com/office/drawing/2014/main" id="{601DA294-0BCB-4E83-9048-12D75C6E78FF}"/>
                </a:ext>
              </a:extLst>
            </p:cNvPr>
            <p:cNvSpPr/>
            <p:nvPr/>
          </p:nvSpPr>
          <p:spPr>
            <a:xfrm>
              <a:off x="10993287" y="4541587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1" name="Frihandsfigur: Form 190">
              <a:extLst>
                <a:ext uri="{FF2B5EF4-FFF2-40B4-BE49-F238E27FC236}">
                  <a16:creationId xmlns:a16="http://schemas.microsoft.com/office/drawing/2014/main" id="{A0F1F1B5-ED2B-4AC2-BB15-B5602A10A487}"/>
                </a:ext>
              </a:extLst>
            </p:cNvPr>
            <p:cNvSpPr/>
            <p:nvPr/>
          </p:nvSpPr>
          <p:spPr>
            <a:xfrm>
              <a:off x="11087993" y="4541587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2" name="Frihandsfigur: Form 191">
              <a:extLst>
                <a:ext uri="{FF2B5EF4-FFF2-40B4-BE49-F238E27FC236}">
                  <a16:creationId xmlns:a16="http://schemas.microsoft.com/office/drawing/2014/main" id="{88F50EA7-9DCF-4217-824D-6FD03C33C483}"/>
                </a:ext>
              </a:extLst>
            </p:cNvPr>
            <p:cNvSpPr/>
            <p:nvPr/>
          </p:nvSpPr>
          <p:spPr>
            <a:xfrm>
              <a:off x="10898581" y="4541587"/>
              <a:ext cx="23502" cy="23502"/>
            </a:xfrm>
            <a:custGeom>
              <a:avLst/>
              <a:gdLst>
                <a:gd name="connsiteX0" fmla="*/ 23503 w 23502"/>
                <a:gd name="connsiteY0" fmla="*/ 11751 h 23502"/>
                <a:gd name="connsiteX1" fmla="*/ 11751 w 23502"/>
                <a:gd name="connsiteY1" fmla="*/ 23503 h 23502"/>
                <a:gd name="connsiteX2" fmla="*/ 0 w 23502"/>
                <a:gd name="connsiteY2" fmla="*/ 11751 h 23502"/>
                <a:gd name="connsiteX3" fmla="*/ 11751 w 23502"/>
                <a:gd name="connsiteY3" fmla="*/ 0 h 23502"/>
                <a:gd name="connsiteX4" fmla="*/ 23503 w 23502"/>
                <a:gd name="connsiteY4" fmla="*/ 11751 h 2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02" h="23502">
                  <a:moveTo>
                    <a:pt x="23503" y="11751"/>
                  </a:moveTo>
                  <a:cubicBezTo>
                    <a:pt x="23503" y="18241"/>
                    <a:pt x="18241" y="23503"/>
                    <a:pt x="11751" y="23503"/>
                  </a:cubicBezTo>
                  <a:cubicBezTo>
                    <a:pt x="5261" y="23503"/>
                    <a:pt x="0" y="18241"/>
                    <a:pt x="0" y="11751"/>
                  </a:cubicBezTo>
                  <a:cubicBezTo>
                    <a:pt x="0" y="5261"/>
                    <a:pt x="5261" y="0"/>
                    <a:pt x="11751" y="0"/>
                  </a:cubicBezTo>
                  <a:cubicBezTo>
                    <a:pt x="18241" y="0"/>
                    <a:pt x="23503" y="5261"/>
                    <a:pt x="23503" y="1175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3" name="Frihandsfigur: Form 192">
              <a:extLst>
                <a:ext uri="{FF2B5EF4-FFF2-40B4-BE49-F238E27FC236}">
                  <a16:creationId xmlns:a16="http://schemas.microsoft.com/office/drawing/2014/main" id="{4625A385-EF9C-469E-A707-CF8125F587BE}"/>
                </a:ext>
              </a:extLst>
            </p:cNvPr>
            <p:cNvSpPr/>
            <p:nvPr/>
          </p:nvSpPr>
          <p:spPr>
            <a:xfrm>
              <a:off x="10709167" y="4361606"/>
              <a:ext cx="632459" cy="547055"/>
            </a:xfrm>
            <a:custGeom>
              <a:avLst/>
              <a:gdLst>
                <a:gd name="connsiteX0" fmla="*/ 598854 w 632459"/>
                <a:gd name="connsiteY0" fmla="*/ 257292 h 547055"/>
                <a:gd name="connsiteX1" fmla="*/ 525872 w 632459"/>
                <a:gd name="connsiteY1" fmla="*/ 286438 h 547055"/>
                <a:gd name="connsiteX2" fmla="*/ 525254 w 632459"/>
                <a:gd name="connsiteY2" fmla="*/ 287830 h 547055"/>
                <a:gd name="connsiteX3" fmla="*/ 525254 w 632459"/>
                <a:gd name="connsiteY3" fmla="*/ 178357 h 547055"/>
                <a:gd name="connsiteX4" fmla="*/ 346896 w 632459"/>
                <a:gd name="connsiteY4" fmla="*/ 0 h 547055"/>
                <a:gd name="connsiteX5" fmla="*/ 244305 w 632459"/>
                <a:gd name="connsiteY5" fmla="*/ 0 h 547055"/>
                <a:gd name="connsiteX6" fmla="*/ 65947 w 632459"/>
                <a:gd name="connsiteY6" fmla="*/ 178357 h 547055"/>
                <a:gd name="connsiteX7" fmla="*/ 65947 w 632459"/>
                <a:gd name="connsiteY7" fmla="*/ 219332 h 547055"/>
                <a:gd name="connsiteX8" fmla="*/ 55587 w 632459"/>
                <a:gd name="connsiteY8" fmla="*/ 218327 h 547055"/>
                <a:gd name="connsiteX9" fmla="*/ 0 w 632459"/>
                <a:gd name="connsiteY9" fmla="*/ 273914 h 547055"/>
                <a:gd name="connsiteX10" fmla="*/ 0 w 632459"/>
                <a:gd name="connsiteY10" fmla="*/ 450184 h 547055"/>
                <a:gd name="connsiteX11" fmla="*/ 47083 w 632459"/>
                <a:gd name="connsiteY11" fmla="*/ 497267 h 547055"/>
                <a:gd name="connsiteX12" fmla="*/ 89527 w 632459"/>
                <a:gd name="connsiteY12" fmla="*/ 497267 h 547055"/>
                <a:gd name="connsiteX13" fmla="*/ 89527 w 632459"/>
                <a:gd name="connsiteY13" fmla="*/ 536231 h 547055"/>
                <a:gd name="connsiteX14" fmla="*/ 100351 w 632459"/>
                <a:gd name="connsiteY14" fmla="*/ 547055 h 547055"/>
                <a:gd name="connsiteX15" fmla="*/ 159185 w 632459"/>
                <a:gd name="connsiteY15" fmla="*/ 547055 h 547055"/>
                <a:gd name="connsiteX16" fmla="*/ 170008 w 632459"/>
                <a:gd name="connsiteY16" fmla="*/ 536231 h 547055"/>
                <a:gd name="connsiteX17" fmla="*/ 170008 w 632459"/>
                <a:gd name="connsiteY17" fmla="*/ 497267 h 547055"/>
                <a:gd name="connsiteX18" fmla="*/ 421269 w 632459"/>
                <a:gd name="connsiteY18" fmla="*/ 497267 h 547055"/>
                <a:gd name="connsiteX19" fmla="*/ 421269 w 632459"/>
                <a:gd name="connsiteY19" fmla="*/ 536231 h 547055"/>
                <a:gd name="connsiteX20" fmla="*/ 432093 w 632459"/>
                <a:gd name="connsiteY20" fmla="*/ 547055 h 547055"/>
                <a:gd name="connsiteX21" fmla="*/ 490927 w 632459"/>
                <a:gd name="connsiteY21" fmla="*/ 547055 h 547055"/>
                <a:gd name="connsiteX22" fmla="*/ 501751 w 632459"/>
                <a:gd name="connsiteY22" fmla="*/ 536231 h 547055"/>
                <a:gd name="connsiteX23" fmla="*/ 501751 w 632459"/>
                <a:gd name="connsiteY23" fmla="*/ 518836 h 547055"/>
                <a:gd name="connsiteX24" fmla="*/ 515280 w 632459"/>
                <a:gd name="connsiteY24" fmla="*/ 520847 h 547055"/>
                <a:gd name="connsiteX25" fmla="*/ 532753 w 632459"/>
                <a:gd name="connsiteY25" fmla="*/ 517445 h 547055"/>
                <a:gd name="connsiteX26" fmla="*/ 558497 w 632459"/>
                <a:gd name="connsiteY26" fmla="*/ 492319 h 547055"/>
                <a:gd name="connsiteX27" fmla="*/ 627924 w 632459"/>
                <a:gd name="connsiteY27" fmla="*/ 330351 h 547055"/>
                <a:gd name="connsiteX28" fmla="*/ 628464 w 632459"/>
                <a:gd name="connsiteY28" fmla="*/ 287830 h 547055"/>
                <a:gd name="connsiteX29" fmla="*/ 598854 w 632459"/>
                <a:gd name="connsiteY29" fmla="*/ 257292 h 547055"/>
                <a:gd name="connsiteX30" fmla="*/ 87594 w 632459"/>
                <a:gd name="connsiteY30" fmla="*/ 178280 h 547055"/>
                <a:gd name="connsiteX31" fmla="*/ 244305 w 632459"/>
                <a:gd name="connsiteY31" fmla="*/ 21570 h 547055"/>
                <a:gd name="connsiteX32" fmla="*/ 346896 w 632459"/>
                <a:gd name="connsiteY32" fmla="*/ 21570 h 547055"/>
                <a:gd name="connsiteX33" fmla="*/ 503606 w 632459"/>
                <a:gd name="connsiteY33" fmla="*/ 178280 h 547055"/>
                <a:gd name="connsiteX34" fmla="*/ 503606 w 632459"/>
                <a:gd name="connsiteY34" fmla="*/ 338237 h 547055"/>
                <a:gd name="connsiteX35" fmla="*/ 498427 w 632459"/>
                <a:gd name="connsiteY35" fmla="*/ 350298 h 547055"/>
                <a:gd name="connsiteX36" fmla="*/ 425212 w 632459"/>
                <a:gd name="connsiteY36" fmla="*/ 295793 h 547055"/>
                <a:gd name="connsiteX37" fmla="*/ 165911 w 632459"/>
                <a:gd name="connsiteY37" fmla="*/ 295793 h 547055"/>
                <a:gd name="connsiteX38" fmla="*/ 111096 w 632459"/>
                <a:gd name="connsiteY38" fmla="*/ 319064 h 547055"/>
                <a:gd name="connsiteX39" fmla="*/ 111096 w 632459"/>
                <a:gd name="connsiteY39" fmla="*/ 273914 h 547055"/>
                <a:gd name="connsiteX40" fmla="*/ 87594 w 632459"/>
                <a:gd name="connsiteY40" fmla="*/ 228610 h 547055"/>
                <a:gd name="connsiteX41" fmla="*/ 87594 w 632459"/>
                <a:gd name="connsiteY41" fmla="*/ 178280 h 547055"/>
                <a:gd name="connsiteX42" fmla="*/ 444772 w 632459"/>
                <a:gd name="connsiteY42" fmla="*/ 475542 h 547055"/>
                <a:gd name="connsiteX43" fmla="*/ 432093 w 632459"/>
                <a:gd name="connsiteY43" fmla="*/ 475542 h 547055"/>
                <a:gd name="connsiteX44" fmla="*/ 159185 w 632459"/>
                <a:gd name="connsiteY44" fmla="*/ 475542 h 547055"/>
                <a:gd name="connsiteX45" fmla="*/ 111174 w 632459"/>
                <a:gd name="connsiteY45" fmla="*/ 475542 h 547055"/>
                <a:gd name="connsiteX46" fmla="*/ 111174 w 632459"/>
                <a:gd name="connsiteY46" fmla="*/ 415085 h 547055"/>
                <a:gd name="connsiteX47" fmla="*/ 470749 w 632459"/>
                <a:gd name="connsiteY47" fmla="*/ 415085 h 547055"/>
                <a:gd name="connsiteX48" fmla="*/ 444772 w 632459"/>
                <a:gd name="connsiteY48" fmla="*/ 475542 h 547055"/>
                <a:gd name="connsiteX49" fmla="*/ 480104 w 632459"/>
                <a:gd name="connsiteY49" fmla="*/ 393205 h 547055"/>
                <a:gd name="connsiteX50" fmla="*/ 479949 w 632459"/>
                <a:gd name="connsiteY50" fmla="*/ 393515 h 547055"/>
                <a:gd name="connsiteX51" fmla="*/ 111096 w 632459"/>
                <a:gd name="connsiteY51" fmla="*/ 393515 h 547055"/>
                <a:gd name="connsiteX52" fmla="*/ 111096 w 632459"/>
                <a:gd name="connsiteY52" fmla="*/ 372254 h 547055"/>
                <a:gd name="connsiteX53" fmla="*/ 165911 w 632459"/>
                <a:gd name="connsiteY53" fmla="*/ 317440 h 547055"/>
                <a:gd name="connsiteX54" fmla="*/ 425212 w 632459"/>
                <a:gd name="connsiteY54" fmla="*/ 317440 h 547055"/>
                <a:gd name="connsiteX55" fmla="*/ 480027 w 632459"/>
                <a:gd name="connsiteY55" fmla="*/ 372254 h 547055"/>
                <a:gd name="connsiteX56" fmla="*/ 480027 w 632459"/>
                <a:gd name="connsiteY56" fmla="*/ 393205 h 547055"/>
                <a:gd name="connsiteX57" fmla="*/ 21648 w 632459"/>
                <a:gd name="connsiteY57" fmla="*/ 450184 h 547055"/>
                <a:gd name="connsiteX58" fmla="*/ 21648 w 632459"/>
                <a:gd name="connsiteY58" fmla="*/ 273914 h 547055"/>
                <a:gd name="connsiteX59" fmla="*/ 55587 w 632459"/>
                <a:gd name="connsiteY59" fmla="*/ 239974 h 547055"/>
                <a:gd name="connsiteX60" fmla="*/ 89527 w 632459"/>
                <a:gd name="connsiteY60" fmla="*/ 273914 h 547055"/>
                <a:gd name="connsiteX61" fmla="*/ 89527 w 632459"/>
                <a:gd name="connsiteY61" fmla="*/ 372254 h 547055"/>
                <a:gd name="connsiteX62" fmla="*/ 89527 w 632459"/>
                <a:gd name="connsiteY62" fmla="*/ 404338 h 547055"/>
                <a:gd name="connsiteX63" fmla="*/ 89527 w 632459"/>
                <a:gd name="connsiteY63" fmla="*/ 475620 h 547055"/>
                <a:gd name="connsiteX64" fmla="*/ 47083 w 632459"/>
                <a:gd name="connsiteY64" fmla="*/ 475620 h 547055"/>
                <a:gd name="connsiteX65" fmla="*/ 21648 w 632459"/>
                <a:gd name="connsiteY65" fmla="*/ 450184 h 547055"/>
                <a:gd name="connsiteX66" fmla="*/ 148361 w 632459"/>
                <a:gd name="connsiteY66" fmla="*/ 525331 h 547055"/>
                <a:gd name="connsiteX67" fmla="*/ 111174 w 632459"/>
                <a:gd name="connsiteY67" fmla="*/ 525331 h 547055"/>
                <a:gd name="connsiteX68" fmla="*/ 111174 w 632459"/>
                <a:gd name="connsiteY68" fmla="*/ 497189 h 547055"/>
                <a:gd name="connsiteX69" fmla="*/ 148361 w 632459"/>
                <a:gd name="connsiteY69" fmla="*/ 497189 h 547055"/>
                <a:gd name="connsiteX70" fmla="*/ 148361 w 632459"/>
                <a:gd name="connsiteY70" fmla="*/ 525331 h 547055"/>
                <a:gd name="connsiteX71" fmla="*/ 442917 w 632459"/>
                <a:gd name="connsiteY71" fmla="*/ 525331 h 547055"/>
                <a:gd name="connsiteX72" fmla="*/ 442917 w 632459"/>
                <a:gd name="connsiteY72" fmla="*/ 497189 h 547055"/>
                <a:gd name="connsiteX73" fmla="*/ 450726 w 632459"/>
                <a:gd name="connsiteY73" fmla="*/ 497189 h 547055"/>
                <a:gd name="connsiteX74" fmla="*/ 480104 w 632459"/>
                <a:gd name="connsiteY74" fmla="*/ 509791 h 547055"/>
                <a:gd name="connsiteX75" fmla="*/ 480104 w 632459"/>
                <a:gd name="connsiteY75" fmla="*/ 525331 h 547055"/>
                <a:gd name="connsiteX76" fmla="*/ 442917 w 632459"/>
                <a:gd name="connsiteY76" fmla="*/ 525331 h 547055"/>
                <a:gd name="connsiteX77" fmla="*/ 608131 w 632459"/>
                <a:gd name="connsiteY77" fmla="*/ 321692 h 547055"/>
                <a:gd name="connsiteX78" fmla="*/ 538706 w 632459"/>
                <a:gd name="connsiteY78" fmla="*/ 483660 h 547055"/>
                <a:gd name="connsiteX79" fmla="*/ 524790 w 632459"/>
                <a:gd name="connsiteY79" fmla="*/ 497267 h 547055"/>
                <a:gd name="connsiteX80" fmla="*/ 505308 w 632459"/>
                <a:gd name="connsiteY80" fmla="*/ 497034 h 547055"/>
                <a:gd name="connsiteX81" fmla="*/ 466343 w 632459"/>
                <a:gd name="connsiteY81" fmla="*/ 480335 h 547055"/>
                <a:gd name="connsiteX82" fmla="*/ 545819 w 632459"/>
                <a:gd name="connsiteY82" fmla="*/ 294943 h 547055"/>
                <a:gd name="connsiteX83" fmla="*/ 590350 w 632459"/>
                <a:gd name="connsiteY83" fmla="*/ 277161 h 547055"/>
                <a:gd name="connsiteX84" fmla="*/ 608131 w 632459"/>
                <a:gd name="connsiteY84" fmla="*/ 321692 h 54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32459" h="547055">
                  <a:moveTo>
                    <a:pt x="598854" y="257292"/>
                  </a:moveTo>
                  <a:cubicBezTo>
                    <a:pt x="570713" y="245231"/>
                    <a:pt x="537933" y="258297"/>
                    <a:pt x="525872" y="286438"/>
                  </a:cubicBezTo>
                  <a:lnTo>
                    <a:pt x="525254" y="287830"/>
                  </a:lnTo>
                  <a:lnTo>
                    <a:pt x="525254" y="178357"/>
                  </a:lnTo>
                  <a:cubicBezTo>
                    <a:pt x="525254" y="80017"/>
                    <a:pt x="445237" y="0"/>
                    <a:pt x="346896" y="0"/>
                  </a:cubicBezTo>
                  <a:lnTo>
                    <a:pt x="244305" y="0"/>
                  </a:lnTo>
                  <a:cubicBezTo>
                    <a:pt x="145964" y="0"/>
                    <a:pt x="65947" y="80017"/>
                    <a:pt x="65947" y="178357"/>
                  </a:cubicBezTo>
                  <a:lnTo>
                    <a:pt x="65947" y="219332"/>
                  </a:lnTo>
                  <a:cubicBezTo>
                    <a:pt x="62546" y="218714"/>
                    <a:pt x="59143" y="218327"/>
                    <a:pt x="55587" y="218327"/>
                  </a:cubicBezTo>
                  <a:cubicBezTo>
                    <a:pt x="24972" y="218327"/>
                    <a:pt x="0" y="243222"/>
                    <a:pt x="0" y="273914"/>
                  </a:cubicBezTo>
                  <a:lnTo>
                    <a:pt x="0" y="450184"/>
                  </a:lnTo>
                  <a:cubicBezTo>
                    <a:pt x="0" y="476160"/>
                    <a:pt x="21107" y="497267"/>
                    <a:pt x="47083" y="497267"/>
                  </a:cubicBezTo>
                  <a:lnTo>
                    <a:pt x="89527" y="497267"/>
                  </a:lnTo>
                  <a:lnTo>
                    <a:pt x="89527" y="536231"/>
                  </a:lnTo>
                  <a:cubicBezTo>
                    <a:pt x="89527" y="542185"/>
                    <a:pt x="94398" y="547055"/>
                    <a:pt x="100351" y="547055"/>
                  </a:cubicBezTo>
                  <a:lnTo>
                    <a:pt x="159185" y="547055"/>
                  </a:lnTo>
                  <a:cubicBezTo>
                    <a:pt x="165138" y="547055"/>
                    <a:pt x="170008" y="542185"/>
                    <a:pt x="170008" y="536231"/>
                  </a:cubicBezTo>
                  <a:lnTo>
                    <a:pt x="170008" y="497267"/>
                  </a:lnTo>
                  <a:lnTo>
                    <a:pt x="421269" y="497267"/>
                  </a:lnTo>
                  <a:lnTo>
                    <a:pt x="421269" y="536231"/>
                  </a:lnTo>
                  <a:cubicBezTo>
                    <a:pt x="421269" y="542185"/>
                    <a:pt x="426140" y="547055"/>
                    <a:pt x="432093" y="547055"/>
                  </a:cubicBezTo>
                  <a:lnTo>
                    <a:pt x="490927" y="547055"/>
                  </a:lnTo>
                  <a:cubicBezTo>
                    <a:pt x="496880" y="547055"/>
                    <a:pt x="501751" y="542185"/>
                    <a:pt x="501751" y="536231"/>
                  </a:cubicBezTo>
                  <a:lnTo>
                    <a:pt x="501751" y="518836"/>
                  </a:lnTo>
                  <a:cubicBezTo>
                    <a:pt x="506158" y="520151"/>
                    <a:pt x="510719" y="520847"/>
                    <a:pt x="515280" y="520847"/>
                  </a:cubicBezTo>
                  <a:cubicBezTo>
                    <a:pt x="521156" y="520847"/>
                    <a:pt x="527109" y="519687"/>
                    <a:pt x="532753" y="517445"/>
                  </a:cubicBezTo>
                  <a:cubicBezTo>
                    <a:pt x="544427" y="512806"/>
                    <a:pt x="553550" y="503838"/>
                    <a:pt x="558497" y="492319"/>
                  </a:cubicBezTo>
                  <a:lnTo>
                    <a:pt x="627924" y="330351"/>
                  </a:lnTo>
                  <a:cubicBezTo>
                    <a:pt x="633799" y="316744"/>
                    <a:pt x="633953" y="301592"/>
                    <a:pt x="628464" y="287830"/>
                  </a:cubicBezTo>
                  <a:cubicBezTo>
                    <a:pt x="623053" y="273914"/>
                    <a:pt x="612461" y="263168"/>
                    <a:pt x="598854" y="257292"/>
                  </a:cubicBezTo>
                  <a:close/>
                  <a:moveTo>
                    <a:pt x="87594" y="178280"/>
                  </a:moveTo>
                  <a:cubicBezTo>
                    <a:pt x="87594" y="91846"/>
                    <a:pt x="157870" y="21570"/>
                    <a:pt x="244305" y="21570"/>
                  </a:cubicBezTo>
                  <a:lnTo>
                    <a:pt x="346896" y="21570"/>
                  </a:lnTo>
                  <a:cubicBezTo>
                    <a:pt x="433331" y="21570"/>
                    <a:pt x="503606" y="91846"/>
                    <a:pt x="503606" y="178280"/>
                  </a:cubicBezTo>
                  <a:lnTo>
                    <a:pt x="503606" y="338237"/>
                  </a:lnTo>
                  <a:lnTo>
                    <a:pt x="498427" y="350298"/>
                  </a:lnTo>
                  <a:cubicBezTo>
                    <a:pt x="488994" y="318832"/>
                    <a:pt x="459771" y="295793"/>
                    <a:pt x="425212" y="295793"/>
                  </a:cubicBezTo>
                  <a:lnTo>
                    <a:pt x="165911" y="295793"/>
                  </a:lnTo>
                  <a:cubicBezTo>
                    <a:pt x="144418" y="295793"/>
                    <a:pt x="125013" y="304761"/>
                    <a:pt x="111096" y="319064"/>
                  </a:cubicBezTo>
                  <a:lnTo>
                    <a:pt x="111096" y="273914"/>
                  </a:lnTo>
                  <a:cubicBezTo>
                    <a:pt x="111096" y="255205"/>
                    <a:pt x="101742" y="238660"/>
                    <a:pt x="87594" y="228610"/>
                  </a:cubicBezTo>
                  <a:lnTo>
                    <a:pt x="87594" y="178280"/>
                  </a:lnTo>
                  <a:close/>
                  <a:moveTo>
                    <a:pt x="444772" y="475542"/>
                  </a:moveTo>
                  <a:lnTo>
                    <a:pt x="432093" y="475542"/>
                  </a:lnTo>
                  <a:lnTo>
                    <a:pt x="159185" y="475542"/>
                  </a:lnTo>
                  <a:lnTo>
                    <a:pt x="111174" y="475542"/>
                  </a:lnTo>
                  <a:lnTo>
                    <a:pt x="111174" y="415085"/>
                  </a:lnTo>
                  <a:lnTo>
                    <a:pt x="470749" y="415085"/>
                  </a:lnTo>
                  <a:lnTo>
                    <a:pt x="444772" y="475542"/>
                  </a:lnTo>
                  <a:close/>
                  <a:moveTo>
                    <a:pt x="480104" y="393205"/>
                  </a:moveTo>
                  <a:lnTo>
                    <a:pt x="479949" y="393515"/>
                  </a:lnTo>
                  <a:lnTo>
                    <a:pt x="111096" y="393515"/>
                  </a:lnTo>
                  <a:lnTo>
                    <a:pt x="111096" y="372254"/>
                  </a:lnTo>
                  <a:cubicBezTo>
                    <a:pt x="111096" y="342025"/>
                    <a:pt x="135682" y="317440"/>
                    <a:pt x="165911" y="317440"/>
                  </a:cubicBezTo>
                  <a:lnTo>
                    <a:pt x="425212" y="317440"/>
                  </a:lnTo>
                  <a:cubicBezTo>
                    <a:pt x="455441" y="317440"/>
                    <a:pt x="480027" y="342025"/>
                    <a:pt x="480027" y="372254"/>
                  </a:cubicBezTo>
                  <a:lnTo>
                    <a:pt x="480027" y="393205"/>
                  </a:lnTo>
                  <a:close/>
                  <a:moveTo>
                    <a:pt x="21648" y="450184"/>
                  </a:moveTo>
                  <a:lnTo>
                    <a:pt x="21648" y="273914"/>
                  </a:lnTo>
                  <a:cubicBezTo>
                    <a:pt x="21648" y="255205"/>
                    <a:pt x="36878" y="239974"/>
                    <a:pt x="55587" y="239974"/>
                  </a:cubicBezTo>
                  <a:cubicBezTo>
                    <a:pt x="74297" y="239974"/>
                    <a:pt x="89527" y="255205"/>
                    <a:pt x="89527" y="273914"/>
                  </a:cubicBezTo>
                  <a:lnTo>
                    <a:pt x="89527" y="372254"/>
                  </a:lnTo>
                  <a:lnTo>
                    <a:pt x="89527" y="404338"/>
                  </a:lnTo>
                  <a:lnTo>
                    <a:pt x="89527" y="475620"/>
                  </a:lnTo>
                  <a:lnTo>
                    <a:pt x="47083" y="475620"/>
                  </a:lnTo>
                  <a:cubicBezTo>
                    <a:pt x="33089" y="475542"/>
                    <a:pt x="21648" y="464177"/>
                    <a:pt x="21648" y="450184"/>
                  </a:cubicBezTo>
                  <a:close/>
                  <a:moveTo>
                    <a:pt x="148361" y="525331"/>
                  </a:moveTo>
                  <a:lnTo>
                    <a:pt x="111174" y="525331"/>
                  </a:lnTo>
                  <a:lnTo>
                    <a:pt x="111174" y="497189"/>
                  </a:lnTo>
                  <a:lnTo>
                    <a:pt x="148361" y="497189"/>
                  </a:lnTo>
                  <a:lnTo>
                    <a:pt x="148361" y="525331"/>
                  </a:lnTo>
                  <a:close/>
                  <a:moveTo>
                    <a:pt x="442917" y="525331"/>
                  </a:moveTo>
                  <a:lnTo>
                    <a:pt x="442917" y="497189"/>
                  </a:lnTo>
                  <a:lnTo>
                    <a:pt x="450726" y="497189"/>
                  </a:lnTo>
                  <a:lnTo>
                    <a:pt x="480104" y="509791"/>
                  </a:lnTo>
                  <a:lnTo>
                    <a:pt x="480104" y="525331"/>
                  </a:lnTo>
                  <a:lnTo>
                    <a:pt x="442917" y="525331"/>
                  </a:lnTo>
                  <a:close/>
                  <a:moveTo>
                    <a:pt x="608131" y="321692"/>
                  </a:moveTo>
                  <a:lnTo>
                    <a:pt x="538706" y="483660"/>
                  </a:lnTo>
                  <a:cubicBezTo>
                    <a:pt x="536000" y="489922"/>
                    <a:pt x="531052" y="494715"/>
                    <a:pt x="524790" y="497267"/>
                  </a:cubicBezTo>
                  <a:cubicBezTo>
                    <a:pt x="518450" y="499818"/>
                    <a:pt x="511570" y="499663"/>
                    <a:pt x="505308" y="497034"/>
                  </a:cubicBezTo>
                  <a:lnTo>
                    <a:pt x="466343" y="480335"/>
                  </a:lnTo>
                  <a:lnTo>
                    <a:pt x="545819" y="294943"/>
                  </a:lnTo>
                  <a:cubicBezTo>
                    <a:pt x="553163" y="277780"/>
                    <a:pt x="573186" y="269739"/>
                    <a:pt x="590350" y="277161"/>
                  </a:cubicBezTo>
                  <a:cubicBezTo>
                    <a:pt x="607513" y="284506"/>
                    <a:pt x="615477" y="304530"/>
                    <a:pt x="608131" y="32169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19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706921" y="4907578"/>
            <a:ext cx="299425" cy="549945"/>
            <a:chOff x="1005124" y="5143533"/>
            <a:chExt cx="347437" cy="638127"/>
          </a:xfrm>
          <a:solidFill>
            <a:schemeClr val="bg1"/>
          </a:solidFill>
        </p:grpSpPr>
        <p:sp>
          <p:nvSpPr>
            <p:cNvPr id="195" name="Frihandsfigur: Form 194">
              <a:extLst>
                <a:ext uri="{FF2B5EF4-FFF2-40B4-BE49-F238E27FC236}">
                  <a16:creationId xmlns:a16="http://schemas.microsoft.com/office/drawing/2014/main" id="{BBD345D2-FBCD-4C32-A043-2C203A27E49A}"/>
                </a:ext>
              </a:extLst>
            </p:cNvPr>
            <p:cNvSpPr/>
            <p:nvPr/>
          </p:nvSpPr>
          <p:spPr>
            <a:xfrm>
              <a:off x="1005124" y="5143533"/>
              <a:ext cx="347437" cy="638127"/>
            </a:xfrm>
            <a:custGeom>
              <a:avLst/>
              <a:gdLst>
                <a:gd name="connsiteX0" fmla="*/ 49711 w 347437"/>
                <a:gd name="connsiteY0" fmla="*/ 211292 h 638127"/>
                <a:gd name="connsiteX1" fmla="*/ 43140 w 347437"/>
                <a:gd name="connsiteY1" fmla="*/ 216626 h 638127"/>
                <a:gd name="connsiteX2" fmla="*/ 0 w 347437"/>
                <a:gd name="connsiteY2" fmla="*/ 318600 h 638127"/>
                <a:gd name="connsiteX3" fmla="*/ 0 w 347437"/>
                <a:gd name="connsiteY3" fmla="*/ 565378 h 638127"/>
                <a:gd name="connsiteX4" fmla="*/ 72750 w 347437"/>
                <a:gd name="connsiteY4" fmla="*/ 638128 h 638127"/>
                <a:gd name="connsiteX5" fmla="*/ 273914 w 347437"/>
                <a:gd name="connsiteY5" fmla="*/ 638128 h 638127"/>
                <a:gd name="connsiteX6" fmla="*/ 346664 w 347437"/>
                <a:gd name="connsiteY6" fmla="*/ 565378 h 638127"/>
                <a:gd name="connsiteX7" fmla="*/ 346664 w 347437"/>
                <a:gd name="connsiteY7" fmla="*/ 530510 h 638127"/>
                <a:gd name="connsiteX8" fmla="*/ 347437 w 347437"/>
                <a:gd name="connsiteY8" fmla="*/ 526568 h 638127"/>
                <a:gd name="connsiteX9" fmla="*/ 346664 w 347437"/>
                <a:gd name="connsiteY9" fmla="*/ 522625 h 638127"/>
                <a:gd name="connsiteX10" fmla="*/ 346664 w 347437"/>
                <a:gd name="connsiteY10" fmla="*/ 318677 h 638127"/>
                <a:gd name="connsiteX11" fmla="*/ 303447 w 347437"/>
                <a:gd name="connsiteY11" fmla="*/ 216626 h 638127"/>
                <a:gd name="connsiteX12" fmla="*/ 296953 w 347437"/>
                <a:gd name="connsiteY12" fmla="*/ 211369 h 638127"/>
                <a:gd name="connsiteX13" fmla="*/ 274842 w 347437"/>
                <a:gd name="connsiteY13" fmla="*/ 173100 h 638127"/>
                <a:gd name="connsiteX14" fmla="*/ 274919 w 347437"/>
                <a:gd name="connsiteY14" fmla="*/ 157097 h 638127"/>
                <a:gd name="connsiteX15" fmla="*/ 291387 w 347437"/>
                <a:gd name="connsiteY15" fmla="*/ 157097 h 638127"/>
                <a:gd name="connsiteX16" fmla="*/ 302983 w 347437"/>
                <a:gd name="connsiteY16" fmla="*/ 145500 h 638127"/>
                <a:gd name="connsiteX17" fmla="*/ 302983 w 347437"/>
                <a:gd name="connsiteY17" fmla="*/ 49556 h 638127"/>
                <a:gd name="connsiteX18" fmla="*/ 253427 w 347437"/>
                <a:gd name="connsiteY18" fmla="*/ 0 h 638127"/>
                <a:gd name="connsiteX19" fmla="*/ 93160 w 347437"/>
                <a:gd name="connsiteY19" fmla="*/ 0 h 638127"/>
                <a:gd name="connsiteX20" fmla="*/ 43604 w 347437"/>
                <a:gd name="connsiteY20" fmla="*/ 49556 h 638127"/>
                <a:gd name="connsiteX21" fmla="*/ 43604 w 347437"/>
                <a:gd name="connsiteY21" fmla="*/ 145500 h 638127"/>
                <a:gd name="connsiteX22" fmla="*/ 55200 w 347437"/>
                <a:gd name="connsiteY22" fmla="*/ 157097 h 638127"/>
                <a:gd name="connsiteX23" fmla="*/ 71590 w 347437"/>
                <a:gd name="connsiteY23" fmla="*/ 157097 h 638127"/>
                <a:gd name="connsiteX24" fmla="*/ 71745 w 347437"/>
                <a:gd name="connsiteY24" fmla="*/ 173255 h 638127"/>
                <a:gd name="connsiteX25" fmla="*/ 49711 w 347437"/>
                <a:gd name="connsiteY25" fmla="*/ 211292 h 638127"/>
                <a:gd name="connsiteX26" fmla="*/ 323548 w 347437"/>
                <a:gd name="connsiteY26" fmla="*/ 514971 h 638127"/>
                <a:gd name="connsiteX27" fmla="*/ 23271 w 347437"/>
                <a:gd name="connsiteY27" fmla="*/ 514971 h 638127"/>
                <a:gd name="connsiteX28" fmla="*/ 23271 w 347437"/>
                <a:gd name="connsiteY28" fmla="*/ 330970 h 638127"/>
                <a:gd name="connsiteX29" fmla="*/ 323548 w 347437"/>
                <a:gd name="connsiteY29" fmla="*/ 330970 h 638127"/>
                <a:gd name="connsiteX30" fmla="*/ 323548 w 347437"/>
                <a:gd name="connsiteY30" fmla="*/ 514971 h 638127"/>
                <a:gd name="connsiteX31" fmla="*/ 273991 w 347437"/>
                <a:gd name="connsiteY31" fmla="*/ 614934 h 638127"/>
                <a:gd name="connsiteX32" fmla="*/ 72827 w 347437"/>
                <a:gd name="connsiteY32" fmla="*/ 614934 h 638127"/>
                <a:gd name="connsiteX33" fmla="*/ 23271 w 347437"/>
                <a:gd name="connsiteY33" fmla="*/ 565378 h 638127"/>
                <a:gd name="connsiteX34" fmla="*/ 23271 w 347437"/>
                <a:gd name="connsiteY34" fmla="*/ 538164 h 638127"/>
                <a:gd name="connsiteX35" fmla="*/ 323548 w 347437"/>
                <a:gd name="connsiteY35" fmla="*/ 538164 h 638127"/>
                <a:gd name="connsiteX36" fmla="*/ 323548 w 347437"/>
                <a:gd name="connsiteY36" fmla="*/ 565378 h 638127"/>
                <a:gd name="connsiteX37" fmla="*/ 273991 w 347437"/>
                <a:gd name="connsiteY37" fmla="*/ 614934 h 638127"/>
                <a:gd name="connsiteX38" fmla="*/ 66874 w 347437"/>
                <a:gd name="connsiteY38" fmla="*/ 49479 h 638127"/>
                <a:gd name="connsiteX39" fmla="*/ 93238 w 347437"/>
                <a:gd name="connsiteY39" fmla="*/ 23116 h 638127"/>
                <a:gd name="connsiteX40" fmla="*/ 253504 w 347437"/>
                <a:gd name="connsiteY40" fmla="*/ 23116 h 638127"/>
                <a:gd name="connsiteX41" fmla="*/ 279867 w 347437"/>
                <a:gd name="connsiteY41" fmla="*/ 49479 h 638127"/>
                <a:gd name="connsiteX42" fmla="*/ 279867 w 347437"/>
                <a:gd name="connsiteY42" fmla="*/ 133826 h 638127"/>
                <a:gd name="connsiteX43" fmla="*/ 66874 w 347437"/>
                <a:gd name="connsiteY43" fmla="*/ 133826 h 638127"/>
                <a:gd name="connsiteX44" fmla="*/ 66874 w 347437"/>
                <a:gd name="connsiteY44" fmla="*/ 49479 h 638127"/>
                <a:gd name="connsiteX45" fmla="*/ 251803 w 347437"/>
                <a:gd name="connsiteY45" fmla="*/ 156942 h 638127"/>
                <a:gd name="connsiteX46" fmla="*/ 251726 w 347437"/>
                <a:gd name="connsiteY46" fmla="*/ 172559 h 638127"/>
                <a:gd name="connsiteX47" fmla="*/ 282032 w 347437"/>
                <a:gd name="connsiteY47" fmla="*/ 228996 h 638127"/>
                <a:gd name="connsiteX48" fmla="*/ 289145 w 347437"/>
                <a:gd name="connsiteY48" fmla="*/ 234717 h 638127"/>
                <a:gd name="connsiteX49" fmla="*/ 323316 w 347437"/>
                <a:gd name="connsiteY49" fmla="*/ 307699 h 638127"/>
                <a:gd name="connsiteX50" fmla="*/ 23503 w 347437"/>
                <a:gd name="connsiteY50" fmla="*/ 307699 h 638127"/>
                <a:gd name="connsiteX51" fmla="*/ 57597 w 347437"/>
                <a:gd name="connsiteY51" fmla="*/ 234795 h 638127"/>
                <a:gd name="connsiteX52" fmla="*/ 64787 w 347437"/>
                <a:gd name="connsiteY52" fmla="*/ 228919 h 638127"/>
                <a:gd name="connsiteX53" fmla="*/ 95093 w 347437"/>
                <a:gd name="connsiteY53" fmla="*/ 172404 h 638127"/>
                <a:gd name="connsiteX54" fmla="*/ 94938 w 347437"/>
                <a:gd name="connsiteY54" fmla="*/ 156942 h 638127"/>
                <a:gd name="connsiteX55" fmla="*/ 251803 w 347437"/>
                <a:gd name="connsiteY55" fmla="*/ 156942 h 63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347437" h="638127">
                  <a:moveTo>
                    <a:pt x="49711" y="211292"/>
                  </a:moveTo>
                  <a:cubicBezTo>
                    <a:pt x="47547" y="213070"/>
                    <a:pt x="45382" y="214848"/>
                    <a:pt x="43140" y="216626"/>
                  </a:cubicBezTo>
                  <a:cubicBezTo>
                    <a:pt x="23967" y="231779"/>
                    <a:pt x="0" y="250721"/>
                    <a:pt x="0" y="318600"/>
                  </a:cubicBezTo>
                  <a:lnTo>
                    <a:pt x="0" y="565378"/>
                  </a:lnTo>
                  <a:cubicBezTo>
                    <a:pt x="0" y="605503"/>
                    <a:pt x="32625" y="638128"/>
                    <a:pt x="72750" y="638128"/>
                  </a:cubicBezTo>
                  <a:lnTo>
                    <a:pt x="273914" y="638128"/>
                  </a:lnTo>
                  <a:cubicBezTo>
                    <a:pt x="314039" y="638128"/>
                    <a:pt x="346664" y="605503"/>
                    <a:pt x="346664" y="565378"/>
                  </a:cubicBezTo>
                  <a:lnTo>
                    <a:pt x="346664" y="530510"/>
                  </a:lnTo>
                  <a:cubicBezTo>
                    <a:pt x="347128" y="529273"/>
                    <a:pt x="347437" y="527959"/>
                    <a:pt x="347437" y="526568"/>
                  </a:cubicBezTo>
                  <a:cubicBezTo>
                    <a:pt x="347437" y="525176"/>
                    <a:pt x="347128" y="523862"/>
                    <a:pt x="346664" y="522625"/>
                  </a:cubicBezTo>
                  <a:lnTo>
                    <a:pt x="346664" y="318677"/>
                  </a:lnTo>
                  <a:cubicBezTo>
                    <a:pt x="346664" y="250721"/>
                    <a:pt x="322698" y="231779"/>
                    <a:pt x="303447" y="216626"/>
                  </a:cubicBezTo>
                  <a:cubicBezTo>
                    <a:pt x="301205" y="214848"/>
                    <a:pt x="299040" y="213147"/>
                    <a:pt x="296953" y="211369"/>
                  </a:cubicBezTo>
                  <a:cubicBezTo>
                    <a:pt x="282032" y="198767"/>
                    <a:pt x="274610" y="185856"/>
                    <a:pt x="274842" y="173100"/>
                  </a:cubicBezTo>
                  <a:cubicBezTo>
                    <a:pt x="274919" y="169544"/>
                    <a:pt x="274919" y="163668"/>
                    <a:pt x="274919" y="157097"/>
                  </a:cubicBezTo>
                  <a:lnTo>
                    <a:pt x="291387" y="157097"/>
                  </a:lnTo>
                  <a:cubicBezTo>
                    <a:pt x="297803" y="157097"/>
                    <a:pt x="302983" y="151917"/>
                    <a:pt x="302983" y="145500"/>
                  </a:cubicBezTo>
                  <a:lnTo>
                    <a:pt x="302983" y="49556"/>
                  </a:lnTo>
                  <a:cubicBezTo>
                    <a:pt x="302983" y="22188"/>
                    <a:pt x="280718" y="0"/>
                    <a:pt x="253427" y="0"/>
                  </a:cubicBezTo>
                  <a:lnTo>
                    <a:pt x="93160" y="0"/>
                  </a:lnTo>
                  <a:cubicBezTo>
                    <a:pt x="65869" y="0"/>
                    <a:pt x="43604" y="22266"/>
                    <a:pt x="43604" y="49556"/>
                  </a:cubicBezTo>
                  <a:lnTo>
                    <a:pt x="43604" y="145500"/>
                  </a:lnTo>
                  <a:cubicBezTo>
                    <a:pt x="43604" y="151917"/>
                    <a:pt x="48784" y="157097"/>
                    <a:pt x="55200" y="157097"/>
                  </a:cubicBezTo>
                  <a:lnTo>
                    <a:pt x="71590" y="157097"/>
                  </a:lnTo>
                  <a:cubicBezTo>
                    <a:pt x="71590" y="163745"/>
                    <a:pt x="71668" y="169621"/>
                    <a:pt x="71745" y="173255"/>
                  </a:cubicBezTo>
                  <a:cubicBezTo>
                    <a:pt x="72209" y="185702"/>
                    <a:pt x="64710" y="198535"/>
                    <a:pt x="49711" y="211292"/>
                  </a:cubicBezTo>
                  <a:close/>
                  <a:moveTo>
                    <a:pt x="323548" y="514971"/>
                  </a:moveTo>
                  <a:lnTo>
                    <a:pt x="23271" y="514971"/>
                  </a:lnTo>
                  <a:lnTo>
                    <a:pt x="23271" y="330970"/>
                  </a:lnTo>
                  <a:lnTo>
                    <a:pt x="323548" y="330970"/>
                  </a:lnTo>
                  <a:lnTo>
                    <a:pt x="323548" y="514971"/>
                  </a:lnTo>
                  <a:close/>
                  <a:moveTo>
                    <a:pt x="273991" y="614934"/>
                  </a:moveTo>
                  <a:lnTo>
                    <a:pt x="72827" y="614934"/>
                  </a:lnTo>
                  <a:cubicBezTo>
                    <a:pt x="45536" y="614934"/>
                    <a:pt x="23271" y="592669"/>
                    <a:pt x="23271" y="565378"/>
                  </a:cubicBezTo>
                  <a:lnTo>
                    <a:pt x="23271" y="538164"/>
                  </a:lnTo>
                  <a:lnTo>
                    <a:pt x="323548" y="538164"/>
                  </a:lnTo>
                  <a:lnTo>
                    <a:pt x="323548" y="565378"/>
                  </a:lnTo>
                  <a:cubicBezTo>
                    <a:pt x="323548" y="592669"/>
                    <a:pt x="301282" y="614934"/>
                    <a:pt x="273991" y="614934"/>
                  </a:cubicBezTo>
                  <a:close/>
                  <a:moveTo>
                    <a:pt x="66874" y="49479"/>
                  </a:moveTo>
                  <a:cubicBezTo>
                    <a:pt x="66874" y="34944"/>
                    <a:pt x="78703" y="23116"/>
                    <a:pt x="93238" y="23116"/>
                  </a:cubicBezTo>
                  <a:lnTo>
                    <a:pt x="253504" y="23116"/>
                  </a:lnTo>
                  <a:cubicBezTo>
                    <a:pt x="268038" y="23116"/>
                    <a:pt x="279867" y="34944"/>
                    <a:pt x="279867" y="49479"/>
                  </a:cubicBezTo>
                  <a:lnTo>
                    <a:pt x="279867" y="133826"/>
                  </a:lnTo>
                  <a:lnTo>
                    <a:pt x="66874" y="133826"/>
                  </a:lnTo>
                  <a:lnTo>
                    <a:pt x="66874" y="49479"/>
                  </a:lnTo>
                  <a:close/>
                  <a:moveTo>
                    <a:pt x="251803" y="156942"/>
                  </a:moveTo>
                  <a:cubicBezTo>
                    <a:pt x="251803" y="163359"/>
                    <a:pt x="251726" y="169080"/>
                    <a:pt x="251726" y="172559"/>
                  </a:cubicBezTo>
                  <a:cubicBezTo>
                    <a:pt x="251339" y="192351"/>
                    <a:pt x="261854" y="211910"/>
                    <a:pt x="282032" y="228996"/>
                  </a:cubicBezTo>
                  <a:cubicBezTo>
                    <a:pt x="284351" y="230929"/>
                    <a:pt x="286748" y="232862"/>
                    <a:pt x="289145" y="234717"/>
                  </a:cubicBezTo>
                  <a:cubicBezTo>
                    <a:pt x="305612" y="247705"/>
                    <a:pt x="321229" y="260075"/>
                    <a:pt x="323316" y="307699"/>
                  </a:cubicBezTo>
                  <a:lnTo>
                    <a:pt x="23503" y="307699"/>
                  </a:lnTo>
                  <a:cubicBezTo>
                    <a:pt x="25513" y="260230"/>
                    <a:pt x="41130" y="247783"/>
                    <a:pt x="57597" y="234795"/>
                  </a:cubicBezTo>
                  <a:cubicBezTo>
                    <a:pt x="60071" y="232862"/>
                    <a:pt x="62468" y="230929"/>
                    <a:pt x="64787" y="228919"/>
                  </a:cubicBezTo>
                  <a:cubicBezTo>
                    <a:pt x="85429" y="211369"/>
                    <a:pt x="95557" y="192351"/>
                    <a:pt x="95093" y="172404"/>
                  </a:cubicBezTo>
                  <a:cubicBezTo>
                    <a:pt x="95016" y="168925"/>
                    <a:pt x="94938" y="163359"/>
                    <a:pt x="94938" y="156942"/>
                  </a:cubicBezTo>
                  <a:lnTo>
                    <a:pt x="251803" y="156942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6" name="Frihandsfigur: Form 195">
              <a:extLst>
                <a:ext uri="{FF2B5EF4-FFF2-40B4-BE49-F238E27FC236}">
                  <a16:creationId xmlns:a16="http://schemas.microsoft.com/office/drawing/2014/main" id="{357659ED-D8BE-4BC3-82CD-EA77ADB68BC4}"/>
                </a:ext>
              </a:extLst>
            </p:cNvPr>
            <p:cNvSpPr/>
            <p:nvPr/>
          </p:nvSpPr>
          <p:spPr>
            <a:xfrm>
              <a:off x="1166937" y="5180410"/>
              <a:ext cx="23193" cy="83109"/>
            </a:xfrm>
            <a:custGeom>
              <a:avLst/>
              <a:gdLst>
                <a:gd name="connsiteX0" fmla="*/ 11597 w 23193"/>
                <a:gd name="connsiteY0" fmla="*/ 0 h 83109"/>
                <a:gd name="connsiteX1" fmla="*/ 0 w 23193"/>
                <a:gd name="connsiteY1" fmla="*/ 11597 h 83109"/>
                <a:gd name="connsiteX2" fmla="*/ 0 w 23193"/>
                <a:gd name="connsiteY2" fmla="*/ 71513 h 83109"/>
                <a:gd name="connsiteX3" fmla="*/ 11597 w 23193"/>
                <a:gd name="connsiteY3" fmla="*/ 83110 h 83109"/>
                <a:gd name="connsiteX4" fmla="*/ 23193 w 23193"/>
                <a:gd name="connsiteY4" fmla="*/ 71513 h 83109"/>
                <a:gd name="connsiteX5" fmla="*/ 23193 w 23193"/>
                <a:gd name="connsiteY5" fmla="*/ 11597 h 83109"/>
                <a:gd name="connsiteX6" fmla="*/ 11597 w 23193"/>
                <a:gd name="connsiteY6" fmla="*/ 0 h 8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83109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71513"/>
                  </a:lnTo>
                  <a:cubicBezTo>
                    <a:pt x="0" y="77930"/>
                    <a:pt x="5180" y="83110"/>
                    <a:pt x="11597" y="83110"/>
                  </a:cubicBezTo>
                  <a:cubicBezTo>
                    <a:pt x="18014" y="83110"/>
                    <a:pt x="23193" y="77930"/>
                    <a:pt x="23193" y="71513"/>
                  </a:cubicBezTo>
                  <a:lnTo>
                    <a:pt x="23193" y="11597"/>
                  </a:lnTo>
                  <a:cubicBezTo>
                    <a:pt x="23193" y="5180"/>
                    <a:pt x="17936" y="0"/>
                    <a:pt x="11597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7" name="Frihandsfigur: Form 196">
              <a:extLst>
                <a:ext uri="{FF2B5EF4-FFF2-40B4-BE49-F238E27FC236}">
                  <a16:creationId xmlns:a16="http://schemas.microsoft.com/office/drawing/2014/main" id="{C8DF0175-2393-4667-A31F-2605BD86EA25}"/>
                </a:ext>
              </a:extLst>
            </p:cNvPr>
            <p:cNvSpPr/>
            <p:nvPr/>
          </p:nvSpPr>
          <p:spPr>
            <a:xfrm>
              <a:off x="1233116" y="5180410"/>
              <a:ext cx="23193" cy="83109"/>
            </a:xfrm>
            <a:custGeom>
              <a:avLst/>
              <a:gdLst>
                <a:gd name="connsiteX0" fmla="*/ 11597 w 23193"/>
                <a:gd name="connsiteY0" fmla="*/ 0 h 83109"/>
                <a:gd name="connsiteX1" fmla="*/ 0 w 23193"/>
                <a:gd name="connsiteY1" fmla="*/ 11597 h 83109"/>
                <a:gd name="connsiteX2" fmla="*/ 0 w 23193"/>
                <a:gd name="connsiteY2" fmla="*/ 71513 h 83109"/>
                <a:gd name="connsiteX3" fmla="*/ 11597 w 23193"/>
                <a:gd name="connsiteY3" fmla="*/ 83110 h 83109"/>
                <a:gd name="connsiteX4" fmla="*/ 23193 w 23193"/>
                <a:gd name="connsiteY4" fmla="*/ 71513 h 83109"/>
                <a:gd name="connsiteX5" fmla="*/ 23193 w 23193"/>
                <a:gd name="connsiteY5" fmla="*/ 11597 h 83109"/>
                <a:gd name="connsiteX6" fmla="*/ 11597 w 23193"/>
                <a:gd name="connsiteY6" fmla="*/ 0 h 8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83109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71513"/>
                  </a:lnTo>
                  <a:cubicBezTo>
                    <a:pt x="0" y="77930"/>
                    <a:pt x="5180" y="83110"/>
                    <a:pt x="11597" y="83110"/>
                  </a:cubicBezTo>
                  <a:cubicBezTo>
                    <a:pt x="18014" y="83110"/>
                    <a:pt x="23193" y="77930"/>
                    <a:pt x="23193" y="71513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8" name="Frihandsfigur: Form 197">
              <a:extLst>
                <a:ext uri="{FF2B5EF4-FFF2-40B4-BE49-F238E27FC236}">
                  <a16:creationId xmlns:a16="http://schemas.microsoft.com/office/drawing/2014/main" id="{BB012352-5B02-4A8B-A33B-80D01DBB77C2}"/>
                </a:ext>
              </a:extLst>
            </p:cNvPr>
            <p:cNvSpPr/>
            <p:nvPr/>
          </p:nvSpPr>
          <p:spPr>
            <a:xfrm>
              <a:off x="1100681" y="5180410"/>
              <a:ext cx="23193" cy="83109"/>
            </a:xfrm>
            <a:custGeom>
              <a:avLst/>
              <a:gdLst>
                <a:gd name="connsiteX0" fmla="*/ 11597 w 23193"/>
                <a:gd name="connsiteY0" fmla="*/ 0 h 83109"/>
                <a:gd name="connsiteX1" fmla="*/ 0 w 23193"/>
                <a:gd name="connsiteY1" fmla="*/ 11597 h 83109"/>
                <a:gd name="connsiteX2" fmla="*/ 0 w 23193"/>
                <a:gd name="connsiteY2" fmla="*/ 71513 h 83109"/>
                <a:gd name="connsiteX3" fmla="*/ 11597 w 23193"/>
                <a:gd name="connsiteY3" fmla="*/ 83110 h 83109"/>
                <a:gd name="connsiteX4" fmla="*/ 23193 w 23193"/>
                <a:gd name="connsiteY4" fmla="*/ 71513 h 83109"/>
                <a:gd name="connsiteX5" fmla="*/ 23193 w 23193"/>
                <a:gd name="connsiteY5" fmla="*/ 11597 h 83109"/>
                <a:gd name="connsiteX6" fmla="*/ 11597 w 23193"/>
                <a:gd name="connsiteY6" fmla="*/ 0 h 83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83109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71513"/>
                  </a:lnTo>
                  <a:cubicBezTo>
                    <a:pt x="0" y="77930"/>
                    <a:pt x="5180" y="83110"/>
                    <a:pt x="11597" y="83110"/>
                  </a:cubicBezTo>
                  <a:cubicBezTo>
                    <a:pt x="18014" y="83110"/>
                    <a:pt x="23193" y="77930"/>
                    <a:pt x="23193" y="71513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9" name="Frihandsfigur: Form 198">
              <a:extLst>
                <a:ext uri="{FF2B5EF4-FFF2-40B4-BE49-F238E27FC236}">
                  <a16:creationId xmlns:a16="http://schemas.microsoft.com/office/drawing/2014/main" id="{5DD2B286-2B91-4088-A1B5-18AB6D309DE7}"/>
                </a:ext>
              </a:extLst>
            </p:cNvPr>
            <p:cNvSpPr/>
            <p:nvPr/>
          </p:nvSpPr>
          <p:spPr>
            <a:xfrm>
              <a:off x="1105165" y="5496536"/>
              <a:ext cx="146659" cy="146582"/>
            </a:xfrm>
            <a:custGeom>
              <a:avLst/>
              <a:gdLst>
                <a:gd name="connsiteX0" fmla="*/ 11906 w 146659"/>
                <a:gd name="connsiteY0" fmla="*/ 134754 h 146582"/>
                <a:gd name="connsiteX1" fmla="*/ 40588 w 146659"/>
                <a:gd name="connsiteY1" fmla="*/ 146582 h 146582"/>
                <a:gd name="connsiteX2" fmla="*/ 69271 w 146659"/>
                <a:gd name="connsiteY2" fmla="*/ 134754 h 146582"/>
                <a:gd name="connsiteX3" fmla="*/ 134831 w 146659"/>
                <a:gd name="connsiteY3" fmla="*/ 69194 h 146582"/>
                <a:gd name="connsiteX4" fmla="*/ 134831 w 146659"/>
                <a:gd name="connsiteY4" fmla="*/ 11829 h 146582"/>
                <a:gd name="connsiteX5" fmla="*/ 77466 w 146659"/>
                <a:gd name="connsiteY5" fmla="*/ 11829 h 146582"/>
                <a:gd name="connsiteX6" fmla="*/ 11906 w 146659"/>
                <a:gd name="connsiteY6" fmla="*/ 77389 h 146582"/>
                <a:gd name="connsiteX7" fmla="*/ 0 w 146659"/>
                <a:gd name="connsiteY7" fmla="*/ 106071 h 146582"/>
                <a:gd name="connsiteX8" fmla="*/ 11906 w 146659"/>
                <a:gd name="connsiteY8" fmla="*/ 134754 h 146582"/>
                <a:gd name="connsiteX9" fmla="*/ 93933 w 146659"/>
                <a:gd name="connsiteY9" fmla="*/ 28219 h 146582"/>
                <a:gd name="connsiteX10" fmla="*/ 106226 w 146659"/>
                <a:gd name="connsiteY10" fmla="*/ 23116 h 146582"/>
                <a:gd name="connsiteX11" fmla="*/ 118518 w 146659"/>
                <a:gd name="connsiteY11" fmla="*/ 28219 h 146582"/>
                <a:gd name="connsiteX12" fmla="*/ 118518 w 146659"/>
                <a:gd name="connsiteY12" fmla="*/ 52726 h 146582"/>
                <a:gd name="connsiteX13" fmla="*/ 93933 w 146659"/>
                <a:gd name="connsiteY13" fmla="*/ 77311 h 146582"/>
                <a:gd name="connsiteX14" fmla="*/ 69426 w 146659"/>
                <a:gd name="connsiteY14" fmla="*/ 52804 h 146582"/>
                <a:gd name="connsiteX15" fmla="*/ 93933 w 146659"/>
                <a:gd name="connsiteY15" fmla="*/ 28219 h 146582"/>
                <a:gd name="connsiteX16" fmla="*/ 28296 w 146659"/>
                <a:gd name="connsiteY16" fmla="*/ 93856 h 146582"/>
                <a:gd name="connsiteX17" fmla="*/ 52881 w 146659"/>
                <a:gd name="connsiteY17" fmla="*/ 69271 h 146582"/>
                <a:gd name="connsiteX18" fmla="*/ 77389 w 146659"/>
                <a:gd name="connsiteY18" fmla="*/ 93779 h 146582"/>
                <a:gd name="connsiteX19" fmla="*/ 52804 w 146659"/>
                <a:gd name="connsiteY19" fmla="*/ 118364 h 146582"/>
                <a:gd name="connsiteX20" fmla="*/ 28296 w 146659"/>
                <a:gd name="connsiteY20" fmla="*/ 118364 h 146582"/>
                <a:gd name="connsiteX21" fmla="*/ 23193 w 146659"/>
                <a:gd name="connsiteY21" fmla="*/ 106071 h 146582"/>
                <a:gd name="connsiteX22" fmla="*/ 28296 w 146659"/>
                <a:gd name="connsiteY22" fmla="*/ 93856 h 146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6659" h="146582">
                  <a:moveTo>
                    <a:pt x="11906" y="134754"/>
                  </a:moveTo>
                  <a:cubicBezTo>
                    <a:pt x="19792" y="142640"/>
                    <a:pt x="30151" y="146582"/>
                    <a:pt x="40588" y="146582"/>
                  </a:cubicBezTo>
                  <a:cubicBezTo>
                    <a:pt x="51026" y="146582"/>
                    <a:pt x="61385" y="142640"/>
                    <a:pt x="69271" y="134754"/>
                  </a:cubicBezTo>
                  <a:lnTo>
                    <a:pt x="134831" y="69194"/>
                  </a:lnTo>
                  <a:cubicBezTo>
                    <a:pt x="150602" y="53422"/>
                    <a:pt x="150602" y="27678"/>
                    <a:pt x="134831" y="11829"/>
                  </a:cubicBezTo>
                  <a:cubicBezTo>
                    <a:pt x="119060" y="-3943"/>
                    <a:pt x="93315" y="-3943"/>
                    <a:pt x="77466" y="11829"/>
                  </a:cubicBezTo>
                  <a:lnTo>
                    <a:pt x="11906" y="77389"/>
                  </a:lnTo>
                  <a:cubicBezTo>
                    <a:pt x="4252" y="85042"/>
                    <a:pt x="0" y="95248"/>
                    <a:pt x="0" y="106071"/>
                  </a:cubicBezTo>
                  <a:cubicBezTo>
                    <a:pt x="77" y="116895"/>
                    <a:pt x="4252" y="127100"/>
                    <a:pt x="11906" y="134754"/>
                  </a:cubicBezTo>
                  <a:close/>
                  <a:moveTo>
                    <a:pt x="93933" y="28219"/>
                  </a:moveTo>
                  <a:cubicBezTo>
                    <a:pt x="97335" y="24817"/>
                    <a:pt x="101742" y="23116"/>
                    <a:pt x="106226" y="23116"/>
                  </a:cubicBezTo>
                  <a:cubicBezTo>
                    <a:pt x="110710" y="23116"/>
                    <a:pt x="115117" y="24817"/>
                    <a:pt x="118518" y="28219"/>
                  </a:cubicBezTo>
                  <a:cubicBezTo>
                    <a:pt x="125244" y="35022"/>
                    <a:pt x="125244" y="46000"/>
                    <a:pt x="118518" y="52726"/>
                  </a:cubicBezTo>
                  <a:lnTo>
                    <a:pt x="93933" y="77311"/>
                  </a:lnTo>
                  <a:lnTo>
                    <a:pt x="69426" y="52804"/>
                  </a:lnTo>
                  <a:lnTo>
                    <a:pt x="93933" y="28219"/>
                  </a:lnTo>
                  <a:close/>
                  <a:moveTo>
                    <a:pt x="28296" y="93856"/>
                  </a:moveTo>
                  <a:lnTo>
                    <a:pt x="52881" y="69271"/>
                  </a:lnTo>
                  <a:lnTo>
                    <a:pt x="77389" y="93779"/>
                  </a:lnTo>
                  <a:lnTo>
                    <a:pt x="52804" y="118364"/>
                  </a:lnTo>
                  <a:cubicBezTo>
                    <a:pt x="46000" y="125167"/>
                    <a:pt x="35022" y="125167"/>
                    <a:pt x="28296" y="118364"/>
                  </a:cubicBezTo>
                  <a:cubicBezTo>
                    <a:pt x="25049" y="115117"/>
                    <a:pt x="23193" y="110710"/>
                    <a:pt x="23193" y="106071"/>
                  </a:cubicBezTo>
                  <a:cubicBezTo>
                    <a:pt x="23271" y="101432"/>
                    <a:pt x="25049" y="97103"/>
                    <a:pt x="28296" y="9385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0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14092" y="4984266"/>
            <a:ext cx="509503" cy="422019"/>
            <a:chOff x="2521896" y="5232518"/>
            <a:chExt cx="591200" cy="489689"/>
          </a:xfrm>
          <a:solidFill>
            <a:schemeClr val="bg1"/>
          </a:solidFill>
        </p:grpSpPr>
        <p:sp>
          <p:nvSpPr>
            <p:cNvPr id="201" name="Frihandsfigur: Form 200">
              <a:extLst>
                <a:ext uri="{FF2B5EF4-FFF2-40B4-BE49-F238E27FC236}">
                  <a16:creationId xmlns:a16="http://schemas.microsoft.com/office/drawing/2014/main" id="{70837F41-0629-4CE1-8235-758728D5E684}"/>
                </a:ext>
              </a:extLst>
            </p:cNvPr>
            <p:cNvSpPr/>
            <p:nvPr/>
          </p:nvSpPr>
          <p:spPr>
            <a:xfrm>
              <a:off x="2521896" y="5232518"/>
              <a:ext cx="591200" cy="489689"/>
            </a:xfrm>
            <a:custGeom>
              <a:avLst/>
              <a:gdLst>
                <a:gd name="connsiteX0" fmla="*/ 579680 w 591200"/>
                <a:gd name="connsiteY0" fmla="*/ 0 h 489689"/>
                <a:gd name="connsiteX1" fmla="*/ 113184 w 591200"/>
                <a:gd name="connsiteY1" fmla="*/ 0 h 489689"/>
                <a:gd name="connsiteX2" fmla="*/ 101587 w 591200"/>
                <a:gd name="connsiteY2" fmla="*/ 11597 h 489689"/>
                <a:gd name="connsiteX3" fmla="*/ 101587 w 591200"/>
                <a:gd name="connsiteY3" fmla="*/ 129728 h 489689"/>
                <a:gd name="connsiteX4" fmla="*/ 11597 w 591200"/>
                <a:gd name="connsiteY4" fmla="*/ 129728 h 489689"/>
                <a:gd name="connsiteX5" fmla="*/ 0 w 591200"/>
                <a:gd name="connsiteY5" fmla="*/ 141325 h 489689"/>
                <a:gd name="connsiteX6" fmla="*/ 0 w 591200"/>
                <a:gd name="connsiteY6" fmla="*/ 427300 h 489689"/>
                <a:gd name="connsiteX7" fmla="*/ 62390 w 591200"/>
                <a:gd name="connsiteY7" fmla="*/ 489690 h 489689"/>
                <a:gd name="connsiteX8" fmla="*/ 62699 w 591200"/>
                <a:gd name="connsiteY8" fmla="*/ 489690 h 489689"/>
                <a:gd name="connsiteX9" fmla="*/ 62854 w 591200"/>
                <a:gd name="connsiteY9" fmla="*/ 489690 h 489689"/>
                <a:gd name="connsiteX10" fmla="*/ 532443 w 591200"/>
                <a:gd name="connsiteY10" fmla="*/ 489690 h 489689"/>
                <a:gd name="connsiteX11" fmla="*/ 591200 w 591200"/>
                <a:gd name="connsiteY11" fmla="*/ 430933 h 489689"/>
                <a:gd name="connsiteX12" fmla="*/ 591200 w 591200"/>
                <a:gd name="connsiteY12" fmla="*/ 11597 h 489689"/>
                <a:gd name="connsiteX13" fmla="*/ 579680 w 591200"/>
                <a:gd name="connsiteY13" fmla="*/ 0 h 489689"/>
                <a:gd name="connsiteX14" fmla="*/ 23193 w 591200"/>
                <a:gd name="connsiteY14" fmla="*/ 427222 h 489689"/>
                <a:gd name="connsiteX15" fmla="*/ 23193 w 591200"/>
                <a:gd name="connsiteY15" fmla="*/ 152844 h 489689"/>
                <a:gd name="connsiteX16" fmla="*/ 101664 w 591200"/>
                <a:gd name="connsiteY16" fmla="*/ 152844 h 489689"/>
                <a:gd name="connsiteX17" fmla="*/ 101664 w 591200"/>
                <a:gd name="connsiteY17" fmla="*/ 420496 h 489689"/>
                <a:gd name="connsiteX18" fmla="*/ 101664 w 591200"/>
                <a:gd name="connsiteY18" fmla="*/ 427145 h 489689"/>
                <a:gd name="connsiteX19" fmla="*/ 62467 w 591200"/>
                <a:gd name="connsiteY19" fmla="*/ 466342 h 489689"/>
                <a:gd name="connsiteX20" fmla="*/ 23193 w 591200"/>
                <a:gd name="connsiteY20" fmla="*/ 427222 h 489689"/>
                <a:gd name="connsiteX21" fmla="*/ 568084 w 591200"/>
                <a:gd name="connsiteY21" fmla="*/ 430933 h 489689"/>
                <a:gd name="connsiteX22" fmla="*/ 532520 w 591200"/>
                <a:gd name="connsiteY22" fmla="*/ 466496 h 489689"/>
                <a:gd name="connsiteX23" fmla="*/ 110864 w 591200"/>
                <a:gd name="connsiteY23" fmla="*/ 466496 h 489689"/>
                <a:gd name="connsiteX24" fmla="*/ 124780 w 591200"/>
                <a:gd name="connsiteY24" fmla="*/ 427300 h 489689"/>
                <a:gd name="connsiteX25" fmla="*/ 124780 w 591200"/>
                <a:gd name="connsiteY25" fmla="*/ 420651 h 489689"/>
                <a:gd name="connsiteX26" fmla="*/ 124780 w 591200"/>
                <a:gd name="connsiteY26" fmla="*/ 141402 h 489689"/>
                <a:gd name="connsiteX27" fmla="*/ 124780 w 591200"/>
                <a:gd name="connsiteY27" fmla="*/ 23270 h 489689"/>
                <a:gd name="connsiteX28" fmla="*/ 568084 w 591200"/>
                <a:gd name="connsiteY28" fmla="*/ 23270 h 489689"/>
                <a:gd name="connsiteX29" fmla="*/ 568084 w 591200"/>
                <a:gd name="connsiteY29" fmla="*/ 430933 h 489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91200" h="489689">
                  <a:moveTo>
                    <a:pt x="579680" y="0"/>
                  </a:moveTo>
                  <a:lnTo>
                    <a:pt x="113184" y="0"/>
                  </a:lnTo>
                  <a:cubicBezTo>
                    <a:pt x="106767" y="0"/>
                    <a:pt x="101587" y="5180"/>
                    <a:pt x="101587" y="11597"/>
                  </a:cubicBezTo>
                  <a:lnTo>
                    <a:pt x="101587" y="129728"/>
                  </a:lnTo>
                  <a:lnTo>
                    <a:pt x="11597" y="129728"/>
                  </a:lnTo>
                  <a:cubicBezTo>
                    <a:pt x="5180" y="129728"/>
                    <a:pt x="0" y="134908"/>
                    <a:pt x="0" y="141325"/>
                  </a:cubicBezTo>
                  <a:lnTo>
                    <a:pt x="0" y="427300"/>
                  </a:lnTo>
                  <a:cubicBezTo>
                    <a:pt x="0" y="461703"/>
                    <a:pt x="27987" y="489690"/>
                    <a:pt x="62390" y="489690"/>
                  </a:cubicBezTo>
                  <a:cubicBezTo>
                    <a:pt x="62467" y="489690"/>
                    <a:pt x="62622" y="489690"/>
                    <a:pt x="62699" y="489690"/>
                  </a:cubicBezTo>
                  <a:cubicBezTo>
                    <a:pt x="62777" y="489690"/>
                    <a:pt x="62777" y="489690"/>
                    <a:pt x="62854" y="489690"/>
                  </a:cubicBezTo>
                  <a:lnTo>
                    <a:pt x="532443" y="489690"/>
                  </a:lnTo>
                  <a:cubicBezTo>
                    <a:pt x="564837" y="489690"/>
                    <a:pt x="591200" y="463327"/>
                    <a:pt x="591200" y="430933"/>
                  </a:cubicBezTo>
                  <a:lnTo>
                    <a:pt x="591200" y="11597"/>
                  </a:lnTo>
                  <a:cubicBezTo>
                    <a:pt x="591277" y="5180"/>
                    <a:pt x="586097" y="0"/>
                    <a:pt x="579680" y="0"/>
                  </a:cubicBezTo>
                  <a:close/>
                  <a:moveTo>
                    <a:pt x="23193" y="427222"/>
                  </a:moveTo>
                  <a:lnTo>
                    <a:pt x="23193" y="152844"/>
                  </a:lnTo>
                  <a:lnTo>
                    <a:pt x="101664" y="152844"/>
                  </a:lnTo>
                  <a:lnTo>
                    <a:pt x="101664" y="420496"/>
                  </a:lnTo>
                  <a:lnTo>
                    <a:pt x="101664" y="427145"/>
                  </a:lnTo>
                  <a:cubicBezTo>
                    <a:pt x="101664" y="448792"/>
                    <a:pt x="84037" y="466342"/>
                    <a:pt x="62467" y="466342"/>
                  </a:cubicBezTo>
                  <a:cubicBezTo>
                    <a:pt x="40898" y="466342"/>
                    <a:pt x="23193" y="448870"/>
                    <a:pt x="23193" y="427222"/>
                  </a:cubicBezTo>
                  <a:close/>
                  <a:moveTo>
                    <a:pt x="568084" y="430933"/>
                  </a:moveTo>
                  <a:cubicBezTo>
                    <a:pt x="568084" y="450570"/>
                    <a:pt x="552158" y="466496"/>
                    <a:pt x="532520" y="466496"/>
                  </a:cubicBezTo>
                  <a:lnTo>
                    <a:pt x="110864" y="466496"/>
                  </a:lnTo>
                  <a:cubicBezTo>
                    <a:pt x="119523" y="455750"/>
                    <a:pt x="124780" y="442143"/>
                    <a:pt x="124780" y="427300"/>
                  </a:cubicBezTo>
                  <a:lnTo>
                    <a:pt x="124780" y="420651"/>
                  </a:lnTo>
                  <a:lnTo>
                    <a:pt x="124780" y="141402"/>
                  </a:lnTo>
                  <a:lnTo>
                    <a:pt x="124780" y="23270"/>
                  </a:lnTo>
                  <a:lnTo>
                    <a:pt x="568084" y="23270"/>
                  </a:lnTo>
                  <a:lnTo>
                    <a:pt x="568084" y="43093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2" name="Frihandsfigur: Form 201">
              <a:extLst>
                <a:ext uri="{FF2B5EF4-FFF2-40B4-BE49-F238E27FC236}">
                  <a16:creationId xmlns:a16="http://schemas.microsoft.com/office/drawing/2014/main" id="{A255E4DD-ACB4-4441-A8A9-6E6CFFB3D68D}"/>
                </a:ext>
              </a:extLst>
            </p:cNvPr>
            <p:cNvSpPr/>
            <p:nvPr/>
          </p:nvSpPr>
          <p:spPr>
            <a:xfrm>
              <a:off x="2686260" y="5296377"/>
              <a:ext cx="168538" cy="180135"/>
            </a:xfrm>
            <a:custGeom>
              <a:avLst/>
              <a:gdLst>
                <a:gd name="connsiteX0" fmla="*/ 11597 w 168538"/>
                <a:gd name="connsiteY0" fmla="*/ 180136 h 180135"/>
                <a:gd name="connsiteX1" fmla="*/ 156942 w 168538"/>
                <a:gd name="connsiteY1" fmla="*/ 180136 h 180135"/>
                <a:gd name="connsiteX2" fmla="*/ 168539 w 168538"/>
                <a:gd name="connsiteY2" fmla="*/ 168539 h 180135"/>
                <a:gd name="connsiteX3" fmla="*/ 168539 w 168538"/>
                <a:gd name="connsiteY3" fmla="*/ 11597 h 180135"/>
                <a:gd name="connsiteX4" fmla="*/ 156942 w 168538"/>
                <a:gd name="connsiteY4" fmla="*/ 0 h 180135"/>
                <a:gd name="connsiteX5" fmla="*/ 11597 w 168538"/>
                <a:gd name="connsiteY5" fmla="*/ 0 h 180135"/>
                <a:gd name="connsiteX6" fmla="*/ 0 w 168538"/>
                <a:gd name="connsiteY6" fmla="*/ 11597 h 180135"/>
                <a:gd name="connsiteX7" fmla="*/ 0 w 168538"/>
                <a:gd name="connsiteY7" fmla="*/ 168539 h 180135"/>
                <a:gd name="connsiteX8" fmla="*/ 11597 w 168538"/>
                <a:gd name="connsiteY8" fmla="*/ 180136 h 180135"/>
                <a:gd name="connsiteX9" fmla="*/ 23193 w 168538"/>
                <a:gd name="connsiteY9" fmla="*/ 23193 h 180135"/>
                <a:gd name="connsiteX10" fmla="*/ 145345 w 168538"/>
                <a:gd name="connsiteY10" fmla="*/ 23193 h 180135"/>
                <a:gd name="connsiteX11" fmla="*/ 145345 w 168538"/>
                <a:gd name="connsiteY11" fmla="*/ 156942 h 180135"/>
                <a:gd name="connsiteX12" fmla="*/ 23193 w 168538"/>
                <a:gd name="connsiteY12" fmla="*/ 156942 h 180135"/>
                <a:gd name="connsiteX13" fmla="*/ 23193 w 168538"/>
                <a:gd name="connsiteY13" fmla="*/ 23193 h 180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8538" h="180135">
                  <a:moveTo>
                    <a:pt x="11597" y="180136"/>
                  </a:moveTo>
                  <a:lnTo>
                    <a:pt x="156942" y="180136"/>
                  </a:lnTo>
                  <a:cubicBezTo>
                    <a:pt x="163359" y="180136"/>
                    <a:pt x="168539" y="174956"/>
                    <a:pt x="168539" y="168539"/>
                  </a:cubicBezTo>
                  <a:lnTo>
                    <a:pt x="168539" y="11597"/>
                  </a:lnTo>
                  <a:cubicBezTo>
                    <a:pt x="168539" y="5180"/>
                    <a:pt x="163359" y="0"/>
                    <a:pt x="15694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68539"/>
                  </a:lnTo>
                  <a:cubicBezTo>
                    <a:pt x="0" y="174956"/>
                    <a:pt x="5180" y="180136"/>
                    <a:pt x="11597" y="180136"/>
                  </a:cubicBezTo>
                  <a:close/>
                  <a:moveTo>
                    <a:pt x="23193" y="23193"/>
                  </a:moveTo>
                  <a:lnTo>
                    <a:pt x="145345" y="23193"/>
                  </a:lnTo>
                  <a:lnTo>
                    <a:pt x="145345" y="156942"/>
                  </a:lnTo>
                  <a:lnTo>
                    <a:pt x="23193" y="156942"/>
                  </a:lnTo>
                  <a:lnTo>
                    <a:pt x="23193" y="2319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3" name="Frihandsfigur: Form 202">
              <a:extLst>
                <a:ext uri="{FF2B5EF4-FFF2-40B4-BE49-F238E27FC236}">
                  <a16:creationId xmlns:a16="http://schemas.microsoft.com/office/drawing/2014/main" id="{2701A172-4550-4980-BE4E-6BF01404D67C}"/>
                </a:ext>
              </a:extLst>
            </p:cNvPr>
            <p:cNvSpPr/>
            <p:nvPr/>
          </p:nvSpPr>
          <p:spPr>
            <a:xfrm>
              <a:off x="2893531" y="5296377"/>
              <a:ext cx="156169" cy="23193"/>
            </a:xfrm>
            <a:custGeom>
              <a:avLst/>
              <a:gdLst>
                <a:gd name="connsiteX0" fmla="*/ 11597 w 156169"/>
                <a:gd name="connsiteY0" fmla="*/ 23193 h 23193"/>
                <a:gd name="connsiteX1" fmla="*/ 144572 w 156169"/>
                <a:gd name="connsiteY1" fmla="*/ 23193 h 23193"/>
                <a:gd name="connsiteX2" fmla="*/ 156169 w 156169"/>
                <a:gd name="connsiteY2" fmla="*/ 11597 h 23193"/>
                <a:gd name="connsiteX3" fmla="*/ 144572 w 156169"/>
                <a:gd name="connsiteY3" fmla="*/ 0 h 23193"/>
                <a:gd name="connsiteX4" fmla="*/ 11597 w 156169"/>
                <a:gd name="connsiteY4" fmla="*/ 0 h 23193"/>
                <a:gd name="connsiteX5" fmla="*/ 0 w 156169"/>
                <a:gd name="connsiteY5" fmla="*/ 11597 h 23193"/>
                <a:gd name="connsiteX6" fmla="*/ 11597 w 15616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69" h="23193">
                  <a:moveTo>
                    <a:pt x="11597" y="23193"/>
                  </a:moveTo>
                  <a:lnTo>
                    <a:pt x="144572" y="23193"/>
                  </a:lnTo>
                  <a:cubicBezTo>
                    <a:pt x="150989" y="23193"/>
                    <a:pt x="156169" y="18014"/>
                    <a:pt x="156169" y="11597"/>
                  </a:cubicBezTo>
                  <a:cubicBezTo>
                    <a:pt x="156169" y="5180"/>
                    <a:pt x="150989" y="0"/>
                    <a:pt x="14457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4" name="Frihandsfigur: Form 203">
              <a:extLst>
                <a:ext uri="{FF2B5EF4-FFF2-40B4-BE49-F238E27FC236}">
                  <a16:creationId xmlns:a16="http://schemas.microsoft.com/office/drawing/2014/main" id="{36F4CC11-F1DC-4F60-964D-32635ECA27FB}"/>
                </a:ext>
              </a:extLst>
            </p:cNvPr>
            <p:cNvSpPr/>
            <p:nvPr/>
          </p:nvSpPr>
          <p:spPr>
            <a:xfrm>
              <a:off x="2893531" y="5376008"/>
              <a:ext cx="156169" cy="23193"/>
            </a:xfrm>
            <a:custGeom>
              <a:avLst/>
              <a:gdLst>
                <a:gd name="connsiteX0" fmla="*/ 11597 w 156169"/>
                <a:gd name="connsiteY0" fmla="*/ 23193 h 23193"/>
                <a:gd name="connsiteX1" fmla="*/ 144572 w 156169"/>
                <a:gd name="connsiteY1" fmla="*/ 23193 h 23193"/>
                <a:gd name="connsiteX2" fmla="*/ 156169 w 156169"/>
                <a:gd name="connsiteY2" fmla="*/ 11597 h 23193"/>
                <a:gd name="connsiteX3" fmla="*/ 144572 w 156169"/>
                <a:gd name="connsiteY3" fmla="*/ 0 h 23193"/>
                <a:gd name="connsiteX4" fmla="*/ 11597 w 156169"/>
                <a:gd name="connsiteY4" fmla="*/ 0 h 23193"/>
                <a:gd name="connsiteX5" fmla="*/ 0 w 156169"/>
                <a:gd name="connsiteY5" fmla="*/ 11597 h 23193"/>
                <a:gd name="connsiteX6" fmla="*/ 11597 w 15616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69" h="23193">
                  <a:moveTo>
                    <a:pt x="11597" y="23193"/>
                  </a:moveTo>
                  <a:lnTo>
                    <a:pt x="144572" y="23193"/>
                  </a:lnTo>
                  <a:cubicBezTo>
                    <a:pt x="150989" y="23193"/>
                    <a:pt x="156169" y="18013"/>
                    <a:pt x="156169" y="11597"/>
                  </a:cubicBezTo>
                  <a:cubicBezTo>
                    <a:pt x="156169" y="5180"/>
                    <a:pt x="150989" y="0"/>
                    <a:pt x="14457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5" name="Frihandsfigur: Form 204">
              <a:extLst>
                <a:ext uri="{FF2B5EF4-FFF2-40B4-BE49-F238E27FC236}">
                  <a16:creationId xmlns:a16="http://schemas.microsoft.com/office/drawing/2014/main" id="{5C89DFD4-0034-448F-948E-0429D0B7BAE0}"/>
                </a:ext>
              </a:extLst>
            </p:cNvPr>
            <p:cNvSpPr/>
            <p:nvPr/>
          </p:nvSpPr>
          <p:spPr>
            <a:xfrm>
              <a:off x="2893531" y="5455716"/>
              <a:ext cx="156169" cy="23193"/>
            </a:xfrm>
            <a:custGeom>
              <a:avLst/>
              <a:gdLst>
                <a:gd name="connsiteX0" fmla="*/ 11597 w 156169"/>
                <a:gd name="connsiteY0" fmla="*/ 23193 h 23193"/>
                <a:gd name="connsiteX1" fmla="*/ 144572 w 156169"/>
                <a:gd name="connsiteY1" fmla="*/ 23193 h 23193"/>
                <a:gd name="connsiteX2" fmla="*/ 156169 w 156169"/>
                <a:gd name="connsiteY2" fmla="*/ 11597 h 23193"/>
                <a:gd name="connsiteX3" fmla="*/ 144572 w 156169"/>
                <a:gd name="connsiteY3" fmla="*/ 0 h 23193"/>
                <a:gd name="connsiteX4" fmla="*/ 11597 w 156169"/>
                <a:gd name="connsiteY4" fmla="*/ 0 h 23193"/>
                <a:gd name="connsiteX5" fmla="*/ 0 w 156169"/>
                <a:gd name="connsiteY5" fmla="*/ 11597 h 23193"/>
                <a:gd name="connsiteX6" fmla="*/ 11597 w 15616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6169" h="23193">
                  <a:moveTo>
                    <a:pt x="11597" y="23193"/>
                  </a:moveTo>
                  <a:lnTo>
                    <a:pt x="144572" y="23193"/>
                  </a:lnTo>
                  <a:cubicBezTo>
                    <a:pt x="150989" y="23193"/>
                    <a:pt x="156169" y="18013"/>
                    <a:pt x="156169" y="11597"/>
                  </a:cubicBezTo>
                  <a:cubicBezTo>
                    <a:pt x="156169" y="5180"/>
                    <a:pt x="150989" y="0"/>
                    <a:pt x="14457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6" name="Frihandsfigur: Form 205">
              <a:extLst>
                <a:ext uri="{FF2B5EF4-FFF2-40B4-BE49-F238E27FC236}">
                  <a16:creationId xmlns:a16="http://schemas.microsoft.com/office/drawing/2014/main" id="{5FC01D27-481F-478B-8684-A74CF4A24C5F}"/>
                </a:ext>
              </a:extLst>
            </p:cNvPr>
            <p:cNvSpPr/>
            <p:nvPr/>
          </p:nvSpPr>
          <p:spPr>
            <a:xfrm>
              <a:off x="2686260" y="5535347"/>
              <a:ext cx="363440" cy="23193"/>
            </a:xfrm>
            <a:custGeom>
              <a:avLst/>
              <a:gdLst>
                <a:gd name="connsiteX0" fmla="*/ 11597 w 363440"/>
                <a:gd name="connsiteY0" fmla="*/ 23193 h 23193"/>
                <a:gd name="connsiteX1" fmla="*/ 351844 w 363440"/>
                <a:gd name="connsiteY1" fmla="*/ 23193 h 23193"/>
                <a:gd name="connsiteX2" fmla="*/ 363441 w 363440"/>
                <a:gd name="connsiteY2" fmla="*/ 11597 h 23193"/>
                <a:gd name="connsiteX3" fmla="*/ 351844 w 363440"/>
                <a:gd name="connsiteY3" fmla="*/ 0 h 23193"/>
                <a:gd name="connsiteX4" fmla="*/ 11597 w 363440"/>
                <a:gd name="connsiteY4" fmla="*/ 0 h 23193"/>
                <a:gd name="connsiteX5" fmla="*/ 0 w 363440"/>
                <a:gd name="connsiteY5" fmla="*/ 11597 h 23193"/>
                <a:gd name="connsiteX6" fmla="*/ 11597 w 363440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440" h="23193">
                  <a:moveTo>
                    <a:pt x="11597" y="23193"/>
                  </a:moveTo>
                  <a:lnTo>
                    <a:pt x="351844" y="23193"/>
                  </a:lnTo>
                  <a:cubicBezTo>
                    <a:pt x="358261" y="23193"/>
                    <a:pt x="363441" y="18014"/>
                    <a:pt x="363441" y="11597"/>
                  </a:cubicBezTo>
                  <a:cubicBezTo>
                    <a:pt x="363441" y="5180"/>
                    <a:pt x="358261" y="0"/>
                    <a:pt x="351844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7" name="Frihandsfigur: Form 206">
              <a:extLst>
                <a:ext uri="{FF2B5EF4-FFF2-40B4-BE49-F238E27FC236}">
                  <a16:creationId xmlns:a16="http://schemas.microsoft.com/office/drawing/2014/main" id="{48E13A29-715E-49E2-92EC-82E14E6EBF87}"/>
                </a:ext>
              </a:extLst>
            </p:cNvPr>
            <p:cNvSpPr/>
            <p:nvPr/>
          </p:nvSpPr>
          <p:spPr>
            <a:xfrm>
              <a:off x="2686260" y="5615055"/>
              <a:ext cx="363440" cy="23193"/>
            </a:xfrm>
            <a:custGeom>
              <a:avLst/>
              <a:gdLst>
                <a:gd name="connsiteX0" fmla="*/ 11597 w 363440"/>
                <a:gd name="connsiteY0" fmla="*/ 23193 h 23193"/>
                <a:gd name="connsiteX1" fmla="*/ 351844 w 363440"/>
                <a:gd name="connsiteY1" fmla="*/ 23193 h 23193"/>
                <a:gd name="connsiteX2" fmla="*/ 363441 w 363440"/>
                <a:gd name="connsiteY2" fmla="*/ 11597 h 23193"/>
                <a:gd name="connsiteX3" fmla="*/ 351844 w 363440"/>
                <a:gd name="connsiteY3" fmla="*/ 0 h 23193"/>
                <a:gd name="connsiteX4" fmla="*/ 11597 w 363440"/>
                <a:gd name="connsiteY4" fmla="*/ 0 h 23193"/>
                <a:gd name="connsiteX5" fmla="*/ 0 w 363440"/>
                <a:gd name="connsiteY5" fmla="*/ 11597 h 23193"/>
                <a:gd name="connsiteX6" fmla="*/ 11597 w 363440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440" h="23193">
                  <a:moveTo>
                    <a:pt x="11597" y="23193"/>
                  </a:moveTo>
                  <a:lnTo>
                    <a:pt x="351844" y="23193"/>
                  </a:lnTo>
                  <a:cubicBezTo>
                    <a:pt x="358261" y="23193"/>
                    <a:pt x="363441" y="18014"/>
                    <a:pt x="363441" y="11597"/>
                  </a:cubicBezTo>
                  <a:cubicBezTo>
                    <a:pt x="363441" y="5180"/>
                    <a:pt x="358261" y="0"/>
                    <a:pt x="351844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0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51645" y="2867051"/>
            <a:ext cx="595945" cy="395021"/>
            <a:chOff x="12706" y="2775812"/>
            <a:chExt cx="691503" cy="458362"/>
          </a:xfrm>
          <a:solidFill>
            <a:schemeClr val="bg1"/>
          </a:solidFill>
        </p:grpSpPr>
        <p:sp>
          <p:nvSpPr>
            <p:cNvPr id="209" name="Frihandsfigur: Form 208">
              <a:extLst>
                <a:ext uri="{FF2B5EF4-FFF2-40B4-BE49-F238E27FC236}">
                  <a16:creationId xmlns:a16="http://schemas.microsoft.com/office/drawing/2014/main" id="{F876985C-25A1-41F3-8E05-95CD6C862A0E}"/>
                </a:ext>
              </a:extLst>
            </p:cNvPr>
            <p:cNvSpPr/>
            <p:nvPr/>
          </p:nvSpPr>
          <p:spPr>
            <a:xfrm>
              <a:off x="376699" y="2841510"/>
              <a:ext cx="191344" cy="50793"/>
            </a:xfrm>
            <a:custGeom>
              <a:avLst/>
              <a:gdLst>
                <a:gd name="connsiteX0" fmla="*/ 186282 w 191344"/>
                <a:gd name="connsiteY0" fmla="*/ 27136 h 50793"/>
                <a:gd name="connsiteX1" fmla="*/ 97451 w 191344"/>
                <a:gd name="connsiteY1" fmla="*/ 0 h 50793"/>
                <a:gd name="connsiteX2" fmla="*/ 4832 w 191344"/>
                <a:gd name="connsiteY2" fmla="*/ 29765 h 50793"/>
                <a:gd name="connsiteX3" fmla="*/ 2204 w 191344"/>
                <a:gd name="connsiteY3" fmla="*/ 45923 h 50793"/>
                <a:gd name="connsiteX4" fmla="*/ 11636 w 191344"/>
                <a:gd name="connsiteY4" fmla="*/ 50793 h 50793"/>
                <a:gd name="connsiteX5" fmla="*/ 18362 w 191344"/>
                <a:gd name="connsiteY5" fmla="*/ 48629 h 50793"/>
                <a:gd name="connsiteX6" fmla="*/ 97451 w 191344"/>
                <a:gd name="connsiteY6" fmla="*/ 23193 h 50793"/>
                <a:gd name="connsiteX7" fmla="*/ 173294 w 191344"/>
                <a:gd name="connsiteY7" fmla="*/ 46387 h 50793"/>
                <a:gd name="connsiteX8" fmla="*/ 189374 w 191344"/>
                <a:gd name="connsiteY8" fmla="*/ 43294 h 50793"/>
                <a:gd name="connsiteX9" fmla="*/ 186282 w 191344"/>
                <a:gd name="connsiteY9" fmla="*/ 27136 h 50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1344" h="50793">
                  <a:moveTo>
                    <a:pt x="186282" y="27136"/>
                  </a:moveTo>
                  <a:cubicBezTo>
                    <a:pt x="159996" y="9355"/>
                    <a:pt x="129303" y="0"/>
                    <a:pt x="97451" y="0"/>
                  </a:cubicBezTo>
                  <a:cubicBezTo>
                    <a:pt x="63975" y="0"/>
                    <a:pt x="31969" y="10282"/>
                    <a:pt x="4832" y="29765"/>
                  </a:cubicBezTo>
                  <a:cubicBezTo>
                    <a:pt x="-348" y="33476"/>
                    <a:pt x="-1585" y="40743"/>
                    <a:pt x="2204" y="45923"/>
                  </a:cubicBezTo>
                  <a:cubicBezTo>
                    <a:pt x="4446" y="49093"/>
                    <a:pt x="8002" y="50793"/>
                    <a:pt x="11636" y="50793"/>
                  </a:cubicBezTo>
                  <a:cubicBezTo>
                    <a:pt x="13955" y="50793"/>
                    <a:pt x="16352" y="50098"/>
                    <a:pt x="18362" y="48629"/>
                  </a:cubicBezTo>
                  <a:cubicBezTo>
                    <a:pt x="41478" y="32007"/>
                    <a:pt x="68846" y="23193"/>
                    <a:pt x="97451" y="23193"/>
                  </a:cubicBezTo>
                  <a:cubicBezTo>
                    <a:pt x="124665" y="23193"/>
                    <a:pt x="150873" y="31234"/>
                    <a:pt x="173294" y="46387"/>
                  </a:cubicBezTo>
                  <a:cubicBezTo>
                    <a:pt x="178628" y="49943"/>
                    <a:pt x="185818" y="48552"/>
                    <a:pt x="189374" y="43294"/>
                  </a:cubicBezTo>
                  <a:cubicBezTo>
                    <a:pt x="192931" y="37883"/>
                    <a:pt x="191539" y="30693"/>
                    <a:pt x="186282" y="2713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0" name="Frihandsfigur: Form 209">
              <a:extLst>
                <a:ext uri="{FF2B5EF4-FFF2-40B4-BE49-F238E27FC236}">
                  <a16:creationId xmlns:a16="http://schemas.microsoft.com/office/drawing/2014/main" id="{8CA9CCA2-A926-457F-B335-8FF6817D5982}"/>
                </a:ext>
              </a:extLst>
            </p:cNvPr>
            <p:cNvSpPr/>
            <p:nvPr/>
          </p:nvSpPr>
          <p:spPr>
            <a:xfrm>
              <a:off x="582618" y="2903436"/>
              <a:ext cx="28914" cy="28914"/>
            </a:xfrm>
            <a:custGeom>
              <a:avLst/>
              <a:gdLst>
                <a:gd name="connsiteX0" fmla="*/ 28914 w 28914"/>
                <a:gd name="connsiteY0" fmla="*/ 14457 h 28914"/>
                <a:gd name="connsiteX1" fmla="*/ 14457 w 28914"/>
                <a:gd name="connsiteY1" fmla="*/ 28915 h 28914"/>
                <a:gd name="connsiteX2" fmla="*/ 0 w 28914"/>
                <a:gd name="connsiteY2" fmla="*/ 14457 h 28914"/>
                <a:gd name="connsiteX3" fmla="*/ 14457 w 28914"/>
                <a:gd name="connsiteY3" fmla="*/ 0 h 28914"/>
                <a:gd name="connsiteX4" fmla="*/ 28914 w 28914"/>
                <a:gd name="connsiteY4" fmla="*/ 14457 h 28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14" h="28914">
                  <a:moveTo>
                    <a:pt x="28914" y="14457"/>
                  </a:moveTo>
                  <a:cubicBezTo>
                    <a:pt x="28914" y="22442"/>
                    <a:pt x="22442" y="28915"/>
                    <a:pt x="14457" y="28915"/>
                  </a:cubicBezTo>
                  <a:cubicBezTo>
                    <a:pt x="6473" y="28915"/>
                    <a:pt x="0" y="22442"/>
                    <a:pt x="0" y="14457"/>
                  </a:cubicBezTo>
                  <a:cubicBezTo>
                    <a:pt x="0" y="6473"/>
                    <a:pt x="6473" y="0"/>
                    <a:pt x="14457" y="0"/>
                  </a:cubicBezTo>
                  <a:cubicBezTo>
                    <a:pt x="22442" y="0"/>
                    <a:pt x="28914" y="6473"/>
                    <a:pt x="28914" y="1445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1" name="Frihandsfigur: Form 210">
              <a:extLst>
                <a:ext uri="{FF2B5EF4-FFF2-40B4-BE49-F238E27FC236}">
                  <a16:creationId xmlns:a16="http://schemas.microsoft.com/office/drawing/2014/main" id="{AC93F675-352E-4B17-B861-FBC81CBE7305}"/>
                </a:ext>
              </a:extLst>
            </p:cNvPr>
            <p:cNvSpPr/>
            <p:nvPr/>
          </p:nvSpPr>
          <p:spPr>
            <a:xfrm>
              <a:off x="12706" y="2775812"/>
              <a:ext cx="691503" cy="458362"/>
            </a:xfrm>
            <a:custGeom>
              <a:avLst/>
              <a:gdLst>
                <a:gd name="connsiteX0" fmla="*/ 540920 w 691503"/>
                <a:gd name="connsiteY0" fmla="*/ 13900 h 458362"/>
                <a:gd name="connsiteX1" fmla="*/ 365964 w 691503"/>
                <a:gd name="connsiteY1" fmla="*/ 21553 h 458362"/>
                <a:gd name="connsiteX2" fmla="*/ 250771 w 691503"/>
                <a:gd name="connsiteY2" fmla="*/ 315259 h 458362"/>
                <a:gd name="connsiteX3" fmla="*/ 6467 w 691503"/>
                <a:gd name="connsiteY3" fmla="*/ 436406 h 458362"/>
                <a:gd name="connsiteX4" fmla="*/ 1210 w 691503"/>
                <a:gd name="connsiteY4" fmla="*/ 451946 h 458362"/>
                <a:gd name="connsiteX5" fmla="*/ 11569 w 691503"/>
                <a:gd name="connsiteY5" fmla="*/ 458362 h 458362"/>
                <a:gd name="connsiteX6" fmla="*/ 16749 w 691503"/>
                <a:gd name="connsiteY6" fmla="*/ 457126 h 458362"/>
                <a:gd name="connsiteX7" fmla="*/ 260589 w 691503"/>
                <a:gd name="connsiteY7" fmla="*/ 336211 h 458362"/>
                <a:gd name="connsiteX8" fmla="*/ 384442 w 691503"/>
                <a:gd name="connsiteY8" fmla="*/ 443905 h 458362"/>
                <a:gd name="connsiteX9" fmla="*/ 462836 w 691503"/>
                <a:gd name="connsiteY9" fmla="*/ 457821 h 458362"/>
                <a:gd name="connsiteX10" fmla="*/ 559397 w 691503"/>
                <a:gd name="connsiteY10" fmla="*/ 436252 h 458362"/>
                <a:gd name="connsiteX11" fmla="*/ 670107 w 691503"/>
                <a:gd name="connsiteY11" fmla="*/ 132186 h 458362"/>
                <a:gd name="connsiteX12" fmla="*/ 540920 w 691503"/>
                <a:gd name="connsiteY12" fmla="*/ 13900 h 458362"/>
                <a:gd name="connsiteX13" fmla="*/ 549579 w 691503"/>
                <a:gd name="connsiteY13" fmla="*/ 415300 h 458362"/>
                <a:gd name="connsiteX14" fmla="*/ 392328 w 691503"/>
                <a:gd name="connsiteY14" fmla="*/ 422181 h 458362"/>
                <a:gd name="connsiteX15" fmla="*/ 276283 w 691503"/>
                <a:gd name="connsiteY15" fmla="*/ 315878 h 458362"/>
                <a:gd name="connsiteX16" fmla="*/ 375706 w 691503"/>
                <a:gd name="connsiteY16" fmla="*/ 42582 h 458362"/>
                <a:gd name="connsiteX17" fmla="*/ 649001 w 691503"/>
                <a:gd name="connsiteY17" fmla="*/ 142082 h 458362"/>
                <a:gd name="connsiteX18" fmla="*/ 549579 w 691503"/>
                <a:gd name="connsiteY18" fmla="*/ 415300 h 45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1503" h="458362">
                  <a:moveTo>
                    <a:pt x="540920" y="13900"/>
                  </a:moveTo>
                  <a:cubicBezTo>
                    <a:pt x="483478" y="-6975"/>
                    <a:pt x="421319" y="-4269"/>
                    <a:pt x="365964" y="21553"/>
                  </a:cubicBezTo>
                  <a:cubicBezTo>
                    <a:pt x="255023" y="73275"/>
                    <a:pt x="205002" y="203158"/>
                    <a:pt x="250771" y="315259"/>
                  </a:cubicBezTo>
                  <a:lnTo>
                    <a:pt x="6467" y="436406"/>
                  </a:lnTo>
                  <a:cubicBezTo>
                    <a:pt x="746" y="439267"/>
                    <a:pt x="-1651" y="446225"/>
                    <a:pt x="1210" y="451946"/>
                  </a:cubicBezTo>
                  <a:cubicBezTo>
                    <a:pt x="3220" y="456043"/>
                    <a:pt x="7317" y="458362"/>
                    <a:pt x="11569" y="458362"/>
                  </a:cubicBezTo>
                  <a:cubicBezTo>
                    <a:pt x="13270" y="458362"/>
                    <a:pt x="15048" y="457976"/>
                    <a:pt x="16749" y="457126"/>
                  </a:cubicBezTo>
                  <a:lnTo>
                    <a:pt x="260589" y="336211"/>
                  </a:lnTo>
                  <a:cubicBezTo>
                    <a:pt x="287107" y="386386"/>
                    <a:pt x="330710" y="424345"/>
                    <a:pt x="384442" y="443905"/>
                  </a:cubicBezTo>
                  <a:cubicBezTo>
                    <a:pt x="409955" y="453183"/>
                    <a:pt x="436472" y="457821"/>
                    <a:pt x="462836" y="457821"/>
                  </a:cubicBezTo>
                  <a:cubicBezTo>
                    <a:pt x="495770" y="457821"/>
                    <a:pt x="528628" y="450631"/>
                    <a:pt x="559397" y="436252"/>
                  </a:cubicBezTo>
                  <a:cubicBezTo>
                    <a:pt x="673741" y="382907"/>
                    <a:pt x="723375" y="246529"/>
                    <a:pt x="670107" y="132186"/>
                  </a:cubicBezTo>
                  <a:cubicBezTo>
                    <a:pt x="644208" y="76831"/>
                    <a:pt x="598362" y="34774"/>
                    <a:pt x="540920" y="13900"/>
                  </a:cubicBezTo>
                  <a:close/>
                  <a:moveTo>
                    <a:pt x="549579" y="415300"/>
                  </a:moveTo>
                  <a:cubicBezTo>
                    <a:pt x="499790" y="438494"/>
                    <a:pt x="443972" y="440967"/>
                    <a:pt x="392328" y="422181"/>
                  </a:cubicBezTo>
                  <a:cubicBezTo>
                    <a:pt x="340684" y="403394"/>
                    <a:pt x="299477" y="365666"/>
                    <a:pt x="276283" y="315878"/>
                  </a:cubicBezTo>
                  <a:cubicBezTo>
                    <a:pt x="228350" y="213131"/>
                    <a:pt x="272959" y="90515"/>
                    <a:pt x="375706" y="42582"/>
                  </a:cubicBezTo>
                  <a:cubicBezTo>
                    <a:pt x="478452" y="-5351"/>
                    <a:pt x="601068" y="39258"/>
                    <a:pt x="649001" y="142082"/>
                  </a:cubicBezTo>
                  <a:cubicBezTo>
                    <a:pt x="696934" y="244751"/>
                    <a:pt x="652326" y="367367"/>
                    <a:pt x="549579" y="41530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1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307817" y="2137662"/>
            <a:ext cx="635095" cy="438010"/>
            <a:chOff x="9824804" y="1929468"/>
            <a:chExt cx="736931" cy="508244"/>
          </a:xfrm>
          <a:solidFill>
            <a:schemeClr val="bg1"/>
          </a:solidFill>
        </p:grpSpPr>
        <p:sp>
          <p:nvSpPr>
            <p:cNvPr id="213" name="Frihandsfigur: Form 212">
              <a:extLst>
                <a:ext uri="{FF2B5EF4-FFF2-40B4-BE49-F238E27FC236}">
                  <a16:creationId xmlns:a16="http://schemas.microsoft.com/office/drawing/2014/main" id="{288EDF09-498D-4C94-AE84-FCFA4514AD62}"/>
                </a:ext>
              </a:extLst>
            </p:cNvPr>
            <p:cNvSpPr/>
            <p:nvPr/>
          </p:nvSpPr>
          <p:spPr>
            <a:xfrm>
              <a:off x="9946646" y="2019458"/>
              <a:ext cx="238428" cy="181372"/>
            </a:xfrm>
            <a:custGeom>
              <a:avLst/>
              <a:gdLst>
                <a:gd name="connsiteX0" fmla="*/ 11597 w 238428"/>
                <a:gd name="connsiteY0" fmla="*/ 181372 h 181372"/>
                <a:gd name="connsiteX1" fmla="*/ 226832 w 238428"/>
                <a:gd name="connsiteY1" fmla="*/ 181372 h 181372"/>
                <a:gd name="connsiteX2" fmla="*/ 238429 w 238428"/>
                <a:gd name="connsiteY2" fmla="*/ 169776 h 181372"/>
                <a:gd name="connsiteX3" fmla="*/ 238429 w 238428"/>
                <a:gd name="connsiteY3" fmla="*/ 11597 h 181372"/>
                <a:gd name="connsiteX4" fmla="*/ 226832 w 238428"/>
                <a:gd name="connsiteY4" fmla="*/ 0 h 181372"/>
                <a:gd name="connsiteX5" fmla="*/ 11597 w 238428"/>
                <a:gd name="connsiteY5" fmla="*/ 0 h 181372"/>
                <a:gd name="connsiteX6" fmla="*/ 0 w 238428"/>
                <a:gd name="connsiteY6" fmla="*/ 11597 h 181372"/>
                <a:gd name="connsiteX7" fmla="*/ 0 w 238428"/>
                <a:gd name="connsiteY7" fmla="*/ 169776 h 181372"/>
                <a:gd name="connsiteX8" fmla="*/ 11597 w 238428"/>
                <a:gd name="connsiteY8" fmla="*/ 181372 h 181372"/>
                <a:gd name="connsiteX9" fmla="*/ 23193 w 238428"/>
                <a:gd name="connsiteY9" fmla="*/ 23116 h 181372"/>
                <a:gd name="connsiteX10" fmla="*/ 215235 w 238428"/>
                <a:gd name="connsiteY10" fmla="*/ 23116 h 181372"/>
                <a:gd name="connsiteX11" fmla="*/ 215235 w 238428"/>
                <a:gd name="connsiteY11" fmla="*/ 158102 h 181372"/>
                <a:gd name="connsiteX12" fmla="*/ 23193 w 238428"/>
                <a:gd name="connsiteY12" fmla="*/ 158102 h 181372"/>
                <a:gd name="connsiteX13" fmla="*/ 23193 w 238428"/>
                <a:gd name="connsiteY13" fmla="*/ 23116 h 181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8428" h="181372">
                  <a:moveTo>
                    <a:pt x="11597" y="181372"/>
                  </a:moveTo>
                  <a:lnTo>
                    <a:pt x="226832" y="181372"/>
                  </a:lnTo>
                  <a:cubicBezTo>
                    <a:pt x="233249" y="181372"/>
                    <a:pt x="238429" y="176193"/>
                    <a:pt x="238429" y="169776"/>
                  </a:cubicBezTo>
                  <a:lnTo>
                    <a:pt x="238429" y="11597"/>
                  </a:lnTo>
                  <a:cubicBezTo>
                    <a:pt x="238429" y="5180"/>
                    <a:pt x="233249" y="0"/>
                    <a:pt x="22683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69776"/>
                  </a:lnTo>
                  <a:cubicBezTo>
                    <a:pt x="0" y="176193"/>
                    <a:pt x="5180" y="181372"/>
                    <a:pt x="11597" y="181372"/>
                  </a:cubicBezTo>
                  <a:close/>
                  <a:moveTo>
                    <a:pt x="23193" y="23116"/>
                  </a:moveTo>
                  <a:lnTo>
                    <a:pt x="215235" y="23116"/>
                  </a:lnTo>
                  <a:lnTo>
                    <a:pt x="215235" y="158102"/>
                  </a:lnTo>
                  <a:lnTo>
                    <a:pt x="23193" y="158102"/>
                  </a:lnTo>
                  <a:lnTo>
                    <a:pt x="23193" y="2311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4" name="Frihandsfigur: Form 213">
              <a:extLst>
                <a:ext uri="{FF2B5EF4-FFF2-40B4-BE49-F238E27FC236}">
                  <a16:creationId xmlns:a16="http://schemas.microsoft.com/office/drawing/2014/main" id="{F8D1C4CB-0F24-4838-B51B-0824D6E56BC2}"/>
                </a:ext>
              </a:extLst>
            </p:cNvPr>
            <p:cNvSpPr/>
            <p:nvPr/>
          </p:nvSpPr>
          <p:spPr>
            <a:xfrm>
              <a:off x="10229064" y="2098548"/>
              <a:ext cx="212606" cy="23193"/>
            </a:xfrm>
            <a:custGeom>
              <a:avLst/>
              <a:gdLst>
                <a:gd name="connsiteX0" fmla="*/ 201010 w 212606"/>
                <a:gd name="connsiteY0" fmla="*/ 0 h 23193"/>
                <a:gd name="connsiteX1" fmla="*/ 11597 w 212606"/>
                <a:gd name="connsiteY1" fmla="*/ 0 h 23193"/>
                <a:gd name="connsiteX2" fmla="*/ 0 w 212606"/>
                <a:gd name="connsiteY2" fmla="*/ 11597 h 23193"/>
                <a:gd name="connsiteX3" fmla="*/ 11597 w 212606"/>
                <a:gd name="connsiteY3" fmla="*/ 23193 h 23193"/>
                <a:gd name="connsiteX4" fmla="*/ 201010 w 212606"/>
                <a:gd name="connsiteY4" fmla="*/ 23193 h 23193"/>
                <a:gd name="connsiteX5" fmla="*/ 212606 w 212606"/>
                <a:gd name="connsiteY5" fmla="*/ 11597 h 23193"/>
                <a:gd name="connsiteX6" fmla="*/ 201010 w 212606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06" h="23193">
                  <a:moveTo>
                    <a:pt x="20101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1010" y="23193"/>
                  </a:lnTo>
                  <a:cubicBezTo>
                    <a:pt x="207427" y="23193"/>
                    <a:pt x="212606" y="18014"/>
                    <a:pt x="212606" y="11597"/>
                  </a:cubicBezTo>
                  <a:cubicBezTo>
                    <a:pt x="212606" y="5180"/>
                    <a:pt x="207427" y="0"/>
                    <a:pt x="20101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5" name="Frihandsfigur: Form 214">
              <a:extLst>
                <a:ext uri="{FF2B5EF4-FFF2-40B4-BE49-F238E27FC236}">
                  <a16:creationId xmlns:a16="http://schemas.microsoft.com/office/drawing/2014/main" id="{0F18A38D-2FEC-4865-8C5D-31F5F6894D45}"/>
                </a:ext>
              </a:extLst>
            </p:cNvPr>
            <p:cNvSpPr/>
            <p:nvPr/>
          </p:nvSpPr>
          <p:spPr>
            <a:xfrm>
              <a:off x="10229064" y="2177638"/>
              <a:ext cx="212606" cy="23193"/>
            </a:xfrm>
            <a:custGeom>
              <a:avLst/>
              <a:gdLst>
                <a:gd name="connsiteX0" fmla="*/ 201010 w 212606"/>
                <a:gd name="connsiteY0" fmla="*/ 0 h 23193"/>
                <a:gd name="connsiteX1" fmla="*/ 11597 w 212606"/>
                <a:gd name="connsiteY1" fmla="*/ 0 h 23193"/>
                <a:gd name="connsiteX2" fmla="*/ 0 w 212606"/>
                <a:gd name="connsiteY2" fmla="*/ 11597 h 23193"/>
                <a:gd name="connsiteX3" fmla="*/ 11597 w 212606"/>
                <a:gd name="connsiteY3" fmla="*/ 23193 h 23193"/>
                <a:gd name="connsiteX4" fmla="*/ 201010 w 212606"/>
                <a:gd name="connsiteY4" fmla="*/ 23193 h 23193"/>
                <a:gd name="connsiteX5" fmla="*/ 212606 w 212606"/>
                <a:gd name="connsiteY5" fmla="*/ 11597 h 23193"/>
                <a:gd name="connsiteX6" fmla="*/ 201010 w 212606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06" h="23193">
                  <a:moveTo>
                    <a:pt x="20101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1010" y="23193"/>
                  </a:lnTo>
                  <a:cubicBezTo>
                    <a:pt x="207427" y="23193"/>
                    <a:pt x="212606" y="18014"/>
                    <a:pt x="212606" y="11597"/>
                  </a:cubicBezTo>
                  <a:cubicBezTo>
                    <a:pt x="212606" y="5180"/>
                    <a:pt x="207427" y="0"/>
                    <a:pt x="20101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6" name="Frihandsfigur: Form 215">
              <a:extLst>
                <a:ext uri="{FF2B5EF4-FFF2-40B4-BE49-F238E27FC236}">
                  <a16:creationId xmlns:a16="http://schemas.microsoft.com/office/drawing/2014/main" id="{756E3CC6-9DB5-4FEF-9D3D-5F521B63D3FC}"/>
                </a:ext>
              </a:extLst>
            </p:cNvPr>
            <p:cNvSpPr/>
            <p:nvPr/>
          </p:nvSpPr>
          <p:spPr>
            <a:xfrm>
              <a:off x="9946646" y="2256572"/>
              <a:ext cx="495024" cy="23193"/>
            </a:xfrm>
            <a:custGeom>
              <a:avLst/>
              <a:gdLst>
                <a:gd name="connsiteX0" fmla="*/ 483428 w 495024"/>
                <a:gd name="connsiteY0" fmla="*/ 0 h 23193"/>
                <a:gd name="connsiteX1" fmla="*/ 11597 w 495024"/>
                <a:gd name="connsiteY1" fmla="*/ 0 h 23193"/>
                <a:gd name="connsiteX2" fmla="*/ 0 w 495024"/>
                <a:gd name="connsiteY2" fmla="*/ 11597 h 23193"/>
                <a:gd name="connsiteX3" fmla="*/ 11597 w 495024"/>
                <a:gd name="connsiteY3" fmla="*/ 23193 h 23193"/>
                <a:gd name="connsiteX4" fmla="*/ 483428 w 495024"/>
                <a:gd name="connsiteY4" fmla="*/ 23193 h 23193"/>
                <a:gd name="connsiteX5" fmla="*/ 495025 w 495024"/>
                <a:gd name="connsiteY5" fmla="*/ 11597 h 23193"/>
                <a:gd name="connsiteX6" fmla="*/ 483428 w 495024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5024" h="23193">
                  <a:moveTo>
                    <a:pt x="483428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483428" y="23193"/>
                  </a:lnTo>
                  <a:cubicBezTo>
                    <a:pt x="489846" y="23193"/>
                    <a:pt x="495025" y="18013"/>
                    <a:pt x="495025" y="11597"/>
                  </a:cubicBezTo>
                  <a:cubicBezTo>
                    <a:pt x="495025" y="5180"/>
                    <a:pt x="489846" y="0"/>
                    <a:pt x="483428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7" name="Frihandsfigur: Form 216">
              <a:extLst>
                <a:ext uri="{FF2B5EF4-FFF2-40B4-BE49-F238E27FC236}">
                  <a16:creationId xmlns:a16="http://schemas.microsoft.com/office/drawing/2014/main" id="{3D9A4D69-8ABB-4560-981E-5725B6943520}"/>
                </a:ext>
              </a:extLst>
            </p:cNvPr>
            <p:cNvSpPr/>
            <p:nvPr/>
          </p:nvSpPr>
          <p:spPr>
            <a:xfrm>
              <a:off x="10229064" y="2019381"/>
              <a:ext cx="212606" cy="23193"/>
            </a:xfrm>
            <a:custGeom>
              <a:avLst/>
              <a:gdLst>
                <a:gd name="connsiteX0" fmla="*/ 201010 w 212606"/>
                <a:gd name="connsiteY0" fmla="*/ 0 h 23193"/>
                <a:gd name="connsiteX1" fmla="*/ 11597 w 212606"/>
                <a:gd name="connsiteY1" fmla="*/ 0 h 23193"/>
                <a:gd name="connsiteX2" fmla="*/ 0 w 212606"/>
                <a:gd name="connsiteY2" fmla="*/ 11597 h 23193"/>
                <a:gd name="connsiteX3" fmla="*/ 11597 w 212606"/>
                <a:gd name="connsiteY3" fmla="*/ 23193 h 23193"/>
                <a:gd name="connsiteX4" fmla="*/ 201010 w 212606"/>
                <a:gd name="connsiteY4" fmla="*/ 23193 h 23193"/>
                <a:gd name="connsiteX5" fmla="*/ 212606 w 212606"/>
                <a:gd name="connsiteY5" fmla="*/ 11597 h 23193"/>
                <a:gd name="connsiteX6" fmla="*/ 201010 w 212606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2606" h="23193">
                  <a:moveTo>
                    <a:pt x="20101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1010" y="23193"/>
                  </a:lnTo>
                  <a:cubicBezTo>
                    <a:pt x="207427" y="23193"/>
                    <a:pt x="212606" y="18014"/>
                    <a:pt x="212606" y="11597"/>
                  </a:cubicBezTo>
                  <a:cubicBezTo>
                    <a:pt x="212606" y="5180"/>
                    <a:pt x="207427" y="0"/>
                    <a:pt x="20101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8" name="Frihandsfigur: Form 217">
              <a:extLst>
                <a:ext uri="{FF2B5EF4-FFF2-40B4-BE49-F238E27FC236}">
                  <a16:creationId xmlns:a16="http://schemas.microsoft.com/office/drawing/2014/main" id="{1FCEB46C-AF59-454E-A980-368E39C7E815}"/>
                </a:ext>
              </a:extLst>
            </p:cNvPr>
            <p:cNvSpPr/>
            <p:nvPr/>
          </p:nvSpPr>
          <p:spPr>
            <a:xfrm>
              <a:off x="9824804" y="1929468"/>
              <a:ext cx="736931" cy="508244"/>
            </a:xfrm>
            <a:custGeom>
              <a:avLst/>
              <a:gdLst>
                <a:gd name="connsiteX0" fmla="*/ 725257 w 736931"/>
                <a:gd name="connsiteY0" fmla="*/ 433330 h 508244"/>
                <a:gd name="connsiteX1" fmla="*/ 692090 w 736931"/>
                <a:gd name="connsiteY1" fmla="*/ 433330 h 508244"/>
                <a:gd name="connsiteX2" fmla="*/ 692090 w 736931"/>
                <a:gd name="connsiteY2" fmla="*/ 35331 h 508244"/>
                <a:gd name="connsiteX3" fmla="*/ 656760 w 736931"/>
                <a:gd name="connsiteY3" fmla="*/ 0 h 508244"/>
                <a:gd name="connsiteX4" fmla="*/ 80094 w 736931"/>
                <a:gd name="connsiteY4" fmla="*/ 0 h 508244"/>
                <a:gd name="connsiteX5" fmla="*/ 44763 w 736931"/>
                <a:gd name="connsiteY5" fmla="*/ 35331 h 508244"/>
                <a:gd name="connsiteX6" fmla="*/ 44763 w 736931"/>
                <a:gd name="connsiteY6" fmla="*/ 433330 h 508244"/>
                <a:gd name="connsiteX7" fmla="*/ 11597 w 736931"/>
                <a:gd name="connsiteY7" fmla="*/ 433330 h 508244"/>
                <a:gd name="connsiteX8" fmla="*/ 0 w 736931"/>
                <a:gd name="connsiteY8" fmla="*/ 444927 h 508244"/>
                <a:gd name="connsiteX9" fmla="*/ 0 w 736931"/>
                <a:gd name="connsiteY9" fmla="*/ 472836 h 508244"/>
                <a:gd name="connsiteX10" fmla="*/ 35408 w 736931"/>
                <a:gd name="connsiteY10" fmla="*/ 508245 h 508244"/>
                <a:gd name="connsiteX11" fmla="*/ 701523 w 736931"/>
                <a:gd name="connsiteY11" fmla="*/ 508245 h 508244"/>
                <a:gd name="connsiteX12" fmla="*/ 736931 w 736931"/>
                <a:gd name="connsiteY12" fmla="*/ 472836 h 508244"/>
                <a:gd name="connsiteX13" fmla="*/ 736931 w 736931"/>
                <a:gd name="connsiteY13" fmla="*/ 444927 h 508244"/>
                <a:gd name="connsiteX14" fmla="*/ 725257 w 736931"/>
                <a:gd name="connsiteY14" fmla="*/ 433330 h 508244"/>
                <a:gd name="connsiteX15" fmla="*/ 67879 w 736931"/>
                <a:gd name="connsiteY15" fmla="*/ 35331 h 508244"/>
                <a:gd name="connsiteX16" fmla="*/ 80017 w 736931"/>
                <a:gd name="connsiteY16" fmla="*/ 23193 h 508244"/>
                <a:gd name="connsiteX17" fmla="*/ 656682 w 736931"/>
                <a:gd name="connsiteY17" fmla="*/ 23193 h 508244"/>
                <a:gd name="connsiteX18" fmla="*/ 668820 w 736931"/>
                <a:gd name="connsiteY18" fmla="*/ 35331 h 508244"/>
                <a:gd name="connsiteX19" fmla="*/ 668820 w 736931"/>
                <a:gd name="connsiteY19" fmla="*/ 433330 h 508244"/>
                <a:gd name="connsiteX20" fmla="*/ 67801 w 736931"/>
                <a:gd name="connsiteY20" fmla="*/ 433330 h 508244"/>
                <a:gd name="connsiteX21" fmla="*/ 67801 w 736931"/>
                <a:gd name="connsiteY21" fmla="*/ 35331 h 508244"/>
                <a:gd name="connsiteX22" fmla="*/ 713661 w 736931"/>
                <a:gd name="connsiteY22" fmla="*/ 472836 h 508244"/>
                <a:gd name="connsiteX23" fmla="*/ 701446 w 736931"/>
                <a:gd name="connsiteY23" fmla="*/ 485051 h 508244"/>
                <a:gd name="connsiteX24" fmla="*/ 35331 w 736931"/>
                <a:gd name="connsiteY24" fmla="*/ 485051 h 508244"/>
                <a:gd name="connsiteX25" fmla="*/ 23116 w 736931"/>
                <a:gd name="connsiteY25" fmla="*/ 472836 h 508244"/>
                <a:gd name="connsiteX26" fmla="*/ 23116 w 736931"/>
                <a:gd name="connsiteY26" fmla="*/ 456524 h 508244"/>
                <a:gd name="connsiteX27" fmla="*/ 713661 w 736931"/>
                <a:gd name="connsiteY27" fmla="*/ 456524 h 508244"/>
                <a:gd name="connsiteX28" fmla="*/ 713661 w 736931"/>
                <a:gd name="connsiteY28" fmla="*/ 472836 h 50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36931" h="508244">
                  <a:moveTo>
                    <a:pt x="725257" y="433330"/>
                  </a:moveTo>
                  <a:lnTo>
                    <a:pt x="692090" y="433330"/>
                  </a:lnTo>
                  <a:lnTo>
                    <a:pt x="692090" y="35331"/>
                  </a:lnTo>
                  <a:cubicBezTo>
                    <a:pt x="692090" y="15849"/>
                    <a:pt x="676242" y="0"/>
                    <a:pt x="656760" y="0"/>
                  </a:cubicBezTo>
                  <a:lnTo>
                    <a:pt x="80094" y="0"/>
                  </a:lnTo>
                  <a:cubicBezTo>
                    <a:pt x="60612" y="0"/>
                    <a:pt x="44763" y="15849"/>
                    <a:pt x="44763" y="35331"/>
                  </a:cubicBezTo>
                  <a:lnTo>
                    <a:pt x="44763" y="433330"/>
                  </a:lnTo>
                  <a:lnTo>
                    <a:pt x="11597" y="433330"/>
                  </a:lnTo>
                  <a:cubicBezTo>
                    <a:pt x="5179" y="433330"/>
                    <a:pt x="0" y="438510"/>
                    <a:pt x="0" y="444927"/>
                  </a:cubicBezTo>
                  <a:lnTo>
                    <a:pt x="0" y="472836"/>
                  </a:lnTo>
                  <a:cubicBezTo>
                    <a:pt x="0" y="492396"/>
                    <a:pt x="15926" y="508245"/>
                    <a:pt x="35408" y="508245"/>
                  </a:cubicBezTo>
                  <a:lnTo>
                    <a:pt x="701523" y="508245"/>
                  </a:lnTo>
                  <a:cubicBezTo>
                    <a:pt x="721082" y="508245"/>
                    <a:pt x="736931" y="492319"/>
                    <a:pt x="736931" y="472836"/>
                  </a:cubicBezTo>
                  <a:lnTo>
                    <a:pt x="736931" y="444927"/>
                  </a:lnTo>
                  <a:cubicBezTo>
                    <a:pt x="736854" y="438510"/>
                    <a:pt x="731674" y="433330"/>
                    <a:pt x="725257" y="433330"/>
                  </a:cubicBezTo>
                  <a:close/>
                  <a:moveTo>
                    <a:pt x="67879" y="35331"/>
                  </a:moveTo>
                  <a:cubicBezTo>
                    <a:pt x="67879" y="28605"/>
                    <a:pt x="73368" y="23193"/>
                    <a:pt x="80017" y="23193"/>
                  </a:cubicBezTo>
                  <a:lnTo>
                    <a:pt x="656682" y="23193"/>
                  </a:lnTo>
                  <a:cubicBezTo>
                    <a:pt x="663408" y="23193"/>
                    <a:pt x="668820" y="28683"/>
                    <a:pt x="668820" y="35331"/>
                  </a:cubicBezTo>
                  <a:lnTo>
                    <a:pt x="668820" y="433330"/>
                  </a:lnTo>
                  <a:lnTo>
                    <a:pt x="67801" y="433330"/>
                  </a:lnTo>
                  <a:lnTo>
                    <a:pt x="67801" y="35331"/>
                  </a:lnTo>
                  <a:close/>
                  <a:moveTo>
                    <a:pt x="713661" y="472836"/>
                  </a:moveTo>
                  <a:cubicBezTo>
                    <a:pt x="713661" y="479562"/>
                    <a:pt x="708172" y="485051"/>
                    <a:pt x="701446" y="485051"/>
                  </a:cubicBezTo>
                  <a:lnTo>
                    <a:pt x="35331" y="485051"/>
                  </a:lnTo>
                  <a:cubicBezTo>
                    <a:pt x="28605" y="485051"/>
                    <a:pt x="23116" y="479562"/>
                    <a:pt x="23116" y="472836"/>
                  </a:cubicBezTo>
                  <a:lnTo>
                    <a:pt x="23116" y="456524"/>
                  </a:lnTo>
                  <a:lnTo>
                    <a:pt x="713661" y="456524"/>
                  </a:lnTo>
                  <a:lnTo>
                    <a:pt x="713661" y="47283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1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66261" y="2824262"/>
            <a:ext cx="452402" cy="521028"/>
            <a:chOff x="2582430" y="2726162"/>
            <a:chExt cx="524944" cy="604574"/>
          </a:xfrm>
          <a:solidFill>
            <a:schemeClr val="bg1"/>
          </a:solidFill>
        </p:grpSpPr>
        <p:sp>
          <p:nvSpPr>
            <p:cNvPr id="220" name="Frihandsfigur: Form 219">
              <a:extLst>
                <a:ext uri="{FF2B5EF4-FFF2-40B4-BE49-F238E27FC236}">
                  <a16:creationId xmlns:a16="http://schemas.microsoft.com/office/drawing/2014/main" id="{16541689-8236-43C3-95E8-601170B3A51D}"/>
                </a:ext>
              </a:extLst>
            </p:cNvPr>
            <p:cNvSpPr/>
            <p:nvPr/>
          </p:nvSpPr>
          <p:spPr>
            <a:xfrm>
              <a:off x="2582430" y="2726162"/>
              <a:ext cx="524944" cy="604574"/>
            </a:xfrm>
            <a:custGeom>
              <a:avLst/>
              <a:gdLst>
                <a:gd name="connsiteX0" fmla="*/ 11520 w 524944"/>
                <a:gd name="connsiteY0" fmla="*/ 535922 h 604574"/>
                <a:gd name="connsiteX1" fmla="*/ 284584 w 524944"/>
                <a:gd name="connsiteY1" fmla="*/ 535922 h 604574"/>
                <a:gd name="connsiteX2" fmla="*/ 397536 w 524944"/>
                <a:gd name="connsiteY2" fmla="*/ 604575 h 604574"/>
                <a:gd name="connsiteX3" fmla="*/ 524945 w 524944"/>
                <a:gd name="connsiteY3" fmla="*/ 477166 h 604574"/>
                <a:gd name="connsiteX4" fmla="*/ 408978 w 524944"/>
                <a:gd name="connsiteY4" fmla="*/ 350298 h 604574"/>
                <a:gd name="connsiteX5" fmla="*/ 408978 w 524944"/>
                <a:gd name="connsiteY5" fmla="*/ 11597 h 604574"/>
                <a:gd name="connsiteX6" fmla="*/ 397381 w 524944"/>
                <a:gd name="connsiteY6" fmla="*/ 0 h 604574"/>
                <a:gd name="connsiteX7" fmla="*/ 11598 w 524944"/>
                <a:gd name="connsiteY7" fmla="*/ 0 h 604574"/>
                <a:gd name="connsiteX8" fmla="*/ 1 w 524944"/>
                <a:gd name="connsiteY8" fmla="*/ 11597 h 604574"/>
                <a:gd name="connsiteX9" fmla="*/ 1 w 524944"/>
                <a:gd name="connsiteY9" fmla="*/ 524403 h 604574"/>
                <a:gd name="connsiteX10" fmla="*/ 11520 w 524944"/>
                <a:gd name="connsiteY10" fmla="*/ 535922 h 604574"/>
                <a:gd name="connsiteX11" fmla="*/ 501751 w 524944"/>
                <a:gd name="connsiteY11" fmla="*/ 477088 h 604574"/>
                <a:gd name="connsiteX12" fmla="*/ 397536 w 524944"/>
                <a:gd name="connsiteY12" fmla="*/ 581304 h 604574"/>
                <a:gd name="connsiteX13" fmla="*/ 293320 w 524944"/>
                <a:gd name="connsiteY13" fmla="*/ 477088 h 604574"/>
                <a:gd name="connsiteX14" fmla="*/ 397536 w 524944"/>
                <a:gd name="connsiteY14" fmla="*/ 372873 h 604574"/>
                <a:gd name="connsiteX15" fmla="*/ 501751 w 524944"/>
                <a:gd name="connsiteY15" fmla="*/ 477088 h 604574"/>
                <a:gd name="connsiteX16" fmla="*/ 23117 w 524944"/>
                <a:gd name="connsiteY16" fmla="*/ 23116 h 604574"/>
                <a:gd name="connsiteX17" fmla="*/ 385707 w 524944"/>
                <a:gd name="connsiteY17" fmla="*/ 23116 h 604574"/>
                <a:gd name="connsiteX18" fmla="*/ 385707 w 524944"/>
                <a:gd name="connsiteY18" fmla="*/ 350298 h 604574"/>
                <a:gd name="connsiteX19" fmla="*/ 270049 w 524944"/>
                <a:gd name="connsiteY19" fmla="*/ 477166 h 604574"/>
                <a:gd name="connsiteX20" fmla="*/ 275229 w 524944"/>
                <a:gd name="connsiteY20" fmla="*/ 512806 h 604574"/>
                <a:gd name="connsiteX21" fmla="*/ 23117 w 524944"/>
                <a:gd name="connsiteY21" fmla="*/ 512806 h 604574"/>
                <a:gd name="connsiteX22" fmla="*/ 23117 w 524944"/>
                <a:gd name="connsiteY22" fmla="*/ 23116 h 604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4944" h="604574">
                  <a:moveTo>
                    <a:pt x="11520" y="535922"/>
                  </a:moveTo>
                  <a:lnTo>
                    <a:pt x="284584" y="535922"/>
                  </a:lnTo>
                  <a:cubicBezTo>
                    <a:pt x="305845" y="576665"/>
                    <a:pt x="348443" y="604575"/>
                    <a:pt x="397536" y="604575"/>
                  </a:cubicBezTo>
                  <a:cubicBezTo>
                    <a:pt x="467812" y="604575"/>
                    <a:pt x="524945" y="547442"/>
                    <a:pt x="524945" y="477166"/>
                  </a:cubicBezTo>
                  <a:cubicBezTo>
                    <a:pt x="524945" y="410755"/>
                    <a:pt x="473842" y="356096"/>
                    <a:pt x="408978" y="350298"/>
                  </a:cubicBezTo>
                  <a:lnTo>
                    <a:pt x="408978" y="11597"/>
                  </a:lnTo>
                  <a:cubicBezTo>
                    <a:pt x="408978" y="5180"/>
                    <a:pt x="403798" y="0"/>
                    <a:pt x="397381" y="0"/>
                  </a:cubicBezTo>
                  <a:lnTo>
                    <a:pt x="11598" y="0"/>
                  </a:lnTo>
                  <a:cubicBezTo>
                    <a:pt x="5181" y="0"/>
                    <a:pt x="1" y="5180"/>
                    <a:pt x="1" y="11597"/>
                  </a:cubicBezTo>
                  <a:lnTo>
                    <a:pt x="1" y="524403"/>
                  </a:lnTo>
                  <a:cubicBezTo>
                    <a:pt x="-77" y="530742"/>
                    <a:pt x="5103" y="535922"/>
                    <a:pt x="11520" y="535922"/>
                  </a:cubicBezTo>
                  <a:close/>
                  <a:moveTo>
                    <a:pt x="501751" y="477088"/>
                  </a:moveTo>
                  <a:cubicBezTo>
                    <a:pt x="501751" y="534531"/>
                    <a:pt x="454978" y="581304"/>
                    <a:pt x="397536" y="581304"/>
                  </a:cubicBezTo>
                  <a:cubicBezTo>
                    <a:pt x="340016" y="581304"/>
                    <a:pt x="293320" y="534531"/>
                    <a:pt x="293320" y="477088"/>
                  </a:cubicBezTo>
                  <a:cubicBezTo>
                    <a:pt x="293320" y="419569"/>
                    <a:pt x="340093" y="372873"/>
                    <a:pt x="397536" y="372873"/>
                  </a:cubicBezTo>
                  <a:cubicBezTo>
                    <a:pt x="454978" y="372873"/>
                    <a:pt x="501751" y="419646"/>
                    <a:pt x="501751" y="477088"/>
                  </a:cubicBezTo>
                  <a:close/>
                  <a:moveTo>
                    <a:pt x="23117" y="23116"/>
                  </a:moveTo>
                  <a:lnTo>
                    <a:pt x="385707" y="23116"/>
                  </a:lnTo>
                  <a:lnTo>
                    <a:pt x="385707" y="350298"/>
                  </a:lnTo>
                  <a:cubicBezTo>
                    <a:pt x="320920" y="356251"/>
                    <a:pt x="270049" y="410833"/>
                    <a:pt x="270049" y="477166"/>
                  </a:cubicBezTo>
                  <a:cubicBezTo>
                    <a:pt x="270049" y="489536"/>
                    <a:pt x="271905" y="501442"/>
                    <a:pt x="275229" y="512806"/>
                  </a:cubicBezTo>
                  <a:lnTo>
                    <a:pt x="23117" y="512806"/>
                  </a:lnTo>
                  <a:lnTo>
                    <a:pt x="23117" y="2311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1" name="Frihandsfigur: Form 220">
              <a:extLst>
                <a:ext uri="{FF2B5EF4-FFF2-40B4-BE49-F238E27FC236}">
                  <a16:creationId xmlns:a16="http://schemas.microsoft.com/office/drawing/2014/main" id="{D2A0BB94-10E4-4261-A04F-E06BB210A9C5}"/>
                </a:ext>
              </a:extLst>
            </p:cNvPr>
            <p:cNvSpPr/>
            <p:nvPr/>
          </p:nvSpPr>
          <p:spPr>
            <a:xfrm>
              <a:off x="2706670" y="3021182"/>
              <a:ext cx="203019" cy="23193"/>
            </a:xfrm>
            <a:custGeom>
              <a:avLst/>
              <a:gdLst>
                <a:gd name="connsiteX0" fmla="*/ 203019 w 203019"/>
                <a:gd name="connsiteY0" fmla="*/ 11597 h 23193"/>
                <a:gd name="connsiteX1" fmla="*/ 191423 w 203019"/>
                <a:gd name="connsiteY1" fmla="*/ 0 h 23193"/>
                <a:gd name="connsiteX2" fmla="*/ 11597 w 203019"/>
                <a:gd name="connsiteY2" fmla="*/ 0 h 23193"/>
                <a:gd name="connsiteX3" fmla="*/ 0 w 203019"/>
                <a:gd name="connsiteY3" fmla="*/ 11597 h 23193"/>
                <a:gd name="connsiteX4" fmla="*/ 11597 w 203019"/>
                <a:gd name="connsiteY4" fmla="*/ 23193 h 23193"/>
                <a:gd name="connsiteX5" fmla="*/ 191423 w 203019"/>
                <a:gd name="connsiteY5" fmla="*/ 23193 h 23193"/>
                <a:gd name="connsiteX6" fmla="*/ 203019 w 203019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019" h="23193">
                  <a:moveTo>
                    <a:pt x="203019" y="11597"/>
                  </a:moveTo>
                  <a:cubicBezTo>
                    <a:pt x="203019" y="5180"/>
                    <a:pt x="197840" y="0"/>
                    <a:pt x="191423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191423" y="23193"/>
                  </a:lnTo>
                  <a:cubicBezTo>
                    <a:pt x="197840" y="23193"/>
                    <a:pt x="203019" y="18013"/>
                    <a:pt x="203019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2" name="Frihandsfigur: Form 221">
              <a:extLst>
                <a:ext uri="{FF2B5EF4-FFF2-40B4-BE49-F238E27FC236}">
                  <a16:creationId xmlns:a16="http://schemas.microsoft.com/office/drawing/2014/main" id="{F2BFEDAA-7974-44A8-A3E1-C4A6DB7569F8}"/>
                </a:ext>
              </a:extLst>
            </p:cNvPr>
            <p:cNvSpPr/>
            <p:nvPr/>
          </p:nvSpPr>
          <p:spPr>
            <a:xfrm>
              <a:off x="2706670" y="2820404"/>
              <a:ext cx="203019" cy="23193"/>
            </a:xfrm>
            <a:custGeom>
              <a:avLst/>
              <a:gdLst>
                <a:gd name="connsiteX0" fmla="*/ 11597 w 203019"/>
                <a:gd name="connsiteY0" fmla="*/ 23193 h 23193"/>
                <a:gd name="connsiteX1" fmla="*/ 191423 w 203019"/>
                <a:gd name="connsiteY1" fmla="*/ 23193 h 23193"/>
                <a:gd name="connsiteX2" fmla="*/ 203019 w 203019"/>
                <a:gd name="connsiteY2" fmla="*/ 11597 h 23193"/>
                <a:gd name="connsiteX3" fmla="*/ 191423 w 203019"/>
                <a:gd name="connsiteY3" fmla="*/ 0 h 23193"/>
                <a:gd name="connsiteX4" fmla="*/ 11597 w 203019"/>
                <a:gd name="connsiteY4" fmla="*/ 0 h 23193"/>
                <a:gd name="connsiteX5" fmla="*/ 0 w 203019"/>
                <a:gd name="connsiteY5" fmla="*/ 11597 h 23193"/>
                <a:gd name="connsiteX6" fmla="*/ 11597 w 20301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019" h="23193">
                  <a:moveTo>
                    <a:pt x="11597" y="23193"/>
                  </a:moveTo>
                  <a:lnTo>
                    <a:pt x="191423" y="23193"/>
                  </a:lnTo>
                  <a:cubicBezTo>
                    <a:pt x="197840" y="23193"/>
                    <a:pt x="203019" y="18013"/>
                    <a:pt x="203019" y="11597"/>
                  </a:cubicBezTo>
                  <a:cubicBezTo>
                    <a:pt x="203019" y="5180"/>
                    <a:pt x="197840" y="0"/>
                    <a:pt x="191423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3" name="Frihandsfigur: Form 222">
              <a:extLst>
                <a:ext uri="{FF2B5EF4-FFF2-40B4-BE49-F238E27FC236}">
                  <a16:creationId xmlns:a16="http://schemas.microsoft.com/office/drawing/2014/main" id="{AE702836-F881-4B71-B7E8-0AE17FB870A1}"/>
                </a:ext>
              </a:extLst>
            </p:cNvPr>
            <p:cNvSpPr/>
            <p:nvPr/>
          </p:nvSpPr>
          <p:spPr>
            <a:xfrm>
              <a:off x="2706670" y="2920754"/>
              <a:ext cx="203019" cy="23193"/>
            </a:xfrm>
            <a:custGeom>
              <a:avLst/>
              <a:gdLst>
                <a:gd name="connsiteX0" fmla="*/ 11597 w 203019"/>
                <a:gd name="connsiteY0" fmla="*/ 23193 h 23193"/>
                <a:gd name="connsiteX1" fmla="*/ 191423 w 203019"/>
                <a:gd name="connsiteY1" fmla="*/ 23193 h 23193"/>
                <a:gd name="connsiteX2" fmla="*/ 203019 w 203019"/>
                <a:gd name="connsiteY2" fmla="*/ 11597 h 23193"/>
                <a:gd name="connsiteX3" fmla="*/ 191423 w 203019"/>
                <a:gd name="connsiteY3" fmla="*/ 0 h 23193"/>
                <a:gd name="connsiteX4" fmla="*/ 11597 w 203019"/>
                <a:gd name="connsiteY4" fmla="*/ 0 h 23193"/>
                <a:gd name="connsiteX5" fmla="*/ 0 w 203019"/>
                <a:gd name="connsiteY5" fmla="*/ 11597 h 23193"/>
                <a:gd name="connsiteX6" fmla="*/ 11597 w 203019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019" h="23193">
                  <a:moveTo>
                    <a:pt x="11597" y="23193"/>
                  </a:moveTo>
                  <a:lnTo>
                    <a:pt x="191423" y="23193"/>
                  </a:lnTo>
                  <a:cubicBezTo>
                    <a:pt x="197840" y="23193"/>
                    <a:pt x="203019" y="18013"/>
                    <a:pt x="203019" y="11597"/>
                  </a:cubicBezTo>
                  <a:cubicBezTo>
                    <a:pt x="203019" y="5180"/>
                    <a:pt x="197840" y="0"/>
                    <a:pt x="191423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4" name="Frihandsfigur: Form 223">
              <a:extLst>
                <a:ext uri="{FF2B5EF4-FFF2-40B4-BE49-F238E27FC236}">
                  <a16:creationId xmlns:a16="http://schemas.microsoft.com/office/drawing/2014/main" id="{50F38E8E-122B-4153-83D4-F9A591AE567F}"/>
                </a:ext>
              </a:extLst>
            </p:cNvPr>
            <p:cNvSpPr/>
            <p:nvPr/>
          </p:nvSpPr>
          <p:spPr>
            <a:xfrm>
              <a:off x="2968137" y="3130036"/>
              <a:ext cx="23193" cy="97876"/>
            </a:xfrm>
            <a:custGeom>
              <a:avLst/>
              <a:gdLst>
                <a:gd name="connsiteX0" fmla="*/ 0 w 23193"/>
                <a:gd name="connsiteY0" fmla="*/ 11597 h 97876"/>
                <a:gd name="connsiteX1" fmla="*/ 0 w 23193"/>
                <a:gd name="connsiteY1" fmla="*/ 86279 h 97876"/>
                <a:gd name="connsiteX2" fmla="*/ 11597 w 23193"/>
                <a:gd name="connsiteY2" fmla="*/ 97876 h 97876"/>
                <a:gd name="connsiteX3" fmla="*/ 23193 w 23193"/>
                <a:gd name="connsiteY3" fmla="*/ 86279 h 97876"/>
                <a:gd name="connsiteX4" fmla="*/ 23193 w 23193"/>
                <a:gd name="connsiteY4" fmla="*/ 11597 h 97876"/>
                <a:gd name="connsiteX5" fmla="*/ 11597 w 23193"/>
                <a:gd name="connsiteY5" fmla="*/ 0 h 97876"/>
                <a:gd name="connsiteX6" fmla="*/ 0 w 23193"/>
                <a:gd name="connsiteY6" fmla="*/ 11597 h 9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97876">
                  <a:moveTo>
                    <a:pt x="0" y="11597"/>
                  </a:moveTo>
                  <a:lnTo>
                    <a:pt x="0" y="86279"/>
                  </a:lnTo>
                  <a:cubicBezTo>
                    <a:pt x="0" y="92696"/>
                    <a:pt x="5180" y="97876"/>
                    <a:pt x="11597" y="97876"/>
                  </a:cubicBezTo>
                  <a:cubicBezTo>
                    <a:pt x="18013" y="97876"/>
                    <a:pt x="23193" y="92696"/>
                    <a:pt x="23193" y="86279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5" name="Frihandsfigur: Form 224">
              <a:extLst>
                <a:ext uri="{FF2B5EF4-FFF2-40B4-BE49-F238E27FC236}">
                  <a16:creationId xmlns:a16="http://schemas.microsoft.com/office/drawing/2014/main" id="{786DCAA9-2043-43C8-837C-BCF3B740B730}"/>
                </a:ext>
              </a:extLst>
            </p:cNvPr>
            <p:cNvSpPr/>
            <p:nvPr/>
          </p:nvSpPr>
          <p:spPr>
            <a:xfrm>
              <a:off x="2964967" y="3244998"/>
              <a:ext cx="29532" cy="29532"/>
            </a:xfrm>
            <a:custGeom>
              <a:avLst/>
              <a:gdLst>
                <a:gd name="connsiteX0" fmla="*/ 14766 w 29532"/>
                <a:gd name="connsiteY0" fmla="*/ 0 h 29532"/>
                <a:gd name="connsiteX1" fmla="*/ 0 w 29532"/>
                <a:gd name="connsiteY1" fmla="*/ 14766 h 29532"/>
                <a:gd name="connsiteX2" fmla="*/ 14766 w 29532"/>
                <a:gd name="connsiteY2" fmla="*/ 29533 h 29532"/>
                <a:gd name="connsiteX3" fmla="*/ 29533 w 29532"/>
                <a:gd name="connsiteY3" fmla="*/ 14766 h 29532"/>
                <a:gd name="connsiteX4" fmla="*/ 14766 w 29532"/>
                <a:gd name="connsiteY4" fmla="*/ 0 h 2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2" h="29532">
                  <a:moveTo>
                    <a:pt x="14766" y="0"/>
                  </a:moveTo>
                  <a:cubicBezTo>
                    <a:pt x="6649" y="0"/>
                    <a:pt x="0" y="6649"/>
                    <a:pt x="0" y="14766"/>
                  </a:cubicBezTo>
                  <a:cubicBezTo>
                    <a:pt x="0" y="22884"/>
                    <a:pt x="6649" y="29533"/>
                    <a:pt x="14766" y="29533"/>
                  </a:cubicBezTo>
                  <a:cubicBezTo>
                    <a:pt x="22884" y="29533"/>
                    <a:pt x="29533" y="22884"/>
                    <a:pt x="29533" y="14766"/>
                  </a:cubicBezTo>
                  <a:cubicBezTo>
                    <a:pt x="29533" y="6649"/>
                    <a:pt x="22961" y="0"/>
                    <a:pt x="14766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6" name="Frihandsfigur: Form 225">
              <a:extLst>
                <a:ext uri="{FF2B5EF4-FFF2-40B4-BE49-F238E27FC236}">
                  <a16:creationId xmlns:a16="http://schemas.microsoft.com/office/drawing/2014/main" id="{15B4F6B9-F133-492A-A06A-D02DE7DD2260}"/>
                </a:ext>
              </a:extLst>
            </p:cNvPr>
            <p:cNvSpPr/>
            <p:nvPr/>
          </p:nvSpPr>
          <p:spPr>
            <a:xfrm>
              <a:off x="2653712" y="2817157"/>
              <a:ext cx="29532" cy="29532"/>
            </a:xfrm>
            <a:custGeom>
              <a:avLst/>
              <a:gdLst>
                <a:gd name="connsiteX0" fmla="*/ 14766 w 29532"/>
                <a:gd name="connsiteY0" fmla="*/ 0 h 29532"/>
                <a:gd name="connsiteX1" fmla="*/ 0 w 29532"/>
                <a:gd name="connsiteY1" fmla="*/ 14766 h 29532"/>
                <a:gd name="connsiteX2" fmla="*/ 14766 w 29532"/>
                <a:gd name="connsiteY2" fmla="*/ 29533 h 29532"/>
                <a:gd name="connsiteX3" fmla="*/ 29533 w 29532"/>
                <a:gd name="connsiteY3" fmla="*/ 14766 h 29532"/>
                <a:gd name="connsiteX4" fmla="*/ 14766 w 29532"/>
                <a:gd name="connsiteY4" fmla="*/ 0 h 2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2" h="29532">
                  <a:moveTo>
                    <a:pt x="14766" y="0"/>
                  </a:moveTo>
                  <a:cubicBezTo>
                    <a:pt x="6649" y="0"/>
                    <a:pt x="0" y="6649"/>
                    <a:pt x="0" y="14766"/>
                  </a:cubicBezTo>
                  <a:cubicBezTo>
                    <a:pt x="0" y="22884"/>
                    <a:pt x="6649" y="29533"/>
                    <a:pt x="14766" y="29533"/>
                  </a:cubicBezTo>
                  <a:cubicBezTo>
                    <a:pt x="22884" y="29533"/>
                    <a:pt x="29533" y="22884"/>
                    <a:pt x="29533" y="14766"/>
                  </a:cubicBezTo>
                  <a:cubicBezTo>
                    <a:pt x="29533" y="6649"/>
                    <a:pt x="22884" y="0"/>
                    <a:pt x="14766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7" name="Frihandsfigur: Form 226">
              <a:extLst>
                <a:ext uri="{FF2B5EF4-FFF2-40B4-BE49-F238E27FC236}">
                  <a16:creationId xmlns:a16="http://schemas.microsoft.com/office/drawing/2014/main" id="{2F8846A5-9BA9-4C9F-B7F7-7EBF6597F77F}"/>
                </a:ext>
              </a:extLst>
            </p:cNvPr>
            <p:cNvSpPr/>
            <p:nvPr/>
          </p:nvSpPr>
          <p:spPr>
            <a:xfrm>
              <a:off x="2653712" y="2917584"/>
              <a:ext cx="29532" cy="29532"/>
            </a:xfrm>
            <a:custGeom>
              <a:avLst/>
              <a:gdLst>
                <a:gd name="connsiteX0" fmla="*/ 14766 w 29532"/>
                <a:gd name="connsiteY0" fmla="*/ 0 h 29532"/>
                <a:gd name="connsiteX1" fmla="*/ 0 w 29532"/>
                <a:gd name="connsiteY1" fmla="*/ 14766 h 29532"/>
                <a:gd name="connsiteX2" fmla="*/ 14766 w 29532"/>
                <a:gd name="connsiteY2" fmla="*/ 29533 h 29532"/>
                <a:gd name="connsiteX3" fmla="*/ 29533 w 29532"/>
                <a:gd name="connsiteY3" fmla="*/ 14766 h 29532"/>
                <a:gd name="connsiteX4" fmla="*/ 14766 w 29532"/>
                <a:gd name="connsiteY4" fmla="*/ 0 h 2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2" h="29532">
                  <a:moveTo>
                    <a:pt x="14766" y="0"/>
                  </a:moveTo>
                  <a:cubicBezTo>
                    <a:pt x="6649" y="0"/>
                    <a:pt x="0" y="6649"/>
                    <a:pt x="0" y="14766"/>
                  </a:cubicBezTo>
                  <a:cubicBezTo>
                    <a:pt x="0" y="22884"/>
                    <a:pt x="6649" y="29533"/>
                    <a:pt x="14766" y="29533"/>
                  </a:cubicBezTo>
                  <a:cubicBezTo>
                    <a:pt x="22884" y="29533"/>
                    <a:pt x="29533" y="22884"/>
                    <a:pt x="29533" y="14766"/>
                  </a:cubicBezTo>
                  <a:cubicBezTo>
                    <a:pt x="29533" y="6649"/>
                    <a:pt x="22884" y="0"/>
                    <a:pt x="14766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8" name="Frihandsfigur: Form 227">
              <a:extLst>
                <a:ext uri="{FF2B5EF4-FFF2-40B4-BE49-F238E27FC236}">
                  <a16:creationId xmlns:a16="http://schemas.microsoft.com/office/drawing/2014/main" id="{4AFF1594-3072-4691-9458-759E023288C5}"/>
                </a:ext>
              </a:extLst>
            </p:cNvPr>
            <p:cNvSpPr/>
            <p:nvPr/>
          </p:nvSpPr>
          <p:spPr>
            <a:xfrm>
              <a:off x="2653712" y="3018012"/>
              <a:ext cx="29532" cy="29532"/>
            </a:xfrm>
            <a:custGeom>
              <a:avLst/>
              <a:gdLst>
                <a:gd name="connsiteX0" fmla="*/ 14766 w 29532"/>
                <a:gd name="connsiteY0" fmla="*/ 0 h 29532"/>
                <a:gd name="connsiteX1" fmla="*/ 0 w 29532"/>
                <a:gd name="connsiteY1" fmla="*/ 14766 h 29532"/>
                <a:gd name="connsiteX2" fmla="*/ 14766 w 29532"/>
                <a:gd name="connsiteY2" fmla="*/ 29533 h 29532"/>
                <a:gd name="connsiteX3" fmla="*/ 29533 w 29532"/>
                <a:gd name="connsiteY3" fmla="*/ 14766 h 29532"/>
                <a:gd name="connsiteX4" fmla="*/ 14766 w 29532"/>
                <a:gd name="connsiteY4" fmla="*/ 0 h 29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2" h="29532">
                  <a:moveTo>
                    <a:pt x="14766" y="0"/>
                  </a:moveTo>
                  <a:cubicBezTo>
                    <a:pt x="6649" y="0"/>
                    <a:pt x="0" y="6649"/>
                    <a:pt x="0" y="14766"/>
                  </a:cubicBezTo>
                  <a:cubicBezTo>
                    <a:pt x="0" y="22884"/>
                    <a:pt x="6649" y="29533"/>
                    <a:pt x="14766" y="29533"/>
                  </a:cubicBezTo>
                  <a:cubicBezTo>
                    <a:pt x="22884" y="29533"/>
                    <a:pt x="29533" y="22884"/>
                    <a:pt x="29533" y="14766"/>
                  </a:cubicBezTo>
                  <a:cubicBezTo>
                    <a:pt x="29533" y="6649"/>
                    <a:pt x="22884" y="0"/>
                    <a:pt x="14766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2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65603" y="2772025"/>
            <a:ext cx="395569" cy="558873"/>
            <a:chOff x="1769424" y="2665549"/>
            <a:chExt cx="458997" cy="648487"/>
          </a:xfrm>
          <a:solidFill>
            <a:schemeClr val="bg1"/>
          </a:solidFill>
        </p:grpSpPr>
        <p:sp>
          <p:nvSpPr>
            <p:cNvPr id="230" name="Frihandsfigur: Form 229">
              <a:extLst>
                <a:ext uri="{FF2B5EF4-FFF2-40B4-BE49-F238E27FC236}">
                  <a16:creationId xmlns:a16="http://schemas.microsoft.com/office/drawing/2014/main" id="{BB5166F9-A568-4348-9EC1-7E2ADE653819}"/>
                </a:ext>
              </a:extLst>
            </p:cNvPr>
            <p:cNvSpPr/>
            <p:nvPr/>
          </p:nvSpPr>
          <p:spPr>
            <a:xfrm>
              <a:off x="2019198" y="3146329"/>
              <a:ext cx="123350" cy="89313"/>
            </a:xfrm>
            <a:custGeom>
              <a:avLst/>
              <a:gdLst>
                <a:gd name="connsiteX0" fmla="*/ 103539 w 123350"/>
                <a:gd name="connsiteY0" fmla="*/ 3421 h 89313"/>
                <a:gd name="connsiteX1" fmla="*/ 45633 w 123350"/>
                <a:gd name="connsiteY1" fmla="*/ 61327 h 89313"/>
                <a:gd name="connsiteX2" fmla="*/ 19811 w 123350"/>
                <a:gd name="connsiteY2" fmla="*/ 35505 h 89313"/>
                <a:gd name="connsiteX3" fmla="*/ 3421 w 123350"/>
                <a:gd name="connsiteY3" fmla="*/ 35505 h 89313"/>
                <a:gd name="connsiteX4" fmla="*/ 3421 w 123350"/>
                <a:gd name="connsiteY4" fmla="*/ 51895 h 89313"/>
                <a:gd name="connsiteX5" fmla="*/ 37438 w 123350"/>
                <a:gd name="connsiteY5" fmla="*/ 85912 h 89313"/>
                <a:gd name="connsiteX6" fmla="*/ 45633 w 123350"/>
                <a:gd name="connsiteY6" fmla="*/ 89314 h 89313"/>
                <a:gd name="connsiteX7" fmla="*/ 53828 w 123350"/>
                <a:gd name="connsiteY7" fmla="*/ 85912 h 89313"/>
                <a:gd name="connsiteX8" fmla="*/ 119929 w 123350"/>
                <a:gd name="connsiteY8" fmla="*/ 19811 h 89313"/>
                <a:gd name="connsiteX9" fmla="*/ 119929 w 123350"/>
                <a:gd name="connsiteY9" fmla="*/ 3421 h 89313"/>
                <a:gd name="connsiteX10" fmla="*/ 103539 w 123350"/>
                <a:gd name="connsiteY10" fmla="*/ 3421 h 8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350" h="89313">
                  <a:moveTo>
                    <a:pt x="103539" y="3421"/>
                  </a:moveTo>
                  <a:lnTo>
                    <a:pt x="45633" y="61327"/>
                  </a:lnTo>
                  <a:lnTo>
                    <a:pt x="19811" y="35505"/>
                  </a:lnTo>
                  <a:cubicBezTo>
                    <a:pt x="15250" y="30944"/>
                    <a:pt x="7905" y="30944"/>
                    <a:pt x="3421" y="35505"/>
                  </a:cubicBezTo>
                  <a:cubicBezTo>
                    <a:pt x="-1140" y="40067"/>
                    <a:pt x="-1140" y="47411"/>
                    <a:pt x="3421" y="51895"/>
                  </a:cubicBezTo>
                  <a:lnTo>
                    <a:pt x="37438" y="85912"/>
                  </a:lnTo>
                  <a:cubicBezTo>
                    <a:pt x="39680" y="88154"/>
                    <a:pt x="42695" y="89314"/>
                    <a:pt x="45633" y="89314"/>
                  </a:cubicBezTo>
                  <a:cubicBezTo>
                    <a:pt x="48571" y="89314"/>
                    <a:pt x="51586" y="88154"/>
                    <a:pt x="53828" y="85912"/>
                  </a:cubicBezTo>
                  <a:lnTo>
                    <a:pt x="119929" y="19811"/>
                  </a:lnTo>
                  <a:cubicBezTo>
                    <a:pt x="124491" y="15250"/>
                    <a:pt x="124491" y="7905"/>
                    <a:pt x="119929" y="3421"/>
                  </a:cubicBezTo>
                  <a:cubicBezTo>
                    <a:pt x="115368" y="-1140"/>
                    <a:pt x="108023" y="-1140"/>
                    <a:pt x="103539" y="342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1" name="Frihandsfigur: Form 230">
              <a:extLst>
                <a:ext uri="{FF2B5EF4-FFF2-40B4-BE49-F238E27FC236}">
                  <a16:creationId xmlns:a16="http://schemas.microsoft.com/office/drawing/2014/main" id="{B38D519E-4620-4BC1-989B-2AFC6B155A42}"/>
                </a:ext>
              </a:extLst>
            </p:cNvPr>
            <p:cNvSpPr/>
            <p:nvPr/>
          </p:nvSpPr>
          <p:spPr>
            <a:xfrm>
              <a:off x="1769424" y="2665549"/>
              <a:ext cx="458997" cy="648487"/>
            </a:xfrm>
            <a:custGeom>
              <a:avLst/>
              <a:gdLst>
                <a:gd name="connsiteX0" fmla="*/ 271363 w 458997"/>
                <a:gd name="connsiteY0" fmla="*/ 0 h 648487"/>
                <a:gd name="connsiteX1" fmla="*/ 187712 w 458997"/>
                <a:gd name="connsiteY1" fmla="*/ 0 h 648487"/>
                <a:gd name="connsiteX2" fmla="*/ 158179 w 458997"/>
                <a:gd name="connsiteY2" fmla="*/ 29533 h 648487"/>
                <a:gd name="connsiteX3" fmla="*/ 158179 w 458997"/>
                <a:gd name="connsiteY3" fmla="*/ 30306 h 648487"/>
                <a:gd name="connsiteX4" fmla="*/ 11597 w 458997"/>
                <a:gd name="connsiteY4" fmla="*/ 30306 h 648487"/>
                <a:gd name="connsiteX5" fmla="*/ 0 w 458997"/>
                <a:gd name="connsiteY5" fmla="*/ 41903 h 648487"/>
                <a:gd name="connsiteX6" fmla="*/ 0 w 458997"/>
                <a:gd name="connsiteY6" fmla="*/ 636891 h 648487"/>
                <a:gd name="connsiteX7" fmla="*/ 11597 w 458997"/>
                <a:gd name="connsiteY7" fmla="*/ 648488 h 648487"/>
                <a:gd name="connsiteX8" fmla="*/ 447401 w 458997"/>
                <a:gd name="connsiteY8" fmla="*/ 648488 h 648487"/>
                <a:gd name="connsiteX9" fmla="*/ 458997 w 458997"/>
                <a:gd name="connsiteY9" fmla="*/ 636891 h 648487"/>
                <a:gd name="connsiteX10" fmla="*/ 458997 w 458997"/>
                <a:gd name="connsiteY10" fmla="*/ 41903 h 648487"/>
                <a:gd name="connsiteX11" fmla="*/ 447401 w 458997"/>
                <a:gd name="connsiteY11" fmla="*/ 30306 h 648487"/>
                <a:gd name="connsiteX12" fmla="*/ 300819 w 458997"/>
                <a:gd name="connsiteY12" fmla="*/ 30306 h 648487"/>
                <a:gd name="connsiteX13" fmla="*/ 300819 w 458997"/>
                <a:gd name="connsiteY13" fmla="*/ 29533 h 648487"/>
                <a:gd name="connsiteX14" fmla="*/ 271363 w 458997"/>
                <a:gd name="connsiteY14" fmla="*/ 0 h 648487"/>
                <a:gd name="connsiteX15" fmla="*/ 181372 w 458997"/>
                <a:gd name="connsiteY15" fmla="*/ 29533 h 648487"/>
                <a:gd name="connsiteX16" fmla="*/ 187712 w 458997"/>
                <a:gd name="connsiteY16" fmla="*/ 23193 h 648487"/>
                <a:gd name="connsiteX17" fmla="*/ 271363 w 458997"/>
                <a:gd name="connsiteY17" fmla="*/ 23193 h 648487"/>
                <a:gd name="connsiteX18" fmla="*/ 277702 w 458997"/>
                <a:gd name="connsiteY18" fmla="*/ 29533 h 648487"/>
                <a:gd name="connsiteX19" fmla="*/ 277702 w 458997"/>
                <a:gd name="connsiteY19" fmla="*/ 49247 h 648487"/>
                <a:gd name="connsiteX20" fmla="*/ 181372 w 458997"/>
                <a:gd name="connsiteY20" fmla="*/ 49247 h 648487"/>
                <a:gd name="connsiteX21" fmla="*/ 181372 w 458997"/>
                <a:gd name="connsiteY21" fmla="*/ 29533 h 648487"/>
                <a:gd name="connsiteX22" fmla="*/ 435881 w 458997"/>
                <a:gd name="connsiteY22" fmla="*/ 53422 h 648487"/>
                <a:gd name="connsiteX23" fmla="*/ 435881 w 458997"/>
                <a:gd name="connsiteY23" fmla="*/ 625217 h 648487"/>
                <a:gd name="connsiteX24" fmla="*/ 23271 w 458997"/>
                <a:gd name="connsiteY24" fmla="*/ 625217 h 648487"/>
                <a:gd name="connsiteX25" fmla="*/ 23271 w 458997"/>
                <a:gd name="connsiteY25" fmla="*/ 53422 h 648487"/>
                <a:gd name="connsiteX26" fmla="*/ 158256 w 458997"/>
                <a:gd name="connsiteY26" fmla="*/ 53422 h 648487"/>
                <a:gd name="connsiteX27" fmla="*/ 158256 w 458997"/>
                <a:gd name="connsiteY27" fmla="*/ 60767 h 648487"/>
                <a:gd name="connsiteX28" fmla="*/ 169853 w 458997"/>
                <a:gd name="connsiteY28" fmla="*/ 72363 h 648487"/>
                <a:gd name="connsiteX29" fmla="*/ 289376 w 458997"/>
                <a:gd name="connsiteY29" fmla="*/ 72363 h 648487"/>
                <a:gd name="connsiteX30" fmla="*/ 300973 w 458997"/>
                <a:gd name="connsiteY30" fmla="*/ 60767 h 648487"/>
                <a:gd name="connsiteX31" fmla="*/ 300973 w 458997"/>
                <a:gd name="connsiteY31" fmla="*/ 53422 h 648487"/>
                <a:gd name="connsiteX32" fmla="*/ 435881 w 458997"/>
                <a:gd name="connsiteY32" fmla="*/ 53422 h 648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58997" h="648487">
                  <a:moveTo>
                    <a:pt x="271363" y="0"/>
                  </a:moveTo>
                  <a:lnTo>
                    <a:pt x="187712" y="0"/>
                  </a:lnTo>
                  <a:cubicBezTo>
                    <a:pt x="171399" y="0"/>
                    <a:pt x="158179" y="13220"/>
                    <a:pt x="158179" y="29533"/>
                  </a:cubicBezTo>
                  <a:lnTo>
                    <a:pt x="158179" y="30306"/>
                  </a:lnTo>
                  <a:lnTo>
                    <a:pt x="11597" y="30306"/>
                  </a:lnTo>
                  <a:cubicBezTo>
                    <a:pt x="5180" y="30306"/>
                    <a:pt x="0" y="35486"/>
                    <a:pt x="0" y="41903"/>
                  </a:cubicBezTo>
                  <a:lnTo>
                    <a:pt x="0" y="636891"/>
                  </a:lnTo>
                  <a:cubicBezTo>
                    <a:pt x="0" y="643308"/>
                    <a:pt x="5180" y="648488"/>
                    <a:pt x="11597" y="648488"/>
                  </a:cubicBezTo>
                  <a:lnTo>
                    <a:pt x="447401" y="648488"/>
                  </a:lnTo>
                  <a:cubicBezTo>
                    <a:pt x="453818" y="648488"/>
                    <a:pt x="458997" y="643308"/>
                    <a:pt x="458997" y="636891"/>
                  </a:cubicBezTo>
                  <a:lnTo>
                    <a:pt x="458997" y="41903"/>
                  </a:lnTo>
                  <a:cubicBezTo>
                    <a:pt x="458997" y="35486"/>
                    <a:pt x="453818" y="30306"/>
                    <a:pt x="447401" y="30306"/>
                  </a:cubicBezTo>
                  <a:lnTo>
                    <a:pt x="300819" y="30306"/>
                  </a:lnTo>
                  <a:lnTo>
                    <a:pt x="300819" y="29533"/>
                  </a:lnTo>
                  <a:cubicBezTo>
                    <a:pt x="300896" y="13220"/>
                    <a:pt x="287675" y="0"/>
                    <a:pt x="271363" y="0"/>
                  </a:cubicBezTo>
                  <a:close/>
                  <a:moveTo>
                    <a:pt x="181372" y="29533"/>
                  </a:moveTo>
                  <a:cubicBezTo>
                    <a:pt x="181372" y="26054"/>
                    <a:pt x="184233" y="23193"/>
                    <a:pt x="187712" y="23193"/>
                  </a:cubicBezTo>
                  <a:lnTo>
                    <a:pt x="271363" y="23193"/>
                  </a:lnTo>
                  <a:cubicBezTo>
                    <a:pt x="274842" y="23193"/>
                    <a:pt x="277702" y="26054"/>
                    <a:pt x="277702" y="29533"/>
                  </a:cubicBezTo>
                  <a:lnTo>
                    <a:pt x="277702" y="49247"/>
                  </a:lnTo>
                  <a:lnTo>
                    <a:pt x="181372" y="49247"/>
                  </a:lnTo>
                  <a:lnTo>
                    <a:pt x="181372" y="29533"/>
                  </a:lnTo>
                  <a:close/>
                  <a:moveTo>
                    <a:pt x="435881" y="53422"/>
                  </a:moveTo>
                  <a:lnTo>
                    <a:pt x="435881" y="625217"/>
                  </a:lnTo>
                  <a:lnTo>
                    <a:pt x="23271" y="625217"/>
                  </a:lnTo>
                  <a:lnTo>
                    <a:pt x="23271" y="53422"/>
                  </a:lnTo>
                  <a:lnTo>
                    <a:pt x="158256" y="53422"/>
                  </a:lnTo>
                  <a:lnTo>
                    <a:pt x="158256" y="60767"/>
                  </a:lnTo>
                  <a:cubicBezTo>
                    <a:pt x="158256" y="67184"/>
                    <a:pt x="163436" y="72363"/>
                    <a:pt x="169853" y="72363"/>
                  </a:cubicBezTo>
                  <a:lnTo>
                    <a:pt x="289376" y="72363"/>
                  </a:lnTo>
                  <a:cubicBezTo>
                    <a:pt x="295793" y="72363"/>
                    <a:pt x="300973" y="67184"/>
                    <a:pt x="300973" y="60767"/>
                  </a:cubicBezTo>
                  <a:lnTo>
                    <a:pt x="300973" y="53422"/>
                  </a:lnTo>
                  <a:lnTo>
                    <a:pt x="435881" y="53422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2" name="Frihandsfigur: Form 231">
              <a:extLst>
                <a:ext uri="{FF2B5EF4-FFF2-40B4-BE49-F238E27FC236}">
                  <a16:creationId xmlns:a16="http://schemas.microsoft.com/office/drawing/2014/main" id="{0B238B48-86BE-4612-8E69-F8A03410F8DE}"/>
                </a:ext>
              </a:extLst>
            </p:cNvPr>
            <p:cNvSpPr/>
            <p:nvPr/>
          </p:nvSpPr>
          <p:spPr>
            <a:xfrm>
              <a:off x="1855395" y="2822182"/>
              <a:ext cx="287056" cy="23193"/>
            </a:xfrm>
            <a:custGeom>
              <a:avLst/>
              <a:gdLst>
                <a:gd name="connsiteX0" fmla="*/ 0 w 287056"/>
                <a:gd name="connsiteY0" fmla="*/ 11597 h 23193"/>
                <a:gd name="connsiteX1" fmla="*/ 11597 w 287056"/>
                <a:gd name="connsiteY1" fmla="*/ 23193 h 23193"/>
                <a:gd name="connsiteX2" fmla="*/ 275460 w 287056"/>
                <a:gd name="connsiteY2" fmla="*/ 23193 h 23193"/>
                <a:gd name="connsiteX3" fmla="*/ 287057 w 287056"/>
                <a:gd name="connsiteY3" fmla="*/ 11597 h 23193"/>
                <a:gd name="connsiteX4" fmla="*/ 275460 w 287056"/>
                <a:gd name="connsiteY4" fmla="*/ 0 h 23193"/>
                <a:gd name="connsiteX5" fmla="*/ 11597 w 287056"/>
                <a:gd name="connsiteY5" fmla="*/ 0 h 23193"/>
                <a:gd name="connsiteX6" fmla="*/ 0 w 287056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6" h="23193">
                  <a:moveTo>
                    <a:pt x="0" y="11597"/>
                  </a:moveTo>
                  <a:cubicBezTo>
                    <a:pt x="0" y="18013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3"/>
                    <a:pt x="287057" y="11597"/>
                  </a:cubicBezTo>
                  <a:cubicBezTo>
                    <a:pt x="287057" y="5180"/>
                    <a:pt x="281877" y="0"/>
                    <a:pt x="275460" y="0"/>
                  </a:cubicBezTo>
                  <a:lnTo>
                    <a:pt x="11597" y="0"/>
                  </a:lnTo>
                  <a:cubicBezTo>
                    <a:pt x="5257" y="0"/>
                    <a:pt x="0" y="5180"/>
                    <a:pt x="0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3" name="Frihandsfigur: Form 232">
              <a:extLst>
                <a:ext uri="{FF2B5EF4-FFF2-40B4-BE49-F238E27FC236}">
                  <a16:creationId xmlns:a16="http://schemas.microsoft.com/office/drawing/2014/main" id="{24395AF9-C6F1-4CCD-955F-8F606166FEA4}"/>
                </a:ext>
              </a:extLst>
            </p:cNvPr>
            <p:cNvSpPr/>
            <p:nvPr/>
          </p:nvSpPr>
          <p:spPr>
            <a:xfrm>
              <a:off x="1855472" y="2923228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77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4" name="Frihandsfigur: Form 233">
              <a:extLst>
                <a:ext uri="{FF2B5EF4-FFF2-40B4-BE49-F238E27FC236}">
                  <a16:creationId xmlns:a16="http://schemas.microsoft.com/office/drawing/2014/main" id="{E77454D5-E1F8-4A56-A50E-44F747E99366}"/>
                </a:ext>
              </a:extLst>
            </p:cNvPr>
            <p:cNvSpPr/>
            <p:nvPr/>
          </p:nvSpPr>
          <p:spPr>
            <a:xfrm>
              <a:off x="1855472" y="3024274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77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4481968" y="2793946"/>
            <a:ext cx="399033" cy="526159"/>
            <a:chOff x="4225142" y="2690985"/>
            <a:chExt cx="463017" cy="610527"/>
          </a:xfrm>
          <a:solidFill>
            <a:schemeClr val="bg1"/>
          </a:solidFill>
        </p:grpSpPr>
        <p:sp>
          <p:nvSpPr>
            <p:cNvPr id="236" name="Frihandsfigur: Form 235">
              <a:extLst>
                <a:ext uri="{FF2B5EF4-FFF2-40B4-BE49-F238E27FC236}">
                  <a16:creationId xmlns:a16="http://schemas.microsoft.com/office/drawing/2014/main" id="{A644E793-6725-4792-A5F2-BDE362FD3EF6}"/>
                </a:ext>
              </a:extLst>
            </p:cNvPr>
            <p:cNvSpPr/>
            <p:nvPr/>
          </p:nvSpPr>
          <p:spPr>
            <a:xfrm>
              <a:off x="4335910" y="2829913"/>
              <a:ext cx="230117" cy="324630"/>
            </a:xfrm>
            <a:custGeom>
              <a:avLst/>
              <a:gdLst>
                <a:gd name="connsiteX0" fmla="*/ 210306 w 230117"/>
                <a:gd name="connsiteY0" fmla="*/ 201396 h 324630"/>
                <a:gd name="connsiteX1" fmla="*/ 126655 w 230117"/>
                <a:gd name="connsiteY1" fmla="*/ 285047 h 324630"/>
                <a:gd name="connsiteX2" fmla="*/ 126655 w 230117"/>
                <a:gd name="connsiteY2" fmla="*/ 11597 h 324630"/>
                <a:gd name="connsiteX3" fmla="*/ 115058 w 230117"/>
                <a:gd name="connsiteY3" fmla="*/ 0 h 324630"/>
                <a:gd name="connsiteX4" fmla="*/ 103462 w 230117"/>
                <a:gd name="connsiteY4" fmla="*/ 11597 h 324630"/>
                <a:gd name="connsiteX5" fmla="*/ 103462 w 230117"/>
                <a:gd name="connsiteY5" fmla="*/ 285047 h 324630"/>
                <a:gd name="connsiteX6" fmla="*/ 19811 w 230117"/>
                <a:gd name="connsiteY6" fmla="*/ 201396 h 324630"/>
                <a:gd name="connsiteX7" fmla="*/ 3421 w 230117"/>
                <a:gd name="connsiteY7" fmla="*/ 201396 h 324630"/>
                <a:gd name="connsiteX8" fmla="*/ 3421 w 230117"/>
                <a:gd name="connsiteY8" fmla="*/ 217786 h 324630"/>
                <a:gd name="connsiteX9" fmla="*/ 106863 w 230117"/>
                <a:gd name="connsiteY9" fmla="*/ 321229 h 324630"/>
                <a:gd name="connsiteX10" fmla="*/ 115058 w 230117"/>
                <a:gd name="connsiteY10" fmla="*/ 324630 h 324630"/>
                <a:gd name="connsiteX11" fmla="*/ 123254 w 230117"/>
                <a:gd name="connsiteY11" fmla="*/ 321229 h 324630"/>
                <a:gd name="connsiteX12" fmla="*/ 226696 w 230117"/>
                <a:gd name="connsiteY12" fmla="*/ 217786 h 324630"/>
                <a:gd name="connsiteX13" fmla="*/ 226696 w 230117"/>
                <a:gd name="connsiteY13" fmla="*/ 201396 h 324630"/>
                <a:gd name="connsiteX14" fmla="*/ 210306 w 230117"/>
                <a:gd name="connsiteY14" fmla="*/ 201396 h 324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0117" h="324630">
                  <a:moveTo>
                    <a:pt x="210306" y="201396"/>
                  </a:moveTo>
                  <a:lnTo>
                    <a:pt x="126655" y="285047"/>
                  </a:lnTo>
                  <a:lnTo>
                    <a:pt x="126655" y="11597"/>
                  </a:lnTo>
                  <a:cubicBezTo>
                    <a:pt x="126655" y="5180"/>
                    <a:pt x="121475" y="0"/>
                    <a:pt x="115058" y="0"/>
                  </a:cubicBezTo>
                  <a:cubicBezTo>
                    <a:pt x="108642" y="0"/>
                    <a:pt x="103462" y="5180"/>
                    <a:pt x="103462" y="11597"/>
                  </a:cubicBezTo>
                  <a:lnTo>
                    <a:pt x="103462" y="285047"/>
                  </a:lnTo>
                  <a:lnTo>
                    <a:pt x="19811" y="201396"/>
                  </a:lnTo>
                  <a:cubicBezTo>
                    <a:pt x="15250" y="196835"/>
                    <a:pt x="7905" y="196835"/>
                    <a:pt x="3421" y="201396"/>
                  </a:cubicBezTo>
                  <a:cubicBezTo>
                    <a:pt x="-1140" y="205957"/>
                    <a:pt x="-1140" y="213302"/>
                    <a:pt x="3421" y="217786"/>
                  </a:cubicBezTo>
                  <a:lnTo>
                    <a:pt x="106863" y="321229"/>
                  </a:lnTo>
                  <a:cubicBezTo>
                    <a:pt x="109028" y="323393"/>
                    <a:pt x="111966" y="324630"/>
                    <a:pt x="115058" y="324630"/>
                  </a:cubicBezTo>
                  <a:cubicBezTo>
                    <a:pt x="118151" y="324630"/>
                    <a:pt x="121089" y="323393"/>
                    <a:pt x="123254" y="321229"/>
                  </a:cubicBezTo>
                  <a:lnTo>
                    <a:pt x="226696" y="217786"/>
                  </a:lnTo>
                  <a:cubicBezTo>
                    <a:pt x="231258" y="213225"/>
                    <a:pt x="231258" y="205880"/>
                    <a:pt x="226696" y="201396"/>
                  </a:cubicBezTo>
                  <a:cubicBezTo>
                    <a:pt x="222135" y="196835"/>
                    <a:pt x="214790" y="196835"/>
                    <a:pt x="210306" y="20139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37" name="Frihandsfigur: Form 236">
              <a:extLst>
                <a:ext uri="{FF2B5EF4-FFF2-40B4-BE49-F238E27FC236}">
                  <a16:creationId xmlns:a16="http://schemas.microsoft.com/office/drawing/2014/main" id="{58D86497-6A73-447A-9916-FC78DCE17993}"/>
                </a:ext>
              </a:extLst>
            </p:cNvPr>
            <p:cNvSpPr/>
            <p:nvPr/>
          </p:nvSpPr>
          <p:spPr>
            <a:xfrm>
              <a:off x="4225142" y="2690985"/>
              <a:ext cx="463017" cy="610527"/>
            </a:xfrm>
            <a:custGeom>
              <a:avLst/>
              <a:gdLst>
                <a:gd name="connsiteX0" fmla="*/ 451421 w 463017"/>
                <a:gd name="connsiteY0" fmla="*/ 610528 h 610527"/>
                <a:gd name="connsiteX1" fmla="*/ 463018 w 463017"/>
                <a:gd name="connsiteY1" fmla="*/ 598931 h 610527"/>
                <a:gd name="connsiteX2" fmla="*/ 463018 w 463017"/>
                <a:gd name="connsiteY2" fmla="*/ 136223 h 610527"/>
                <a:gd name="connsiteX3" fmla="*/ 459616 w 463017"/>
                <a:gd name="connsiteY3" fmla="*/ 128028 h 610527"/>
                <a:gd name="connsiteX4" fmla="*/ 334990 w 463017"/>
                <a:gd name="connsiteY4" fmla="*/ 3402 h 610527"/>
                <a:gd name="connsiteX5" fmla="*/ 326795 w 463017"/>
                <a:gd name="connsiteY5" fmla="*/ 0 h 610527"/>
                <a:gd name="connsiteX6" fmla="*/ 11597 w 463017"/>
                <a:gd name="connsiteY6" fmla="*/ 0 h 610527"/>
                <a:gd name="connsiteX7" fmla="*/ 0 w 463017"/>
                <a:gd name="connsiteY7" fmla="*/ 11597 h 610527"/>
                <a:gd name="connsiteX8" fmla="*/ 0 w 463017"/>
                <a:gd name="connsiteY8" fmla="*/ 598931 h 610527"/>
                <a:gd name="connsiteX9" fmla="*/ 11597 w 463017"/>
                <a:gd name="connsiteY9" fmla="*/ 610528 h 610527"/>
                <a:gd name="connsiteX10" fmla="*/ 451421 w 463017"/>
                <a:gd name="connsiteY10" fmla="*/ 610528 h 610527"/>
                <a:gd name="connsiteX11" fmla="*/ 23193 w 463017"/>
                <a:gd name="connsiteY11" fmla="*/ 23193 h 610527"/>
                <a:gd name="connsiteX12" fmla="*/ 322002 w 463017"/>
                <a:gd name="connsiteY12" fmla="*/ 23193 h 610527"/>
                <a:gd name="connsiteX13" fmla="*/ 439824 w 463017"/>
                <a:gd name="connsiteY13" fmla="*/ 141016 h 610527"/>
                <a:gd name="connsiteX14" fmla="*/ 439824 w 463017"/>
                <a:gd name="connsiteY14" fmla="*/ 587334 h 610527"/>
                <a:gd name="connsiteX15" fmla="*/ 23193 w 463017"/>
                <a:gd name="connsiteY15" fmla="*/ 587334 h 610527"/>
                <a:gd name="connsiteX16" fmla="*/ 23193 w 463017"/>
                <a:gd name="connsiteY16" fmla="*/ 23193 h 61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63017" h="610527">
                  <a:moveTo>
                    <a:pt x="451421" y="610528"/>
                  </a:moveTo>
                  <a:cubicBezTo>
                    <a:pt x="457838" y="610528"/>
                    <a:pt x="463018" y="605348"/>
                    <a:pt x="463018" y="598931"/>
                  </a:cubicBezTo>
                  <a:lnTo>
                    <a:pt x="463018" y="136223"/>
                  </a:lnTo>
                  <a:cubicBezTo>
                    <a:pt x="463018" y="133130"/>
                    <a:pt x="461781" y="130192"/>
                    <a:pt x="459616" y="128028"/>
                  </a:cubicBezTo>
                  <a:lnTo>
                    <a:pt x="334990" y="3402"/>
                  </a:lnTo>
                  <a:cubicBezTo>
                    <a:pt x="332825" y="1237"/>
                    <a:pt x="329887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lose/>
                  <a:moveTo>
                    <a:pt x="23193" y="23193"/>
                  </a:moveTo>
                  <a:lnTo>
                    <a:pt x="322002" y="23193"/>
                  </a:lnTo>
                  <a:lnTo>
                    <a:pt x="439824" y="141016"/>
                  </a:lnTo>
                  <a:lnTo>
                    <a:pt x="439824" y="587334"/>
                  </a:lnTo>
                  <a:lnTo>
                    <a:pt x="23193" y="587334"/>
                  </a:lnTo>
                  <a:lnTo>
                    <a:pt x="23193" y="2319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3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719493" y="2800475"/>
            <a:ext cx="399033" cy="526159"/>
            <a:chOff x="9142144" y="2698561"/>
            <a:chExt cx="463017" cy="610527"/>
          </a:xfrm>
          <a:solidFill>
            <a:schemeClr val="bg1"/>
          </a:solidFill>
        </p:grpSpPr>
        <p:sp>
          <p:nvSpPr>
            <p:cNvPr id="239" name="Frihandsfigur: Form 238">
              <a:extLst>
                <a:ext uri="{FF2B5EF4-FFF2-40B4-BE49-F238E27FC236}">
                  <a16:creationId xmlns:a16="http://schemas.microsoft.com/office/drawing/2014/main" id="{17315C90-D1A0-4936-8561-25FC704A087A}"/>
                </a:ext>
              </a:extLst>
            </p:cNvPr>
            <p:cNvSpPr/>
            <p:nvPr/>
          </p:nvSpPr>
          <p:spPr>
            <a:xfrm>
              <a:off x="9230124" y="2951988"/>
              <a:ext cx="167842" cy="23193"/>
            </a:xfrm>
            <a:custGeom>
              <a:avLst/>
              <a:gdLst>
                <a:gd name="connsiteX0" fmla="*/ 156246 w 167842"/>
                <a:gd name="connsiteY0" fmla="*/ 0 h 23193"/>
                <a:gd name="connsiteX1" fmla="*/ 11597 w 167842"/>
                <a:gd name="connsiteY1" fmla="*/ 0 h 23193"/>
                <a:gd name="connsiteX2" fmla="*/ 0 w 167842"/>
                <a:gd name="connsiteY2" fmla="*/ 11597 h 23193"/>
                <a:gd name="connsiteX3" fmla="*/ 11597 w 167842"/>
                <a:gd name="connsiteY3" fmla="*/ 23193 h 23193"/>
                <a:gd name="connsiteX4" fmla="*/ 156246 w 167842"/>
                <a:gd name="connsiteY4" fmla="*/ 23193 h 23193"/>
                <a:gd name="connsiteX5" fmla="*/ 167843 w 167842"/>
                <a:gd name="connsiteY5" fmla="*/ 11597 h 23193"/>
                <a:gd name="connsiteX6" fmla="*/ 156246 w 16784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842" h="23193">
                  <a:moveTo>
                    <a:pt x="156246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56246" y="23193"/>
                  </a:lnTo>
                  <a:cubicBezTo>
                    <a:pt x="162663" y="23193"/>
                    <a:pt x="167843" y="18014"/>
                    <a:pt x="167843" y="11597"/>
                  </a:cubicBezTo>
                  <a:cubicBezTo>
                    <a:pt x="167843" y="5180"/>
                    <a:pt x="162663" y="0"/>
                    <a:pt x="156246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0" name="Frihandsfigur: Form 239">
              <a:extLst>
                <a:ext uri="{FF2B5EF4-FFF2-40B4-BE49-F238E27FC236}">
                  <a16:creationId xmlns:a16="http://schemas.microsoft.com/office/drawing/2014/main" id="{8BDCADF3-AF76-46E5-AD57-760239C6A47D}"/>
                </a:ext>
              </a:extLst>
            </p:cNvPr>
            <p:cNvSpPr/>
            <p:nvPr/>
          </p:nvSpPr>
          <p:spPr>
            <a:xfrm>
              <a:off x="9230124" y="3053034"/>
              <a:ext cx="167842" cy="23193"/>
            </a:xfrm>
            <a:custGeom>
              <a:avLst/>
              <a:gdLst>
                <a:gd name="connsiteX0" fmla="*/ 156246 w 167842"/>
                <a:gd name="connsiteY0" fmla="*/ 0 h 23193"/>
                <a:gd name="connsiteX1" fmla="*/ 11597 w 167842"/>
                <a:gd name="connsiteY1" fmla="*/ 0 h 23193"/>
                <a:gd name="connsiteX2" fmla="*/ 0 w 167842"/>
                <a:gd name="connsiteY2" fmla="*/ 11597 h 23193"/>
                <a:gd name="connsiteX3" fmla="*/ 11597 w 167842"/>
                <a:gd name="connsiteY3" fmla="*/ 23193 h 23193"/>
                <a:gd name="connsiteX4" fmla="*/ 156246 w 167842"/>
                <a:gd name="connsiteY4" fmla="*/ 23193 h 23193"/>
                <a:gd name="connsiteX5" fmla="*/ 167843 w 167842"/>
                <a:gd name="connsiteY5" fmla="*/ 11597 h 23193"/>
                <a:gd name="connsiteX6" fmla="*/ 156246 w 16784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842" h="23193">
                  <a:moveTo>
                    <a:pt x="156246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56246" y="23193"/>
                  </a:lnTo>
                  <a:cubicBezTo>
                    <a:pt x="162663" y="23193"/>
                    <a:pt x="167843" y="18014"/>
                    <a:pt x="167843" y="11597"/>
                  </a:cubicBezTo>
                  <a:cubicBezTo>
                    <a:pt x="167843" y="5180"/>
                    <a:pt x="162663" y="0"/>
                    <a:pt x="156246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1" name="Frihandsfigur: Form 240">
              <a:extLst>
                <a:ext uri="{FF2B5EF4-FFF2-40B4-BE49-F238E27FC236}">
                  <a16:creationId xmlns:a16="http://schemas.microsoft.com/office/drawing/2014/main" id="{734B8AFF-EA80-440D-9858-389891998C63}"/>
                </a:ext>
              </a:extLst>
            </p:cNvPr>
            <p:cNvSpPr/>
            <p:nvPr/>
          </p:nvSpPr>
          <p:spPr>
            <a:xfrm>
              <a:off x="9230124" y="3154080"/>
              <a:ext cx="167842" cy="23193"/>
            </a:xfrm>
            <a:custGeom>
              <a:avLst/>
              <a:gdLst>
                <a:gd name="connsiteX0" fmla="*/ 156246 w 167842"/>
                <a:gd name="connsiteY0" fmla="*/ 0 h 23193"/>
                <a:gd name="connsiteX1" fmla="*/ 11597 w 167842"/>
                <a:gd name="connsiteY1" fmla="*/ 0 h 23193"/>
                <a:gd name="connsiteX2" fmla="*/ 0 w 167842"/>
                <a:gd name="connsiteY2" fmla="*/ 11597 h 23193"/>
                <a:gd name="connsiteX3" fmla="*/ 11597 w 167842"/>
                <a:gd name="connsiteY3" fmla="*/ 23193 h 23193"/>
                <a:gd name="connsiteX4" fmla="*/ 156246 w 167842"/>
                <a:gd name="connsiteY4" fmla="*/ 23193 h 23193"/>
                <a:gd name="connsiteX5" fmla="*/ 167843 w 167842"/>
                <a:gd name="connsiteY5" fmla="*/ 11597 h 23193"/>
                <a:gd name="connsiteX6" fmla="*/ 156246 w 16784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7842" h="23193">
                  <a:moveTo>
                    <a:pt x="156246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156246" y="23193"/>
                  </a:lnTo>
                  <a:cubicBezTo>
                    <a:pt x="162663" y="23193"/>
                    <a:pt x="167843" y="18013"/>
                    <a:pt x="167843" y="11597"/>
                  </a:cubicBezTo>
                  <a:cubicBezTo>
                    <a:pt x="167843" y="5180"/>
                    <a:pt x="162663" y="0"/>
                    <a:pt x="156246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2" name="Frihandsfigur: Form 241">
              <a:extLst>
                <a:ext uri="{FF2B5EF4-FFF2-40B4-BE49-F238E27FC236}">
                  <a16:creationId xmlns:a16="http://schemas.microsoft.com/office/drawing/2014/main" id="{C520D461-0661-456C-9FAF-2AAB9F0E7CBC}"/>
                </a:ext>
              </a:extLst>
            </p:cNvPr>
            <p:cNvSpPr/>
            <p:nvPr/>
          </p:nvSpPr>
          <p:spPr>
            <a:xfrm>
              <a:off x="9142144" y="2698561"/>
              <a:ext cx="463017" cy="610527"/>
            </a:xfrm>
            <a:custGeom>
              <a:avLst/>
              <a:gdLst>
                <a:gd name="connsiteX0" fmla="*/ 462863 w 463017"/>
                <a:gd name="connsiteY0" fmla="*/ 133903 h 610527"/>
                <a:gd name="connsiteX1" fmla="*/ 461858 w 463017"/>
                <a:gd name="connsiteY1" fmla="*/ 131120 h 610527"/>
                <a:gd name="connsiteX2" fmla="*/ 461471 w 463017"/>
                <a:gd name="connsiteY2" fmla="*/ 130502 h 610527"/>
                <a:gd name="connsiteX3" fmla="*/ 459616 w 463017"/>
                <a:gd name="connsiteY3" fmla="*/ 128028 h 610527"/>
                <a:gd name="connsiteX4" fmla="*/ 334990 w 463017"/>
                <a:gd name="connsiteY4" fmla="*/ 3402 h 610527"/>
                <a:gd name="connsiteX5" fmla="*/ 332516 w 463017"/>
                <a:gd name="connsiteY5" fmla="*/ 1546 h 610527"/>
                <a:gd name="connsiteX6" fmla="*/ 331897 w 463017"/>
                <a:gd name="connsiteY6" fmla="*/ 1237 h 610527"/>
                <a:gd name="connsiteX7" fmla="*/ 326795 w 463017"/>
                <a:gd name="connsiteY7" fmla="*/ 0 h 610527"/>
                <a:gd name="connsiteX8" fmla="*/ 11597 w 463017"/>
                <a:gd name="connsiteY8" fmla="*/ 0 h 610527"/>
                <a:gd name="connsiteX9" fmla="*/ 0 w 463017"/>
                <a:gd name="connsiteY9" fmla="*/ 11597 h 610527"/>
                <a:gd name="connsiteX10" fmla="*/ 0 w 463017"/>
                <a:gd name="connsiteY10" fmla="*/ 598931 h 610527"/>
                <a:gd name="connsiteX11" fmla="*/ 11597 w 463017"/>
                <a:gd name="connsiteY11" fmla="*/ 610528 h 610527"/>
                <a:gd name="connsiteX12" fmla="*/ 451421 w 463017"/>
                <a:gd name="connsiteY12" fmla="*/ 610528 h 610527"/>
                <a:gd name="connsiteX13" fmla="*/ 463018 w 463017"/>
                <a:gd name="connsiteY13" fmla="*/ 598931 h 610527"/>
                <a:gd name="connsiteX14" fmla="*/ 463018 w 463017"/>
                <a:gd name="connsiteY14" fmla="*/ 136223 h 610527"/>
                <a:gd name="connsiteX15" fmla="*/ 462863 w 463017"/>
                <a:gd name="connsiteY15" fmla="*/ 133903 h 610527"/>
                <a:gd name="connsiteX16" fmla="*/ 462863 w 463017"/>
                <a:gd name="connsiteY16" fmla="*/ 133903 h 610527"/>
                <a:gd name="connsiteX17" fmla="*/ 338469 w 463017"/>
                <a:gd name="connsiteY17" fmla="*/ 39584 h 610527"/>
                <a:gd name="connsiteX18" fmla="*/ 380991 w 463017"/>
                <a:gd name="connsiteY18" fmla="*/ 82105 h 610527"/>
                <a:gd name="connsiteX19" fmla="*/ 423512 w 463017"/>
                <a:gd name="connsiteY19" fmla="*/ 124626 h 610527"/>
                <a:gd name="connsiteX20" fmla="*/ 338469 w 463017"/>
                <a:gd name="connsiteY20" fmla="*/ 124626 h 610527"/>
                <a:gd name="connsiteX21" fmla="*/ 338469 w 463017"/>
                <a:gd name="connsiteY21" fmla="*/ 39584 h 610527"/>
                <a:gd name="connsiteX22" fmla="*/ 23193 w 463017"/>
                <a:gd name="connsiteY22" fmla="*/ 587334 h 610527"/>
                <a:gd name="connsiteX23" fmla="*/ 23193 w 463017"/>
                <a:gd name="connsiteY23" fmla="*/ 23193 h 610527"/>
                <a:gd name="connsiteX24" fmla="*/ 315199 w 463017"/>
                <a:gd name="connsiteY24" fmla="*/ 23193 h 610527"/>
                <a:gd name="connsiteX25" fmla="*/ 315199 w 463017"/>
                <a:gd name="connsiteY25" fmla="*/ 136223 h 610527"/>
                <a:gd name="connsiteX26" fmla="*/ 326795 w 463017"/>
                <a:gd name="connsiteY26" fmla="*/ 147820 h 610527"/>
                <a:gd name="connsiteX27" fmla="*/ 439824 w 463017"/>
                <a:gd name="connsiteY27" fmla="*/ 147820 h 610527"/>
                <a:gd name="connsiteX28" fmla="*/ 439824 w 463017"/>
                <a:gd name="connsiteY28" fmla="*/ 587334 h 610527"/>
                <a:gd name="connsiteX29" fmla="*/ 23193 w 463017"/>
                <a:gd name="connsiteY29" fmla="*/ 587334 h 61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63017" h="610527">
                  <a:moveTo>
                    <a:pt x="462863" y="133903"/>
                  </a:moveTo>
                  <a:cubicBezTo>
                    <a:pt x="462631" y="132898"/>
                    <a:pt x="462322" y="131971"/>
                    <a:pt x="461858" y="131120"/>
                  </a:cubicBezTo>
                  <a:cubicBezTo>
                    <a:pt x="461781" y="130888"/>
                    <a:pt x="461626" y="130656"/>
                    <a:pt x="461471" y="130502"/>
                  </a:cubicBezTo>
                  <a:cubicBezTo>
                    <a:pt x="460930" y="129651"/>
                    <a:pt x="460389" y="128801"/>
                    <a:pt x="459616" y="128028"/>
                  </a:cubicBezTo>
                  <a:lnTo>
                    <a:pt x="334990" y="3402"/>
                  </a:lnTo>
                  <a:cubicBezTo>
                    <a:pt x="334294" y="2706"/>
                    <a:pt x="333444" y="2088"/>
                    <a:pt x="332516" y="1546"/>
                  </a:cubicBezTo>
                  <a:cubicBezTo>
                    <a:pt x="332284" y="1392"/>
                    <a:pt x="332052" y="1314"/>
                    <a:pt x="331897" y="1237"/>
                  </a:cubicBezTo>
                  <a:cubicBezTo>
                    <a:pt x="330351" y="464"/>
                    <a:pt x="328573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ubicBezTo>
                    <a:pt x="457838" y="610528"/>
                    <a:pt x="463018" y="605348"/>
                    <a:pt x="463018" y="598931"/>
                  </a:cubicBezTo>
                  <a:lnTo>
                    <a:pt x="463018" y="136223"/>
                  </a:lnTo>
                  <a:cubicBezTo>
                    <a:pt x="463018" y="135372"/>
                    <a:pt x="462940" y="134676"/>
                    <a:pt x="462863" y="133903"/>
                  </a:cubicBezTo>
                  <a:cubicBezTo>
                    <a:pt x="462863" y="133903"/>
                    <a:pt x="462863" y="133903"/>
                    <a:pt x="462863" y="133903"/>
                  </a:cubicBezTo>
                  <a:close/>
                  <a:moveTo>
                    <a:pt x="338469" y="39584"/>
                  </a:moveTo>
                  <a:lnTo>
                    <a:pt x="380991" y="82105"/>
                  </a:lnTo>
                  <a:lnTo>
                    <a:pt x="423512" y="124626"/>
                  </a:lnTo>
                  <a:lnTo>
                    <a:pt x="338469" y="124626"/>
                  </a:lnTo>
                  <a:lnTo>
                    <a:pt x="338469" y="39584"/>
                  </a:lnTo>
                  <a:close/>
                  <a:moveTo>
                    <a:pt x="23193" y="587334"/>
                  </a:moveTo>
                  <a:lnTo>
                    <a:pt x="23193" y="23193"/>
                  </a:lnTo>
                  <a:lnTo>
                    <a:pt x="315199" y="23193"/>
                  </a:lnTo>
                  <a:lnTo>
                    <a:pt x="315199" y="136223"/>
                  </a:lnTo>
                  <a:cubicBezTo>
                    <a:pt x="315199" y="142640"/>
                    <a:pt x="320378" y="147820"/>
                    <a:pt x="326795" y="147820"/>
                  </a:cubicBezTo>
                  <a:lnTo>
                    <a:pt x="439824" y="147820"/>
                  </a:lnTo>
                  <a:lnTo>
                    <a:pt x="439824" y="587334"/>
                  </a:lnTo>
                  <a:lnTo>
                    <a:pt x="23193" y="587334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3" name="Frihandsfigur: Form 242">
              <a:extLst>
                <a:ext uri="{FF2B5EF4-FFF2-40B4-BE49-F238E27FC236}">
                  <a16:creationId xmlns:a16="http://schemas.microsoft.com/office/drawing/2014/main" id="{B30BBF82-DB03-43FC-A547-85882CB196BE}"/>
                </a:ext>
              </a:extLst>
            </p:cNvPr>
            <p:cNvSpPr/>
            <p:nvPr/>
          </p:nvSpPr>
          <p:spPr>
            <a:xfrm>
              <a:off x="9436913" y="2928911"/>
              <a:ext cx="84926" cy="64361"/>
            </a:xfrm>
            <a:custGeom>
              <a:avLst/>
              <a:gdLst>
                <a:gd name="connsiteX0" fmla="*/ 65116 w 84926"/>
                <a:gd name="connsiteY0" fmla="*/ 3363 h 64361"/>
                <a:gd name="connsiteX1" fmla="*/ 32104 w 84926"/>
                <a:gd name="connsiteY1" fmla="*/ 36375 h 64361"/>
                <a:gd name="connsiteX2" fmla="*/ 19811 w 84926"/>
                <a:gd name="connsiteY2" fmla="*/ 24082 h 64361"/>
                <a:gd name="connsiteX3" fmla="*/ 3421 w 84926"/>
                <a:gd name="connsiteY3" fmla="*/ 24082 h 64361"/>
                <a:gd name="connsiteX4" fmla="*/ 3421 w 84926"/>
                <a:gd name="connsiteY4" fmla="*/ 40472 h 64361"/>
                <a:gd name="connsiteX5" fmla="*/ 23909 w 84926"/>
                <a:gd name="connsiteY5" fmla="*/ 60960 h 64361"/>
                <a:gd name="connsiteX6" fmla="*/ 32104 w 84926"/>
                <a:gd name="connsiteY6" fmla="*/ 64362 h 64361"/>
                <a:gd name="connsiteX7" fmla="*/ 40298 w 84926"/>
                <a:gd name="connsiteY7" fmla="*/ 60960 h 64361"/>
                <a:gd name="connsiteX8" fmla="*/ 81506 w 84926"/>
                <a:gd name="connsiteY8" fmla="*/ 19753 h 64361"/>
                <a:gd name="connsiteX9" fmla="*/ 81506 w 84926"/>
                <a:gd name="connsiteY9" fmla="*/ 3363 h 64361"/>
                <a:gd name="connsiteX10" fmla="*/ 65116 w 84926"/>
                <a:gd name="connsiteY10" fmla="*/ 3363 h 6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361">
                  <a:moveTo>
                    <a:pt x="65116" y="3363"/>
                  </a:moveTo>
                  <a:lnTo>
                    <a:pt x="32104" y="36375"/>
                  </a:lnTo>
                  <a:lnTo>
                    <a:pt x="19811" y="24082"/>
                  </a:lnTo>
                  <a:cubicBezTo>
                    <a:pt x="15250" y="19521"/>
                    <a:pt x="7905" y="19521"/>
                    <a:pt x="3421" y="24082"/>
                  </a:cubicBezTo>
                  <a:cubicBezTo>
                    <a:pt x="-1140" y="28644"/>
                    <a:pt x="-1140" y="35988"/>
                    <a:pt x="3421" y="40472"/>
                  </a:cubicBezTo>
                  <a:lnTo>
                    <a:pt x="23909" y="60960"/>
                  </a:lnTo>
                  <a:cubicBezTo>
                    <a:pt x="26151" y="63202"/>
                    <a:pt x="29166" y="64362"/>
                    <a:pt x="32104" y="64362"/>
                  </a:cubicBezTo>
                  <a:cubicBezTo>
                    <a:pt x="35042" y="64362"/>
                    <a:pt x="38057" y="63202"/>
                    <a:pt x="40298" y="60960"/>
                  </a:cubicBezTo>
                  <a:lnTo>
                    <a:pt x="81506" y="19753"/>
                  </a:lnTo>
                  <a:cubicBezTo>
                    <a:pt x="86067" y="15192"/>
                    <a:pt x="86067" y="7847"/>
                    <a:pt x="81506" y="3363"/>
                  </a:cubicBezTo>
                  <a:cubicBezTo>
                    <a:pt x="77021" y="-1121"/>
                    <a:pt x="69677" y="-1121"/>
                    <a:pt x="65116" y="336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4" name="Frihandsfigur: Form 243">
              <a:extLst>
                <a:ext uri="{FF2B5EF4-FFF2-40B4-BE49-F238E27FC236}">
                  <a16:creationId xmlns:a16="http://schemas.microsoft.com/office/drawing/2014/main" id="{269D19FE-0E59-4E10-99E4-BCE5AE84BC10}"/>
                </a:ext>
              </a:extLst>
            </p:cNvPr>
            <p:cNvSpPr/>
            <p:nvPr/>
          </p:nvSpPr>
          <p:spPr>
            <a:xfrm>
              <a:off x="9436913" y="3030285"/>
              <a:ext cx="84926" cy="64419"/>
            </a:xfrm>
            <a:custGeom>
              <a:avLst/>
              <a:gdLst>
                <a:gd name="connsiteX0" fmla="*/ 65116 w 84926"/>
                <a:gd name="connsiteY0" fmla="*/ 3421 h 64419"/>
                <a:gd name="connsiteX1" fmla="*/ 32104 w 84926"/>
                <a:gd name="connsiteY1" fmla="*/ 36433 h 64419"/>
                <a:gd name="connsiteX2" fmla="*/ 19811 w 84926"/>
                <a:gd name="connsiteY2" fmla="*/ 24140 h 64419"/>
                <a:gd name="connsiteX3" fmla="*/ 3421 w 84926"/>
                <a:gd name="connsiteY3" fmla="*/ 24140 h 64419"/>
                <a:gd name="connsiteX4" fmla="*/ 3421 w 84926"/>
                <a:gd name="connsiteY4" fmla="*/ 40531 h 64419"/>
                <a:gd name="connsiteX5" fmla="*/ 23909 w 84926"/>
                <a:gd name="connsiteY5" fmla="*/ 61018 h 64419"/>
                <a:gd name="connsiteX6" fmla="*/ 32104 w 84926"/>
                <a:gd name="connsiteY6" fmla="*/ 64420 h 64419"/>
                <a:gd name="connsiteX7" fmla="*/ 40298 w 84926"/>
                <a:gd name="connsiteY7" fmla="*/ 61018 h 64419"/>
                <a:gd name="connsiteX8" fmla="*/ 81506 w 84926"/>
                <a:gd name="connsiteY8" fmla="*/ 19811 h 64419"/>
                <a:gd name="connsiteX9" fmla="*/ 81506 w 84926"/>
                <a:gd name="connsiteY9" fmla="*/ 3421 h 64419"/>
                <a:gd name="connsiteX10" fmla="*/ 65116 w 84926"/>
                <a:gd name="connsiteY10" fmla="*/ 3421 h 64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419">
                  <a:moveTo>
                    <a:pt x="65116" y="3421"/>
                  </a:moveTo>
                  <a:lnTo>
                    <a:pt x="32104" y="36433"/>
                  </a:lnTo>
                  <a:lnTo>
                    <a:pt x="19811" y="24140"/>
                  </a:lnTo>
                  <a:cubicBezTo>
                    <a:pt x="15250" y="19579"/>
                    <a:pt x="7905" y="19579"/>
                    <a:pt x="3421" y="24140"/>
                  </a:cubicBezTo>
                  <a:cubicBezTo>
                    <a:pt x="-1140" y="28702"/>
                    <a:pt x="-1140" y="36046"/>
                    <a:pt x="3421" y="40531"/>
                  </a:cubicBezTo>
                  <a:lnTo>
                    <a:pt x="23909" y="61018"/>
                  </a:lnTo>
                  <a:cubicBezTo>
                    <a:pt x="26151" y="63260"/>
                    <a:pt x="29166" y="64420"/>
                    <a:pt x="32104" y="64420"/>
                  </a:cubicBezTo>
                  <a:cubicBezTo>
                    <a:pt x="35042" y="64420"/>
                    <a:pt x="38057" y="63260"/>
                    <a:pt x="40298" y="61018"/>
                  </a:cubicBezTo>
                  <a:lnTo>
                    <a:pt x="81506" y="19811"/>
                  </a:lnTo>
                  <a:cubicBezTo>
                    <a:pt x="86067" y="15250"/>
                    <a:pt x="86067" y="7905"/>
                    <a:pt x="81506" y="3421"/>
                  </a:cubicBezTo>
                  <a:cubicBezTo>
                    <a:pt x="77021" y="-1140"/>
                    <a:pt x="69677" y="-1140"/>
                    <a:pt x="65116" y="342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5" name="Frihandsfigur: Form 244">
              <a:extLst>
                <a:ext uri="{FF2B5EF4-FFF2-40B4-BE49-F238E27FC236}">
                  <a16:creationId xmlns:a16="http://schemas.microsoft.com/office/drawing/2014/main" id="{124EEE4E-C8B5-4E91-A0EE-671494624BE3}"/>
                </a:ext>
              </a:extLst>
            </p:cNvPr>
            <p:cNvSpPr/>
            <p:nvPr/>
          </p:nvSpPr>
          <p:spPr>
            <a:xfrm>
              <a:off x="9436913" y="3131698"/>
              <a:ext cx="84926" cy="64361"/>
            </a:xfrm>
            <a:custGeom>
              <a:avLst/>
              <a:gdLst>
                <a:gd name="connsiteX0" fmla="*/ 65116 w 84926"/>
                <a:gd name="connsiteY0" fmla="*/ 3363 h 64361"/>
                <a:gd name="connsiteX1" fmla="*/ 32104 w 84926"/>
                <a:gd name="connsiteY1" fmla="*/ 36375 h 64361"/>
                <a:gd name="connsiteX2" fmla="*/ 19811 w 84926"/>
                <a:gd name="connsiteY2" fmla="*/ 24083 h 64361"/>
                <a:gd name="connsiteX3" fmla="*/ 3421 w 84926"/>
                <a:gd name="connsiteY3" fmla="*/ 24083 h 64361"/>
                <a:gd name="connsiteX4" fmla="*/ 3421 w 84926"/>
                <a:gd name="connsiteY4" fmla="*/ 40472 h 64361"/>
                <a:gd name="connsiteX5" fmla="*/ 23909 w 84926"/>
                <a:gd name="connsiteY5" fmla="*/ 60960 h 64361"/>
                <a:gd name="connsiteX6" fmla="*/ 32104 w 84926"/>
                <a:gd name="connsiteY6" fmla="*/ 64362 h 64361"/>
                <a:gd name="connsiteX7" fmla="*/ 40298 w 84926"/>
                <a:gd name="connsiteY7" fmla="*/ 60960 h 64361"/>
                <a:gd name="connsiteX8" fmla="*/ 81506 w 84926"/>
                <a:gd name="connsiteY8" fmla="*/ 19753 h 64361"/>
                <a:gd name="connsiteX9" fmla="*/ 81506 w 84926"/>
                <a:gd name="connsiteY9" fmla="*/ 3363 h 64361"/>
                <a:gd name="connsiteX10" fmla="*/ 65116 w 84926"/>
                <a:gd name="connsiteY10" fmla="*/ 3363 h 6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926" h="64361">
                  <a:moveTo>
                    <a:pt x="65116" y="3363"/>
                  </a:moveTo>
                  <a:lnTo>
                    <a:pt x="32104" y="36375"/>
                  </a:lnTo>
                  <a:lnTo>
                    <a:pt x="19811" y="24083"/>
                  </a:lnTo>
                  <a:cubicBezTo>
                    <a:pt x="15250" y="19521"/>
                    <a:pt x="7905" y="19521"/>
                    <a:pt x="3421" y="24083"/>
                  </a:cubicBezTo>
                  <a:cubicBezTo>
                    <a:pt x="-1140" y="28644"/>
                    <a:pt x="-1140" y="35989"/>
                    <a:pt x="3421" y="40472"/>
                  </a:cubicBezTo>
                  <a:lnTo>
                    <a:pt x="23909" y="60960"/>
                  </a:lnTo>
                  <a:cubicBezTo>
                    <a:pt x="26151" y="63202"/>
                    <a:pt x="29166" y="64362"/>
                    <a:pt x="32104" y="64362"/>
                  </a:cubicBezTo>
                  <a:cubicBezTo>
                    <a:pt x="35042" y="64362"/>
                    <a:pt x="38057" y="63202"/>
                    <a:pt x="40298" y="60960"/>
                  </a:cubicBezTo>
                  <a:lnTo>
                    <a:pt x="81506" y="19753"/>
                  </a:lnTo>
                  <a:cubicBezTo>
                    <a:pt x="86067" y="15192"/>
                    <a:pt x="86067" y="7847"/>
                    <a:pt x="81506" y="3363"/>
                  </a:cubicBezTo>
                  <a:cubicBezTo>
                    <a:pt x="77021" y="-1121"/>
                    <a:pt x="69677" y="-1121"/>
                    <a:pt x="65116" y="336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4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306918" y="2800475"/>
            <a:ext cx="399061" cy="526159"/>
            <a:chOff x="7503066" y="2698561"/>
            <a:chExt cx="463049" cy="610527"/>
          </a:xfrm>
          <a:solidFill>
            <a:schemeClr val="bg1"/>
          </a:solidFill>
        </p:grpSpPr>
        <p:sp>
          <p:nvSpPr>
            <p:cNvPr id="247" name="Frihandsfigur: Form 246">
              <a:extLst>
                <a:ext uri="{FF2B5EF4-FFF2-40B4-BE49-F238E27FC236}">
                  <a16:creationId xmlns:a16="http://schemas.microsoft.com/office/drawing/2014/main" id="{8B1D74B0-9A42-4347-BB68-B67803243B8D}"/>
                </a:ext>
              </a:extLst>
            </p:cNvPr>
            <p:cNvSpPr/>
            <p:nvPr/>
          </p:nvSpPr>
          <p:spPr>
            <a:xfrm>
              <a:off x="7585171" y="2823110"/>
              <a:ext cx="172326" cy="23193"/>
            </a:xfrm>
            <a:custGeom>
              <a:avLst/>
              <a:gdLst>
                <a:gd name="connsiteX0" fmla="*/ 11597 w 172326"/>
                <a:gd name="connsiteY0" fmla="*/ 23193 h 23193"/>
                <a:gd name="connsiteX1" fmla="*/ 160730 w 172326"/>
                <a:gd name="connsiteY1" fmla="*/ 23193 h 23193"/>
                <a:gd name="connsiteX2" fmla="*/ 172327 w 172326"/>
                <a:gd name="connsiteY2" fmla="*/ 11597 h 23193"/>
                <a:gd name="connsiteX3" fmla="*/ 160730 w 172326"/>
                <a:gd name="connsiteY3" fmla="*/ 0 h 23193"/>
                <a:gd name="connsiteX4" fmla="*/ 11597 w 172326"/>
                <a:gd name="connsiteY4" fmla="*/ 0 h 23193"/>
                <a:gd name="connsiteX5" fmla="*/ 0 w 172326"/>
                <a:gd name="connsiteY5" fmla="*/ 11597 h 23193"/>
                <a:gd name="connsiteX6" fmla="*/ 11597 w 172326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2326" h="23193">
                  <a:moveTo>
                    <a:pt x="11597" y="23193"/>
                  </a:moveTo>
                  <a:lnTo>
                    <a:pt x="160730" y="23193"/>
                  </a:lnTo>
                  <a:cubicBezTo>
                    <a:pt x="167147" y="23193"/>
                    <a:pt x="172327" y="18013"/>
                    <a:pt x="172327" y="11597"/>
                  </a:cubicBezTo>
                  <a:cubicBezTo>
                    <a:pt x="172327" y="5180"/>
                    <a:pt x="167147" y="0"/>
                    <a:pt x="160730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8" name="Frihandsfigur: Form 247">
              <a:extLst>
                <a:ext uri="{FF2B5EF4-FFF2-40B4-BE49-F238E27FC236}">
                  <a16:creationId xmlns:a16="http://schemas.microsoft.com/office/drawing/2014/main" id="{B1984C41-C5CF-471D-A631-E69FDE9E9CC4}"/>
                </a:ext>
              </a:extLst>
            </p:cNvPr>
            <p:cNvSpPr/>
            <p:nvPr/>
          </p:nvSpPr>
          <p:spPr>
            <a:xfrm>
              <a:off x="7585171" y="2890757"/>
              <a:ext cx="301205" cy="94242"/>
            </a:xfrm>
            <a:custGeom>
              <a:avLst/>
              <a:gdLst>
                <a:gd name="connsiteX0" fmla="*/ 289609 w 301205"/>
                <a:gd name="connsiteY0" fmla="*/ 0 h 94242"/>
                <a:gd name="connsiteX1" fmla="*/ 11597 w 301205"/>
                <a:gd name="connsiteY1" fmla="*/ 0 h 94242"/>
                <a:gd name="connsiteX2" fmla="*/ 0 w 301205"/>
                <a:gd name="connsiteY2" fmla="*/ 11597 h 94242"/>
                <a:gd name="connsiteX3" fmla="*/ 0 w 301205"/>
                <a:gd name="connsiteY3" fmla="*/ 82646 h 94242"/>
                <a:gd name="connsiteX4" fmla="*/ 11597 w 301205"/>
                <a:gd name="connsiteY4" fmla="*/ 94243 h 94242"/>
                <a:gd name="connsiteX5" fmla="*/ 289609 w 301205"/>
                <a:gd name="connsiteY5" fmla="*/ 94243 h 94242"/>
                <a:gd name="connsiteX6" fmla="*/ 301205 w 301205"/>
                <a:gd name="connsiteY6" fmla="*/ 82646 h 94242"/>
                <a:gd name="connsiteX7" fmla="*/ 301205 w 301205"/>
                <a:gd name="connsiteY7" fmla="*/ 11597 h 94242"/>
                <a:gd name="connsiteX8" fmla="*/ 289609 w 301205"/>
                <a:gd name="connsiteY8" fmla="*/ 0 h 94242"/>
                <a:gd name="connsiteX9" fmla="*/ 278012 w 301205"/>
                <a:gd name="connsiteY9" fmla="*/ 71049 h 94242"/>
                <a:gd name="connsiteX10" fmla="*/ 23193 w 301205"/>
                <a:gd name="connsiteY10" fmla="*/ 71049 h 94242"/>
                <a:gd name="connsiteX11" fmla="*/ 23193 w 301205"/>
                <a:gd name="connsiteY11" fmla="*/ 23193 h 94242"/>
                <a:gd name="connsiteX12" fmla="*/ 278012 w 301205"/>
                <a:gd name="connsiteY12" fmla="*/ 23193 h 94242"/>
                <a:gd name="connsiteX13" fmla="*/ 278012 w 301205"/>
                <a:gd name="connsiteY13" fmla="*/ 71049 h 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1205" h="94242">
                  <a:moveTo>
                    <a:pt x="289609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82646"/>
                  </a:lnTo>
                  <a:cubicBezTo>
                    <a:pt x="0" y="89063"/>
                    <a:pt x="5180" y="94243"/>
                    <a:pt x="11597" y="94243"/>
                  </a:cubicBezTo>
                  <a:lnTo>
                    <a:pt x="289609" y="94243"/>
                  </a:lnTo>
                  <a:cubicBezTo>
                    <a:pt x="296025" y="94243"/>
                    <a:pt x="301205" y="89063"/>
                    <a:pt x="301205" y="82646"/>
                  </a:cubicBezTo>
                  <a:lnTo>
                    <a:pt x="301205" y="11597"/>
                  </a:lnTo>
                  <a:cubicBezTo>
                    <a:pt x="301205" y="5180"/>
                    <a:pt x="296025" y="0"/>
                    <a:pt x="289609" y="0"/>
                  </a:cubicBezTo>
                  <a:close/>
                  <a:moveTo>
                    <a:pt x="278012" y="71049"/>
                  </a:moveTo>
                  <a:lnTo>
                    <a:pt x="23193" y="71049"/>
                  </a:lnTo>
                  <a:lnTo>
                    <a:pt x="23193" y="23193"/>
                  </a:lnTo>
                  <a:lnTo>
                    <a:pt x="278012" y="23193"/>
                  </a:lnTo>
                  <a:lnTo>
                    <a:pt x="278012" y="71049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49" name="Frihandsfigur: Form 248">
              <a:extLst>
                <a:ext uri="{FF2B5EF4-FFF2-40B4-BE49-F238E27FC236}">
                  <a16:creationId xmlns:a16="http://schemas.microsoft.com/office/drawing/2014/main" id="{F9F85CCE-6387-474F-8D1C-4E7EA64159AE}"/>
                </a:ext>
              </a:extLst>
            </p:cNvPr>
            <p:cNvSpPr/>
            <p:nvPr/>
          </p:nvSpPr>
          <p:spPr>
            <a:xfrm>
              <a:off x="7585171" y="3010590"/>
              <a:ext cx="301205" cy="94242"/>
            </a:xfrm>
            <a:custGeom>
              <a:avLst/>
              <a:gdLst>
                <a:gd name="connsiteX0" fmla="*/ 289609 w 301205"/>
                <a:gd name="connsiteY0" fmla="*/ 0 h 94242"/>
                <a:gd name="connsiteX1" fmla="*/ 11597 w 301205"/>
                <a:gd name="connsiteY1" fmla="*/ 0 h 94242"/>
                <a:gd name="connsiteX2" fmla="*/ 0 w 301205"/>
                <a:gd name="connsiteY2" fmla="*/ 11597 h 94242"/>
                <a:gd name="connsiteX3" fmla="*/ 0 w 301205"/>
                <a:gd name="connsiteY3" fmla="*/ 82646 h 94242"/>
                <a:gd name="connsiteX4" fmla="*/ 11597 w 301205"/>
                <a:gd name="connsiteY4" fmla="*/ 94243 h 94242"/>
                <a:gd name="connsiteX5" fmla="*/ 289609 w 301205"/>
                <a:gd name="connsiteY5" fmla="*/ 94243 h 94242"/>
                <a:gd name="connsiteX6" fmla="*/ 301205 w 301205"/>
                <a:gd name="connsiteY6" fmla="*/ 82646 h 94242"/>
                <a:gd name="connsiteX7" fmla="*/ 301205 w 301205"/>
                <a:gd name="connsiteY7" fmla="*/ 11597 h 94242"/>
                <a:gd name="connsiteX8" fmla="*/ 289609 w 301205"/>
                <a:gd name="connsiteY8" fmla="*/ 0 h 94242"/>
                <a:gd name="connsiteX9" fmla="*/ 278012 w 301205"/>
                <a:gd name="connsiteY9" fmla="*/ 71049 h 94242"/>
                <a:gd name="connsiteX10" fmla="*/ 23193 w 301205"/>
                <a:gd name="connsiteY10" fmla="*/ 71049 h 94242"/>
                <a:gd name="connsiteX11" fmla="*/ 23193 w 301205"/>
                <a:gd name="connsiteY11" fmla="*/ 23193 h 94242"/>
                <a:gd name="connsiteX12" fmla="*/ 278012 w 301205"/>
                <a:gd name="connsiteY12" fmla="*/ 23193 h 94242"/>
                <a:gd name="connsiteX13" fmla="*/ 278012 w 301205"/>
                <a:gd name="connsiteY13" fmla="*/ 71049 h 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1205" h="94242">
                  <a:moveTo>
                    <a:pt x="289609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82646"/>
                  </a:lnTo>
                  <a:cubicBezTo>
                    <a:pt x="0" y="89063"/>
                    <a:pt x="5180" y="94243"/>
                    <a:pt x="11597" y="94243"/>
                  </a:cubicBezTo>
                  <a:lnTo>
                    <a:pt x="289609" y="94243"/>
                  </a:lnTo>
                  <a:cubicBezTo>
                    <a:pt x="296025" y="94243"/>
                    <a:pt x="301205" y="89063"/>
                    <a:pt x="301205" y="82646"/>
                  </a:cubicBezTo>
                  <a:lnTo>
                    <a:pt x="301205" y="11597"/>
                  </a:lnTo>
                  <a:cubicBezTo>
                    <a:pt x="301205" y="5180"/>
                    <a:pt x="296025" y="0"/>
                    <a:pt x="289609" y="0"/>
                  </a:cubicBezTo>
                  <a:close/>
                  <a:moveTo>
                    <a:pt x="278012" y="71049"/>
                  </a:moveTo>
                  <a:lnTo>
                    <a:pt x="23193" y="71049"/>
                  </a:lnTo>
                  <a:lnTo>
                    <a:pt x="23193" y="23193"/>
                  </a:lnTo>
                  <a:lnTo>
                    <a:pt x="278012" y="23193"/>
                  </a:lnTo>
                  <a:lnTo>
                    <a:pt x="278012" y="71049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0" name="Frihandsfigur: Form 249">
              <a:extLst>
                <a:ext uri="{FF2B5EF4-FFF2-40B4-BE49-F238E27FC236}">
                  <a16:creationId xmlns:a16="http://schemas.microsoft.com/office/drawing/2014/main" id="{962A6D0F-C3D8-493F-9884-A217C3AFA340}"/>
                </a:ext>
              </a:extLst>
            </p:cNvPr>
            <p:cNvSpPr/>
            <p:nvPr/>
          </p:nvSpPr>
          <p:spPr>
            <a:xfrm>
              <a:off x="7585171" y="3130423"/>
              <a:ext cx="301205" cy="94242"/>
            </a:xfrm>
            <a:custGeom>
              <a:avLst/>
              <a:gdLst>
                <a:gd name="connsiteX0" fmla="*/ 289609 w 301205"/>
                <a:gd name="connsiteY0" fmla="*/ 0 h 94242"/>
                <a:gd name="connsiteX1" fmla="*/ 11597 w 301205"/>
                <a:gd name="connsiteY1" fmla="*/ 0 h 94242"/>
                <a:gd name="connsiteX2" fmla="*/ 0 w 301205"/>
                <a:gd name="connsiteY2" fmla="*/ 11597 h 94242"/>
                <a:gd name="connsiteX3" fmla="*/ 0 w 301205"/>
                <a:gd name="connsiteY3" fmla="*/ 82646 h 94242"/>
                <a:gd name="connsiteX4" fmla="*/ 11597 w 301205"/>
                <a:gd name="connsiteY4" fmla="*/ 94243 h 94242"/>
                <a:gd name="connsiteX5" fmla="*/ 289609 w 301205"/>
                <a:gd name="connsiteY5" fmla="*/ 94243 h 94242"/>
                <a:gd name="connsiteX6" fmla="*/ 301205 w 301205"/>
                <a:gd name="connsiteY6" fmla="*/ 82646 h 94242"/>
                <a:gd name="connsiteX7" fmla="*/ 301205 w 301205"/>
                <a:gd name="connsiteY7" fmla="*/ 11597 h 94242"/>
                <a:gd name="connsiteX8" fmla="*/ 289609 w 301205"/>
                <a:gd name="connsiteY8" fmla="*/ 0 h 94242"/>
                <a:gd name="connsiteX9" fmla="*/ 278012 w 301205"/>
                <a:gd name="connsiteY9" fmla="*/ 71126 h 94242"/>
                <a:gd name="connsiteX10" fmla="*/ 23193 w 301205"/>
                <a:gd name="connsiteY10" fmla="*/ 71126 h 94242"/>
                <a:gd name="connsiteX11" fmla="*/ 23193 w 301205"/>
                <a:gd name="connsiteY11" fmla="*/ 23271 h 94242"/>
                <a:gd name="connsiteX12" fmla="*/ 278012 w 301205"/>
                <a:gd name="connsiteY12" fmla="*/ 23271 h 94242"/>
                <a:gd name="connsiteX13" fmla="*/ 278012 w 301205"/>
                <a:gd name="connsiteY13" fmla="*/ 71126 h 9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1205" h="94242">
                  <a:moveTo>
                    <a:pt x="289609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82646"/>
                  </a:lnTo>
                  <a:cubicBezTo>
                    <a:pt x="0" y="89063"/>
                    <a:pt x="5180" y="94243"/>
                    <a:pt x="11597" y="94243"/>
                  </a:cubicBezTo>
                  <a:lnTo>
                    <a:pt x="289609" y="94243"/>
                  </a:lnTo>
                  <a:cubicBezTo>
                    <a:pt x="296025" y="94243"/>
                    <a:pt x="301205" y="89063"/>
                    <a:pt x="301205" y="82646"/>
                  </a:cubicBezTo>
                  <a:lnTo>
                    <a:pt x="301205" y="11597"/>
                  </a:lnTo>
                  <a:cubicBezTo>
                    <a:pt x="301205" y="5180"/>
                    <a:pt x="296025" y="0"/>
                    <a:pt x="289609" y="0"/>
                  </a:cubicBezTo>
                  <a:close/>
                  <a:moveTo>
                    <a:pt x="278012" y="71126"/>
                  </a:moveTo>
                  <a:lnTo>
                    <a:pt x="23193" y="71126"/>
                  </a:lnTo>
                  <a:lnTo>
                    <a:pt x="23193" y="23271"/>
                  </a:lnTo>
                  <a:lnTo>
                    <a:pt x="278012" y="23271"/>
                  </a:lnTo>
                  <a:lnTo>
                    <a:pt x="278012" y="7112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1" name="Frihandsfigur: Form 250">
              <a:extLst>
                <a:ext uri="{FF2B5EF4-FFF2-40B4-BE49-F238E27FC236}">
                  <a16:creationId xmlns:a16="http://schemas.microsoft.com/office/drawing/2014/main" id="{23DC1366-7D20-48A9-9306-00E8F5F246A3}"/>
                </a:ext>
              </a:extLst>
            </p:cNvPr>
            <p:cNvSpPr/>
            <p:nvPr/>
          </p:nvSpPr>
          <p:spPr>
            <a:xfrm>
              <a:off x="7503066" y="2698561"/>
              <a:ext cx="463049" cy="610527"/>
            </a:xfrm>
            <a:custGeom>
              <a:avLst/>
              <a:gdLst>
                <a:gd name="connsiteX0" fmla="*/ 462940 w 463049"/>
                <a:gd name="connsiteY0" fmla="*/ 133903 h 610527"/>
                <a:gd name="connsiteX1" fmla="*/ 461935 w 463049"/>
                <a:gd name="connsiteY1" fmla="*/ 131120 h 610527"/>
                <a:gd name="connsiteX2" fmla="*/ 461548 w 463049"/>
                <a:gd name="connsiteY2" fmla="*/ 130502 h 610527"/>
                <a:gd name="connsiteX3" fmla="*/ 459693 w 463049"/>
                <a:gd name="connsiteY3" fmla="*/ 128028 h 610527"/>
                <a:gd name="connsiteX4" fmla="*/ 335068 w 463049"/>
                <a:gd name="connsiteY4" fmla="*/ 3402 h 610527"/>
                <a:gd name="connsiteX5" fmla="*/ 332594 w 463049"/>
                <a:gd name="connsiteY5" fmla="*/ 1624 h 610527"/>
                <a:gd name="connsiteX6" fmla="*/ 331898 w 463049"/>
                <a:gd name="connsiteY6" fmla="*/ 1237 h 610527"/>
                <a:gd name="connsiteX7" fmla="*/ 326795 w 463049"/>
                <a:gd name="connsiteY7" fmla="*/ 0 h 610527"/>
                <a:gd name="connsiteX8" fmla="*/ 11597 w 463049"/>
                <a:gd name="connsiteY8" fmla="*/ 0 h 610527"/>
                <a:gd name="connsiteX9" fmla="*/ 0 w 463049"/>
                <a:gd name="connsiteY9" fmla="*/ 11597 h 610527"/>
                <a:gd name="connsiteX10" fmla="*/ 0 w 463049"/>
                <a:gd name="connsiteY10" fmla="*/ 598931 h 610527"/>
                <a:gd name="connsiteX11" fmla="*/ 11597 w 463049"/>
                <a:gd name="connsiteY11" fmla="*/ 610528 h 610527"/>
                <a:gd name="connsiteX12" fmla="*/ 451421 w 463049"/>
                <a:gd name="connsiteY12" fmla="*/ 610528 h 610527"/>
                <a:gd name="connsiteX13" fmla="*/ 463018 w 463049"/>
                <a:gd name="connsiteY13" fmla="*/ 598931 h 610527"/>
                <a:gd name="connsiteX14" fmla="*/ 463018 w 463049"/>
                <a:gd name="connsiteY14" fmla="*/ 136223 h 610527"/>
                <a:gd name="connsiteX15" fmla="*/ 462940 w 463049"/>
                <a:gd name="connsiteY15" fmla="*/ 133903 h 610527"/>
                <a:gd name="connsiteX16" fmla="*/ 462940 w 463049"/>
                <a:gd name="connsiteY16" fmla="*/ 133903 h 610527"/>
                <a:gd name="connsiteX17" fmla="*/ 338546 w 463049"/>
                <a:gd name="connsiteY17" fmla="*/ 39584 h 610527"/>
                <a:gd name="connsiteX18" fmla="*/ 381067 w 463049"/>
                <a:gd name="connsiteY18" fmla="*/ 82105 h 610527"/>
                <a:gd name="connsiteX19" fmla="*/ 423589 w 463049"/>
                <a:gd name="connsiteY19" fmla="*/ 124626 h 610527"/>
                <a:gd name="connsiteX20" fmla="*/ 338546 w 463049"/>
                <a:gd name="connsiteY20" fmla="*/ 124626 h 610527"/>
                <a:gd name="connsiteX21" fmla="*/ 338546 w 463049"/>
                <a:gd name="connsiteY21" fmla="*/ 39584 h 610527"/>
                <a:gd name="connsiteX22" fmla="*/ 23271 w 463049"/>
                <a:gd name="connsiteY22" fmla="*/ 587334 h 610527"/>
                <a:gd name="connsiteX23" fmla="*/ 23271 w 463049"/>
                <a:gd name="connsiteY23" fmla="*/ 23193 h 610527"/>
                <a:gd name="connsiteX24" fmla="*/ 315276 w 463049"/>
                <a:gd name="connsiteY24" fmla="*/ 23193 h 610527"/>
                <a:gd name="connsiteX25" fmla="*/ 315276 w 463049"/>
                <a:gd name="connsiteY25" fmla="*/ 136223 h 610527"/>
                <a:gd name="connsiteX26" fmla="*/ 326873 w 463049"/>
                <a:gd name="connsiteY26" fmla="*/ 147820 h 610527"/>
                <a:gd name="connsiteX27" fmla="*/ 439902 w 463049"/>
                <a:gd name="connsiteY27" fmla="*/ 147820 h 610527"/>
                <a:gd name="connsiteX28" fmla="*/ 439902 w 463049"/>
                <a:gd name="connsiteY28" fmla="*/ 587334 h 610527"/>
                <a:gd name="connsiteX29" fmla="*/ 23271 w 463049"/>
                <a:gd name="connsiteY29" fmla="*/ 587334 h 61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63049" h="610527">
                  <a:moveTo>
                    <a:pt x="462940" y="133903"/>
                  </a:moveTo>
                  <a:cubicBezTo>
                    <a:pt x="462708" y="132898"/>
                    <a:pt x="462400" y="131971"/>
                    <a:pt x="461935" y="131120"/>
                  </a:cubicBezTo>
                  <a:cubicBezTo>
                    <a:pt x="461858" y="130888"/>
                    <a:pt x="461703" y="130656"/>
                    <a:pt x="461548" y="130502"/>
                  </a:cubicBezTo>
                  <a:cubicBezTo>
                    <a:pt x="461008" y="129651"/>
                    <a:pt x="460467" y="128801"/>
                    <a:pt x="459693" y="128028"/>
                  </a:cubicBezTo>
                  <a:lnTo>
                    <a:pt x="335068" y="3402"/>
                  </a:lnTo>
                  <a:cubicBezTo>
                    <a:pt x="334372" y="2706"/>
                    <a:pt x="333521" y="2088"/>
                    <a:pt x="332594" y="1624"/>
                  </a:cubicBezTo>
                  <a:cubicBezTo>
                    <a:pt x="332361" y="1469"/>
                    <a:pt x="332130" y="1392"/>
                    <a:pt x="331898" y="1237"/>
                  </a:cubicBezTo>
                  <a:cubicBezTo>
                    <a:pt x="330351" y="464"/>
                    <a:pt x="328573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ubicBezTo>
                    <a:pt x="457838" y="610528"/>
                    <a:pt x="463018" y="605348"/>
                    <a:pt x="463018" y="598931"/>
                  </a:cubicBezTo>
                  <a:lnTo>
                    <a:pt x="463018" y="136223"/>
                  </a:lnTo>
                  <a:cubicBezTo>
                    <a:pt x="463095" y="135372"/>
                    <a:pt x="463018" y="134676"/>
                    <a:pt x="462940" y="133903"/>
                  </a:cubicBezTo>
                  <a:cubicBezTo>
                    <a:pt x="462940" y="133903"/>
                    <a:pt x="462940" y="133903"/>
                    <a:pt x="462940" y="133903"/>
                  </a:cubicBezTo>
                  <a:close/>
                  <a:moveTo>
                    <a:pt x="338546" y="39584"/>
                  </a:moveTo>
                  <a:lnTo>
                    <a:pt x="381067" y="82105"/>
                  </a:lnTo>
                  <a:lnTo>
                    <a:pt x="423589" y="124626"/>
                  </a:lnTo>
                  <a:lnTo>
                    <a:pt x="338546" y="124626"/>
                  </a:lnTo>
                  <a:lnTo>
                    <a:pt x="338546" y="39584"/>
                  </a:lnTo>
                  <a:close/>
                  <a:moveTo>
                    <a:pt x="23271" y="587334"/>
                  </a:moveTo>
                  <a:lnTo>
                    <a:pt x="23271" y="23193"/>
                  </a:lnTo>
                  <a:lnTo>
                    <a:pt x="315276" y="23193"/>
                  </a:lnTo>
                  <a:lnTo>
                    <a:pt x="315276" y="136223"/>
                  </a:lnTo>
                  <a:cubicBezTo>
                    <a:pt x="315276" y="142640"/>
                    <a:pt x="320456" y="147820"/>
                    <a:pt x="326873" y="147820"/>
                  </a:cubicBezTo>
                  <a:lnTo>
                    <a:pt x="439902" y="147820"/>
                  </a:lnTo>
                  <a:lnTo>
                    <a:pt x="439902" y="587334"/>
                  </a:lnTo>
                  <a:lnTo>
                    <a:pt x="23271" y="587334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5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600597" y="2800409"/>
            <a:ext cx="409559" cy="550411"/>
            <a:chOff x="6683488" y="2698484"/>
            <a:chExt cx="475231" cy="638668"/>
          </a:xfrm>
          <a:solidFill>
            <a:schemeClr val="bg1"/>
          </a:solidFill>
        </p:grpSpPr>
        <p:sp>
          <p:nvSpPr>
            <p:cNvPr id="253" name="Frihandsfigur: Form 252">
              <a:extLst>
                <a:ext uri="{FF2B5EF4-FFF2-40B4-BE49-F238E27FC236}">
                  <a16:creationId xmlns:a16="http://schemas.microsoft.com/office/drawing/2014/main" id="{8784411D-0FFD-4FA1-8092-B23D1F7CC25E}"/>
                </a:ext>
              </a:extLst>
            </p:cNvPr>
            <p:cNvSpPr/>
            <p:nvPr/>
          </p:nvSpPr>
          <p:spPr>
            <a:xfrm>
              <a:off x="6891772" y="3073869"/>
              <a:ext cx="266947" cy="263284"/>
            </a:xfrm>
            <a:custGeom>
              <a:avLst/>
              <a:gdLst>
                <a:gd name="connsiteX0" fmla="*/ 266795 w 266947"/>
                <a:gd name="connsiteY0" fmla="*/ 89334 h 263284"/>
                <a:gd name="connsiteX1" fmla="*/ 259064 w 266947"/>
                <a:gd name="connsiteY1" fmla="*/ 80211 h 263284"/>
                <a:gd name="connsiteX2" fmla="*/ 137994 w 266947"/>
                <a:gd name="connsiteY2" fmla="*/ 39391 h 263284"/>
                <a:gd name="connsiteX3" fmla="*/ 3395 w 266947"/>
                <a:gd name="connsiteY3" fmla="*/ 3132 h 263284"/>
                <a:gd name="connsiteX4" fmla="*/ 612 w 266947"/>
                <a:gd name="connsiteY4" fmla="*/ 15115 h 263284"/>
                <a:gd name="connsiteX5" fmla="*/ 84108 w 266947"/>
                <a:gd name="connsiteY5" fmla="*/ 255476 h 263284"/>
                <a:gd name="connsiteX6" fmla="*/ 93308 w 266947"/>
                <a:gd name="connsiteY6" fmla="*/ 263130 h 263284"/>
                <a:gd name="connsiteX7" fmla="*/ 95086 w 266947"/>
                <a:gd name="connsiteY7" fmla="*/ 263284 h 263284"/>
                <a:gd name="connsiteX8" fmla="*/ 104363 w 266947"/>
                <a:gd name="connsiteY8" fmla="*/ 258568 h 263284"/>
                <a:gd name="connsiteX9" fmla="*/ 148663 w 266947"/>
                <a:gd name="connsiteY9" fmla="*/ 198807 h 263284"/>
                <a:gd name="connsiteX10" fmla="*/ 200771 w 266947"/>
                <a:gd name="connsiteY10" fmla="*/ 250914 h 263284"/>
                <a:gd name="connsiteX11" fmla="*/ 217161 w 266947"/>
                <a:gd name="connsiteY11" fmla="*/ 250914 h 263284"/>
                <a:gd name="connsiteX12" fmla="*/ 251100 w 266947"/>
                <a:gd name="connsiteY12" fmla="*/ 216975 h 263284"/>
                <a:gd name="connsiteX13" fmla="*/ 254502 w 266947"/>
                <a:gd name="connsiteY13" fmla="*/ 208780 h 263284"/>
                <a:gd name="connsiteX14" fmla="*/ 251100 w 266947"/>
                <a:gd name="connsiteY14" fmla="*/ 200585 h 263284"/>
                <a:gd name="connsiteX15" fmla="*/ 198915 w 266947"/>
                <a:gd name="connsiteY15" fmla="*/ 148400 h 263284"/>
                <a:gd name="connsiteX16" fmla="*/ 262233 w 266947"/>
                <a:gd name="connsiteY16" fmla="*/ 100467 h 263284"/>
                <a:gd name="connsiteX17" fmla="*/ 266795 w 266947"/>
                <a:gd name="connsiteY17" fmla="*/ 89334 h 263284"/>
                <a:gd name="connsiteX18" fmla="*/ 174408 w 266947"/>
                <a:gd name="connsiteY18" fmla="*/ 137885 h 263284"/>
                <a:gd name="connsiteX19" fmla="*/ 169846 w 266947"/>
                <a:gd name="connsiteY19" fmla="*/ 146312 h 263284"/>
                <a:gd name="connsiteX20" fmla="*/ 173248 w 266947"/>
                <a:gd name="connsiteY20" fmla="*/ 155280 h 263284"/>
                <a:gd name="connsiteX21" fmla="*/ 226670 w 266947"/>
                <a:gd name="connsiteY21" fmla="*/ 208703 h 263284"/>
                <a:gd name="connsiteX22" fmla="*/ 209120 w 266947"/>
                <a:gd name="connsiteY22" fmla="*/ 226252 h 263284"/>
                <a:gd name="connsiteX23" fmla="*/ 155698 w 266947"/>
                <a:gd name="connsiteY23" fmla="*/ 172830 h 263284"/>
                <a:gd name="connsiteX24" fmla="*/ 146653 w 266947"/>
                <a:gd name="connsiteY24" fmla="*/ 169428 h 263284"/>
                <a:gd name="connsiteX25" fmla="*/ 138226 w 266947"/>
                <a:gd name="connsiteY25" fmla="*/ 174067 h 263284"/>
                <a:gd name="connsiteX26" fmla="*/ 98952 w 266947"/>
                <a:gd name="connsiteY26" fmla="*/ 226948 h 263284"/>
                <a:gd name="connsiteX27" fmla="*/ 29913 w 266947"/>
                <a:gd name="connsiteY27" fmla="*/ 28180 h 263284"/>
                <a:gd name="connsiteX28" fmla="*/ 231000 w 266947"/>
                <a:gd name="connsiteY28" fmla="*/ 94978 h 263284"/>
                <a:gd name="connsiteX29" fmla="*/ 174408 w 266947"/>
                <a:gd name="connsiteY29" fmla="*/ 137885 h 263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66947" h="263284">
                  <a:moveTo>
                    <a:pt x="266795" y="89334"/>
                  </a:moveTo>
                  <a:cubicBezTo>
                    <a:pt x="266099" y="85082"/>
                    <a:pt x="263161" y="81603"/>
                    <a:pt x="259064" y="80211"/>
                  </a:cubicBezTo>
                  <a:cubicBezTo>
                    <a:pt x="259064" y="80211"/>
                    <a:pt x="198683" y="59646"/>
                    <a:pt x="137994" y="39391"/>
                  </a:cubicBezTo>
                  <a:cubicBezTo>
                    <a:pt x="9812" y="-3362"/>
                    <a:pt x="9889" y="-3362"/>
                    <a:pt x="3395" y="3132"/>
                  </a:cubicBezTo>
                  <a:cubicBezTo>
                    <a:pt x="225" y="6301"/>
                    <a:pt x="-780" y="10940"/>
                    <a:pt x="612" y="15115"/>
                  </a:cubicBezTo>
                  <a:lnTo>
                    <a:pt x="84108" y="255476"/>
                  </a:lnTo>
                  <a:cubicBezTo>
                    <a:pt x="85499" y="259574"/>
                    <a:pt x="89056" y="262511"/>
                    <a:pt x="93308" y="263130"/>
                  </a:cubicBezTo>
                  <a:cubicBezTo>
                    <a:pt x="93927" y="263207"/>
                    <a:pt x="94468" y="263284"/>
                    <a:pt x="95086" y="263284"/>
                  </a:cubicBezTo>
                  <a:cubicBezTo>
                    <a:pt x="98720" y="263284"/>
                    <a:pt x="102199" y="261583"/>
                    <a:pt x="104363" y="258568"/>
                  </a:cubicBezTo>
                  <a:lnTo>
                    <a:pt x="148663" y="198807"/>
                  </a:lnTo>
                  <a:lnTo>
                    <a:pt x="200771" y="250914"/>
                  </a:lnTo>
                  <a:cubicBezTo>
                    <a:pt x="205332" y="255476"/>
                    <a:pt x="212677" y="255476"/>
                    <a:pt x="217161" y="250914"/>
                  </a:cubicBezTo>
                  <a:lnTo>
                    <a:pt x="251100" y="216975"/>
                  </a:lnTo>
                  <a:cubicBezTo>
                    <a:pt x="253265" y="214810"/>
                    <a:pt x="254502" y="211872"/>
                    <a:pt x="254502" y="208780"/>
                  </a:cubicBezTo>
                  <a:cubicBezTo>
                    <a:pt x="254502" y="205688"/>
                    <a:pt x="253265" y="202750"/>
                    <a:pt x="251100" y="200585"/>
                  </a:cubicBezTo>
                  <a:lnTo>
                    <a:pt x="198915" y="148400"/>
                  </a:lnTo>
                  <a:lnTo>
                    <a:pt x="262233" y="100467"/>
                  </a:lnTo>
                  <a:cubicBezTo>
                    <a:pt x="265790" y="97838"/>
                    <a:pt x="267491" y="93586"/>
                    <a:pt x="266795" y="89334"/>
                  </a:cubicBezTo>
                  <a:close/>
                  <a:moveTo>
                    <a:pt x="174408" y="137885"/>
                  </a:moveTo>
                  <a:cubicBezTo>
                    <a:pt x="171702" y="139895"/>
                    <a:pt x="170078" y="142988"/>
                    <a:pt x="169846" y="146312"/>
                  </a:cubicBezTo>
                  <a:cubicBezTo>
                    <a:pt x="169614" y="149637"/>
                    <a:pt x="170852" y="152961"/>
                    <a:pt x="173248" y="155280"/>
                  </a:cubicBezTo>
                  <a:lnTo>
                    <a:pt x="226670" y="208703"/>
                  </a:lnTo>
                  <a:lnTo>
                    <a:pt x="209120" y="226252"/>
                  </a:lnTo>
                  <a:lnTo>
                    <a:pt x="155698" y="172830"/>
                  </a:lnTo>
                  <a:cubicBezTo>
                    <a:pt x="153302" y="170433"/>
                    <a:pt x="150055" y="169197"/>
                    <a:pt x="146653" y="169428"/>
                  </a:cubicBezTo>
                  <a:cubicBezTo>
                    <a:pt x="143328" y="169660"/>
                    <a:pt x="140236" y="171361"/>
                    <a:pt x="138226" y="174067"/>
                  </a:cubicBezTo>
                  <a:lnTo>
                    <a:pt x="98952" y="226948"/>
                  </a:lnTo>
                  <a:lnTo>
                    <a:pt x="29913" y="28180"/>
                  </a:lnTo>
                  <a:cubicBezTo>
                    <a:pt x="69806" y="40705"/>
                    <a:pt x="161574" y="71398"/>
                    <a:pt x="231000" y="94978"/>
                  </a:cubicBezTo>
                  <a:lnTo>
                    <a:pt x="174408" y="137885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4" name="Frihandsfigur: Form 253">
              <a:extLst>
                <a:ext uri="{FF2B5EF4-FFF2-40B4-BE49-F238E27FC236}">
                  <a16:creationId xmlns:a16="http://schemas.microsoft.com/office/drawing/2014/main" id="{90C2B3C9-78F7-4476-A980-15C6271B333E}"/>
                </a:ext>
              </a:extLst>
            </p:cNvPr>
            <p:cNvSpPr/>
            <p:nvPr/>
          </p:nvSpPr>
          <p:spPr>
            <a:xfrm>
              <a:off x="6683488" y="2698484"/>
              <a:ext cx="463021" cy="610450"/>
            </a:xfrm>
            <a:custGeom>
              <a:avLst/>
              <a:gdLst>
                <a:gd name="connsiteX0" fmla="*/ 451576 w 463021"/>
                <a:gd name="connsiteY0" fmla="*/ 0 h 610450"/>
                <a:gd name="connsiteX1" fmla="*/ 136377 w 463021"/>
                <a:gd name="connsiteY1" fmla="*/ 0 h 610450"/>
                <a:gd name="connsiteX2" fmla="*/ 134135 w 463021"/>
                <a:gd name="connsiteY2" fmla="*/ 232 h 610450"/>
                <a:gd name="connsiteX3" fmla="*/ 134058 w 463021"/>
                <a:gd name="connsiteY3" fmla="*/ 232 h 610450"/>
                <a:gd name="connsiteX4" fmla="*/ 131275 w 463021"/>
                <a:gd name="connsiteY4" fmla="*/ 1237 h 610450"/>
                <a:gd name="connsiteX5" fmla="*/ 130579 w 463021"/>
                <a:gd name="connsiteY5" fmla="*/ 1623 h 610450"/>
                <a:gd name="connsiteX6" fmla="*/ 128105 w 463021"/>
                <a:gd name="connsiteY6" fmla="*/ 3402 h 610450"/>
                <a:gd name="connsiteX7" fmla="*/ 3479 w 463021"/>
                <a:gd name="connsiteY7" fmla="*/ 128028 h 610450"/>
                <a:gd name="connsiteX8" fmla="*/ 1624 w 463021"/>
                <a:gd name="connsiteY8" fmla="*/ 130502 h 610450"/>
                <a:gd name="connsiteX9" fmla="*/ 1237 w 463021"/>
                <a:gd name="connsiteY9" fmla="*/ 131120 h 610450"/>
                <a:gd name="connsiteX10" fmla="*/ 232 w 463021"/>
                <a:gd name="connsiteY10" fmla="*/ 133903 h 610450"/>
                <a:gd name="connsiteX11" fmla="*/ 232 w 463021"/>
                <a:gd name="connsiteY11" fmla="*/ 133903 h 610450"/>
                <a:gd name="connsiteX12" fmla="*/ 0 w 463021"/>
                <a:gd name="connsiteY12" fmla="*/ 136145 h 610450"/>
                <a:gd name="connsiteX13" fmla="*/ 0 w 463021"/>
                <a:gd name="connsiteY13" fmla="*/ 598854 h 610450"/>
                <a:gd name="connsiteX14" fmla="*/ 11597 w 463021"/>
                <a:gd name="connsiteY14" fmla="*/ 610450 h 610450"/>
                <a:gd name="connsiteX15" fmla="*/ 200237 w 463021"/>
                <a:gd name="connsiteY15" fmla="*/ 610450 h 610450"/>
                <a:gd name="connsiteX16" fmla="*/ 211833 w 463021"/>
                <a:gd name="connsiteY16" fmla="*/ 598854 h 610450"/>
                <a:gd name="connsiteX17" fmla="*/ 200237 w 463021"/>
                <a:gd name="connsiteY17" fmla="*/ 587257 h 610450"/>
                <a:gd name="connsiteX18" fmla="*/ 23193 w 463021"/>
                <a:gd name="connsiteY18" fmla="*/ 587257 h 610450"/>
                <a:gd name="connsiteX19" fmla="*/ 23193 w 463021"/>
                <a:gd name="connsiteY19" fmla="*/ 147742 h 610450"/>
                <a:gd name="connsiteX20" fmla="*/ 136223 w 463021"/>
                <a:gd name="connsiteY20" fmla="*/ 147742 h 610450"/>
                <a:gd name="connsiteX21" fmla="*/ 147819 w 463021"/>
                <a:gd name="connsiteY21" fmla="*/ 136145 h 610450"/>
                <a:gd name="connsiteX22" fmla="*/ 147819 w 463021"/>
                <a:gd name="connsiteY22" fmla="*/ 23116 h 610450"/>
                <a:gd name="connsiteX23" fmla="*/ 439824 w 463021"/>
                <a:gd name="connsiteY23" fmla="*/ 23116 h 610450"/>
                <a:gd name="connsiteX24" fmla="*/ 439824 w 463021"/>
                <a:gd name="connsiteY24" fmla="*/ 376042 h 610450"/>
                <a:gd name="connsiteX25" fmla="*/ 451421 w 463021"/>
                <a:gd name="connsiteY25" fmla="*/ 387639 h 610450"/>
                <a:gd name="connsiteX26" fmla="*/ 463018 w 463021"/>
                <a:gd name="connsiteY26" fmla="*/ 376042 h 610450"/>
                <a:gd name="connsiteX27" fmla="*/ 463018 w 463021"/>
                <a:gd name="connsiteY27" fmla="*/ 11519 h 610450"/>
                <a:gd name="connsiteX28" fmla="*/ 451576 w 463021"/>
                <a:gd name="connsiteY28" fmla="*/ 0 h 610450"/>
                <a:gd name="connsiteX29" fmla="*/ 124781 w 463021"/>
                <a:gd name="connsiteY29" fmla="*/ 124626 h 610450"/>
                <a:gd name="connsiteX30" fmla="*/ 39738 w 463021"/>
                <a:gd name="connsiteY30" fmla="*/ 124626 h 610450"/>
                <a:gd name="connsiteX31" fmla="*/ 82259 w 463021"/>
                <a:gd name="connsiteY31" fmla="*/ 82105 h 610450"/>
                <a:gd name="connsiteX32" fmla="*/ 124781 w 463021"/>
                <a:gd name="connsiteY32" fmla="*/ 39583 h 610450"/>
                <a:gd name="connsiteX33" fmla="*/ 124781 w 463021"/>
                <a:gd name="connsiteY33" fmla="*/ 124626 h 610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3021" h="610450">
                  <a:moveTo>
                    <a:pt x="451576" y="0"/>
                  </a:moveTo>
                  <a:lnTo>
                    <a:pt x="136377" y="0"/>
                  </a:lnTo>
                  <a:cubicBezTo>
                    <a:pt x="135604" y="0"/>
                    <a:pt x="134908" y="77"/>
                    <a:pt x="134135" y="232"/>
                  </a:cubicBezTo>
                  <a:cubicBezTo>
                    <a:pt x="134135" y="232"/>
                    <a:pt x="134135" y="232"/>
                    <a:pt x="134058" y="232"/>
                  </a:cubicBezTo>
                  <a:cubicBezTo>
                    <a:pt x="133053" y="464"/>
                    <a:pt x="132125" y="773"/>
                    <a:pt x="131275" y="1237"/>
                  </a:cubicBezTo>
                  <a:cubicBezTo>
                    <a:pt x="131043" y="1314"/>
                    <a:pt x="130811" y="1469"/>
                    <a:pt x="130579" y="1623"/>
                  </a:cubicBezTo>
                  <a:cubicBezTo>
                    <a:pt x="129729" y="2165"/>
                    <a:pt x="128878" y="2706"/>
                    <a:pt x="128105" y="3402"/>
                  </a:cubicBezTo>
                  <a:lnTo>
                    <a:pt x="3479" y="128028"/>
                  </a:lnTo>
                  <a:cubicBezTo>
                    <a:pt x="2783" y="128723"/>
                    <a:pt x="2165" y="129574"/>
                    <a:pt x="1624" y="130502"/>
                  </a:cubicBezTo>
                  <a:cubicBezTo>
                    <a:pt x="1469" y="130734"/>
                    <a:pt x="1392" y="130965"/>
                    <a:pt x="1237" y="131120"/>
                  </a:cubicBezTo>
                  <a:cubicBezTo>
                    <a:pt x="773" y="132048"/>
                    <a:pt x="464" y="132975"/>
                    <a:pt x="232" y="133903"/>
                  </a:cubicBezTo>
                  <a:cubicBezTo>
                    <a:pt x="232" y="133903"/>
                    <a:pt x="232" y="133903"/>
                    <a:pt x="232" y="133903"/>
                  </a:cubicBezTo>
                  <a:cubicBezTo>
                    <a:pt x="77" y="134676"/>
                    <a:pt x="0" y="135372"/>
                    <a:pt x="0" y="136145"/>
                  </a:cubicBezTo>
                  <a:lnTo>
                    <a:pt x="0" y="598854"/>
                  </a:lnTo>
                  <a:cubicBezTo>
                    <a:pt x="0" y="605270"/>
                    <a:pt x="5180" y="610450"/>
                    <a:pt x="11597" y="610450"/>
                  </a:cubicBezTo>
                  <a:lnTo>
                    <a:pt x="200237" y="610450"/>
                  </a:lnTo>
                  <a:cubicBezTo>
                    <a:pt x="206653" y="610450"/>
                    <a:pt x="211833" y="605270"/>
                    <a:pt x="211833" y="598854"/>
                  </a:cubicBezTo>
                  <a:cubicBezTo>
                    <a:pt x="211833" y="592437"/>
                    <a:pt x="206653" y="587257"/>
                    <a:pt x="200237" y="587257"/>
                  </a:cubicBezTo>
                  <a:lnTo>
                    <a:pt x="23193" y="587257"/>
                  </a:lnTo>
                  <a:lnTo>
                    <a:pt x="23193" y="147742"/>
                  </a:lnTo>
                  <a:lnTo>
                    <a:pt x="136223" y="147742"/>
                  </a:lnTo>
                  <a:cubicBezTo>
                    <a:pt x="142640" y="147742"/>
                    <a:pt x="147819" y="142562"/>
                    <a:pt x="147819" y="136145"/>
                  </a:cubicBezTo>
                  <a:lnTo>
                    <a:pt x="147819" y="23116"/>
                  </a:lnTo>
                  <a:lnTo>
                    <a:pt x="439824" y="23116"/>
                  </a:lnTo>
                  <a:lnTo>
                    <a:pt x="439824" y="376042"/>
                  </a:lnTo>
                  <a:cubicBezTo>
                    <a:pt x="439824" y="382459"/>
                    <a:pt x="445004" y="387639"/>
                    <a:pt x="451421" y="387639"/>
                  </a:cubicBezTo>
                  <a:cubicBezTo>
                    <a:pt x="457838" y="387639"/>
                    <a:pt x="463018" y="382459"/>
                    <a:pt x="463018" y="376042"/>
                  </a:cubicBezTo>
                  <a:lnTo>
                    <a:pt x="463018" y="11519"/>
                  </a:lnTo>
                  <a:cubicBezTo>
                    <a:pt x="463173" y="5257"/>
                    <a:pt x="457992" y="0"/>
                    <a:pt x="451576" y="0"/>
                  </a:cubicBezTo>
                  <a:close/>
                  <a:moveTo>
                    <a:pt x="124781" y="124626"/>
                  </a:moveTo>
                  <a:lnTo>
                    <a:pt x="39738" y="124626"/>
                  </a:lnTo>
                  <a:lnTo>
                    <a:pt x="82259" y="82105"/>
                  </a:lnTo>
                  <a:lnTo>
                    <a:pt x="124781" y="39583"/>
                  </a:lnTo>
                  <a:lnTo>
                    <a:pt x="124781" y="12462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5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188222" y="2800409"/>
            <a:ext cx="399033" cy="526225"/>
            <a:chOff x="5044643" y="2698484"/>
            <a:chExt cx="463017" cy="610604"/>
          </a:xfrm>
          <a:solidFill>
            <a:schemeClr val="bg1"/>
          </a:solidFill>
        </p:grpSpPr>
        <p:sp>
          <p:nvSpPr>
            <p:cNvPr id="256" name="Frihandsfigur: Form 255">
              <a:extLst>
                <a:ext uri="{FF2B5EF4-FFF2-40B4-BE49-F238E27FC236}">
                  <a16:creationId xmlns:a16="http://schemas.microsoft.com/office/drawing/2014/main" id="{5911A26B-47F9-47F2-8DE1-4D6C1FEAC1AA}"/>
                </a:ext>
              </a:extLst>
            </p:cNvPr>
            <p:cNvSpPr/>
            <p:nvPr/>
          </p:nvSpPr>
          <p:spPr>
            <a:xfrm>
              <a:off x="5174139" y="2769379"/>
              <a:ext cx="94629" cy="94629"/>
            </a:xfrm>
            <a:custGeom>
              <a:avLst/>
              <a:gdLst>
                <a:gd name="connsiteX0" fmla="*/ 47315 w 94629"/>
                <a:gd name="connsiteY0" fmla="*/ 94629 h 94629"/>
                <a:gd name="connsiteX1" fmla="*/ 94629 w 94629"/>
                <a:gd name="connsiteY1" fmla="*/ 47315 h 94629"/>
                <a:gd name="connsiteX2" fmla="*/ 47315 w 94629"/>
                <a:gd name="connsiteY2" fmla="*/ 0 h 94629"/>
                <a:gd name="connsiteX3" fmla="*/ 0 w 94629"/>
                <a:gd name="connsiteY3" fmla="*/ 47315 h 94629"/>
                <a:gd name="connsiteX4" fmla="*/ 47315 w 94629"/>
                <a:gd name="connsiteY4" fmla="*/ 94629 h 94629"/>
                <a:gd name="connsiteX5" fmla="*/ 47315 w 94629"/>
                <a:gd name="connsiteY5" fmla="*/ 23271 h 94629"/>
                <a:gd name="connsiteX6" fmla="*/ 71436 w 94629"/>
                <a:gd name="connsiteY6" fmla="*/ 47392 h 94629"/>
                <a:gd name="connsiteX7" fmla="*/ 47315 w 94629"/>
                <a:gd name="connsiteY7" fmla="*/ 71513 h 94629"/>
                <a:gd name="connsiteX8" fmla="*/ 23193 w 94629"/>
                <a:gd name="connsiteY8" fmla="*/ 47392 h 94629"/>
                <a:gd name="connsiteX9" fmla="*/ 47315 w 94629"/>
                <a:gd name="connsiteY9" fmla="*/ 23271 h 9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629" h="94629">
                  <a:moveTo>
                    <a:pt x="47315" y="94629"/>
                  </a:moveTo>
                  <a:cubicBezTo>
                    <a:pt x="73368" y="94629"/>
                    <a:pt x="94629" y="73446"/>
                    <a:pt x="94629" y="47315"/>
                  </a:cubicBezTo>
                  <a:cubicBezTo>
                    <a:pt x="94629" y="21183"/>
                    <a:pt x="73446" y="0"/>
                    <a:pt x="47315" y="0"/>
                  </a:cubicBezTo>
                  <a:cubicBezTo>
                    <a:pt x="21183" y="0"/>
                    <a:pt x="0" y="21183"/>
                    <a:pt x="0" y="47315"/>
                  </a:cubicBezTo>
                  <a:cubicBezTo>
                    <a:pt x="0" y="73446"/>
                    <a:pt x="21261" y="94629"/>
                    <a:pt x="47315" y="94629"/>
                  </a:cubicBezTo>
                  <a:close/>
                  <a:moveTo>
                    <a:pt x="47315" y="23271"/>
                  </a:moveTo>
                  <a:cubicBezTo>
                    <a:pt x="60612" y="23271"/>
                    <a:pt x="71436" y="34094"/>
                    <a:pt x="71436" y="47392"/>
                  </a:cubicBezTo>
                  <a:cubicBezTo>
                    <a:pt x="71436" y="60689"/>
                    <a:pt x="60612" y="71513"/>
                    <a:pt x="47315" y="71513"/>
                  </a:cubicBezTo>
                  <a:cubicBezTo>
                    <a:pt x="34017" y="71513"/>
                    <a:pt x="23193" y="60689"/>
                    <a:pt x="23193" y="47392"/>
                  </a:cubicBezTo>
                  <a:cubicBezTo>
                    <a:pt x="23193" y="34094"/>
                    <a:pt x="34017" y="23271"/>
                    <a:pt x="47315" y="2327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7" name="Frihandsfigur: Form 256">
              <a:extLst>
                <a:ext uri="{FF2B5EF4-FFF2-40B4-BE49-F238E27FC236}">
                  <a16:creationId xmlns:a16="http://schemas.microsoft.com/office/drawing/2014/main" id="{E550871D-DF56-4495-970D-B590664B900B}"/>
                </a:ext>
              </a:extLst>
            </p:cNvPr>
            <p:cNvSpPr/>
            <p:nvPr/>
          </p:nvSpPr>
          <p:spPr>
            <a:xfrm>
              <a:off x="5132615" y="2877073"/>
              <a:ext cx="177528" cy="66101"/>
            </a:xfrm>
            <a:custGeom>
              <a:avLst/>
              <a:gdLst>
                <a:gd name="connsiteX0" fmla="*/ 11063 w 177528"/>
                <a:gd name="connsiteY0" fmla="*/ 66024 h 66101"/>
                <a:gd name="connsiteX1" fmla="*/ 23201 w 177528"/>
                <a:gd name="connsiteY1" fmla="*/ 55046 h 66101"/>
                <a:gd name="connsiteX2" fmla="*/ 56677 w 177528"/>
                <a:gd name="connsiteY2" fmla="*/ 23116 h 66101"/>
                <a:gd name="connsiteX3" fmla="*/ 120846 w 177528"/>
                <a:gd name="connsiteY3" fmla="*/ 23116 h 66101"/>
                <a:gd name="connsiteX4" fmla="*/ 154321 w 177528"/>
                <a:gd name="connsiteY4" fmla="*/ 55046 h 66101"/>
                <a:gd name="connsiteX5" fmla="*/ 165918 w 177528"/>
                <a:gd name="connsiteY5" fmla="*/ 66101 h 66101"/>
                <a:gd name="connsiteX6" fmla="*/ 166536 w 177528"/>
                <a:gd name="connsiteY6" fmla="*/ 66101 h 66101"/>
                <a:gd name="connsiteX7" fmla="*/ 177514 w 177528"/>
                <a:gd name="connsiteY7" fmla="*/ 53963 h 66101"/>
                <a:gd name="connsiteX8" fmla="*/ 120846 w 177528"/>
                <a:gd name="connsiteY8" fmla="*/ 0 h 66101"/>
                <a:gd name="connsiteX9" fmla="*/ 56677 w 177528"/>
                <a:gd name="connsiteY9" fmla="*/ 0 h 66101"/>
                <a:gd name="connsiteX10" fmla="*/ 8 w 177528"/>
                <a:gd name="connsiteY10" fmla="*/ 53963 h 66101"/>
                <a:gd name="connsiteX11" fmla="*/ 11063 w 177528"/>
                <a:gd name="connsiteY11" fmla="*/ 66024 h 66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7528" h="66101">
                  <a:moveTo>
                    <a:pt x="11063" y="66024"/>
                  </a:moveTo>
                  <a:cubicBezTo>
                    <a:pt x="17480" y="66488"/>
                    <a:pt x="22892" y="61385"/>
                    <a:pt x="23201" y="55046"/>
                  </a:cubicBezTo>
                  <a:cubicBezTo>
                    <a:pt x="24052" y="37187"/>
                    <a:pt x="38818" y="23116"/>
                    <a:pt x="56677" y="23116"/>
                  </a:cubicBezTo>
                  <a:lnTo>
                    <a:pt x="120846" y="23116"/>
                  </a:lnTo>
                  <a:cubicBezTo>
                    <a:pt x="138782" y="23116"/>
                    <a:pt x="153471" y="37110"/>
                    <a:pt x="154321" y="55046"/>
                  </a:cubicBezTo>
                  <a:cubicBezTo>
                    <a:pt x="154631" y="61231"/>
                    <a:pt x="159733" y="66101"/>
                    <a:pt x="165918" y="66101"/>
                  </a:cubicBezTo>
                  <a:cubicBezTo>
                    <a:pt x="166150" y="66101"/>
                    <a:pt x="166305" y="66101"/>
                    <a:pt x="166536" y="66101"/>
                  </a:cubicBezTo>
                  <a:cubicBezTo>
                    <a:pt x="172953" y="65792"/>
                    <a:pt x="177824" y="60303"/>
                    <a:pt x="177514" y="53963"/>
                  </a:cubicBezTo>
                  <a:cubicBezTo>
                    <a:pt x="176045" y="23735"/>
                    <a:pt x="151151" y="0"/>
                    <a:pt x="120846" y="0"/>
                  </a:cubicBezTo>
                  <a:lnTo>
                    <a:pt x="56677" y="0"/>
                  </a:lnTo>
                  <a:cubicBezTo>
                    <a:pt x="26371" y="0"/>
                    <a:pt x="1477" y="23657"/>
                    <a:pt x="8" y="53963"/>
                  </a:cubicBezTo>
                  <a:cubicBezTo>
                    <a:pt x="-224" y="60226"/>
                    <a:pt x="4724" y="65715"/>
                    <a:pt x="11063" y="6602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8" name="Frihandsfigur: Form 257">
              <a:extLst>
                <a:ext uri="{FF2B5EF4-FFF2-40B4-BE49-F238E27FC236}">
                  <a16:creationId xmlns:a16="http://schemas.microsoft.com/office/drawing/2014/main" id="{29138E0F-2C4E-4B5B-80B5-895D72CC7639}"/>
                </a:ext>
              </a:extLst>
            </p:cNvPr>
            <p:cNvSpPr/>
            <p:nvPr/>
          </p:nvSpPr>
          <p:spPr>
            <a:xfrm>
              <a:off x="5044643" y="2698484"/>
              <a:ext cx="463017" cy="610604"/>
            </a:xfrm>
            <a:custGeom>
              <a:avLst/>
              <a:gdLst>
                <a:gd name="connsiteX0" fmla="*/ 451421 w 463017"/>
                <a:gd name="connsiteY0" fmla="*/ 610605 h 610604"/>
                <a:gd name="connsiteX1" fmla="*/ 463018 w 463017"/>
                <a:gd name="connsiteY1" fmla="*/ 599008 h 610604"/>
                <a:gd name="connsiteX2" fmla="*/ 463018 w 463017"/>
                <a:gd name="connsiteY2" fmla="*/ 136300 h 610604"/>
                <a:gd name="connsiteX3" fmla="*/ 462786 w 463017"/>
                <a:gd name="connsiteY3" fmla="*/ 134058 h 610604"/>
                <a:gd name="connsiteX4" fmla="*/ 462786 w 463017"/>
                <a:gd name="connsiteY4" fmla="*/ 133980 h 610604"/>
                <a:gd name="connsiteX5" fmla="*/ 461781 w 463017"/>
                <a:gd name="connsiteY5" fmla="*/ 131197 h 610604"/>
                <a:gd name="connsiteX6" fmla="*/ 461394 w 463017"/>
                <a:gd name="connsiteY6" fmla="*/ 130502 h 610604"/>
                <a:gd name="connsiteX7" fmla="*/ 459616 w 463017"/>
                <a:gd name="connsiteY7" fmla="*/ 128028 h 610604"/>
                <a:gd name="connsiteX8" fmla="*/ 334990 w 463017"/>
                <a:gd name="connsiteY8" fmla="*/ 3402 h 610604"/>
                <a:gd name="connsiteX9" fmla="*/ 332516 w 463017"/>
                <a:gd name="connsiteY9" fmla="*/ 1623 h 610604"/>
                <a:gd name="connsiteX10" fmla="*/ 331820 w 463017"/>
                <a:gd name="connsiteY10" fmla="*/ 1237 h 610604"/>
                <a:gd name="connsiteX11" fmla="*/ 329037 w 463017"/>
                <a:gd name="connsiteY11" fmla="*/ 232 h 610604"/>
                <a:gd name="connsiteX12" fmla="*/ 328960 w 463017"/>
                <a:gd name="connsiteY12" fmla="*/ 232 h 610604"/>
                <a:gd name="connsiteX13" fmla="*/ 326795 w 463017"/>
                <a:gd name="connsiteY13" fmla="*/ 0 h 610604"/>
                <a:gd name="connsiteX14" fmla="*/ 11597 w 463017"/>
                <a:gd name="connsiteY14" fmla="*/ 0 h 610604"/>
                <a:gd name="connsiteX15" fmla="*/ 0 w 463017"/>
                <a:gd name="connsiteY15" fmla="*/ 11597 h 610604"/>
                <a:gd name="connsiteX16" fmla="*/ 0 w 463017"/>
                <a:gd name="connsiteY16" fmla="*/ 598931 h 610604"/>
                <a:gd name="connsiteX17" fmla="*/ 11597 w 463017"/>
                <a:gd name="connsiteY17" fmla="*/ 610528 h 610604"/>
                <a:gd name="connsiteX18" fmla="*/ 451421 w 463017"/>
                <a:gd name="connsiteY18" fmla="*/ 610528 h 610604"/>
                <a:gd name="connsiteX19" fmla="*/ 423434 w 463017"/>
                <a:gd name="connsiteY19" fmla="*/ 124626 h 610604"/>
                <a:gd name="connsiteX20" fmla="*/ 338392 w 463017"/>
                <a:gd name="connsiteY20" fmla="*/ 124626 h 610604"/>
                <a:gd name="connsiteX21" fmla="*/ 338392 w 463017"/>
                <a:gd name="connsiteY21" fmla="*/ 39583 h 610604"/>
                <a:gd name="connsiteX22" fmla="*/ 423434 w 463017"/>
                <a:gd name="connsiteY22" fmla="*/ 124626 h 610604"/>
                <a:gd name="connsiteX23" fmla="*/ 23193 w 463017"/>
                <a:gd name="connsiteY23" fmla="*/ 23193 h 610604"/>
                <a:gd name="connsiteX24" fmla="*/ 315199 w 463017"/>
                <a:gd name="connsiteY24" fmla="*/ 23193 h 610604"/>
                <a:gd name="connsiteX25" fmla="*/ 315199 w 463017"/>
                <a:gd name="connsiteY25" fmla="*/ 136223 h 610604"/>
                <a:gd name="connsiteX26" fmla="*/ 326795 w 463017"/>
                <a:gd name="connsiteY26" fmla="*/ 147819 h 610604"/>
                <a:gd name="connsiteX27" fmla="*/ 439824 w 463017"/>
                <a:gd name="connsiteY27" fmla="*/ 147819 h 610604"/>
                <a:gd name="connsiteX28" fmla="*/ 439824 w 463017"/>
                <a:gd name="connsiteY28" fmla="*/ 587334 h 610604"/>
                <a:gd name="connsiteX29" fmla="*/ 23193 w 463017"/>
                <a:gd name="connsiteY29" fmla="*/ 587334 h 610604"/>
                <a:gd name="connsiteX30" fmla="*/ 23193 w 463017"/>
                <a:gd name="connsiteY30" fmla="*/ 23193 h 610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63017" h="610604">
                  <a:moveTo>
                    <a:pt x="451421" y="610605"/>
                  </a:moveTo>
                  <a:cubicBezTo>
                    <a:pt x="457838" y="610605"/>
                    <a:pt x="463018" y="605425"/>
                    <a:pt x="463018" y="599008"/>
                  </a:cubicBezTo>
                  <a:lnTo>
                    <a:pt x="463018" y="136300"/>
                  </a:lnTo>
                  <a:cubicBezTo>
                    <a:pt x="463018" y="135527"/>
                    <a:pt x="462940" y="134831"/>
                    <a:pt x="462786" y="134058"/>
                  </a:cubicBezTo>
                  <a:cubicBezTo>
                    <a:pt x="462786" y="134058"/>
                    <a:pt x="462786" y="134058"/>
                    <a:pt x="462786" y="133980"/>
                  </a:cubicBezTo>
                  <a:cubicBezTo>
                    <a:pt x="462554" y="132975"/>
                    <a:pt x="462244" y="132048"/>
                    <a:pt x="461781" y="131197"/>
                  </a:cubicBezTo>
                  <a:cubicBezTo>
                    <a:pt x="461703" y="130965"/>
                    <a:pt x="461549" y="130734"/>
                    <a:pt x="461394" y="130502"/>
                  </a:cubicBezTo>
                  <a:cubicBezTo>
                    <a:pt x="460853" y="129651"/>
                    <a:pt x="460312" y="128801"/>
                    <a:pt x="459616" y="128028"/>
                  </a:cubicBezTo>
                  <a:lnTo>
                    <a:pt x="334990" y="3402"/>
                  </a:lnTo>
                  <a:cubicBezTo>
                    <a:pt x="334294" y="2706"/>
                    <a:pt x="333444" y="2087"/>
                    <a:pt x="332516" y="1623"/>
                  </a:cubicBezTo>
                  <a:cubicBezTo>
                    <a:pt x="332284" y="1469"/>
                    <a:pt x="332052" y="1392"/>
                    <a:pt x="331820" y="1237"/>
                  </a:cubicBezTo>
                  <a:cubicBezTo>
                    <a:pt x="330970" y="773"/>
                    <a:pt x="330042" y="464"/>
                    <a:pt x="329037" y="232"/>
                  </a:cubicBezTo>
                  <a:cubicBezTo>
                    <a:pt x="329037" y="232"/>
                    <a:pt x="328960" y="232"/>
                    <a:pt x="328960" y="232"/>
                  </a:cubicBezTo>
                  <a:cubicBezTo>
                    <a:pt x="328264" y="77"/>
                    <a:pt x="327491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lose/>
                  <a:moveTo>
                    <a:pt x="423434" y="124626"/>
                  </a:moveTo>
                  <a:lnTo>
                    <a:pt x="338392" y="124626"/>
                  </a:lnTo>
                  <a:lnTo>
                    <a:pt x="338392" y="39583"/>
                  </a:lnTo>
                  <a:lnTo>
                    <a:pt x="423434" y="124626"/>
                  </a:lnTo>
                  <a:close/>
                  <a:moveTo>
                    <a:pt x="23193" y="23193"/>
                  </a:moveTo>
                  <a:lnTo>
                    <a:pt x="315199" y="23193"/>
                  </a:lnTo>
                  <a:lnTo>
                    <a:pt x="315199" y="136223"/>
                  </a:lnTo>
                  <a:cubicBezTo>
                    <a:pt x="315199" y="142639"/>
                    <a:pt x="320378" y="147819"/>
                    <a:pt x="326795" y="147819"/>
                  </a:cubicBezTo>
                  <a:lnTo>
                    <a:pt x="439824" y="147819"/>
                  </a:lnTo>
                  <a:lnTo>
                    <a:pt x="439824" y="587334"/>
                  </a:lnTo>
                  <a:lnTo>
                    <a:pt x="23193" y="587334"/>
                  </a:lnTo>
                  <a:lnTo>
                    <a:pt x="23193" y="2319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59" name="Frihandsfigur: Form 258">
              <a:extLst>
                <a:ext uri="{FF2B5EF4-FFF2-40B4-BE49-F238E27FC236}">
                  <a16:creationId xmlns:a16="http://schemas.microsoft.com/office/drawing/2014/main" id="{3137F2D5-B993-4C4B-A1A6-AA41010E1ED7}"/>
                </a:ext>
              </a:extLst>
            </p:cNvPr>
            <p:cNvSpPr/>
            <p:nvPr/>
          </p:nvSpPr>
          <p:spPr>
            <a:xfrm>
              <a:off x="5132700" y="2996829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3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0" name="Frihandsfigur: Form 259">
              <a:extLst>
                <a:ext uri="{FF2B5EF4-FFF2-40B4-BE49-F238E27FC236}">
                  <a16:creationId xmlns:a16="http://schemas.microsoft.com/office/drawing/2014/main" id="{72C6EC77-BF49-4476-B830-8623C6B4B507}"/>
                </a:ext>
              </a:extLst>
            </p:cNvPr>
            <p:cNvSpPr/>
            <p:nvPr/>
          </p:nvSpPr>
          <p:spPr>
            <a:xfrm>
              <a:off x="5132700" y="3097875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3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1" name="Frihandsfigur: Form 260">
              <a:extLst>
                <a:ext uri="{FF2B5EF4-FFF2-40B4-BE49-F238E27FC236}">
                  <a16:creationId xmlns:a16="http://schemas.microsoft.com/office/drawing/2014/main" id="{6E5E68DE-CACF-400B-B488-EFDC738B3F0C}"/>
                </a:ext>
              </a:extLst>
            </p:cNvPr>
            <p:cNvSpPr/>
            <p:nvPr/>
          </p:nvSpPr>
          <p:spPr>
            <a:xfrm>
              <a:off x="5132700" y="3198920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6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63205" y="4212917"/>
            <a:ext cx="399033" cy="526160"/>
            <a:chOff x="1766641" y="4337485"/>
            <a:chExt cx="463017" cy="610528"/>
          </a:xfrm>
          <a:solidFill>
            <a:schemeClr val="bg1"/>
          </a:solidFill>
        </p:grpSpPr>
        <p:sp>
          <p:nvSpPr>
            <p:cNvPr id="263" name="Frihandsfigur: Form 262">
              <a:extLst>
                <a:ext uri="{FF2B5EF4-FFF2-40B4-BE49-F238E27FC236}">
                  <a16:creationId xmlns:a16="http://schemas.microsoft.com/office/drawing/2014/main" id="{105DCD37-F25F-42C1-82F6-9A2CE73803A8}"/>
                </a:ext>
              </a:extLst>
            </p:cNvPr>
            <p:cNvSpPr/>
            <p:nvPr/>
          </p:nvSpPr>
          <p:spPr>
            <a:xfrm>
              <a:off x="1897065" y="4460333"/>
              <a:ext cx="87207" cy="87206"/>
            </a:xfrm>
            <a:custGeom>
              <a:avLst/>
              <a:gdLst>
                <a:gd name="connsiteX0" fmla="*/ 10978 w 87207"/>
                <a:gd name="connsiteY0" fmla="*/ 54582 h 87206"/>
                <a:gd name="connsiteX1" fmla="*/ 32625 w 87207"/>
                <a:gd name="connsiteY1" fmla="*/ 54582 h 87206"/>
                <a:gd name="connsiteX2" fmla="*/ 32625 w 87207"/>
                <a:gd name="connsiteY2" fmla="*/ 76229 h 87206"/>
                <a:gd name="connsiteX3" fmla="*/ 43604 w 87207"/>
                <a:gd name="connsiteY3" fmla="*/ 87207 h 87206"/>
                <a:gd name="connsiteX4" fmla="*/ 54582 w 87207"/>
                <a:gd name="connsiteY4" fmla="*/ 76229 h 87206"/>
                <a:gd name="connsiteX5" fmla="*/ 54582 w 87207"/>
                <a:gd name="connsiteY5" fmla="*/ 54582 h 87206"/>
                <a:gd name="connsiteX6" fmla="*/ 76229 w 87207"/>
                <a:gd name="connsiteY6" fmla="*/ 54582 h 87206"/>
                <a:gd name="connsiteX7" fmla="*/ 87207 w 87207"/>
                <a:gd name="connsiteY7" fmla="*/ 43603 h 87206"/>
                <a:gd name="connsiteX8" fmla="*/ 76229 w 87207"/>
                <a:gd name="connsiteY8" fmla="*/ 32625 h 87206"/>
                <a:gd name="connsiteX9" fmla="*/ 54582 w 87207"/>
                <a:gd name="connsiteY9" fmla="*/ 32625 h 87206"/>
                <a:gd name="connsiteX10" fmla="*/ 54582 w 87207"/>
                <a:gd name="connsiteY10" fmla="*/ 10978 h 87206"/>
                <a:gd name="connsiteX11" fmla="*/ 43604 w 87207"/>
                <a:gd name="connsiteY11" fmla="*/ 0 h 87206"/>
                <a:gd name="connsiteX12" fmla="*/ 32625 w 87207"/>
                <a:gd name="connsiteY12" fmla="*/ 10978 h 87206"/>
                <a:gd name="connsiteX13" fmla="*/ 32625 w 87207"/>
                <a:gd name="connsiteY13" fmla="*/ 32625 h 87206"/>
                <a:gd name="connsiteX14" fmla="*/ 10978 w 87207"/>
                <a:gd name="connsiteY14" fmla="*/ 32625 h 87206"/>
                <a:gd name="connsiteX15" fmla="*/ 0 w 87207"/>
                <a:gd name="connsiteY15" fmla="*/ 43603 h 87206"/>
                <a:gd name="connsiteX16" fmla="*/ 10978 w 87207"/>
                <a:gd name="connsiteY16" fmla="*/ 54582 h 87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7207" h="87206">
                  <a:moveTo>
                    <a:pt x="10978" y="54582"/>
                  </a:moveTo>
                  <a:lnTo>
                    <a:pt x="32625" y="54582"/>
                  </a:lnTo>
                  <a:lnTo>
                    <a:pt x="32625" y="76229"/>
                  </a:lnTo>
                  <a:cubicBezTo>
                    <a:pt x="32625" y="82259"/>
                    <a:pt x="37496" y="87207"/>
                    <a:pt x="43604" y="87207"/>
                  </a:cubicBezTo>
                  <a:cubicBezTo>
                    <a:pt x="49711" y="87207"/>
                    <a:pt x="54582" y="82336"/>
                    <a:pt x="54582" y="76229"/>
                  </a:cubicBezTo>
                  <a:lnTo>
                    <a:pt x="54582" y="54582"/>
                  </a:lnTo>
                  <a:lnTo>
                    <a:pt x="76229" y="54582"/>
                  </a:lnTo>
                  <a:cubicBezTo>
                    <a:pt x="82259" y="54582"/>
                    <a:pt x="87207" y="49711"/>
                    <a:pt x="87207" y="43603"/>
                  </a:cubicBezTo>
                  <a:cubicBezTo>
                    <a:pt x="87207" y="37496"/>
                    <a:pt x="82337" y="32625"/>
                    <a:pt x="76229" y="32625"/>
                  </a:cubicBezTo>
                  <a:lnTo>
                    <a:pt x="54582" y="32625"/>
                  </a:lnTo>
                  <a:lnTo>
                    <a:pt x="54582" y="10978"/>
                  </a:lnTo>
                  <a:cubicBezTo>
                    <a:pt x="54582" y="4948"/>
                    <a:pt x="49711" y="0"/>
                    <a:pt x="43604" y="0"/>
                  </a:cubicBezTo>
                  <a:cubicBezTo>
                    <a:pt x="37496" y="0"/>
                    <a:pt x="32625" y="4871"/>
                    <a:pt x="32625" y="10978"/>
                  </a:cubicBezTo>
                  <a:lnTo>
                    <a:pt x="32625" y="32625"/>
                  </a:lnTo>
                  <a:lnTo>
                    <a:pt x="10978" y="32625"/>
                  </a:lnTo>
                  <a:cubicBezTo>
                    <a:pt x="4948" y="32625"/>
                    <a:pt x="0" y="37496"/>
                    <a:pt x="0" y="43603"/>
                  </a:cubicBezTo>
                  <a:cubicBezTo>
                    <a:pt x="0" y="49711"/>
                    <a:pt x="4948" y="54582"/>
                    <a:pt x="10978" y="5458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4" name="Frihandsfigur: Form 263">
              <a:extLst>
                <a:ext uri="{FF2B5EF4-FFF2-40B4-BE49-F238E27FC236}">
                  <a16:creationId xmlns:a16="http://schemas.microsoft.com/office/drawing/2014/main" id="{F85355C1-1E60-4C40-BD77-98D81D72FAE9}"/>
                </a:ext>
              </a:extLst>
            </p:cNvPr>
            <p:cNvSpPr/>
            <p:nvPr/>
          </p:nvSpPr>
          <p:spPr>
            <a:xfrm>
              <a:off x="1851684" y="4415028"/>
              <a:ext cx="177970" cy="177893"/>
            </a:xfrm>
            <a:custGeom>
              <a:avLst/>
              <a:gdLst>
                <a:gd name="connsiteX0" fmla="*/ 88985 w 177970"/>
                <a:gd name="connsiteY0" fmla="*/ 177893 h 177893"/>
                <a:gd name="connsiteX1" fmla="*/ 177971 w 177970"/>
                <a:gd name="connsiteY1" fmla="*/ 88908 h 177893"/>
                <a:gd name="connsiteX2" fmla="*/ 88985 w 177970"/>
                <a:gd name="connsiteY2" fmla="*/ 0 h 177893"/>
                <a:gd name="connsiteX3" fmla="*/ 0 w 177970"/>
                <a:gd name="connsiteY3" fmla="*/ 88908 h 177893"/>
                <a:gd name="connsiteX4" fmla="*/ 88985 w 177970"/>
                <a:gd name="connsiteY4" fmla="*/ 177893 h 177893"/>
                <a:gd name="connsiteX5" fmla="*/ 88985 w 177970"/>
                <a:gd name="connsiteY5" fmla="*/ 23193 h 177893"/>
                <a:gd name="connsiteX6" fmla="*/ 154777 w 177970"/>
                <a:gd name="connsiteY6" fmla="*/ 88908 h 177893"/>
                <a:gd name="connsiteX7" fmla="*/ 88985 w 177970"/>
                <a:gd name="connsiteY7" fmla="*/ 154700 h 177893"/>
                <a:gd name="connsiteX8" fmla="*/ 23193 w 177970"/>
                <a:gd name="connsiteY8" fmla="*/ 88908 h 177893"/>
                <a:gd name="connsiteX9" fmla="*/ 88985 w 177970"/>
                <a:gd name="connsiteY9" fmla="*/ 23193 h 17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7970" h="177893">
                  <a:moveTo>
                    <a:pt x="88985" y="177893"/>
                  </a:moveTo>
                  <a:cubicBezTo>
                    <a:pt x="138001" y="177893"/>
                    <a:pt x="177971" y="138001"/>
                    <a:pt x="177971" y="88908"/>
                  </a:cubicBezTo>
                  <a:cubicBezTo>
                    <a:pt x="177971" y="39893"/>
                    <a:pt x="138078" y="0"/>
                    <a:pt x="88985" y="0"/>
                  </a:cubicBezTo>
                  <a:cubicBezTo>
                    <a:pt x="39970" y="0"/>
                    <a:pt x="0" y="39893"/>
                    <a:pt x="0" y="88908"/>
                  </a:cubicBezTo>
                  <a:cubicBezTo>
                    <a:pt x="0" y="138001"/>
                    <a:pt x="39893" y="177893"/>
                    <a:pt x="88985" y="177893"/>
                  </a:cubicBezTo>
                  <a:close/>
                  <a:moveTo>
                    <a:pt x="88985" y="23193"/>
                  </a:moveTo>
                  <a:cubicBezTo>
                    <a:pt x="125244" y="23193"/>
                    <a:pt x="154777" y="52726"/>
                    <a:pt x="154777" y="88908"/>
                  </a:cubicBezTo>
                  <a:cubicBezTo>
                    <a:pt x="154777" y="125167"/>
                    <a:pt x="125244" y="154700"/>
                    <a:pt x="88985" y="154700"/>
                  </a:cubicBezTo>
                  <a:cubicBezTo>
                    <a:pt x="52726" y="154700"/>
                    <a:pt x="23193" y="125167"/>
                    <a:pt x="23193" y="88908"/>
                  </a:cubicBezTo>
                  <a:cubicBezTo>
                    <a:pt x="23193" y="52726"/>
                    <a:pt x="52726" y="23193"/>
                    <a:pt x="88985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5" name="Frihandsfigur: Form 264">
              <a:extLst>
                <a:ext uri="{FF2B5EF4-FFF2-40B4-BE49-F238E27FC236}">
                  <a16:creationId xmlns:a16="http://schemas.microsoft.com/office/drawing/2014/main" id="{2815D3D5-6214-48A7-B45F-3F3CBE9178AB}"/>
                </a:ext>
              </a:extLst>
            </p:cNvPr>
            <p:cNvSpPr/>
            <p:nvPr/>
          </p:nvSpPr>
          <p:spPr>
            <a:xfrm>
              <a:off x="1766641" y="4337485"/>
              <a:ext cx="463017" cy="610528"/>
            </a:xfrm>
            <a:custGeom>
              <a:avLst/>
              <a:gdLst>
                <a:gd name="connsiteX0" fmla="*/ 463018 w 463017"/>
                <a:gd name="connsiteY0" fmla="*/ 599008 h 610528"/>
                <a:gd name="connsiteX1" fmla="*/ 463018 w 463017"/>
                <a:gd name="connsiteY1" fmla="*/ 136300 h 610528"/>
                <a:gd name="connsiteX2" fmla="*/ 462786 w 463017"/>
                <a:gd name="connsiteY2" fmla="*/ 134058 h 610528"/>
                <a:gd name="connsiteX3" fmla="*/ 462786 w 463017"/>
                <a:gd name="connsiteY3" fmla="*/ 133981 h 610528"/>
                <a:gd name="connsiteX4" fmla="*/ 461781 w 463017"/>
                <a:gd name="connsiteY4" fmla="*/ 131197 h 610528"/>
                <a:gd name="connsiteX5" fmla="*/ 461394 w 463017"/>
                <a:gd name="connsiteY5" fmla="*/ 130502 h 610528"/>
                <a:gd name="connsiteX6" fmla="*/ 459616 w 463017"/>
                <a:gd name="connsiteY6" fmla="*/ 128028 h 610528"/>
                <a:gd name="connsiteX7" fmla="*/ 334990 w 463017"/>
                <a:gd name="connsiteY7" fmla="*/ 3402 h 610528"/>
                <a:gd name="connsiteX8" fmla="*/ 332593 w 463017"/>
                <a:gd name="connsiteY8" fmla="*/ 1623 h 610528"/>
                <a:gd name="connsiteX9" fmla="*/ 331898 w 463017"/>
                <a:gd name="connsiteY9" fmla="*/ 1237 h 610528"/>
                <a:gd name="connsiteX10" fmla="*/ 329192 w 463017"/>
                <a:gd name="connsiteY10" fmla="*/ 309 h 610528"/>
                <a:gd name="connsiteX11" fmla="*/ 328960 w 463017"/>
                <a:gd name="connsiteY11" fmla="*/ 232 h 610528"/>
                <a:gd name="connsiteX12" fmla="*/ 326795 w 463017"/>
                <a:gd name="connsiteY12" fmla="*/ 0 h 610528"/>
                <a:gd name="connsiteX13" fmla="*/ 11597 w 463017"/>
                <a:gd name="connsiteY13" fmla="*/ 0 h 610528"/>
                <a:gd name="connsiteX14" fmla="*/ 0 w 463017"/>
                <a:gd name="connsiteY14" fmla="*/ 11597 h 610528"/>
                <a:gd name="connsiteX15" fmla="*/ 0 w 463017"/>
                <a:gd name="connsiteY15" fmla="*/ 598931 h 610528"/>
                <a:gd name="connsiteX16" fmla="*/ 11597 w 463017"/>
                <a:gd name="connsiteY16" fmla="*/ 610528 h 610528"/>
                <a:gd name="connsiteX17" fmla="*/ 451421 w 463017"/>
                <a:gd name="connsiteY17" fmla="*/ 610528 h 610528"/>
                <a:gd name="connsiteX18" fmla="*/ 463018 w 463017"/>
                <a:gd name="connsiteY18" fmla="*/ 599008 h 610528"/>
                <a:gd name="connsiteX19" fmla="*/ 423434 w 463017"/>
                <a:gd name="connsiteY19" fmla="*/ 124626 h 610528"/>
                <a:gd name="connsiteX20" fmla="*/ 338392 w 463017"/>
                <a:gd name="connsiteY20" fmla="*/ 124626 h 610528"/>
                <a:gd name="connsiteX21" fmla="*/ 338392 w 463017"/>
                <a:gd name="connsiteY21" fmla="*/ 39583 h 610528"/>
                <a:gd name="connsiteX22" fmla="*/ 423434 w 463017"/>
                <a:gd name="connsiteY22" fmla="*/ 124626 h 610528"/>
                <a:gd name="connsiteX23" fmla="*/ 23193 w 463017"/>
                <a:gd name="connsiteY23" fmla="*/ 587411 h 610528"/>
                <a:gd name="connsiteX24" fmla="*/ 23193 w 463017"/>
                <a:gd name="connsiteY24" fmla="*/ 23271 h 610528"/>
                <a:gd name="connsiteX25" fmla="*/ 315198 w 463017"/>
                <a:gd name="connsiteY25" fmla="*/ 23271 h 610528"/>
                <a:gd name="connsiteX26" fmla="*/ 315198 w 463017"/>
                <a:gd name="connsiteY26" fmla="*/ 136300 h 610528"/>
                <a:gd name="connsiteX27" fmla="*/ 326795 w 463017"/>
                <a:gd name="connsiteY27" fmla="*/ 147897 h 610528"/>
                <a:gd name="connsiteX28" fmla="*/ 439824 w 463017"/>
                <a:gd name="connsiteY28" fmla="*/ 147897 h 610528"/>
                <a:gd name="connsiteX29" fmla="*/ 439824 w 463017"/>
                <a:gd name="connsiteY29" fmla="*/ 587411 h 610528"/>
                <a:gd name="connsiteX30" fmla="*/ 23193 w 463017"/>
                <a:gd name="connsiteY30" fmla="*/ 587411 h 610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63017" h="610528">
                  <a:moveTo>
                    <a:pt x="463018" y="599008"/>
                  </a:moveTo>
                  <a:lnTo>
                    <a:pt x="463018" y="136300"/>
                  </a:lnTo>
                  <a:cubicBezTo>
                    <a:pt x="463018" y="135527"/>
                    <a:pt x="462941" y="134831"/>
                    <a:pt x="462786" y="134058"/>
                  </a:cubicBezTo>
                  <a:cubicBezTo>
                    <a:pt x="462786" y="134058"/>
                    <a:pt x="462786" y="134058"/>
                    <a:pt x="462786" y="133981"/>
                  </a:cubicBezTo>
                  <a:cubicBezTo>
                    <a:pt x="462554" y="132976"/>
                    <a:pt x="462245" y="132048"/>
                    <a:pt x="461781" y="131197"/>
                  </a:cubicBezTo>
                  <a:cubicBezTo>
                    <a:pt x="461704" y="130965"/>
                    <a:pt x="461549" y="130733"/>
                    <a:pt x="461394" y="130502"/>
                  </a:cubicBezTo>
                  <a:cubicBezTo>
                    <a:pt x="460853" y="129651"/>
                    <a:pt x="460312" y="128801"/>
                    <a:pt x="459616" y="128028"/>
                  </a:cubicBezTo>
                  <a:lnTo>
                    <a:pt x="334990" y="3402"/>
                  </a:lnTo>
                  <a:cubicBezTo>
                    <a:pt x="334294" y="2706"/>
                    <a:pt x="333444" y="2088"/>
                    <a:pt x="332593" y="1623"/>
                  </a:cubicBezTo>
                  <a:cubicBezTo>
                    <a:pt x="332362" y="1469"/>
                    <a:pt x="332130" y="1392"/>
                    <a:pt x="331898" y="1237"/>
                  </a:cubicBezTo>
                  <a:cubicBezTo>
                    <a:pt x="331047" y="850"/>
                    <a:pt x="330197" y="464"/>
                    <a:pt x="329192" y="309"/>
                  </a:cubicBezTo>
                  <a:cubicBezTo>
                    <a:pt x="329114" y="309"/>
                    <a:pt x="329037" y="309"/>
                    <a:pt x="328960" y="232"/>
                  </a:cubicBezTo>
                  <a:cubicBezTo>
                    <a:pt x="328264" y="77"/>
                    <a:pt x="327568" y="0"/>
                    <a:pt x="32679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598931"/>
                  </a:lnTo>
                  <a:cubicBezTo>
                    <a:pt x="0" y="605348"/>
                    <a:pt x="5180" y="610528"/>
                    <a:pt x="11597" y="610528"/>
                  </a:cubicBezTo>
                  <a:lnTo>
                    <a:pt x="451421" y="610528"/>
                  </a:lnTo>
                  <a:cubicBezTo>
                    <a:pt x="457838" y="610605"/>
                    <a:pt x="463018" y="605348"/>
                    <a:pt x="463018" y="599008"/>
                  </a:cubicBezTo>
                  <a:close/>
                  <a:moveTo>
                    <a:pt x="423434" y="124626"/>
                  </a:moveTo>
                  <a:lnTo>
                    <a:pt x="338392" y="124626"/>
                  </a:lnTo>
                  <a:lnTo>
                    <a:pt x="338392" y="39583"/>
                  </a:lnTo>
                  <a:lnTo>
                    <a:pt x="423434" y="124626"/>
                  </a:lnTo>
                  <a:close/>
                  <a:moveTo>
                    <a:pt x="23193" y="587411"/>
                  </a:moveTo>
                  <a:lnTo>
                    <a:pt x="23193" y="23271"/>
                  </a:lnTo>
                  <a:lnTo>
                    <a:pt x="315198" y="23271"/>
                  </a:lnTo>
                  <a:lnTo>
                    <a:pt x="315198" y="136300"/>
                  </a:lnTo>
                  <a:cubicBezTo>
                    <a:pt x="315198" y="142716"/>
                    <a:pt x="320378" y="147897"/>
                    <a:pt x="326795" y="147897"/>
                  </a:cubicBezTo>
                  <a:lnTo>
                    <a:pt x="439824" y="147897"/>
                  </a:lnTo>
                  <a:lnTo>
                    <a:pt x="439824" y="587411"/>
                  </a:lnTo>
                  <a:lnTo>
                    <a:pt x="23193" y="587411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6" name="Frihandsfigur: Form 265">
              <a:extLst>
                <a:ext uri="{FF2B5EF4-FFF2-40B4-BE49-F238E27FC236}">
                  <a16:creationId xmlns:a16="http://schemas.microsoft.com/office/drawing/2014/main" id="{4D9FE4F6-4D9C-447A-A37D-DD2F5C019399}"/>
                </a:ext>
              </a:extLst>
            </p:cNvPr>
            <p:cNvSpPr/>
            <p:nvPr/>
          </p:nvSpPr>
          <p:spPr>
            <a:xfrm>
              <a:off x="1854699" y="4635829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7" name="Frihandsfigur: Form 266">
              <a:extLst>
                <a:ext uri="{FF2B5EF4-FFF2-40B4-BE49-F238E27FC236}">
                  <a16:creationId xmlns:a16="http://schemas.microsoft.com/office/drawing/2014/main" id="{99405F17-7B8F-4627-AAC3-897012B26BBA}"/>
                </a:ext>
              </a:extLst>
            </p:cNvPr>
            <p:cNvSpPr/>
            <p:nvPr/>
          </p:nvSpPr>
          <p:spPr>
            <a:xfrm>
              <a:off x="1854699" y="4736875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8" name="Frihandsfigur: Form 267">
              <a:extLst>
                <a:ext uri="{FF2B5EF4-FFF2-40B4-BE49-F238E27FC236}">
                  <a16:creationId xmlns:a16="http://schemas.microsoft.com/office/drawing/2014/main" id="{ABAE6056-1CFD-4A52-8DEF-B0957B18846F}"/>
                </a:ext>
              </a:extLst>
            </p:cNvPr>
            <p:cNvSpPr/>
            <p:nvPr/>
          </p:nvSpPr>
          <p:spPr>
            <a:xfrm>
              <a:off x="1854699" y="4837921"/>
              <a:ext cx="287057" cy="23193"/>
            </a:xfrm>
            <a:custGeom>
              <a:avLst/>
              <a:gdLst>
                <a:gd name="connsiteX0" fmla="*/ 275460 w 287057"/>
                <a:gd name="connsiteY0" fmla="*/ 0 h 23193"/>
                <a:gd name="connsiteX1" fmla="*/ 11597 w 287057"/>
                <a:gd name="connsiteY1" fmla="*/ 0 h 23193"/>
                <a:gd name="connsiteX2" fmla="*/ 0 w 287057"/>
                <a:gd name="connsiteY2" fmla="*/ 11597 h 23193"/>
                <a:gd name="connsiteX3" fmla="*/ 11597 w 287057"/>
                <a:gd name="connsiteY3" fmla="*/ 23193 h 23193"/>
                <a:gd name="connsiteX4" fmla="*/ 275460 w 287057"/>
                <a:gd name="connsiteY4" fmla="*/ 23193 h 23193"/>
                <a:gd name="connsiteX5" fmla="*/ 287057 w 287057"/>
                <a:gd name="connsiteY5" fmla="*/ 11597 h 23193"/>
                <a:gd name="connsiteX6" fmla="*/ 275460 w 287057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057" h="23193">
                  <a:moveTo>
                    <a:pt x="275460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75460" y="23193"/>
                  </a:lnTo>
                  <a:cubicBezTo>
                    <a:pt x="281877" y="23193"/>
                    <a:pt x="287057" y="18014"/>
                    <a:pt x="287057" y="11597"/>
                  </a:cubicBezTo>
                  <a:cubicBezTo>
                    <a:pt x="287057" y="5180"/>
                    <a:pt x="281800" y="0"/>
                    <a:pt x="27546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6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04156" y="684894"/>
            <a:ext cx="519463" cy="519712"/>
            <a:chOff x="1698124" y="243752"/>
            <a:chExt cx="602758" cy="603047"/>
          </a:xfrm>
          <a:solidFill>
            <a:schemeClr val="bg1"/>
          </a:solidFill>
        </p:grpSpPr>
        <p:sp>
          <p:nvSpPr>
            <p:cNvPr id="270" name="Frihandsfigur: Form 269">
              <a:extLst>
                <a:ext uri="{FF2B5EF4-FFF2-40B4-BE49-F238E27FC236}">
                  <a16:creationId xmlns:a16="http://schemas.microsoft.com/office/drawing/2014/main" id="{3E6EC3D7-25C3-4B61-BE70-0A49BD66BAA4}"/>
                </a:ext>
              </a:extLst>
            </p:cNvPr>
            <p:cNvSpPr/>
            <p:nvPr/>
          </p:nvSpPr>
          <p:spPr>
            <a:xfrm>
              <a:off x="1698124" y="515134"/>
              <a:ext cx="246172" cy="273604"/>
            </a:xfrm>
            <a:custGeom>
              <a:avLst/>
              <a:gdLst>
                <a:gd name="connsiteX0" fmla="*/ 19811 w 246172"/>
                <a:gd name="connsiteY0" fmla="*/ 68266 h 273604"/>
                <a:gd name="connsiteX1" fmla="*/ 48880 w 246172"/>
                <a:gd name="connsiteY1" fmla="*/ 39197 h 273604"/>
                <a:gd name="connsiteX2" fmla="*/ 231335 w 246172"/>
                <a:gd name="connsiteY2" fmla="*/ 273141 h 273604"/>
                <a:gd name="connsiteX3" fmla="*/ 234582 w 246172"/>
                <a:gd name="connsiteY3" fmla="*/ 273605 h 273604"/>
                <a:gd name="connsiteX4" fmla="*/ 245715 w 246172"/>
                <a:gd name="connsiteY4" fmla="*/ 265255 h 273604"/>
                <a:gd name="connsiteX5" fmla="*/ 237752 w 246172"/>
                <a:gd name="connsiteY5" fmla="*/ 250875 h 273604"/>
                <a:gd name="connsiteX6" fmla="*/ 72228 w 246172"/>
                <a:gd name="connsiteY6" fmla="*/ 39815 h 273604"/>
                <a:gd name="connsiteX7" fmla="*/ 100679 w 246172"/>
                <a:gd name="connsiteY7" fmla="*/ 68266 h 273604"/>
                <a:gd name="connsiteX8" fmla="*/ 108874 w 246172"/>
                <a:gd name="connsiteY8" fmla="*/ 71668 h 273604"/>
                <a:gd name="connsiteX9" fmla="*/ 117069 w 246172"/>
                <a:gd name="connsiteY9" fmla="*/ 68266 h 273604"/>
                <a:gd name="connsiteX10" fmla="*/ 117069 w 246172"/>
                <a:gd name="connsiteY10" fmla="*/ 51876 h 273604"/>
                <a:gd name="connsiteX11" fmla="*/ 68440 w 246172"/>
                <a:gd name="connsiteY11" fmla="*/ 3247 h 273604"/>
                <a:gd name="connsiteX12" fmla="*/ 52050 w 246172"/>
                <a:gd name="connsiteY12" fmla="*/ 3247 h 273604"/>
                <a:gd name="connsiteX13" fmla="*/ 3421 w 246172"/>
                <a:gd name="connsiteY13" fmla="*/ 51876 h 273604"/>
                <a:gd name="connsiteX14" fmla="*/ 3421 w 246172"/>
                <a:gd name="connsiteY14" fmla="*/ 68266 h 273604"/>
                <a:gd name="connsiteX15" fmla="*/ 19811 w 246172"/>
                <a:gd name="connsiteY15" fmla="*/ 68266 h 273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6172" h="273604">
                  <a:moveTo>
                    <a:pt x="19811" y="68266"/>
                  </a:moveTo>
                  <a:lnTo>
                    <a:pt x="48880" y="39197"/>
                  </a:lnTo>
                  <a:cubicBezTo>
                    <a:pt x="52823" y="147510"/>
                    <a:pt x="126733" y="242912"/>
                    <a:pt x="231335" y="273141"/>
                  </a:cubicBezTo>
                  <a:cubicBezTo>
                    <a:pt x="232417" y="273450"/>
                    <a:pt x="233500" y="273605"/>
                    <a:pt x="234582" y="273605"/>
                  </a:cubicBezTo>
                  <a:cubicBezTo>
                    <a:pt x="239607" y="273605"/>
                    <a:pt x="244246" y="270280"/>
                    <a:pt x="245715" y="265255"/>
                  </a:cubicBezTo>
                  <a:cubicBezTo>
                    <a:pt x="247493" y="259070"/>
                    <a:pt x="243937" y="252653"/>
                    <a:pt x="237752" y="250875"/>
                  </a:cubicBezTo>
                  <a:cubicBezTo>
                    <a:pt x="143200" y="223584"/>
                    <a:pt x="76403" y="137614"/>
                    <a:pt x="72228" y="39815"/>
                  </a:cubicBezTo>
                  <a:lnTo>
                    <a:pt x="100679" y="68266"/>
                  </a:lnTo>
                  <a:cubicBezTo>
                    <a:pt x="102921" y="70508"/>
                    <a:pt x="105936" y="71668"/>
                    <a:pt x="108874" y="71668"/>
                  </a:cubicBezTo>
                  <a:cubicBezTo>
                    <a:pt x="111812" y="71668"/>
                    <a:pt x="114827" y="70508"/>
                    <a:pt x="117069" y="68266"/>
                  </a:cubicBezTo>
                  <a:cubicBezTo>
                    <a:pt x="121630" y="63705"/>
                    <a:pt x="121630" y="56360"/>
                    <a:pt x="117069" y="51876"/>
                  </a:cubicBezTo>
                  <a:lnTo>
                    <a:pt x="68440" y="3247"/>
                  </a:lnTo>
                  <a:cubicBezTo>
                    <a:pt x="64110" y="-1082"/>
                    <a:pt x="56379" y="-1082"/>
                    <a:pt x="52050" y="3247"/>
                  </a:cubicBezTo>
                  <a:lnTo>
                    <a:pt x="3421" y="51876"/>
                  </a:lnTo>
                  <a:cubicBezTo>
                    <a:pt x="-1140" y="56437"/>
                    <a:pt x="-1140" y="63782"/>
                    <a:pt x="3421" y="68266"/>
                  </a:cubicBezTo>
                  <a:cubicBezTo>
                    <a:pt x="7982" y="72750"/>
                    <a:pt x="15327" y="72750"/>
                    <a:pt x="19811" y="6826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1" name="Frihandsfigur: Form 270">
              <a:extLst>
                <a:ext uri="{FF2B5EF4-FFF2-40B4-BE49-F238E27FC236}">
                  <a16:creationId xmlns:a16="http://schemas.microsoft.com/office/drawing/2014/main" id="{B8063992-72F9-418B-81EC-1277508D7A68}"/>
                </a:ext>
              </a:extLst>
            </p:cNvPr>
            <p:cNvSpPr/>
            <p:nvPr/>
          </p:nvSpPr>
          <p:spPr>
            <a:xfrm>
              <a:off x="2052274" y="301027"/>
              <a:ext cx="248607" cy="271163"/>
            </a:xfrm>
            <a:custGeom>
              <a:avLst/>
              <a:gdLst>
                <a:gd name="connsiteX0" fmla="*/ 8536 w 248607"/>
                <a:gd name="connsiteY0" fmla="*/ 22839 h 271163"/>
                <a:gd name="connsiteX1" fmla="*/ 176457 w 248607"/>
                <a:gd name="connsiteY1" fmla="*/ 231270 h 271163"/>
                <a:gd name="connsiteX2" fmla="*/ 147929 w 248607"/>
                <a:gd name="connsiteY2" fmla="*/ 202743 h 271163"/>
                <a:gd name="connsiteX3" fmla="*/ 131539 w 248607"/>
                <a:gd name="connsiteY3" fmla="*/ 202743 h 271163"/>
                <a:gd name="connsiteX4" fmla="*/ 131539 w 248607"/>
                <a:gd name="connsiteY4" fmla="*/ 219133 h 271163"/>
                <a:gd name="connsiteX5" fmla="*/ 180168 w 248607"/>
                <a:gd name="connsiteY5" fmla="*/ 267761 h 271163"/>
                <a:gd name="connsiteX6" fmla="*/ 188363 w 248607"/>
                <a:gd name="connsiteY6" fmla="*/ 271163 h 271163"/>
                <a:gd name="connsiteX7" fmla="*/ 196558 w 248607"/>
                <a:gd name="connsiteY7" fmla="*/ 267761 h 271163"/>
                <a:gd name="connsiteX8" fmla="*/ 245187 w 248607"/>
                <a:gd name="connsiteY8" fmla="*/ 219133 h 271163"/>
                <a:gd name="connsiteX9" fmla="*/ 245187 w 248607"/>
                <a:gd name="connsiteY9" fmla="*/ 202743 h 271163"/>
                <a:gd name="connsiteX10" fmla="*/ 228796 w 248607"/>
                <a:gd name="connsiteY10" fmla="*/ 202743 h 271163"/>
                <a:gd name="connsiteX11" fmla="*/ 199805 w 248607"/>
                <a:gd name="connsiteY11" fmla="*/ 231734 h 271163"/>
                <a:gd name="connsiteX12" fmla="*/ 14644 w 248607"/>
                <a:gd name="connsiteY12" fmla="*/ 419 h 271163"/>
                <a:gd name="connsiteX13" fmla="*/ 419 w 248607"/>
                <a:gd name="connsiteY13" fmla="*/ 8536 h 271163"/>
                <a:gd name="connsiteX14" fmla="*/ 8536 w 248607"/>
                <a:gd name="connsiteY14" fmla="*/ 22839 h 27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8607" h="271163">
                  <a:moveTo>
                    <a:pt x="8536" y="22839"/>
                  </a:moveTo>
                  <a:cubicBezTo>
                    <a:pt x="103552" y="49048"/>
                    <a:pt x="170968" y="133704"/>
                    <a:pt x="176457" y="231270"/>
                  </a:cubicBezTo>
                  <a:lnTo>
                    <a:pt x="147929" y="202743"/>
                  </a:lnTo>
                  <a:cubicBezTo>
                    <a:pt x="143367" y="198181"/>
                    <a:pt x="136023" y="198181"/>
                    <a:pt x="131539" y="202743"/>
                  </a:cubicBezTo>
                  <a:cubicBezTo>
                    <a:pt x="127055" y="207304"/>
                    <a:pt x="126977" y="214649"/>
                    <a:pt x="131539" y="219133"/>
                  </a:cubicBezTo>
                  <a:lnTo>
                    <a:pt x="180168" y="267761"/>
                  </a:lnTo>
                  <a:cubicBezTo>
                    <a:pt x="182410" y="270003"/>
                    <a:pt x="185425" y="271163"/>
                    <a:pt x="188363" y="271163"/>
                  </a:cubicBezTo>
                  <a:cubicBezTo>
                    <a:pt x="191301" y="271163"/>
                    <a:pt x="194316" y="270003"/>
                    <a:pt x="196558" y="267761"/>
                  </a:cubicBezTo>
                  <a:lnTo>
                    <a:pt x="245187" y="219133"/>
                  </a:lnTo>
                  <a:cubicBezTo>
                    <a:pt x="249748" y="214571"/>
                    <a:pt x="249748" y="207227"/>
                    <a:pt x="245187" y="202743"/>
                  </a:cubicBezTo>
                  <a:cubicBezTo>
                    <a:pt x="240625" y="198181"/>
                    <a:pt x="233281" y="198181"/>
                    <a:pt x="228796" y="202743"/>
                  </a:cubicBezTo>
                  <a:lnTo>
                    <a:pt x="199805" y="231734"/>
                  </a:lnTo>
                  <a:cubicBezTo>
                    <a:pt x="194470" y="123498"/>
                    <a:pt x="119865" y="29411"/>
                    <a:pt x="14644" y="419"/>
                  </a:cubicBezTo>
                  <a:cubicBezTo>
                    <a:pt x="8459" y="-1282"/>
                    <a:pt x="2120" y="2352"/>
                    <a:pt x="419" y="8536"/>
                  </a:cubicBezTo>
                  <a:cubicBezTo>
                    <a:pt x="-1282" y="14721"/>
                    <a:pt x="2352" y="21138"/>
                    <a:pt x="8536" y="2283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2" name="Frihandsfigur: Form 271">
              <a:extLst>
                <a:ext uri="{FF2B5EF4-FFF2-40B4-BE49-F238E27FC236}">
                  <a16:creationId xmlns:a16="http://schemas.microsoft.com/office/drawing/2014/main" id="{557FE36C-EED7-4A94-A6BF-BBD59223C6AC}"/>
                </a:ext>
              </a:extLst>
            </p:cNvPr>
            <p:cNvSpPr/>
            <p:nvPr/>
          </p:nvSpPr>
          <p:spPr>
            <a:xfrm>
              <a:off x="1757209" y="243752"/>
              <a:ext cx="268753" cy="243086"/>
            </a:xfrm>
            <a:custGeom>
              <a:avLst/>
              <a:gdLst>
                <a:gd name="connsiteX0" fmla="*/ 8195 w 268753"/>
                <a:gd name="connsiteY0" fmla="*/ 242622 h 243086"/>
                <a:gd name="connsiteX1" fmla="*/ 11597 w 268753"/>
                <a:gd name="connsiteY1" fmla="*/ 243086 h 243086"/>
                <a:gd name="connsiteX2" fmla="*/ 22730 w 268753"/>
                <a:gd name="connsiteY2" fmla="*/ 234814 h 243086"/>
                <a:gd name="connsiteX3" fmla="*/ 228610 w 268753"/>
                <a:gd name="connsiteY3" fmla="*/ 72383 h 243086"/>
                <a:gd name="connsiteX4" fmla="*/ 200314 w 268753"/>
                <a:gd name="connsiteY4" fmla="*/ 100679 h 243086"/>
                <a:gd name="connsiteX5" fmla="*/ 200314 w 268753"/>
                <a:gd name="connsiteY5" fmla="*/ 117069 h 243086"/>
                <a:gd name="connsiteX6" fmla="*/ 208509 w 268753"/>
                <a:gd name="connsiteY6" fmla="*/ 120470 h 243086"/>
                <a:gd name="connsiteX7" fmla="*/ 216704 w 268753"/>
                <a:gd name="connsiteY7" fmla="*/ 117069 h 243086"/>
                <a:gd name="connsiteX8" fmla="*/ 265333 w 268753"/>
                <a:gd name="connsiteY8" fmla="*/ 68440 h 243086"/>
                <a:gd name="connsiteX9" fmla="*/ 265333 w 268753"/>
                <a:gd name="connsiteY9" fmla="*/ 52050 h 243086"/>
                <a:gd name="connsiteX10" fmla="*/ 216704 w 268753"/>
                <a:gd name="connsiteY10" fmla="*/ 3421 h 243086"/>
                <a:gd name="connsiteX11" fmla="*/ 200314 w 268753"/>
                <a:gd name="connsiteY11" fmla="*/ 3421 h 243086"/>
                <a:gd name="connsiteX12" fmla="*/ 200314 w 268753"/>
                <a:gd name="connsiteY12" fmla="*/ 19811 h 243086"/>
                <a:gd name="connsiteX13" fmla="*/ 229692 w 268753"/>
                <a:gd name="connsiteY13" fmla="*/ 49189 h 243086"/>
                <a:gd name="connsiteX14" fmla="*/ 541 w 268753"/>
                <a:gd name="connsiteY14" fmla="*/ 228088 h 243086"/>
                <a:gd name="connsiteX15" fmla="*/ 8195 w 268753"/>
                <a:gd name="connsiteY15" fmla="*/ 242622 h 24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8753" h="243086">
                  <a:moveTo>
                    <a:pt x="8195" y="242622"/>
                  </a:moveTo>
                  <a:cubicBezTo>
                    <a:pt x="9355" y="242932"/>
                    <a:pt x="10437" y="243086"/>
                    <a:pt x="11597" y="243086"/>
                  </a:cubicBezTo>
                  <a:cubicBezTo>
                    <a:pt x="16545" y="243086"/>
                    <a:pt x="21184" y="239839"/>
                    <a:pt x="22730" y="234814"/>
                  </a:cubicBezTo>
                  <a:cubicBezTo>
                    <a:pt x="50407" y="143355"/>
                    <a:pt x="133904" y="78258"/>
                    <a:pt x="228610" y="72383"/>
                  </a:cubicBezTo>
                  <a:lnTo>
                    <a:pt x="200314" y="100679"/>
                  </a:lnTo>
                  <a:cubicBezTo>
                    <a:pt x="195753" y="105240"/>
                    <a:pt x="195753" y="112585"/>
                    <a:pt x="200314" y="117069"/>
                  </a:cubicBezTo>
                  <a:cubicBezTo>
                    <a:pt x="202556" y="119311"/>
                    <a:pt x="205571" y="120470"/>
                    <a:pt x="208509" y="120470"/>
                  </a:cubicBezTo>
                  <a:cubicBezTo>
                    <a:pt x="211447" y="120470"/>
                    <a:pt x="214462" y="119311"/>
                    <a:pt x="216704" y="117069"/>
                  </a:cubicBezTo>
                  <a:lnTo>
                    <a:pt x="265333" y="68440"/>
                  </a:lnTo>
                  <a:cubicBezTo>
                    <a:pt x="269894" y="63879"/>
                    <a:pt x="269894" y="56534"/>
                    <a:pt x="265333" y="52050"/>
                  </a:cubicBezTo>
                  <a:lnTo>
                    <a:pt x="216704" y="3421"/>
                  </a:lnTo>
                  <a:cubicBezTo>
                    <a:pt x="212143" y="-1140"/>
                    <a:pt x="204798" y="-1140"/>
                    <a:pt x="200314" y="3421"/>
                  </a:cubicBezTo>
                  <a:cubicBezTo>
                    <a:pt x="195753" y="7982"/>
                    <a:pt x="195753" y="15327"/>
                    <a:pt x="200314" y="19811"/>
                  </a:cubicBezTo>
                  <a:lnTo>
                    <a:pt x="229692" y="49189"/>
                  </a:lnTo>
                  <a:cubicBezTo>
                    <a:pt x="122925" y="54447"/>
                    <a:pt x="31775" y="124954"/>
                    <a:pt x="541" y="228088"/>
                  </a:cubicBezTo>
                  <a:cubicBezTo>
                    <a:pt x="-1391" y="234273"/>
                    <a:pt x="2010" y="240767"/>
                    <a:pt x="8195" y="24262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3" name="Frihandsfigur: Form 272">
              <a:extLst>
                <a:ext uri="{FF2B5EF4-FFF2-40B4-BE49-F238E27FC236}">
                  <a16:creationId xmlns:a16="http://schemas.microsoft.com/office/drawing/2014/main" id="{9C5DA5D9-E08F-48D3-AC48-4E93A06BF450}"/>
                </a:ext>
              </a:extLst>
            </p:cNvPr>
            <p:cNvSpPr/>
            <p:nvPr/>
          </p:nvSpPr>
          <p:spPr>
            <a:xfrm>
              <a:off x="1974067" y="603002"/>
              <a:ext cx="268305" cy="243797"/>
            </a:xfrm>
            <a:custGeom>
              <a:avLst/>
              <a:gdLst>
                <a:gd name="connsiteX0" fmla="*/ 0 w 268305"/>
                <a:gd name="connsiteY0" fmla="*/ 183572 h 243797"/>
                <a:gd name="connsiteX1" fmla="*/ 3402 w 268305"/>
                <a:gd name="connsiteY1" fmla="*/ 191767 h 243797"/>
                <a:gd name="connsiteX2" fmla="*/ 52031 w 268305"/>
                <a:gd name="connsiteY2" fmla="*/ 240396 h 243797"/>
                <a:gd name="connsiteX3" fmla="*/ 60226 w 268305"/>
                <a:gd name="connsiteY3" fmla="*/ 243798 h 243797"/>
                <a:gd name="connsiteX4" fmla="*/ 68421 w 268305"/>
                <a:gd name="connsiteY4" fmla="*/ 240396 h 243797"/>
                <a:gd name="connsiteX5" fmla="*/ 68421 w 268305"/>
                <a:gd name="connsiteY5" fmla="*/ 224006 h 243797"/>
                <a:gd name="connsiteX6" fmla="*/ 38965 w 268305"/>
                <a:gd name="connsiteY6" fmla="*/ 194550 h 243797"/>
                <a:gd name="connsiteX7" fmla="*/ 267807 w 268305"/>
                <a:gd name="connsiteY7" fmla="*/ 14956 h 243797"/>
                <a:gd name="connsiteX8" fmla="*/ 259998 w 268305"/>
                <a:gd name="connsiteY8" fmla="*/ 499 h 243797"/>
                <a:gd name="connsiteX9" fmla="*/ 245541 w 268305"/>
                <a:gd name="connsiteY9" fmla="*/ 8307 h 243797"/>
                <a:gd name="connsiteX10" fmla="*/ 40125 w 268305"/>
                <a:gd name="connsiteY10" fmla="*/ 171357 h 243797"/>
                <a:gd name="connsiteX11" fmla="*/ 68421 w 268305"/>
                <a:gd name="connsiteY11" fmla="*/ 143061 h 243797"/>
                <a:gd name="connsiteX12" fmla="*/ 68421 w 268305"/>
                <a:gd name="connsiteY12" fmla="*/ 126671 h 243797"/>
                <a:gd name="connsiteX13" fmla="*/ 52031 w 268305"/>
                <a:gd name="connsiteY13" fmla="*/ 126671 h 243797"/>
                <a:gd name="connsiteX14" fmla="*/ 3402 w 268305"/>
                <a:gd name="connsiteY14" fmla="*/ 175300 h 243797"/>
                <a:gd name="connsiteX15" fmla="*/ 0 w 268305"/>
                <a:gd name="connsiteY15" fmla="*/ 183572 h 2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8305" h="243797">
                  <a:moveTo>
                    <a:pt x="0" y="183572"/>
                  </a:moveTo>
                  <a:cubicBezTo>
                    <a:pt x="0" y="186665"/>
                    <a:pt x="1237" y="189602"/>
                    <a:pt x="3402" y="191767"/>
                  </a:cubicBezTo>
                  <a:lnTo>
                    <a:pt x="52031" y="240396"/>
                  </a:lnTo>
                  <a:cubicBezTo>
                    <a:pt x="54272" y="242638"/>
                    <a:pt x="57288" y="243798"/>
                    <a:pt x="60226" y="243798"/>
                  </a:cubicBezTo>
                  <a:cubicBezTo>
                    <a:pt x="63163" y="243798"/>
                    <a:pt x="66179" y="242638"/>
                    <a:pt x="68421" y="240396"/>
                  </a:cubicBezTo>
                  <a:cubicBezTo>
                    <a:pt x="72982" y="235835"/>
                    <a:pt x="72982" y="228490"/>
                    <a:pt x="68421" y="224006"/>
                  </a:cubicBezTo>
                  <a:lnTo>
                    <a:pt x="38965" y="194550"/>
                  </a:lnTo>
                  <a:cubicBezTo>
                    <a:pt x="144340" y="188829"/>
                    <a:pt x="237269" y="116698"/>
                    <a:pt x="267807" y="14956"/>
                  </a:cubicBezTo>
                  <a:cubicBezTo>
                    <a:pt x="269662" y="8848"/>
                    <a:pt x="266183" y="2354"/>
                    <a:pt x="259998" y="499"/>
                  </a:cubicBezTo>
                  <a:cubicBezTo>
                    <a:pt x="253890" y="-1357"/>
                    <a:pt x="247396" y="2122"/>
                    <a:pt x="245541" y="8307"/>
                  </a:cubicBezTo>
                  <a:cubicBezTo>
                    <a:pt x="218095" y="99999"/>
                    <a:pt x="134831" y="165249"/>
                    <a:pt x="40125" y="171357"/>
                  </a:cubicBezTo>
                  <a:lnTo>
                    <a:pt x="68421" y="143061"/>
                  </a:lnTo>
                  <a:cubicBezTo>
                    <a:pt x="72982" y="138500"/>
                    <a:pt x="72982" y="131155"/>
                    <a:pt x="68421" y="126671"/>
                  </a:cubicBezTo>
                  <a:cubicBezTo>
                    <a:pt x="63859" y="122110"/>
                    <a:pt x="56515" y="122110"/>
                    <a:pt x="52031" y="126671"/>
                  </a:cubicBezTo>
                  <a:lnTo>
                    <a:pt x="3402" y="175300"/>
                  </a:lnTo>
                  <a:cubicBezTo>
                    <a:pt x="1237" y="177542"/>
                    <a:pt x="0" y="180480"/>
                    <a:pt x="0" y="18357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7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629101" y="4229507"/>
            <a:ext cx="507937" cy="506171"/>
            <a:chOff x="914825" y="4356735"/>
            <a:chExt cx="589383" cy="587334"/>
          </a:xfrm>
          <a:solidFill>
            <a:schemeClr val="bg1"/>
          </a:solidFill>
        </p:grpSpPr>
        <p:sp>
          <p:nvSpPr>
            <p:cNvPr id="275" name="Frihandsfigur: Form 274">
              <a:extLst>
                <a:ext uri="{FF2B5EF4-FFF2-40B4-BE49-F238E27FC236}">
                  <a16:creationId xmlns:a16="http://schemas.microsoft.com/office/drawing/2014/main" id="{5B08B159-ED34-4BE8-B42A-A096E7583FA0}"/>
                </a:ext>
              </a:extLst>
            </p:cNvPr>
            <p:cNvSpPr/>
            <p:nvPr/>
          </p:nvSpPr>
          <p:spPr>
            <a:xfrm>
              <a:off x="1039566" y="4356735"/>
              <a:ext cx="339939" cy="324351"/>
            </a:xfrm>
            <a:custGeom>
              <a:avLst/>
              <a:gdLst>
                <a:gd name="connsiteX0" fmla="*/ 339359 w 339939"/>
                <a:gd name="connsiteY0" fmla="*/ 123002 h 324351"/>
                <a:gd name="connsiteX1" fmla="*/ 330004 w 339939"/>
                <a:gd name="connsiteY1" fmla="*/ 115117 h 324351"/>
                <a:gd name="connsiteX2" fmla="*/ 226639 w 339939"/>
                <a:gd name="connsiteY2" fmla="*/ 100118 h 324351"/>
                <a:gd name="connsiteX3" fmla="*/ 180407 w 339939"/>
                <a:gd name="connsiteY3" fmla="*/ 6494 h 324351"/>
                <a:gd name="connsiteX4" fmla="*/ 169970 w 339939"/>
                <a:gd name="connsiteY4" fmla="*/ 0 h 324351"/>
                <a:gd name="connsiteX5" fmla="*/ 159533 w 339939"/>
                <a:gd name="connsiteY5" fmla="*/ 6494 h 324351"/>
                <a:gd name="connsiteX6" fmla="*/ 113301 w 339939"/>
                <a:gd name="connsiteY6" fmla="*/ 100118 h 324351"/>
                <a:gd name="connsiteX7" fmla="*/ 9935 w 339939"/>
                <a:gd name="connsiteY7" fmla="*/ 115117 h 324351"/>
                <a:gd name="connsiteX8" fmla="*/ 581 w 339939"/>
                <a:gd name="connsiteY8" fmla="*/ 123002 h 324351"/>
                <a:gd name="connsiteX9" fmla="*/ 3519 w 339939"/>
                <a:gd name="connsiteY9" fmla="*/ 134908 h 324351"/>
                <a:gd name="connsiteX10" fmla="*/ 78279 w 339939"/>
                <a:gd name="connsiteY10" fmla="*/ 207813 h 324351"/>
                <a:gd name="connsiteX11" fmla="*/ 60652 w 339939"/>
                <a:gd name="connsiteY11" fmla="*/ 310792 h 324351"/>
                <a:gd name="connsiteX12" fmla="*/ 65290 w 339939"/>
                <a:gd name="connsiteY12" fmla="*/ 322156 h 324351"/>
                <a:gd name="connsiteX13" fmla="*/ 77506 w 339939"/>
                <a:gd name="connsiteY13" fmla="*/ 323007 h 324351"/>
                <a:gd name="connsiteX14" fmla="*/ 169970 w 339939"/>
                <a:gd name="connsiteY14" fmla="*/ 274378 h 324351"/>
                <a:gd name="connsiteX15" fmla="*/ 262434 w 339939"/>
                <a:gd name="connsiteY15" fmla="*/ 323007 h 324351"/>
                <a:gd name="connsiteX16" fmla="*/ 267846 w 339939"/>
                <a:gd name="connsiteY16" fmla="*/ 324321 h 324351"/>
                <a:gd name="connsiteX17" fmla="*/ 274650 w 339939"/>
                <a:gd name="connsiteY17" fmla="*/ 322079 h 324351"/>
                <a:gd name="connsiteX18" fmla="*/ 279288 w 339939"/>
                <a:gd name="connsiteY18" fmla="*/ 310714 h 324351"/>
                <a:gd name="connsiteX19" fmla="*/ 261661 w 339939"/>
                <a:gd name="connsiteY19" fmla="*/ 207736 h 324351"/>
                <a:gd name="connsiteX20" fmla="*/ 336421 w 339939"/>
                <a:gd name="connsiteY20" fmla="*/ 134831 h 324351"/>
                <a:gd name="connsiteX21" fmla="*/ 339359 w 339939"/>
                <a:gd name="connsiteY21" fmla="*/ 123002 h 324351"/>
                <a:gd name="connsiteX22" fmla="*/ 241096 w 339939"/>
                <a:gd name="connsiteY22" fmla="*/ 195443 h 324351"/>
                <a:gd name="connsiteX23" fmla="*/ 237772 w 339939"/>
                <a:gd name="connsiteY23" fmla="*/ 205725 h 324351"/>
                <a:gd name="connsiteX24" fmla="*/ 252461 w 339939"/>
                <a:gd name="connsiteY24" fmla="*/ 291541 h 324351"/>
                <a:gd name="connsiteX25" fmla="*/ 175382 w 339939"/>
                <a:gd name="connsiteY25" fmla="*/ 251030 h 324351"/>
                <a:gd name="connsiteX26" fmla="*/ 169970 w 339939"/>
                <a:gd name="connsiteY26" fmla="*/ 249716 h 324351"/>
                <a:gd name="connsiteX27" fmla="*/ 164558 w 339939"/>
                <a:gd name="connsiteY27" fmla="*/ 251030 h 324351"/>
                <a:gd name="connsiteX28" fmla="*/ 87479 w 339939"/>
                <a:gd name="connsiteY28" fmla="*/ 291541 h 324351"/>
                <a:gd name="connsiteX29" fmla="*/ 102168 w 339939"/>
                <a:gd name="connsiteY29" fmla="*/ 205725 h 324351"/>
                <a:gd name="connsiteX30" fmla="*/ 98844 w 339939"/>
                <a:gd name="connsiteY30" fmla="*/ 195443 h 324351"/>
                <a:gd name="connsiteX31" fmla="*/ 36531 w 339939"/>
                <a:gd name="connsiteY31" fmla="*/ 134676 h 324351"/>
                <a:gd name="connsiteX32" fmla="*/ 122655 w 339939"/>
                <a:gd name="connsiteY32" fmla="*/ 122152 h 324351"/>
                <a:gd name="connsiteX33" fmla="*/ 131392 w 339939"/>
                <a:gd name="connsiteY33" fmla="*/ 115812 h 324351"/>
                <a:gd name="connsiteX34" fmla="*/ 169893 w 339939"/>
                <a:gd name="connsiteY34" fmla="*/ 37728 h 324351"/>
                <a:gd name="connsiteX35" fmla="*/ 208394 w 339939"/>
                <a:gd name="connsiteY35" fmla="*/ 115812 h 324351"/>
                <a:gd name="connsiteX36" fmla="*/ 217130 w 339939"/>
                <a:gd name="connsiteY36" fmla="*/ 122152 h 324351"/>
                <a:gd name="connsiteX37" fmla="*/ 303255 w 339939"/>
                <a:gd name="connsiteY37" fmla="*/ 134676 h 324351"/>
                <a:gd name="connsiteX38" fmla="*/ 241096 w 339939"/>
                <a:gd name="connsiteY38" fmla="*/ 195443 h 324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9939" h="324351">
                  <a:moveTo>
                    <a:pt x="339359" y="123002"/>
                  </a:moveTo>
                  <a:cubicBezTo>
                    <a:pt x="337967" y="118828"/>
                    <a:pt x="334334" y="115735"/>
                    <a:pt x="330004" y="115117"/>
                  </a:cubicBezTo>
                  <a:lnTo>
                    <a:pt x="226639" y="100118"/>
                  </a:lnTo>
                  <a:lnTo>
                    <a:pt x="180407" y="6494"/>
                  </a:lnTo>
                  <a:cubicBezTo>
                    <a:pt x="178474" y="2551"/>
                    <a:pt x="174454" y="0"/>
                    <a:pt x="169970" y="0"/>
                  </a:cubicBezTo>
                  <a:cubicBezTo>
                    <a:pt x="165486" y="0"/>
                    <a:pt x="161543" y="2474"/>
                    <a:pt x="159533" y="6494"/>
                  </a:cubicBezTo>
                  <a:lnTo>
                    <a:pt x="113301" y="100118"/>
                  </a:lnTo>
                  <a:lnTo>
                    <a:pt x="9935" y="115117"/>
                  </a:lnTo>
                  <a:cubicBezTo>
                    <a:pt x="5606" y="115735"/>
                    <a:pt x="1972" y="118828"/>
                    <a:pt x="581" y="123002"/>
                  </a:cubicBezTo>
                  <a:cubicBezTo>
                    <a:pt x="-811" y="127177"/>
                    <a:pt x="349" y="131816"/>
                    <a:pt x="3519" y="134908"/>
                  </a:cubicBezTo>
                  <a:lnTo>
                    <a:pt x="78279" y="207813"/>
                  </a:lnTo>
                  <a:lnTo>
                    <a:pt x="60652" y="310792"/>
                  </a:lnTo>
                  <a:cubicBezTo>
                    <a:pt x="59879" y="315121"/>
                    <a:pt x="61657" y="319528"/>
                    <a:pt x="65290" y="322156"/>
                  </a:cubicBezTo>
                  <a:cubicBezTo>
                    <a:pt x="68847" y="324708"/>
                    <a:pt x="73640" y="325094"/>
                    <a:pt x="77506" y="323007"/>
                  </a:cubicBezTo>
                  <a:lnTo>
                    <a:pt x="169970" y="274378"/>
                  </a:lnTo>
                  <a:lnTo>
                    <a:pt x="262434" y="323007"/>
                  </a:lnTo>
                  <a:cubicBezTo>
                    <a:pt x="264135" y="323935"/>
                    <a:pt x="265991" y="324321"/>
                    <a:pt x="267846" y="324321"/>
                  </a:cubicBezTo>
                  <a:cubicBezTo>
                    <a:pt x="270243" y="324321"/>
                    <a:pt x="272639" y="323548"/>
                    <a:pt x="274650" y="322079"/>
                  </a:cubicBezTo>
                  <a:cubicBezTo>
                    <a:pt x="278206" y="319451"/>
                    <a:pt x="279984" y="315121"/>
                    <a:pt x="279288" y="310714"/>
                  </a:cubicBezTo>
                  <a:lnTo>
                    <a:pt x="261661" y="207736"/>
                  </a:lnTo>
                  <a:lnTo>
                    <a:pt x="336421" y="134831"/>
                  </a:lnTo>
                  <a:cubicBezTo>
                    <a:pt x="339591" y="131816"/>
                    <a:pt x="340751" y="127177"/>
                    <a:pt x="339359" y="123002"/>
                  </a:cubicBezTo>
                  <a:close/>
                  <a:moveTo>
                    <a:pt x="241096" y="195443"/>
                  </a:moveTo>
                  <a:cubicBezTo>
                    <a:pt x="238391" y="198072"/>
                    <a:pt x="237076" y="201937"/>
                    <a:pt x="237772" y="205725"/>
                  </a:cubicBezTo>
                  <a:lnTo>
                    <a:pt x="252461" y="291541"/>
                  </a:lnTo>
                  <a:lnTo>
                    <a:pt x="175382" y="251030"/>
                  </a:lnTo>
                  <a:cubicBezTo>
                    <a:pt x="173681" y="250179"/>
                    <a:pt x="171825" y="249716"/>
                    <a:pt x="169970" y="249716"/>
                  </a:cubicBezTo>
                  <a:cubicBezTo>
                    <a:pt x="168115" y="249716"/>
                    <a:pt x="166259" y="250179"/>
                    <a:pt x="164558" y="251030"/>
                  </a:cubicBezTo>
                  <a:lnTo>
                    <a:pt x="87479" y="291541"/>
                  </a:lnTo>
                  <a:lnTo>
                    <a:pt x="102168" y="205725"/>
                  </a:lnTo>
                  <a:cubicBezTo>
                    <a:pt x="102786" y="201937"/>
                    <a:pt x="101549" y="198149"/>
                    <a:pt x="98844" y="195443"/>
                  </a:cubicBezTo>
                  <a:lnTo>
                    <a:pt x="36531" y="134676"/>
                  </a:lnTo>
                  <a:lnTo>
                    <a:pt x="122655" y="122152"/>
                  </a:lnTo>
                  <a:cubicBezTo>
                    <a:pt x="126444" y="121611"/>
                    <a:pt x="129691" y="119214"/>
                    <a:pt x="131392" y="115812"/>
                  </a:cubicBezTo>
                  <a:lnTo>
                    <a:pt x="169893" y="37728"/>
                  </a:lnTo>
                  <a:lnTo>
                    <a:pt x="208394" y="115812"/>
                  </a:lnTo>
                  <a:cubicBezTo>
                    <a:pt x="210095" y="119214"/>
                    <a:pt x="213342" y="121611"/>
                    <a:pt x="217130" y="122152"/>
                  </a:cubicBezTo>
                  <a:lnTo>
                    <a:pt x="303255" y="134676"/>
                  </a:lnTo>
                  <a:lnTo>
                    <a:pt x="241096" y="19544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76" name="Frihandsfigur: Form 275">
              <a:extLst>
                <a:ext uri="{FF2B5EF4-FFF2-40B4-BE49-F238E27FC236}">
                  <a16:creationId xmlns:a16="http://schemas.microsoft.com/office/drawing/2014/main" id="{0A528B8F-63E9-4EDC-8E27-B55FEACC5812}"/>
                </a:ext>
              </a:extLst>
            </p:cNvPr>
            <p:cNvSpPr/>
            <p:nvPr/>
          </p:nvSpPr>
          <p:spPr>
            <a:xfrm>
              <a:off x="914825" y="4720949"/>
              <a:ext cx="589383" cy="223120"/>
            </a:xfrm>
            <a:custGeom>
              <a:avLst/>
              <a:gdLst>
                <a:gd name="connsiteX0" fmla="*/ 538242 w 589383"/>
                <a:gd name="connsiteY0" fmla="*/ 0 h 223120"/>
                <a:gd name="connsiteX1" fmla="*/ 501983 w 589383"/>
                <a:gd name="connsiteY1" fmla="*/ 14998 h 223120"/>
                <a:gd name="connsiteX2" fmla="*/ 443381 w 589383"/>
                <a:gd name="connsiteY2" fmla="*/ 73601 h 223120"/>
                <a:gd name="connsiteX3" fmla="*/ 409364 w 589383"/>
                <a:gd name="connsiteY3" fmla="*/ 87671 h 223120"/>
                <a:gd name="connsiteX4" fmla="*/ 368543 w 589383"/>
                <a:gd name="connsiteY4" fmla="*/ 87671 h 223120"/>
                <a:gd name="connsiteX5" fmla="*/ 374573 w 589383"/>
                <a:gd name="connsiteY5" fmla="*/ 64942 h 223120"/>
                <a:gd name="connsiteX6" fmla="*/ 328651 w 589383"/>
                <a:gd name="connsiteY6" fmla="*/ 19019 h 223120"/>
                <a:gd name="connsiteX7" fmla="*/ 173100 w 589383"/>
                <a:gd name="connsiteY7" fmla="*/ 19019 h 223120"/>
                <a:gd name="connsiteX8" fmla="*/ 77234 w 589383"/>
                <a:gd name="connsiteY8" fmla="*/ 60303 h 223120"/>
                <a:gd name="connsiteX9" fmla="*/ 51953 w 589383"/>
                <a:gd name="connsiteY9" fmla="*/ 86975 h 223120"/>
                <a:gd name="connsiteX10" fmla="*/ 11597 w 589383"/>
                <a:gd name="connsiteY10" fmla="*/ 86975 h 223120"/>
                <a:gd name="connsiteX11" fmla="*/ 0 w 589383"/>
                <a:gd name="connsiteY11" fmla="*/ 98572 h 223120"/>
                <a:gd name="connsiteX12" fmla="*/ 0 w 589383"/>
                <a:gd name="connsiteY12" fmla="*/ 211524 h 223120"/>
                <a:gd name="connsiteX13" fmla="*/ 11597 w 589383"/>
                <a:gd name="connsiteY13" fmla="*/ 223120 h 223120"/>
                <a:gd name="connsiteX14" fmla="*/ 384624 w 589383"/>
                <a:gd name="connsiteY14" fmla="*/ 223120 h 223120"/>
                <a:gd name="connsiteX15" fmla="*/ 477166 w 589383"/>
                <a:gd name="connsiteY15" fmla="*/ 184774 h 223120"/>
                <a:gd name="connsiteX16" fmla="*/ 574423 w 589383"/>
                <a:gd name="connsiteY16" fmla="*/ 87517 h 223120"/>
                <a:gd name="connsiteX17" fmla="*/ 574423 w 589383"/>
                <a:gd name="connsiteY17" fmla="*/ 14998 h 223120"/>
                <a:gd name="connsiteX18" fmla="*/ 538242 w 589383"/>
                <a:gd name="connsiteY18" fmla="*/ 0 h 223120"/>
                <a:gd name="connsiteX19" fmla="*/ 558111 w 589383"/>
                <a:gd name="connsiteY19" fmla="*/ 71127 h 223120"/>
                <a:gd name="connsiteX20" fmla="*/ 460853 w 589383"/>
                <a:gd name="connsiteY20" fmla="*/ 168384 h 223120"/>
                <a:gd name="connsiteX21" fmla="*/ 384701 w 589383"/>
                <a:gd name="connsiteY21" fmla="*/ 199927 h 223120"/>
                <a:gd name="connsiteX22" fmla="*/ 23271 w 589383"/>
                <a:gd name="connsiteY22" fmla="*/ 199927 h 223120"/>
                <a:gd name="connsiteX23" fmla="*/ 23271 w 589383"/>
                <a:gd name="connsiteY23" fmla="*/ 110169 h 223120"/>
                <a:gd name="connsiteX24" fmla="*/ 57056 w 589383"/>
                <a:gd name="connsiteY24" fmla="*/ 110169 h 223120"/>
                <a:gd name="connsiteX25" fmla="*/ 65483 w 589383"/>
                <a:gd name="connsiteY25" fmla="*/ 106535 h 223120"/>
                <a:gd name="connsiteX26" fmla="*/ 94243 w 589383"/>
                <a:gd name="connsiteY26" fmla="*/ 76229 h 223120"/>
                <a:gd name="connsiteX27" fmla="*/ 173255 w 589383"/>
                <a:gd name="connsiteY27" fmla="*/ 42212 h 223120"/>
                <a:gd name="connsiteX28" fmla="*/ 328805 w 589383"/>
                <a:gd name="connsiteY28" fmla="*/ 42212 h 223120"/>
                <a:gd name="connsiteX29" fmla="*/ 351535 w 589383"/>
                <a:gd name="connsiteY29" fmla="*/ 65019 h 223120"/>
                <a:gd name="connsiteX30" fmla="*/ 330506 w 589383"/>
                <a:gd name="connsiteY30" fmla="*/ 87671 h 223120"/>
                <a:gd name="connsiteX31" fmla="*/ 262008 w 589383"/>
                <a:gd name="connsiteY31" fmla="*/ 87671 h 223120"/>
                <a:gd name="connsiteX32" fmla="*/ 250411 w 589383"/>
                <a:gd name="connsiteY32" fmla="*/ 99268 h 223120"/>
                <a:gd name="connsiteX33" fmla="*/ 250411 w 589383"/>
                <a:gd name="connsiteY33" fmla="*/ 99345 h 223120"/>
                <a:gd name="connsiteX34" fmla="*/ 250411 w 589383"/>
                <a:gd name="connsiteY34" fmla="*/ 99422 h 223120"/>
                <a:gd name="connsiteX35" fmla="*/ 262008 w 589383"/>
                <a:gd name="connsiteY35" fmla="*/ 111019 h 223120"/>
                <a:gd name="connsiteX36" fmla="*/ 262008 w 589383"/>
                <a:gd name="connsiteY36" fmla="*/ 111019 h 223120"/>
                <a:gd name="connsiteX37" fmla="*/ 328882 w 589383"/>
                <a:gd name="connsiteY37" fmla="*/ 110942 h 223120"/>
                <a:gd name="connsiteX38" fmla="*/ 331202 w 589383"/>
                <a:gd name="connsiteY38" fmla="*/ 110865 h 223120"/>
                <a:gd name="connsiteX39" fmla="*/ 409596 w 589383"/>
                <a:gd name="connsiteY39" fmla="*/ 110865 h 223120"/>
                <a:gd name="connsiteX40" fmla="*/ 460003 w 589383"/>
                <a:gd name="connsiteY40" fmla="*/ 89991 h 223120"/>
                <a:gd name="connsiteX41" fmla="*/ 518605 w 589383"/>
                <a:gd name="connsiteY41" fmla="*/ 31388 h 223120"/>
                <a:gd name="connsiteX42" fmla="*/ 558265 w 589383"/>
                <a:gd name="connsiteY42" fmla="*/ 31388 h 223120"/>
                <a:gd name="connsiteX43" fmla="*/ 558111 w 589383"/>
                <a:gd name="connsiteY43" fmla="*/ 71127 h 22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89383" h="223120">
                  <a:moveTo>
                    <a:pt x="538242" y="0"/>
                  </a:moveTo>
                  <a:cubicBezTo>
                    <a:pt x="524557" y="0"/>
                    <a:pt x="511646" y="5335"/>
                    <a:pt x="501983" y="14998"/>
                  </a:cubicBezTo>
                  <a:lnTo>
                    <a:pt x="443381" y="73601"/>
                  </a:lnTo>
                  <a:cubicBezTo>
                    <a:pt x="434335" y="82646"/>
                    <a:pt x="422197" y="87671"/>
                    <a:pt x="409364" y="87671"/>
                  </a:cubicBezTo>
                  <a:lnTo>
                    <a:pt x="368543" y="87671"/>
                  </a:lnTo>
                  <a:cubicBezTo>
                    <a:pt x="372409" y="80945"/>
                    <a:pt x="374573" y="73214"/>
                    <a:pt x="374573" y="64942"/>
                  </a:cubicBezTo>
                  <a:cubicBezTo>
                    <a:pt x="374573" y="39583"/>
                    <a:pt x="354009" y="19019"/>
                    <a:pt x="328651" y="19019"/>
                  </a:cubicBezTo>
                  <a:lnTo>
                    <a:pt x="173100" y="19019"/>
                  </a:lnTo>
                  <a:cubicBezTo>
                    <a:pt x="136996" y="19019"/>
                    <a:pt x="102051" y="34095"/>
                    <a:pt x="77234" y="60303"/>
                  </a:cubicBezTo>
                  <a:lnTo>
                    <a:pt x="51953" y="86975"/>
                  </a:lnTo>
                  <a:lnTo>
                    <a:pt x="11597" y="86975"/>
                  </a:lnTo>
                  <a:cubicBezTo>
                    <a:pt x="5180" y="86975"/>
                    <a:pt x="0" y="92155"/>
                    <a:pt x="0" y="98572"/>
                  </a:cubicBezTo>
                  <a:lnTo>
                    <a:pt x="0" y="211524"/>
                  </a:lnTo>
                  <a:cubicBezTo>
                    <a:pt x="0" y="217941"/>
                    <a:pt x="5180" y="223120"/>
                    <a:pt x="11597" y="223120"/>
                  </a:cubicBezTo>
                  <a:lnTo>
                    <a:pt x="384624" y="223120"/>
                  </a:lnTo>
                  <a:cubicBezTo>
                    <a:pt x="419569" y="223120"/>
                    <a:pt x="452503" y="209514"/>
                    <a:pt x="477166" y="184774"/>
                  </a:cubicBezTo>
                  <a:lnTo>
                    <a:pt x="574423" y="87517"/>
                  </a:lnTo>
                  <a:cubicBezTo>
                    <a:pt x="594370" y="67570"/>
                    <a:pt x="594370" y="35022"/>
                    <a:pt x="574423" y="14998"/>
                  </a:cubicBezTo>
                  <a:cubicBezTo>
                    <a:pt x="564837" y="5335"/>
                    <a:pt x="551926" y="0"/>
                    <a:pt x="538242" y="0"/>
                  </a:cubicBezTo>
                  <a:close/>
                  <a:moveTo>
                    <a:pt x="558111" y="71127"/>
                  </a:moveTo>
                  <a:lnTo>
                    <a:pt x="460853" y="168384"/>
                  </a:lnTo>
                  <a:cubicBezTo>
                    <a:pt x="440520" y="188717"/>
                    <a:pt x="413461" y="199927"/>
                    <a:pt x="384701" y="199927"/>
                  </a:cubicBezTo>
                  <a:lnTo>
                    <a:pt x="23271" y="199927"/>
                  </a:lnTo>
                  <a:lnTo>
                    <a:pt x="23271" y="110169"/>
                  </a:lnTo>
                  <a:lnTo>
                    <a:pt x="57056" y="110169"/>
                  </a:lnTo>
                  <a:cubicBezTo>
                    <a:pt x="60226" y="110169"/>
                    <a:pt x="63318" y="108855"/>
                    <a:pt x="65483" y="106535"/>
                  </a:cubicBezTo>
                  <a:lnTo>
                    <a:pt x="94243" y="76229"/>
                  </a:lnTo>
                  <a:cubicBezTo>
                    <a:pt x="114730" y="54582"/>
                    <a:pt x="143490" y="42212"/>
                    <a:pt x="173255" y="42212"/>
                  </a:cubicBezTo>
                  <a:lnTo>
                    <a:pt x="328805" y="42212"/>
                  </a:lnTo>
                  <a:cubicBezTo>
                    <a:pt x="341330" y="42212"/>
                    <a:pt x="351535" y="52417"/>
                    <a:pt x="351535" y="65019"/>
                  </a:cubicBezTo>
                  <a:cubicBezTo>
                    <a:pt x="351535" y="77002"/>
                    <a:pt x="342257" y="86821"/>
                    <a:pt x="330506" y="87671"/>
                  </a:cubicBezTo>
                  <a:lnTo>
                    <a:pt x="262008" y="87671"/>
                  </a:lnTo>
                  <a:cubicBezTo>
                    <a:pt x="255591" y="87671"/>
                    <a:pt x="250411" y="92851"/>
                    <a:pt x="250411" y="99268"/>
                  </a:cubicBezTo>
                  <a:cubicBezTo>
                    <a:pt x="250411" y="99268"/>
                    <a:pt x="250411" y="99345"/>
                    <a:pt x="250411" y="99345"/>
                  </a:cubicBezTo>
                  <a:cubicBezTo>
                    <a:pt x="250411" y="99345"/>
                    <a:pt x="250411" y="99422"/>
                    <a:pt x="250411" y="99422"/>
                  </a:cubicBezTo>
                  <a:cubicBezTo>
                    <a:pt x="250411" y="105839"/>
                    <a:pt x="255591" y="111019"/>
                    <a:pt x="262008" y="111019"/>
                  </a:cubicBezTo>
                  <a:cubicBezTo>
                    <a:pt x="262008" y="111019"/>
                    <a:pt x="262008" y="111019"/>
                    <a:pt x="262008" y="111019"/>
                  </a:cubicBezTo>
                  <a:lnTo>
                    <a:pt x="328882" y="110942"/>
                  </a:lnTo>
                  <a:cubicBezTo>
                    <a:pt x="329656" y="110942"/>
                    <a:pt x="330429" y="110942"/>
                    <a:pt x="331202" y="110865"/>
                  </a:cubicBezTo>
                  <a:lnTo>
                    <a:pt x="409596" y="110865"/>
                  </a:lnTo>
                  <a:cubicBezTo>
                    <a:pt x="428614" y="110865"/>
                    <a:pt x="446550" y="103443"/>
                    <a:pt x="460003" y="89991"/>
                  </a:cubicBezTo>
                  <a:lnTo>
                    <a:pt x="518605" y="31388"/>
                  </a:lnTo>
                  <a:cubicBezTo>
                    <a:pt x="529196" y="20797"/>
                    <a:pt x="547674" y="20797"/>
                    <a:pt x="558265" y="31388"/>
                  </a:cubicBezTo>
                  <a:cubicBezTo>
                    <a:pt x="569012" y="42367"/>
                    <a:pt x="569012" y="60148"/>
                    <a:pt x="558111" y="7112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277" name="Frihandsfigur: Form 276">
            <a:extLst>
              <a:ext uri="{FF2B5EF4-FFF2-40B4-BE49-F238E27FC236}">
                <a16:creationId xmlns:a16="http://schemas.microsoft.com/office/drawing/2014/main" id="{CB283521-AB6F-48C5-9F2E-0C9F36B3BC5E}"/>
              </a:ext>
            </a:extLst>
          </p:cNvPr>
          <p:cNvSpPr/>
          <p:nvPr/>
        </p:nvSpPr>
        <p:spPr>
          <a:xfrm>
            <a:off x="1569868" y="2168111"/>
            <a:ext cx="592237" cy="389172"/>
          </a:xfrm>
          <a:custGeom>
            <a:avLst/>
            <a:gdLst>
              <a:gd name="connsiteX0" fmla="*/ 588107 w 687201"/>
              <a:gd name="connsiteY0" fmla="*/ 211060 h 451575"/>
              <a:gd name="connsiteX1" fmla="*/ 560585 w 687201"/>
              <a:gd name="connsiteY1" fmla="*/ 238583 h 451575"/>
              <a:gd name="connsiteX2" fmla="*/ 560353 w 687201"/>
              <a:gd name="connsiteY2" fmla="*/ 11674 h 451575"/>
              <a:gd name="connsiteX3" fmla="*/ 560353 w 687201"/>
              <a:gd name="connsiteY3" fmla="*/ 11519 h 451575"/>
              <a:gd name="connsiteX4" fmla="*/ 560353 w 687201"/>
              <a:gd name="connsiteY4" fmla="*/ 11210 h 451575"/>
              <a:gd name="connsiteX5" fmla="*/ 559812 w 687201"/>
              <a:gd name="connsiteY5" fmla="*/ 8272 h 451575"/>
              <a:gd name="connsiteX6" fmla="*/ 559734 w 687201"/>
              <a:gd name="connsiteY6" fmla="*/ 7886 h 451575"/>
              <a:gd name="connsiteX7" fmla="*/ 559580 w 687201"/>
              <a:gd name="connsiteY7" fmla="*/ 7654 h 451575"/>
              <a:gd name="connsiteX8" fmla="*/ 558111 w 687201"/>
              <a:gd name="connsiteY8" fmla="*/ 4871 h 451575"/>
              <a:gd name="connsiteX9" fmla="*/ 557724 w 687201"/>
              <a:gd name="connsiteY9" fmla="*/ 4407 h 451575"/>
              <a:gd name="connsiteX10" fmla="*/ 556951 w 687201"/>
              <a:gd name="connsiteY10" fmla="*/ 3479 h 451575"/>
              <a:gd name="connsiteX11" fmla="*/ 555714 w 687201"/>
              <a:gd name="connsiteY11" fmla="*/ 2474 h 451575"/>
              <a:gd name="connsiteX12" fmla="*/ 555327 w 687201"/>
              <a:gd name="connsiteY12" fmla="*/ 2165 h 451575"/>
              <a:gd name="connsiteX13" fmla="*/ 552544 w 687201"/>
              <a:gd name="connsiteY13" fmla="*/ 773 h 451575"/>
              <a:gd name="connsiteX14" fmla="*/ 551848 w 687201"/>
              <a:gd name="connsiteY14" fmla="*/ 541 h 451575"/>
              <a:gd name="connsiteX15" fmla="*/ 548679 w 687201"/>
              <a:gd name="connsiteY15" fmla="*/ 0 h 451575"/>
              <a:gd name="connsiteX16" fmla="*/ 548679 w 687201"/>
              <a:gd name="connsiteY16" fmla="*/ 0 h 451575"/>
              <a:gd name="connsiteX17" fmla="*/ 113802 w 687201"/>
              <a:gd name="connsiteY17" fmla="*/ 541 h 451575"/>
              <a:gd name="connsiteX18" fmla="*/ 110555 w 687201"/>
              <a:gd name="connsiteY18" fmla="*/ 1082 h 451575"/>
              <a:gd name="connsiteX19" fmla="*/ 109937 w 687201"/>
              <a:gd name="connsiteY19" fmla="*/ 1314 h 451575"/>
              <a:gd name="connsiteX20" fmla="*/ 107154 w 687201"/>
              <a:gd name="connsiteY20" fmla="*/ 2706 h 451575"/>
              <a:gd name="connsiteX21" fmla="*/ 106844 w 687201"/>
              <a:gd name="connsiteY21" fmla="*/ 2938 h 451575"/>
              <a:gd name="connsiteX22" fmla="*/ 104834 w 687201"/>
              <a:gd name="connsiteY22" fmla="*/ 4948 h 451575"/>
              <a:gd name="connsiteX23" fmla="*/ 104448 w 687201"/>
              <a:gd name="connsiteY23" fmla="*/ 5412 h 451575"/>
              <a:gd name="connsiteX24" fmla="*/ 102979 w 687201"/>
              <a:gd name="connsiteY24" fmla="*/ 8195 h 451575"/>
              <a:gd name="connsiteX25" fmla="*/ 102824 w 687201"/>
              <a:gd name="connsiteY25" fmla="*/ 8427 h 451575"/>
              <a:gd name="connsiteX26" fmla="*/ 102747 w 687201"/>
              <a:gd name="connsiteY26" fmla="*/ 8813 h 451575"/>
              <a:gd name="connsiteX27" fmla="*/ 102206 w 687201"/>
              <a:gd name="connsiteY27" fmla="*/ 11751 h 451575"/>
              <a:gd name="connsiteX28" fmla="*/ 102206 w 687201"/>
              <a:gd name="connsiteY28" fmla="*/ 12061 h 451575"/>
              <a:gd name="connsiteX29" fmla="*/ 102206 w 687201"/>
              <a:gd name="connsiteY29" fmla="*/ 12215 h 451575"/>
              <a:gd name="connsiteX30" fmla="*/ 102438 w 687201"/>
              <a:gd name="connsiteY30" fmla="*/ 252344 h 451575"/>
              <a:gd name="connsiteX31" fmla="*/ 89990 w 687201"/>
              <a:gd name="connsiteY31" fmla="*/ 264018 h 451575"/>
              <a:gd name="connsiteX32" fmla="*/ 59762 w 687201"/>
              <a:gd name="connsiteY32" fmla="*/ 295948 h 451575"/>
              <a:gd name="connsiteX33" fmla="*/ 11597 w 687201"/>
              <a:gd name="connsiteY33" fmla="*/ 295948 h 451575"/>
              <a:gd name="connsiteX34" fmla="*/ 0 w 687201"/>
              <a:gd name="connsiteY34" fmla="*/ 307545 h 451575"/>
              <a:gd name="connsiteX35" fmla="*/ 0 w 687201"/>
              <a:gd name="connsiteY35" fmla="*/ 439979 h 451575"/>
              <a:gd name="connsiteX36" fmla="*/ 11597 w 687201"/>
              <a:gd name="connsiteY36" fmla="*/ 451576 h 451575"/>
              <a:gd name="connsiteX37" fmla="*/ 449024 w 687201"/>
              <a:gd name="connsiteY37" fmla="*/ 451576 h 451575"/>
              <a:gd name="connsiteX38" fmla="*/ 556178 w 687201"/>
              <a:gd name="connsiteY38" fmla="*/ 407199 h 451575"/>
              <a:gd name="connsiteX39" fmla="*/ 670212 w 687201"/>
              <a:gd name="connsiteY39" fmla="*/ 293165 h 451575"/>
              <a:gd name="connsiteX40" fmla="*/ 670212 w 687201"/>
              <a:gd name="connsiteY40" fmla="*/ 210983 h 451575"/>
              <a:gd name="connsiteX41" fmla="*/ 588107 w 687201"/>
              <a:gd name="connsiteY41" fmla="*/ 211060 h 451575"/>
              <a:gd name="connsiteX42" fmla="*/ 383542 w 687201"/>
              <a:gd name="connsiteY42" fmla="*/ 216317 h 451575"/>
              <a:gd name="connsiteX43" fmla="*/ 212529 w 687201"/>
              <a:gd name="connsiteY43" fmla="*/ 216317 h 451575"/>
              <a:gd name="connsiteX44" fmla="*/ 280718 w 687201"/>
              <a:gd name="connsiteY44" fmla="*/ 156555 h 451575"/>
              <a:gd name="connsiteX45" fmla="*/ 324476 w 687201"/>
              <a:gd name="connsiteY45" fmla="*/ 190572 h 451575"/>
              <a:gd name="connsiteX46" fmla="*/ 331588 w 687201"/>
              <a:gd name="connsiteY46" fmla="*/ 193046 h 451575"/>
              <a:gd name="connsiteX47" fmla="*/ 338701 w 687201"/>
              <a:gd name="connsiteY47" fmla="*/ 190572 h 451575"/>
              <a:gd name="connsiteX48" fmla="*/ 382382 w 687201"/>
              <a:gd name="connsiteY48" fmla="*/ 156401 h 451575"/>
              <a:gd name="connsiteX49" fmla="*/ 521388 w 687201"/>
              <a:gd name="connsiteY49" fmla="*/ 277702 h 451575"/>
              <a:gd name="connsiteX50" fmla="*/ 519378 w 687201"/>
              <a:gd name="connsiteY50" fmla="*/ 279713 h 451575"/>
              <a:gd name="connsiteX51" fmla="*/ 478093 w 687201"/>
              <a:gd name="connsiteY51" fmla="*/ 296798 h 451575"/>
              <a:gd name="connsiteX52" fmla="*/ 426604 w 687201"/>
              <a:gd name="connsiteY52" fmla="*/ 296798 h 451575"/>
              <a:gd name="connsiteX53" fmla="*/ 435263 w 687201"/>
              <a:gd name="connsiteY53" fmla="*/ 268116 h 451575"/>
              <a:gd name="connsiteX54" fmla="*/ 383542 w 687201"/>
              <a:gd name="connsiteY54" fmla="*/ 216317 h 451575"/>
              <a:gd name="connsiteX55" fmla="*/ 515126 w 687201"/>
              <a:gd name="connsiteY55" fmla="*/ 23348 h 451575"/>
              <a:gd name="connsiteX56" fmla="*/ 375888 w 687201"/>
              <a:gd name="connsiteY56" fmla="*/ 132202 h 451575"/>
              <a:gd name="connsiteX57" fmla="*/ 375888 w 687201"/>
              <a:gd name="connsiteY57" fmla="*/ 132202 h 451575"/>
              <a:gd name="connsiteX58" fmla="*/ 331666 w 687201"/>
              <a:gd name="connsiteY58" fmla="*/ 166761 h 451575"/>
              <a:gd name="connsiteX59" fmla="*/ 287366 w 687201"/>
              <a:gd name="connsiteY59" fmla="*/ 132280 h 451575"/>
              <a:gd name="connsiteX60" fmla="*/ 287366 w 687201"/>
              <a:gd name="connsiteY60" fmla="*/ 132280 h 451575"/>
              <a:gd name="connsiteX61" fmla="*/ 147819 w 687201"/>
              <a:gd name="connsiteY61" fmla="*/ 23812 h 451575"/>
              <a:gd name="connsiteX62" fmla="*/ 330738 w 687201"/>
              <a:gd name="connsiteY62" fmla="*/ 23580 h 451575"/>
              <a:gd name="connsiteX63" fmla="*/ 515126 w 687201"/>
              <a:gd name="connsiteY63" fmla="*/ 23348 h 451575"/>
              <a:gd name="connsiteX64" fmla="*/ 401091 w 687201"/>
              <a:gd name="connsiteY64" fmla="*/ 141944 h 451575"/>
              <a:gd name="connsiteX65" fmla="*/ 537314 w 687201"/>
              <a:gd name="connsiteY65" fmla="*/ 35486 h 451575"/>
              <a:gd name="connsiteX66" fmla="*/ 537546 w 687201"/>
              <a:gd name="connsiteY66" fmla="*/ 260926 h 451575"/>
              <a:gd name="connsiteX67" fmla="*/ 401091 w 687201"/>
              <a:gd name="connsiteY67" fmla="*/ 141944 h 451575"/>
              <a:gd name="connsiteX68" fmla="*/ 125554 w 687201"/>
              <a:gd name="connsiteY68" fmla="*/ 36027 h 451575"/>
              <a:gd name="connsiteX69" fmla="*/ 262085 w 687201"/>
              <a:gd name="connsiteY69" fmla="*/ 142098 h 451575"/>
              <a:gd name="connsiteX70" fmla="*/ 174414 w 687201"/>
              <a:gd name="connsiteY70" fmla="*/ 218868 h 451575"/>
              <a:gd name="connsiteX71" fmla="*/ 125786 w 687201"/>
              <a:gd name="connsiteY71" fmla="*/ 236341 h 451575"/>
              <a:gd name="connsiteX72" fmla="*/ 125554 w 687201"/>
              <a:gd name="connsiteY72" fmla="*/ 36027 h 451575"/>
              <a:gd name="connsiteX73" fmla="*/ 653899 w 687201"/>
              <a:gd name="connsiteY73" fmla="*/ 276852 h 451575"/>
              <a:gd name="connsiteX74" fmla="*/ 539865 w 687201"/>
              <a:gd name="connsiteY74" fmla="*/ 390886 h 451575"/>
              <a:gd name="connsiteX75" fmla="*/ 449102 w 687201"/>
              <a:gd name="connsiteY75" fmla="*/ 428459 h 451575"/>
              <a:gd name="connsiteX76" fmla="*/ 23271 w 687201"/>
              <a:gd name="connsiteY76" fmla="*/ 428459 h 451575"/>
              <a:gd name="connsiteX77" fmla="*/ 23271 w 687201"/>
              <a:gd name="connsiteY77" fmla="*/ 319219 h 451575"/>
              <a:gd name="connsiteX78" fmla="*/ 64864 w 687201"/>
              <a:gd name="connsiteY78" fmla="*/ 319219 h 451575"/>
              <a:gd name="connsiteX79" fmla="*/ 73291 w 687201"/>
              <a:gd name="connsiteY79" fmla="*/ 315585 h 451575"/>
              <a:gd name="connsiteX80" fmla="*/ 106999 w 687201"/>
              <a:gd name="connsiteY80" fmla="*/ 280022 h 451575"/>
              <a:gd name="connsiteX81" fmla="*/ 201164 w 687201"/>
              <a:gd name="connsiteY81" fmla="*/ 239511 h 451575"/>
              <a:gd name="connsiteX82" fmla="*/ 383542 w 687201"/>
              <a:gd name="connsiteY82" fmla="*/ 239511 h 451575"/>
              <a:gd name="connsiteX83" fmla="*/ 412224 w 687201"/>
              <a:gd name="connsiteY83" fmla="*/ 268270 h 451575"/>
              <a:gd name="connsiteX84" fmla="*/ 385474 w 687201"/>
              <a:gd name="connsiteY84" fmla="*/ 296876 h 451575"/>
              <a:gd name="connsiteX85" fmla="*/ 305148 w 687201"/>
              <a:gd name="connsiteY85" fmla="*/ 296876 h 451575"/>
              <a:gd name="connsiteX86" fmla="*/ 293551 w 687201"/>
              <a:gd name="connsiteY86" fmla="*/ 308472 h 451575"/>
              <a:gd name="connsiteX87" fmla="*/ 293551 w 687201"/>
              <a:gd name="connsiteY87" fmla="*/ 308550 h 451575"/>
              <a:gd name="connsiteX88" fmla="*/ 293551 w 687201"/>
              <a:gd name="connsiteY88" fmla="*/ 308627 h 451575"/>
              <a:gd name="connsiteX89" fmla="*/ 305148 w 687201"/>
              <a:gd name="connsiteY89" fmla="*/ 320224 h 451575"/>
              <a:gd name="connsiteX90" fmla="*/ 305148 w 687201"/>
              <a:gd name="connsiteY90" fmla="*/ 320224 h 451575"/>
              <a:gd name="connsiteX91" fmla="*/ 383619 w 687201"/>
              <a:gd name="connsiteY91" fmla="*/ 320069 h 451575"/>
              <a:gd name="connsiteX92" fmla="*/ 386093 w 687201"/>
              <a:gd name="connsiteY92" fmla="*/ 319992 h 451575"/>
              <a:gd name="connsiteX93" fmla="*/ 478171 w 687201"/>
              <a:gd name="connsiteY93" fmla="*/ 319992 h 451575"/>
              <a:gd name="connsiteX94" fmla="*/ 535845 w 687201"/>
              <a:gd name="connsiteY94" fmla="*/ 296102 h 451575"/>
              <a:gd name="connsiteX95" fmla="*/ 604498 w 687201"/>
              <a:gd name="connsiteY95" fmla="*/ 227450 h 451575"/>
              <a:gd name="connsiteX96" fmla="*/ 653899 w 687201"/>
              <a:gd name="connsiteY96" fmla="*/ 227450 h 451575"/>
              <a:gd name="connsiteX97" fmla="*/ 664104 w 687201"/>
              <a:gd name="connsiteY97" fmla="*/ 252112 h 451575"/>
              <a:gd name="connsiteX98" fmla="*/ 653899 w 687201"/>
              <a:gd name="connsiteY98" fmla="*/ 276852 h 451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87201" h="451575">
                <a:moveTo>
                  <a:pt x="588107" y="211060"/>
                </a:moveTo>
                <a:lnTo>
                  <a:pt x="560585" y="238583"/>
                </a:lnTo>
                <a:lnTo>
                  <a:pt x="560353" y="11674"/>
                </a:lnTo>
                <a:cubicBezTo>
                  <a:pt x="560353" y="11597"/>
                  <a:pt x="560353" y="11597"/>
                  <a:pt x="560353" y="11519"/>
                </a:cubicBezTo>
                <a:cubicBezTo>
                  <a:pt x="560353" y="11442"/>
                  <a:pt x="560353" y="11288"/>
                  <a:pt x="560353" y="11210"/>
                </a:cubicBezTo>
                <a:cubicBezTo>
                  <a:pt x="560275" y="10205"/>
                  <a:pt x="560121" y="9200"/>
                  <a:pt x="559812" y="8272"/>
                </a:cubicBezTo>
                <a:cubicBezTo>
                  <a:pt x="559734" y="8118"/>
                  <a:pt x="559812" y="8040"/>
                  <a:pt x="559734" y="7886"/>
                </a:cubicBezTo>
                <a:cubicBezTo>
                  <a:pt x="559734" y="7808"/>
                  <a:pt x="559657" y="7731"/>
                  <a:pt x="559580" y="7654"/>
                </a:cubicBezTo>
                <a:cubicBezTo>
                  <a:pt x="559193" y="6649"/>
                  <a:pt x="558729" y="5721"/>
                  <a:pt x="558111" y="4871"/>
                </a:cubicBezTo>
                <a:cubicBezTo>
                  <a:pt x="557956" y="4716"/>
                  <a:pt x="557879" y="4561"/>
                  <a:pt x="557724" y="4407"/>
                </a:cubicBezTo>
                <a:cubicBezTo>
                  <a:pt x="557492" y="4097"/>
                  <a:pt x="557260" y="3711"/>
                  <a:pt x="556951" y="3479"/>
                </a:cubicBezTo>
                <a:cubicBezTo>
                  <a:pt x="556564" y="3092"/>
                  <a:pt x="556178" y="2783"/>
                  <a:pt x="555714" y="2474"/>
                </a:cubicBezTo>
                <a:cubicBezTo>
                  <a:pt x="555559" y="2397"/>
                  <a:pt x="555482" y="2242"/>
                  <a:pt x="555327" y="2165"/>
                </a:cubicBezTo>
                <a:cubicBezTo>
                  <a:pt x="554477" y="1546"/>
                  <a:pt x="553549" y="1082"/>
                  <a:pt x="552544" y="773"/>
                </a:cubicBezTo>
                <a:cubicBezTo>
                  <a:pt x="552312" y="696"/>
                  <a:pt x="552080" y="619"/>
                  <a:pt x="551848" y="541"/>
                </a:cubicBezTo>
                <a:cubicBezTo>
                  <a:pt x="550843" y="232"/>
                  <a:pt x="549761" y="0"/>
                  <a:pt x="548679" y="0"/>
                </a:cubicBezTo>
                <a:cubicBezTo>
                  <a:pt x="548679" y="0"/>
                  <a:pt x="548679" y="0"/>
                  <a:pt x="548679" y="0"/>
                </a:cubicBezTo>
                <a:lnTo>
                  <a:pt x="113802" y="541"/>
                </a:lnTo>
                <a:cubicBezTo>
                  <a:pt x="112643" y="541"/>
                  <a:pt x="111638" y="773"/>
                  <a:pt x="110555" y="1082"/>
                </a:cubicBezTo>
                <a:cubicBezTo>
                  <a:pt x="110323" y="1160"/>
                  <a:pt x="110091" y="1237"/>
                  <a:pt x="109937" y="1314"/>
                </a:cubicBezTo>
                <a:cubicBezTo>
                  <a:pt x="108932" y="1701"/>
                  <a:pt x="108004" y="2087"/>
                  <a:pt x="107154" y="2706"/>
                </a:cubicBezTo>
                <a:cubicBezTo>
                  <a:pt x="107076" y="2783"/>
                  <a:pt x="106922" y="2860"/>
                  <a:pt x="106844" y="2938"/>
                </a:cubicBezTo>
                <a:cubicBezTo>
                  <a:pt x="106071" y="3479"/>
                  <a:pt x="105375" y="4175"/>
                  <a:pt x="104834" y="4948"/>
                </a:cubicBezTo>
                <a:cubicBezTo>
                  <a:pt x="104680" y="5103"/>
                  <a:pt x="104602" y="5257"/>
                  <a:pt x="104448" y="5412"/>
                </a:cubicBezTo>
                <a:cubicBezTo>
                  <a:pt x="103829" y="6262"/>
                  <a:pt x="103365" y="7190"/>
                  <a:pt x="102979" y="8195"/>
                </a:cubicBezTo>
                <a:cubicBezTo>
                  <a:pt x="102979" y="8272"/>
                  <a:pt x="102901" y="8350"/>
                  <a:pt x="102824" y="8427"/>
                </a:cubicBezTo>
                <a:cubicBezTo>
                  <a:pt x="102747" y="8582"/>
                  <a:pt x="102824" y="8659"/>
                  <a:pt x="102747" y="8813"/>
                </a:cubicBezTo>
                <a:cubicBezTo>
                  <a:pt x="102438" y="9741"/>
                  <a:pt x="102283" y="10746"/>
                  <a:pt x="102206" y="11751"/>
                </a:cubicBezTo>
                <a:cubicBezTo>
                  <a:pt x="102206" y="11829"/>
                  <a:pt x="102206" y="11983"/>
                  <a:pt x="102206" y="12061"/>
                </a:cubicBezTo>
                <a:cubicBezTo>
                  <a:pt x="102206" y="12138"/>
                  <a:pt x="102206" y="12138"/>
                  <a:pt x="102206" y="12215"/>
                </a:cubicBezTo>
                <a:lnTo>
                  <a:pt x="102438" y="252344"/>
                </a:lnTo>
                <a:cubicBezTo>
                  <a:pt x="98108" y="255978"/>
                  <a:pt x="93933" y="259843"/>
                  <a:pt x="89990" y="264018"/>
                </a:cubicBezTo>
                <a:lnTo>
                  <a:pt x="59762" y="295948"/>
                </a:lnTo>
                <a:lnTo>
                  <a:pt x="11597" y="295948"/>
                </a:lnTo>
                <a:cubicBezTo>
                  <a:pt x="5180" y="295948"/>
                  <a:pt x="0" y="301128"/>
                  <a:pt x="0" y="307545"/>
                </a:cubicBezTo>
                <a:lnTo>
                  <a:pt x="0" y="439979"/>
                </a:lnTo>
                <a:cubicBezTo>
                  <a:pt x="0" y="446396"/>
                  <a:pt x="5180" y="451576"/>
                  <a:pt x="11597" y="451576"/>
                </a:cubicBezTo>
                <a:lnTo>
                  <a:pt x="449024" y="451576"/>
                </a:lnTo>
                <a:cubicBezTo>
                  <a:pt x="489458" y="451576"/>
                  <a:pt x="527573" y="435804"/>
                  <a:pt x="556178" y="407199"/>
                </a:cubicBezTo>
                <a:lnTo>
                  <a:pt x="670212" y="293165"/>
                </a:lnTo>
                <a:cubicBezTo>
                  <a:pt x="692864" y="270512"/>
                  <a:pt x="692864" y="233635"/>
                  <a:pt x="670212" y="210983"/>
                </a:cubicBezTo>
                <a:cubicBezTo>
                  <a:pt x="647637" y="188408"/>
                  <a:pt x="610837" y="188408"/>
                  <a:pt x="588107" y="211060"/>
                </a:cubicBezTo>
                <a:close/>
                <a:moveTo>
                  <a:pt x="383542" y="216317"/>
                </a:moveTo>
                <a:lnTo>
                  <a:pt x="212529" y="216317"/>
                </a:lnTo>
                <a:lnTo>
                  <a:pt x="280718" y="156555"/>
                </a:lnTo>
                <a:lnTo>
                  <a:pt x="324476" y="190572"/>
                </a:lnTo>
                <a:cubicBezTo>
                  <a:pt x="326563" y="192196"/>
                  <a:pt x="329114" y="193046"/>
                  <a:pt x="331588" y="193046"/>
                </a:cubicBezTo>
                <a:cubicBezTo>
                  <a:pt x="334140" y="193046"/>
                  <a:pt x="336614" y="192196"/>
                  <a:pt x="338701" y="190572"/>
                </a:cubicBezTo>
                <a:lnTo>
                  <a:pt x="382382" y="156401"/>
                </a:lnTo>
                <a:lnTo>
                  <a:pt x="521388" y="277702"/>
                </a:lnTo>
                <a:lnTo>
                  <a:pt x="519378" y="279713"/>
                </a:lnTo>
                <a:cubicBezTo>
                  <a:pt x="508322" y="290768"/>
                  <a:pt x="493710" y="296798"/>
                  <a:pt x="478093" y="296798"/>
                </a:cubicBezTo>
                <a:lnTo>
                  <a:pt x="426604" y="296798"/>
                </a:lnTo>
                <a:cubicBezTo>
                  <a:pt x="432093" y="288603"/>
                  <a:pt x="435263" y="278707"/>
                  <a:pt x="435263" y="268116"/>
                </a:cubicBezTo>
                <a:cubicBezTo>
                  <a:pt x="435340" y="239588"/>
                  <a:pt x="412070" y="216317"/>
                  <a:pt x="383542" y="216317"/>
                </a:cubicBezTo>
                <a:close/>
                <a:moveTo>
                  <a:pt x="515126" y="23348"/>
                </a:moveTo>
                <a:lnTo>
                  <a:pt x="375888" y="132202"/>
                </a:lnTo>
                <a:cubicBezTo>
                  <a:pt x="375888" y="132202"/>
                  <a:pt x="375888" y="132202"/>
                  <a:pt x="375888" y="132202"/>
                </a:cubicBezTo>
                <a:lnTo>
                  <a:pt x="331666" y="166761"/>
                </a:lnTo>
                <a:lnTo>
                  <a:pt x="287366" y="132280"/>
                </a:lnTo>
                <a:cubicBezTo>
                  <a:pt x="287366" y="132280"/>
                  <a:pt x="287366" y="132280"/>
                  <a:pt x="287366" y="132280"/>
                </a:cubicBezTo>
                <a:lnTo>
                  <a:pt x="147819" y="23812"/>
                </a:lnTo>
                <a:lnTo>
                  <a:pt x="330738" y="23580"/>
                </a:lnTo>
                <a:lnTo>
                  <a:pt x="515126" y="23348"/>
                </a:lnTo>
                <a:close/>
                <a:moveTo>
                  <a:pt x="401091" y="141944"/>
                </a:moveTo>
                <a:lnTo>
                  <a:pt x="537314" y="35486"/>
                </a:lnTo>
                <a:lnTo>
                  <a:pt x="537546" y="260926"/>
                </a:lnTo>
                <a:lnTo>
                  <a:pt x="401091" y="141944"/>
                </a:lnTo>
                <a:close/>
                <a:moveTo>
                  <a:pt x="125554" y="36027"/>
                </a:moveTo>
                <a:lnTo>
                  <a:pt x="262085" y="142098"/>
                </a:lnTo>
                <a:lnTo>
                  <a:pt x="174414" y="218868"/>
                </a:lnTo>
                <a:cubicBezTo>
                  <a:pt x="157329" y="221961"/>
                  <a:pt x="140861" y="227759"/>
                  <a:pt x="125786" y="236341"/>
                </a:cubicBezTo>
                <a:lnTo>
                  <a:pt x="125554" y="36027"/>
                </a:lnTo>
                <a:close/>
                <a:moveTo>
                  <a:pt x="653899" y="276852"/>
                </a:moveTo>
                <a:lnTo>
                  <a:pt x="539865" y="390886"/>
                </a:lnTo>
                <a:cubicBezTo>
                  <a:pt x="515667" y="415085"/>
                  <a:pt x="483428" y="428459"/>
                  <a:pt x="449102" y="428459"/>
                </a:cubicBezTo>
                <a:lnTo>
                  <a:pt x="23271" y="428459"/>
                </a:lnTo>
                <a:lnTo>
                  <a:pt x="23271" y="319219"/>
                </a:lnTo>
                <a:lnTo>
                  <a:pt x="64864" y="319219"/>
                </a:lnTo>
                <a:cubicBezTo>
                  <a:pt x="68034" y="319219"/>
                  <a:pt x="71126" y="317904"/>
                  <a:pt x="73291" y="315585"/>
                </a:cubicBezTo>
                <a:lnTo>
                  <a:pt x="106999" y="280022"/>
                </a:lnTo>
                <a:cubicBezTo>
                  <a:pt x="131352" y="254277"/>
                  <a:pt x="165678" y="239511"/>
                  <a:pt x="201164" y="239511"/>
                </a:cubicBezTo>
                <a:lnTo>
                  <a:pt x="383542" y="239511"/>
                </a:lnTo>
                <a:cubicBezTo>
                  <a:pt x="399313" y="239511"/>
                  <a:pt x="412224" y="252344"/>
                  <a:pt x="412224" y="268270"/>
                </a:cubicBezTo>
                <a:cubicBezTo>
                  <a:pt x="412224" y="283423"/>
                  <a:pt x="400395" y="295871"/>
                  <a:pt x="385474" y="296876"/>
                </a:cubicBezTo>
                <a:lnTo>
                  <a:pt x="305148" y="296876"/>
                </a:lnTo>
                <a:cubicBezTo>
                  <a:pt x="298731" y="296876"/>
                  <a:pt x="293551" y="302055"/>
                  <a:pt x="293551" y="308472"/>
                </a:cubicBezTo>
                <a:cubicBezTo>
                  <a:pt x="293551" y="308472"/>
                  <a:pt x="293551" y="308550"/>
                  <a:pt x="293551" y="308550"/>
                </a:cubicBezTo>
                <a:cubicBezTo>
                  <a:pt x="293551" y="308550"/>
                  <a:pt x="293551" y="308627"/>
                  <a:pt x="293551" y="308627"/>
                </a:cubicBezTo>
                <a:cubicBezTo>
                  <a:pt x="293551" y="315044"/>
                  <a:pt x="298731" y="320224"/>
                  <a:pt x="305148" y="320224"/>
                </a:cubicBezTo>
                <a:cubicBezTo>
                  <a:pt x="305148" y="320224"/>
                  <a:pt x="305148" y="320224"/>
                  <a:pt x="305148" y="320224"/>
                </a:cubicBezTo>
                <a:lnTo>
                  <a:pt x="383619" y="320069"/>
                </a:lnTo>
                <a:cubicBezTo>
                  <a:pt x="384469" y="320069"/>
                  <a:pt x="385320" y="320069"/>
                  <a:pt x="386093" y="319992"/>
                </a:cubicBezTo>
                <a:lnTo>
                  <a:pt x="478171" y="319992"/>
                </a:lnTo>
                <a:cubicBezTo>
                  <a:pt x="499973" y="319992"/>
                  <a:pt x="520460" y="311487"/>
                  <a:pt x="535845" y="296102"/>
                </a:cubicBezTo>
                <a:lnTo>
                  <a:pt x="604498" y="227450"/>
                </a:lnTo>
                <a:cubicBezTo>
                  <a:pt x="618104" y="213843"/>
                  <a:pt x="640293" y="213843"/>
                  <a:pt x="653899" y="227450"/>
                </a:cubicBezTo>
                <a:cubicBezTo>
                  <a:pt x="660471" y="234021"/>
                  <a:pt x="664104" y="242835"/>
                  <a:pt x="664104" y="252112"/>
                </a:cubicBezTo>
                <a:cubicBezTo>
                  <a:pt x="664182" y="261467"/>
                  <a:pt x="660548" y="270281"/>
                  <a:pt x="653899" y="276852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27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041609" y="4257276"/>
            <a:ext cx="507937" cy="478401"/>
            <a:chOff x="2553825" y="4388957"/>
            <a:chExt cx="589383" cy="555111"/>
          </a:xfrm>
          <a:solidFill>
            <a:schemeClr val="bg1"/>
          </a:solidFill>
        </p:grpSpPr>
        <p:sp>
          <p:nvSpPr>
            <p:cNvPr id="279" name="Frihandsfigur: Form 278">
              <a:extLst>
                <a:ext uri="{FF2B5EF4-FFF2-40B4-BE49-F238E27FC236}">
                  <a16:creationId xmlns:a16="http://schemas.microsoft.com/office/drawing/2014/main" id="{873DAFB0-D79D-49DD-8669-5B100CDE9E72}"/>
                </a:ext>
              </a:extLst>
            </p:cNvPr>
            <p:cNvSpPr/>
            <p:nvPr/>
          </p:nvSpPr>
          <p:spPr>
            <a:xfrm>
              <a:off x="2687729" y="4388957"/>
              <a:ext cx="306307" cy="296350"/>
            </a:xfrm>
            <a:custGeom>
              <a:avLst/>
              <a:gdLst>
                <a:gd name="connsiteX0" fmla="*/ 220337 w 306307"/>
                <a:gd name="connsiteY0" fmla="*/ 171 h 296350"/>
                <a:gd name="connsiteX1" fmla="*/ 153154 w 306307"/>
                <a:gd name="connsiteY1" fmla="*/ 44316 h 296350"/>
                <a:gd name="connsiteX2" fmla="*/ 85970 w 306307"/>
                <a:gd name="connsiteY2" fmla="*/ 171 h 296350"/>
                <a:gd name="connsiteX3" fmla="*/ 26054 w 306307"/>
                <a:gd name="connsiteY3" fmla="*/ 20736 h 296350"/>
                <a:gd name="connsiteX4" fmla="*/ 0 w 306307"/>
                <a:gd name="connsiteY4" fmla="*/ 85523 h 296350"/>
                <a:gd name="connsiteX5" fmla="*/ 13993 w 306307"/>
                <a:gd name="connsiteY5" fmla="*/ 132219 h 296350"/>
                <a:gd name="connsiteX6" fmla="*/ 144727 w 306307"/>
                <a:gd name="connsiteY6" fmla="*/ 292718 h 296350"/>
                <a:gd name="connsiteX7" fmla="*/ 153154 w 306307"/>
                <a:gd name="connsiteY7" fmla="*/ 296351 h 296350"/>
                <a:gd name="connsiteX8" fmla="*/ 161581 w 306307"/>
                <a:gd name="connsiteY8" fmla="*/ 292718 h 296350"/>
                <a:gd name="connsiteX9" fmla="*/ 292314 w 306307"/>
                <a:gd name="connsiteY9" fmla="*/ 132219 h 296350"/>
                <a:gd name="connsiteX10" fmla="*/ 306308 w 306307"/>
                <a:gd name="connsiteY10" fmla="*/ 85523 h 296350"/>
                <a:gd name="connsiteX11" fmla="*/ 280254 w 306307"/>
                <a:gd name="connsiteY11" fmla="*/ 20736 h 296350"/>
                <a:gd name="connsiteX12" fmla="*/ 220337 w 306307"/>
                <a:gd name="connsiteY12" fmla="*/ 171 h 296350"/>
                <a:gd name="connsiteX13" fmla="*/ 283192 w 306307"/>
                <a:gd name="connsiteY13" fmla="*/ 85445 h 296350"/>
                <a:gd name="connsiteX14" fmla="*/ 272677 w 306307"/>
                <a:gd name="connsiteY14" fmla="*/ 120004 h 296350"/>
                <a:gd name="connsiteX15" fmla="*/ 153231 w 306307"/>
                <a:gd name="connsiteY15" fmla="*/ 267668 h 296350"/>
                <a:gd name="connsiteX16" fmla="*/ 33785 w 306307"/>
                <a:gd name="connsiteY16" fmla="*/ 120004 h 296350"/>
                <a:gd name="connsiteX17" fmla="*/ 23271 w 306307"/>
                <a:gd name="connsiteY17" fmla="*/ 85445 h 296350"/>
                <a:gd name="connsiteX18" fmla="*/ 42057 w 306307"/>
                <a:gd name="connsiteY18" fmla="*/ 37513 h 296350"/>
                <a:gd name="connsiteX19" fmla="*/ 80559 w 306307"/>
                <a:gd name="connsiteY19" fmla="*/ 23132 h 296350"/>
                <a:gd name="connsiteX20" fmla="*/ 84733 w 306307"/>
                <a:gd name="connsiteY20" fmla="*/ 23287 h 296350"/>
                <a:gd name="connsiteX21" fmla="*/ 142562 w 306307"/>
                <a:gd name="connsiteY21" fmla="*/ 74854 h 296350"/>
                <a:gd name="connsiteX22" fmla="*/ 153231 w 306307"/>
                <a:gd name="connsiteY22" fmla="*/ 81889 h 296350"/>
                <a:gd name="connsiteX23" fmla="*/ 163900 w 306307"/>
                <a:gd name="connsiteY23" fmla="*/ 74854 h 296350"/>
                <a:gd name="connsiteX24" fmla="*/ 221729 w 306307"/>
                <a:gd name="connsiteY24" fmla="*/ 23287 h 296350"/>
                <a:gd name="connsiteX25" fmla="*/ 264405 w 306307"/>
                <a:gd name="connsiteY25" fmla="*/ 37513 h 296350"/>
                <a:gd name="connsiteX26" fmla="*/ 283192 w 306307"/>
                <a:gd name="connsiteY26" fmla="*/ 85445 h 29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06307" h="296350">
                  <a:moveTo>
                    <a:pt x="220337" y="171"/>
                  </a:moveTo>
                  <a:cubicBezTo>
                    <a:pt x="185161" y="2181"/>
                    <a:pt x="164596" y="25143"/>
                    <a:pt x="153154" y="44316"/>
                  </a:cubicBezTo>
                  <a:cubicBezTo>
                    <a:pt x="141634" y="25143"/>
                    <a:pt x="121147" y="2181"/>
                    <a:pt x="85970" y="171"/>
                  </a:cubicBezTo>
                  <a:cubicBezTo>
                    <a:pt x="62390" y="-1143"/>
                    <a:pt x="41671" y="5970"/>
                    <a:pt x="26054" y="20736"/>
                  </a:cubicBezTo>
                  <a:cubicBezTo>
                    <a:pt x="9509" y="36430"/>
                    <a:pt x="0" y="60010"/>
                    <a:pt x="0" y="85523"/>
                  </a:cubicBezTo>
                  <a:cubicBezTo>
                    <a:pt x="0" y="107866"/>
                    <a:pt x="10746" y="126962"/>
                    <a:pt x="13993" y="132219"/>
                  </a:cubicBezTo>
                  <a:cubicBezTo>
                    <a:pt x="51489" y="192908"/>
                    <a:pt x="140939" y="288697"/>
                    <a:pt x="144727" y="292718"/>
                  </a:cubicBezTo>
                  <a:cubicBezTo>
                    <a:pt x="146892" y="295037"/>
                    <a:pt x="149984" y="296351"/>
                    <a:pt x="153154" y="296351"/>
                  </a:cubicBezTo>
                  <a:cubicBezTo>
                    <a:pt x="156324" y="296351"/>
                    <a:pt x="159416" y="295037"/>
                    <a:pt x="161581" y="292718"/>
                  </a:cubicBezTo>
                  <a:cubicBezTo>
                    <a:pt x="165369" y="288697"/>
                    <a:pt x="254818" y="192986"/>
                    <a:pt x="292314" y="132219"/>
                  </a:cubicBezTo>
                  <a:cubicBezTo>
                    <a:pt x="295561" y="126885"/>
                    <a:pt x="306308" y="107788"/>
                    <a:pt x="306308" y="85523"/>
                  </a:cubicBezTo>
                  <a:cubicBezTo>
                    <a:pt x="306308" y="60010"/>
                    <a:pt x="296798" y="36353"/>
                    <a:pt x="280254" y="20736"/>
                  </a:cubicBezTo>
                  <a:cubicBezTo>
                    <a:pt x="264637" y="5892"/>
                    <a:pt x="243995" y="-1220"/>
                    <a:pt x="220337" y="171"/>
                  </a:cubicBezTo>
                  <a:close/>
                  <a:moveTo>
                    <a:pt x="283192" y="85445"/>
                  </a:moveTo>
                  <a:cubicBezTo>
                    <a:pt x="283192" y="98357"/>
                    <a:pt x="277780" y="111731"/>
                    <a:pt x="272677" y="120004"/>
                  </a:cubicBezTo>
                  <a:cubicBezTo>
                    <a:pt x="242990" y="168091"/>
                    <a:pt x="176734" y="242001"/>
                    <a:pt x="153231" y="267668"/>
                  </a:cubicBezTo>
                  <a:cubicBezTo>
                    <a:pt x="129728" y="242001"/>
                    <a:pt x="63473" y="168169"/>
                    <a:pt x="33785" y="120004"/>
                  </a:cubicBezTo>
                  <a:cubicBezTo>
                    <a:pt x="28682" y="111731"/>
                    <a:pt x="23271" y="98357"/>
                    <a:pt x="23271" y="85445"/>
                  </a:cubicBezTo>
                  <a:cubicBezTo>
                    <a:pt x="23271" y="66272"/>
                    <a:pt x="30151" y="48800"/>
                    <a:pt x="42057" y="37513"/>
                  </a:cubicBezTo>
                  <a:cubicBezTo>
                    <a:pt x="52031" y="28080"/>
                    <a:pt x="65251" y="23132"/>
                    <a:pt x="80559" y="23132"/>
                  </a:cubicBezTo>
                  <a:cubicBezTo>
                    <a:pt x="81950" y="23132"/>
                    <a:pt x="83342" y="23132"/>
                    <a:pt x="84733" y="23287"/>
                  </a:cubicBezTo>
                  <a:cubicBezTo>
                    <a:pt x="109859" y="24679"/>
                    <a:pt x="128260" y="41069"/>
                    <a:pt x="142562" y="74854"/>
                  </a:cubicBezTo>
                  <a:cubicBezTo>
                    <a:pt x="144418" y="79106"/>
                    <a:pt x="148592" y="81889"/>
                    <a:pt x="153231" y="81889"/>
                  </a:cubicBezTo>
                  <a:cubicBezTo>
                    <a:pt x="157870" y="81889"/>
                    <a:pt x="162045" y="79106"/>
                    <a:pt x="163900" y="74854"/>
                  </a:cubicBezTo>
                  <a:cubicBezTo>
                    <a:pt x="178280" y="41146"/>
                    <a:pt x="196680" y="24756"/>
                    <a:pt x="221729" y="23287"/>
                  </a:cubicBezTo>
                  <a:cubicBezTo>
                    <a:pt x="238815" y="22282"/>
                    <a:pt x="253504" y="27230"/>
                    <a:pt x="264405" y="37513"/>
                  </a:cubicBezTo>
                  <a:cubicBezTo>
                    <a:pt x="276311" y="48800"/>
                    <a:pt x="283192" y="66272"/>
                    <a:pt x="283192" y="8544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0" name="Frihandsfigur: Form 279">
              <a:extLst>
                <a:ext uri="{FF2B5EF4-FFF2-40B4-BE49-F238E27FC236}">
                  <a16:creationId xmlns:a16="http://schemas.microsoft.com/office/drawing/2014/main" id="{0EDFCDD7-3F85-4555-8A7E-F57A80C9066F}"/>
                </a:ext>
              </a:extLst>
            </p:cNvPr>
            <p:cNvSpPr/>
            <p:nvPr/>
          </p:nvSpPr>
          <p:spPr>
            <a:xfrm>
              <a:off x="2553825" y="4720949"/>
              <a:ext cx="589383" cy="223120"/>
            </a:xfrm>
            <a:custGeom>
              <a:avLst/>
              <a:gdLst>
                <a:gd name="connsiteX0" fmla="*/ 538242 w 589383"/>
                <a:gd name="connsiteY0" fmla="*/ 0 h 223120"/>
                <a:gd name="connsiteX1" fmla="*/ 501983 w 589383"/>
                <a:gd name="connsiteY1" fmla="*/ 14998 h 223120"/>
                <a:gd name="connsiteX2" fmla="*/ 443381 w 589383"/>
                <a:gd name="connsiteY2" fmla="*/ 73601 h 223120"/>
                <a:gd name="connsiteX3" fmla="*/ 409364 w 589383"/>
                <a:gd name="connsiteY3" fmla="*/ 87671 h 223120"/>
                <a:gd name="connsiteX4" fmla="*/ 368543 w 589383"/>
                <a:gd name="connsiteY4" fmla="*/ 87671 h 223120"/>
                <a:gd name="connsiteX5" fmla="*/ 374574 w 589383"/>
                <a:gd name="connsiteY5" fmla="*/ 64942 h 223120"/>
                <a:gd name="connsiteX6" fmla="*/ 328651 w 589383"/>
                <a:gd name="connsiteY6" fmla="*/ 19019 h 223120"/>
                <a:gd name="connsiteX7" fmla="*/ 173100 w 589383"/>
                <a:gd name="connsiteY7" fmla="*/ 19019 h 223120"/>
                <a:gd name="connsiteX8" fmla="*/ 77234 w 589383"/>
                <a:gd name="connsiteY8" fmla="*/ 60303 h 223120"/>
                <a:gd name="connsiteX9" fmla="*/ 51953 w 589383"/>
                <a:gd name="connsiteY9" fmla="*/ 86975 h 223120"/>
                <a:gd name="connsiteX10" fmla="*/ 11597 w 589383"/>
                <a:gd name="connsiteY10" fmla="*/ 86975 h 223120"/>
                <a:gd name="connsiteX11" fmla="*/ 0 w 589383"/>
                <a:gd name="connsiteY11" fmla="*/ 98572 h 223120"/>
                <a:gd name="connsiteX12" fmla="*/ 0 w 589383"/>
                <a:gd name="connsiteY12" fmla="*/ 211524 h 223120"/>
                <a:gd name="connsiteX13" fmla="*/ 11597 w 589383"/>
                <a:gd name="connsiteY13" fmla="*/ 223120 h 223120"/>
                <a:gd name="connsiteX14" fmla="*/ 384624 w 589383"/>
                <a:gd name="connsiteY14" fmla="*/ 223120 h 223120"/>
                <a:gd name="connsiteX15" fmla="*/ 477166 w 589383"/>
                <a:gd name="connsiteY15" fmla="*/ 184774 h 223120"/>
                <a:gd name="connsiteX16" fmla="*/ 574424 w 589383"/>
                <a:gd name="connsiteY16" fmla="*/ 87517 h 223120"/>
                <a:gd name="connsiteX17" fmla="*/ 574424 w 589383"/>
                <a:gd name="connsiteY17" fmla="*/ 14998 h 223120"/>
                <a:gd name="connsiteX18" fmla="*/ 538242 w 589383"/>
                <a:gd name="connsiteY18" fmla="*/ 0 h 223120"/>
                <a:gd name="connsiteX19" fmla="*/ 558111 w 589383"/>
                <a:gd name="connsiteY19" fmla="*/ 71127 h 223120"/>
                <a:gd name="connsiteX20" fmla="*/ 460853 w 589383"/>
                <a:gd name="connsiteY20" fmla="*/ 168384 h 223120"/>
                <a:gd name="connsiteX21" fmla="*/ 384701 w 589383"/>
                <a:gd name="connsiteY21" fmla="*/ 199927 h 223120"/>
                <a:gd name="connsiteX22" fmla="*/ 23271 w 589383"/>
                <a:gd name="connsiteY22" fmla="*/ 199927 h 223120"/>
                <a:gd name="connsiteX23" fmla="*/ 23271 w 589383"/>
                <a:gd name="connsiteY23" fmla="*/ 110169 h 223120"/>
                <a:gd name="connsiteX24" fmla="*/ 57056 w 589383"/>
                <a:gd name="connsiteY24" fmla="*/ 110169 h 223120"/>
                <a:gd name="connsiteX25" fmla="*/ 65483 w 589383"/>
                <a:gd name="connsiteY25" fmla="*/ 106535 h 223120"/>
                <a:gd name="connsiteX26" fmla="*/ 94243 w 589383"/>
                <a:gd name="connsiteY26" fmla="*/ 76229 h 223120"/>
                <a:gd name="connsiteX27" fmla="*/ 173255 w 589383"/>
                <a:gd name="connsiteY27" fmla="*/ 42212 h 223120"/>
                <a:gd name="connsiteX28" fmla="*/ 328805 w 589383"/>
                <a:gd name="connsiteY28" fmla="*/ 42212 h 223120"/>
                <a:gd name="connsiteX29" fmla="*/ 351535 w 589383"/>
                <a:gd name="connsiteY29" fmla="*/ 65019 h 223120"/>
                <a:gd name="connsiteX30" fmla="*/ 330506 w 589383"/>
                <a:gd name="connsiteY30" fmla="*/ 87671 h 223120"/>
                <a:gd name="connsiteX31" fmla="*/ 262008 w 589383"/>
                <a:gd name="connsiteY31" fmla="*/ 87671 h 223120"/>
                <a:gd name="connsiteX32" fmla="*/ 250412 w 589383"/>
                <a:gd name="connsiteY32" fmla="*/ 99268 h 223120"/>
                <a:gd name="connsiteX33" fmla="*/ 250412 w 589383"/>
                <a:gd name="connsiteY33" fmla="*/ 99345 h 223120"/>
                <a:gd name="connsiteX34" fmla="*/ 250412 w 589383"/>
                <a:gd name="connsiteY34" fmla="*/ 99422 h 223120"/>
                <a:gd name="connsiteX35" fmla="*/ 262008 w 589383"/>
                <a:gd name="connsiteY35" fmla="*/ 111019 h 223120"/>
                <a:gd name="connsiteX36" fmla="*/ 262008 w 589383"/>
                <a:gd name="connsiteY36" fmla="*/ 111019 h 223120"/>
                <a:gd name="connsiteX37" fmla="*/ 328883 w 589383"/>
                <a:gd name="connsiteY37" fmla="*/ 110942 h 223120"/>
                <a:gd name="connsiteX38" fmla="*/ 331202 w 589383"/>
                <a:gd name="connsiteY38" fmla="*/ 110865 h 223120"/>
                <a:gd name="connsiteX39" fmla="*/ 409596 w 589383"/>
                <a:gd name="connsiteY39" fmla="*/ 110865 h 223120"/>
                <a:gd name="connsiteX40" fmla="*/ 460003 w 589383"/>
                <a:gd name="connsiteY40" fmla="*/ 89991 h 223120"/>
                <a:gd name="connsiteX41" fmla="*/ 518605 w 589383"/>
                <a:gd name="connsiteY41" fmla="*/ 31388 h 223120"/>
                <a:gd name="connsiteX42" fmla="*/ 558265 w 589383"/>
                <a:gd name="connsiteY42" fmla="*/ 31388 h 223120"/>
                <a:gd name="connsiteX43" fmla="*/ 558111 w 589383"/>
                <a:gd name="connsiteY43" fmla="*/ 71127 h 223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89383" h="223120">
                  <a:moveTo>
                    <a:pt x="538242" y="0"/>
                  </a:moveTo>
                  <a:cubicBezTo>
                    <a:pt x="524558" y="0"/>
                    <a:pt x="511647" y="5335"/>
                    <a:pt x="501983" y="14998"/>
                  </a:cubicBezTo>
                  <a:lnTo>
                    <a:pt x="443381" y="73601"/>
                  </a:lnTo>
                  <a:cubicBezTo>
                    <a:pt x="434335" y="82646"/>
                    <a:pt x="422197" y="87671"/>
                    <a:pt x="409364" y="87671"/>
                  </a:cubicBezTo>
                  <a:lnTo>
                    <a:pt x="368543" y="87671"/>
                  </a:lnTo>
                  <a:cubicBezTo>
                    <a:pt x="372409" y="80945"/>
                    <a:pt x="374574" y="73214"/>
                    <a:pt x="374574" y="64942"/>
                  </a:cubicBezTo>
                  <a:cubicBezTo>
                    <a:pt x="374574" y="39583"/>
                    <a:pt x="354009" y="19019"/>
                    <a:pt x="328651" y="19019"/>
                  </a:cubicBezTo>
                  <a:lnTo>
                    <a:pt x="173100" y="19019"/>
                  </a:lnTo>
                  <a:cubicBezTo>
                    <a:pt x="136996" y="19019"/>
                    <a:pt x="102051" y="34095"/>
                    <a:pt x="77234" y="60303"/>
                  </a:cubicBezTo>
                  <a:lnTo>
                    <a:pt x="51953" y="86975"/>
                  </a:lnTo>
                  <a:lnTo>
                    <a:pt x="11597" y="86975"/>
                  </a:lnTo>
                  <a:cubicBezTo>
                    <a:pt x="5180" y="86975"/>
                    <a:pt x="0" y="92155"/>
                    <a:pt x="0" y="98572"/>
                  </a:cubicBezTo>
                  <a:lnTo>
                    <a:pt x="0" y="211524"/>
                  </a:lnTo>
                  <a:cubicBezTo>
                    <a:pt x="0" y="217941"/>
                    <a:pt x="5180" y="223120"/>
                    <a:pt x="11597" y="223120"/>
                  </a:cubicBezTo>
                  <a:lnTo>
                    <a:pt x="384624" y="223120"/>
                  </a:lnTo>
                  <a:cubicBezTo>
                    <a:pt x="419569" y="223120"/>
                    <a:pt x="452503" y="209514"/>
                    <a:pt x="477166" y="184774"/>
                  </a:cubicBezTo>
                  <a:lnTo>
                    <a:pt x="574424" y="87517"/>
                  </a:lnTo>
                  <a:cubicBezTo>
                    <a:pt x="594370" y="67570"/>
                    <a:pt x="594370" y="35022"/>
                    <a:pt x="574424" y="14998"/>
                  </a:cubicBezTo>
                  <a:cubicBezTo>
                    <a:pt x="564837" y="5335"/>
                    <a:pt x="551926" y="0"/>
                    <a:pt x="538242" y="0"/>
                  </a:cubicBezTo>
                  <a:close/>
                  <a:moveTo>
                    <a:pt x="558111" y="71127"/>
                  </a:moveTo>
                  <a:lnTo>
                    <a:pt x="460853" y="168384"/>
                  </a:lnTo>
                  <a:cubicBezTo>
                    <a:pt x="440520" y="188717"/>
                    <a:pt x="413461" y="199927"/>
                    <a:pt x="384701" y="199927"/>
                  </a:cubicBezTo>
                  <a:lnTo>
                    <a:pt x="23271" y="199927"/>
                  </a:lnTo>
                  <a:lnTo>
                    <a:pt x="23271" y="110169"/>
                  </a:lnTo>
                  <a:lnTo>
                    <a:pt x="57056" y="110169"/>
                  </a:lnTo>
                  <a:cubicBezTo>
                    <a:pt x="60226" y="110169"/>
                    <a:pt x="63318" y="108855"/>
                    <a:pt x="65483" y="106535"/>
                  </a:cubicBezTo>
                  <a:lnTo>
                    <a:pt x="94243" y="76229"/>
                  </a:lnTo>
                  <a:cubicBezTo>
                    <a:pt x="114730" y="54582"/>
                    <a:pt x="143490" y="42212"/>
                    <a:pt x="173255" y="42212"/>
                  </a:cubicBezTo>
                  <a:lnTo>
                    <a:pt x="328805" y="42212"/>
                  </a:lnTo>
                  <a:cubicBezTo>
                    <a:pt x="341330" y="42212"/>
                    <a:pt x="351535" y="52417"/>
                    <a:pt x="351535" y="65019"/>
                  </a:cubicBezTo>
                  <a:cubicBezTo>
                    <a:pt x="351535" y="77002"/>
                    <a:pt x="342258" y="86821"/>
                    <a:pt x="330506" y="87671"/>
                  </a:cubicBezTo>
                  <a:lnTo>
                    <a:pt x="262008" y="87671"/>
                  </a:lnTo>
                  <a:cubicBezTo>
                    <a:pt x="255592" y="87671"/>
                    <a:pt x="250412" y="92851"/>
                    <a:pt x="250412" y="99268"/>
                  </a:cubicBezTo>
                  <a:cubicBezTo>
                    <a:pt x="250412" y="99268"/>
                    <a:pt x="250412" y="99345"/>
                    <a:pt x="250412" y="99345"/>
                  </a:cubicBezTo>
                  <a:cubicBezTo>
                    <a:pt x="250412" y="99345"/>
                    <a:pt x="250412" y="99422"/>
                    <a:pt x="250412" y="99422"/>
                  </a:cubicBezTo>
                  <a:cubicBezTo>
                    <a:pt x="250412" y="105839"/>
                    <a:pt x="255592" y="111019"/>
                    <a:pt x="262008" y="111019"/>
                  </a:cubicBezTo>
                  <a:cubicBezTo>
                    <a:pt x="262008" y="111019"/>
                    <a:pt x="262008" y="111019"/>
                    <a:pt x="262008" y="111019"/>
                  </a:cubicBezTo>
                  <a:lnTo>
                    <a:pt x="328883" y="110942"/>
                  </a:lnTo>
                  <a:cubicBezTo>
                    <a:pt x="329656" y="110942"/>
                    <a:pt x="330429" y="110942"/>
                    <a:pt x="331202" y="110865"/>
                  </a:cubicBezTo>
                  <a:lnTo>
                    <a:pt x="409596" y="110865"/>
                  </a:lnTo>
                  <a:cubicBezTo>
                    <a:pt x="428614" y="110865"/>
                    <a:pt x="446550" y="103443"/>
                    <a:pt x="460003" y="89991"/>
                  </a:cubicBezTo>
                  <a:lnTo>
                    <a:pt x="518605" y="31388"/>
                  </a:lnTo>
                  <a:cubicBezTo>
                    <a:pt x="529196" y="20797"/>
                    <a:pt x="547674" y="20797"/>
                    <a:pt x="558265" y="31388"/>
                  </a:cubicBezTo>
                  <a:cubicBezTo>
                    <a:pt x="569012" y="42367"/>
                    <a:pt x="569012" y="60148"/>
                    <a:pt x="558111" y="7112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8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25660" y="4249962"/>
            <a:ext cx="499200" cy="444740"/>
            <a:chOff x="3347562" y="4380470"/>
            <a:chExt cx="579245" cy="516053"/>
          </a:xfrm>
          <a:solidFill>
            <a:schemeClr val="bg1"/>
          </a:solidFill>
        </p:grpSpPr>
        <p:sp>
          <p:nvSpPr>
            <p:cNvPr id="282" name="Frihandsfigur: Form 281">
              <a:extLst>
                <a:ext uri="{FF2B5EF4-FFF2-40B4-BE49-F238E27FC236}">
                  <a16:creationId xmlns:a16="http://schemas.microsoft.com/office/drawing/2014/main" id="{A58BDC11-CE34-41B7-8996-9CB8939A8627}"/>
                </a:ext>
              </a:extLst>
            </p:cNvPr>
            <p:cNvSpPr/>
            <p:nvPr/>
          </p:nvSpPr>
          <p:spPr>
            <a:xfrm>
              <a:off x="3347562" y="4380470"/>
              <a:ext cx="579245" cy="516053"/>
            </a:xfrm>
            <a:custGeom>
              <a:avLst/>
              <a:gdLst>
                <a:gd name="connsiteX0" fmla="*/ 571891 w 579245"/>
                <a:gd name="connsiteY0" fmla="*/ 434412 h 516053"/>
                <a:gd name="connsiteX1" fmla="*/ 336788 w 579245"/>
                <a:gd name="connsiteY1" fmla="*/ 27214 h 516053"/>
                <a:gd name="connsiteX2" fmla="*/ 289628 w 579245"/>
                <a:gd name="connsiteY2" fmla="*/ 0 h 516053"/>
                <a:gd name="connsiteX3" fmla="*/ 242468 w 579245"/>
                <a:gd name="connsiteY3" fmla="*/ 27214 h 516053"/>
                <a:gd name="connsiteX4" fmla="*/ 7364 w 579245"/>
                <a:gd name="connsiteY4" fmla="*/ 434412 h 516053"/>
                <a:gd name="connsiteX5" fmla="*/ 7364 w 579245"/>
                <a:gd name="connsiteY5" fmla="*/ 488840 h 516053"/>
                <a:gd name="connsiteX6" fmla="*/ 54524 w 579245"/>
                <a:gd name="connsiteY6" fmla="*/ 516053 h 516053"/>
                <a:gd name="connsiteX7" fmla="*/ 524654 w 579245"/>
                <a:gd name="connsiteY7" fmla="*/ 516053 h 516053"/>
                <a:gd name="connsiteX8" fmla="*/ 571814 w 579245"/>
                <a:gd name="connsiteY8" fmla="*/ 488840 h 516053"/>
                <a:gd name="connsiteX9" fmla="*/ 571891 w 579245"/>
                <a:gd name="connsiteY9" fmla="*/ 434412 h 516053"/>
                <a:gd name="connsiteX10" fmla="*/ 551790 w 579245"/>
                <a:gd name="connsiteY10" fmla="*/ 477243 h 516053"/>
                <a:gd name="connsiteX11" fmla="*/ 524731 w 579245"/>
                <a:gd name="connsiteY11" fmla="*/ 492860 h 516053"/>
                <a:gd name="connsiteX12" fmla="*/ 54601 w 579245"/>
                <a:gd name="connsiteY12" fmla="*/ 492860 h 516053"/>
                <a:gd name="connsiteX13" fmla="*/ 27542 w 579245"/>
                <a:gd name="connsiteY13" fmla="*/ 477243 h 516053"/>
                <a:gd name="connsiteX14" fmla="*/ 27542 w 579245"/>
                <a:gd name="connsiteY14" fmla="*/ 446009 h 516053"/>
                <a:gd name="connsiteX15" fmla="*/ 262646 w 579245"/>
                <a:gd name="connsiteY15" fmla="*/ 38810 h 516053"/>
                <a:gd name="connsiteX16" fmla="*/ 289705 w 579245"/>
                <a:gd name="connsiteY16" fmla="*/ 23193 h 516053"/>
                <a:gd name="connsiteX17" fmla="*/ 316764 w 579245"/>
                <a:gd name="connsiteY17" fmla="*/ 38810 h 516053"/>
                <a:gd name="connsiteX18" fmla="*/ 551868 w 579245"/>
                <a:gd name="connsiteY18" fmla="*/ 446009 h 516053"/>
                <a:gd name="connsiteX19" fmla="*/ 551790 w 579245"/>
                <a:gd name="connsiteY19" fmla="*/ 477243 h 51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9245" h="516053">
                  <a:moveTo>
                    <a:pt x="571891" y="434412"/>
                  </a:moveTo>
                  <a:lnTo>
                    <a:pt x="336788" y="27214"/>
                  </a:lnTo>
                  <a:cubicBezTo>
                    <a:pt x="326969" y="10128"/>
                    <a:pt x="309342" y="0"/>
                    <a:pt x="289628" y="0"/>
                  </a:cubicBezTo>
                  <a:cubicBezTo>
                    <a:pt x="269913" y="0"/>
                    <a:pt x="252286" y="10205"/>
                    <a:pt x="242468" y="27214"/>
                  </a:cubicBezTo>
                  <a:lnTo>
                    <a:pt x="7364" y="434412"/>
                  </a:lnTo>
                  <a:cubicBezTo>
                    <a:pt x="-2455" y="451498"/>
                    <a:pt x="-2455" y="471831"/>
                    <a:pt x="7364" y="488840"/>
                  </a:cubicBezTo>
                  <a:cubicBezTo>
                    <a:pt x="17182" y="505925"/>
                    <a:pt x="34809" y="516053"/>
                    <a:pt x="54524" y="516053"/>
                  </a:cubicBezTo>
                  <a:lnTo>
                    <a:pt x="524654" y="516053"/>
                  </a:lnTo>
                  <a:cubicBezTo>
                    <a:pt x="544369" y="516053"/>
                    <a:pt x="561996" y="505848"/>
                    <a:pt x="571814" y="488840"/>
                  </a:cubicBezTo>
                  <a:cubicBezTo>
                    <a:pt x="581710" y="471754"/>
                    <a:pt x="581710" y="451421"/>
                    <a:pt x="571891" y="434412"/>
                  </a:cubicBezTo>
                  <a:close/>
                  <a:moveTo>
                    <a:pt x="551790" y="477243"/>
                  </a:moveTo>
                  <a:cubicBezTo>
                    <a:pt x="546147" y="487062"/>
                    <a:pt x="536019" y="492860"/>
                    <a:pt x="524731" y="492860"/>
                  </a:cubicBezTo>
                  <a:lnTo>
                    <a:pt x="54601" y="492860"/>
                  </a:lnTo>
                  <a:cubicBezTo>
                    <a:pt x="43314" y="492860"/>
                    <a:pt x="33186" y="486984"/>
                    <a:pt x="27542" y="477243"/>
                  </a:cubicBezTo>
                  <a:cubicBezTo>
                    <a:pt x="21898" y="467425"/>
                    <a:pt x="21898" y="455751"/>
                    <a:pt x="27542" y="446009"/>
                  </a:cubicBezTo>
                  <a:lnTo>
                    <a:pt x="262646" y="38810"/>
                  </a:lnTo>
                  <a:cubicBezTo>
                    <a:pt x="268290" y="28992"/>
                    <a:pt x="278418" y="23193"/>
                    <a:pt x="289705" y="23193"/>
                  </a:cubicBezTo>
                  <a:cubicBezTo>
                    <a:pt x="300992" y="23193"/>
                    <a:pt x="311120" y="29069"/>
                    <a:pt x="316764" y="38810"/>
                  </a:cubicBezTo>
                  <a:lnTo>
                    <a:pt x="551868" y="446009"/>
                  </a:lnTo>
                  <a:cubicBezTo>
                    <a:pt x="557434" y="455751"/>
                    <a:pt x="557434" y="467425"/>
                    <a:pt x="551790" y="47724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3" name="Frihandsfigur: Form 282">
              <a:extLst>
                <a:ext uri="{FF2B5EF4-FFF2-40B4-BE49-F238E27FC236}">
                  <a16:creationId xmlns:a16="http://schemas.microsoft.com/office/drawing/2014/main" id="{267F76BD-EDBE-4C0B-B28A-1C0A3B284867}"/>
                </a:ext>
              </a:extLst>
            </p:cNvPr>
            <p:cNvSpPr/>
            <p:nvPr/>
          </p:nvSpPr>
          <p:spPr>
            <a:xfrm>
              <a:off x="3621495" y="4765729"/>
              <a:ext cx="30924" cy="30908"/>
            </a:xfrm>
            <a:custGeom>
              <a:avLst/>
              <a:gdLst>
                <a:gd name="connsiteX0" fmla="*/ 12447 w 30924"/>
                <a:gd name="connsiteY0" fmla="*/ 293 h 30908"/>
                <a:gd name="connsiteX1" fmla="*/ 9587 w 30924"/>
                <a:gd name="connsiteY1" fmla="*/ 1143 h 30908"/>
                <a:gd name="connsiteX2" fmla="*/ 6881 w 30924"/>
                <a:gd name="connsiteY2" fmla="*/ 2612 h 30908"/>
                <a:gd name="connsiteX3" fmla="*/ 4484 w 30924"/>
                <a:gd name="connsiteY3" fmla="*/ 4545 h 30908"/>
                <a:gd name="connsiteX4" fmla="*/ 2629 w 30924"/>
                <a:gd name="connsiteY4" fmla="*/ 6864 h 30908"/>
                <a:gd name="connsiteX5" fmla="*/ 1160 w 30924"/>
                <a:gd name="connsiteY5" fmla="*/ 9570 h 30908"/>
                <a:gd name="connsiteX6" fmla="*/ 309 w 30924"/>
                <a:gd name="connsiteY6" fmla="*/ 12431 h 30908"/>
                <a:gd name="connsiteX7" fmla="*/ 0 w 30924"/>
                <a:gd name="connsiteY7" fmla="*/ 15446 h 30908"/>
                <a:gd name="connsiteX8" fmla="*/ 4484 w 30924"/>
                <a:gd name="connsiteY8" fmla="*/ 26347 h 30908"/>
                <a:gd name="connsiteX9" fmla="*/ 9509 w 30924"/>
                <a:gd name="connsiteY9" fmla="*/ 29748 h 30908"/>
                <a:gd name="connsiteX10" fmla="*/ 15462 w 30924"/>
                <a:gd name="connsiteY10" fmla="*/ 30908 h 30908"/>
                <a:gd name="connsiteX11" fmla="*/ 26441 w 30924"/>
                <a:gd name="connsiteY11" fmla="*/ 26347 h 30908"/>
                <a:gd name="connsiteX12" fmla="*/ 28373 w 30924"/>
                <a:gd name="connsiteY12" fmla="*/ 24027 h 30908"/>
                <a:gd name="connsiteX13" fmla="*/ 29765 w 30924"/>
                <a:gd name="connsiteY13" fmla="*/ 21399 h 30908"/>
                <a:gd name="connsiteX14" fmla="*/ 30615 w 30924"/>
                <a:gd name="connsiteY14" fmla="*/ 18461 h 30908"/>
                <a:gd name="connsiteX15" fmla="*/ 30925 w 30924"/>
                <a:gd name="connsiteY15" fmla="*/ 15446 h 30908"/>
                <a:gd name="connsiteX16" fmla="*/ 26441 w 30924"/>
                <a:gd name="connsiteY16" fmla="*/ 4545 h 30908"/>
                <a:gd name="connsiteX17" fmla="*/ 12447 w 30924"/>
                <a:gd name="connsiteY17" fmla="*/ 293 h 30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924" h="30908">
                  <a:moveTo>
                    <a:pt x="12447" y="293"/>
                  </a:moveTo>
                  <a:cubicBezTo>
                    <a:pt x="11442" y="524"/>
                    <a:pt x="10514" y="757"/>
                    <a:pt x="9587" y="1143"/>
                  </a:cubicBezTo>
                  <a:cubicBezTo>
                    <a:pt x="8582" y="1529"/>
                    <a:pt x="7731" y="2071"/>
                    <a:pt x="6881" y="2612"/>
                  </a:cubicBezTo>
                  <a:cubicBezTo>
                    <a:pt x="6030" y="3153"/>
                    <a:pt x="5257" y="3772"/>
                    <a:pt x="4484" y="4545"/>
                  </a:cubicBezTo>
                  <a:cubicBezTo>
                    <a:pt x="3788" y="5241"/>
                    <a:pt x="3170" y="6014"/>
                    <a:pt x="2629" y="6864"/>
                  </a:cubicBezTo>
                  <a:cubicBezTo>
                    <a:pt x="2010" y="7715"/>
                    <a:pt x="1546" y="8642"/>
                    <a:pt x="1160" y="9570"/>
                  </a:cubicBezTo>
                  <a:cubicBezTo>
                    <a:pt x="773" y="10498"/>
                    <a:pt x="541" y="11426"/>
                    <a:pt x="309" y="12431"/>
                  </a:cubicBezTo>
                  <a:cubicBezTo>
                    <a:pt x="77" y="13436"/>
                    <a:pt x="0" y="14441"/>
                    <a:pt x="0" y="15446"/>
                  </a:cubicBezTo>
                  <a:cubicBezTo>
                    <a:pt x="0" y="19543"/>
                    <a:pt x="1624" y="23486"/>
                    <a:pt x="4484" y="26347"/>
                  </a:cubicBezTo>
                  <a:cubicBezTo>
                    <a:pt x="5953" y="27816"/>
                    <a:pt x="7654" y="28975"/>
                    <a:pt x="9509" y="29748"/>
                  </a:cubicBezTo>
                  <a:cubicBezTo>
                    <a:pt x="11442" y="30521"/>
                    <a:pt x="13375" y="30908"/>
                    <a:pt x="15462" y="30908"/>
                  </a:cubicBezTo>
                  <a:cubicBezTo>
                    <a:pt x="19560" y="30908"/>
                    <a:pt x="23503" y="29284"/>
                    <a:pt x="26441" y="26347"/>
                  </a:cubicBezTo>
                  <a:cubicBezTo>
                    <a:pt x="27136" y="25651"/>
                    <a:pt x="27755" y="24878"/>
                    <a:pt x="28373" y="24027"/>
                  </a:cubicBezTo>
                  <a:cubicBezTo>
                    <a:pt x="28915" y="23177"/>
                    <a:pt x="29378" y="22326"/>
                    <a:pt x="29765" y="21399"/>
                  </a:cubicBezTo>
                  <a:cubicBezTo>
                    <a:pt x="30151" y="20471"/>
                    <a:pt x="30461" y="19466"/>
                    <a:pt x="30615" y="18461"/>
                  </a:cubicBezTo>
                  <a:cubicBezTo>
                    <a:pt x="30847" y="17533"/>
                    <a:pt x="30925" y="16451"/>
                    <a:pt x="30925" y="15446"/>
                  </a:cubicBezTo>
                  <a:cubicBezTo>
                    <a:pt x="30925" y="11348"/>
                    <a:pt x="29301" y="7405"/>
                    <a:pt x="26441" y="4545"/>
                  </a:cubicBezTo>
                  <a:cubicBezTo>
                    <a:pt x="22807" y="911"/>
                    <a:pt x="17472" y="-712"/>
                    <a:pt x="12447" y="2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4" name="Frihandsfigur: Form 283">
              <a:extLst>
                <a:ext uri="{FF2B5EF4-FFF2-40B4-BE49-F238E27FC236}">
                  <a16:creationId xmlns:a16="http://schemas.microsoft.com/office/drawing/2014/main" id="{2E4EBD37-A9A1-4655-8C0D-CF63FFF6EAAF}"/>
                </a:ext>
              </a:extLst>
            </p:cNvPr>
            <p:cNvSpPr/>
            <p:nvPr/>
          </p:nvSpPr>
          <p:spPr>
            <a:xfrm>
              <a:off x="3625361" y="4547849"/>
              <a:ext cx="23193" cy="190881"/>
            </a:xfrm>
            <a:custGeom>
              <a:avLst/>
              <a:gdLst>
                <a:gd name="connsiteX0" fmla="*/ 11597 w 23193"/>
                <a:gd name="connsiteY0" fmla="*/ 190882 h 190881"/>
                <a:gd name="connsiteX1" fmla="*/ 23193 w 23193"/>
                <a:gd name="connsiteY1" fmla="*/ 179285 h 190881"/>
                <a:gd name="connsiteX2" fmla="*/ 23193 w 23193"/>
                <a:gd name="connsiteY2" fmla="*/ 11597 h 190881"/>
                <a:gd name="connsiteX3" fmla="*/ 11597 w 23193"/>
                <a:gd name="connsiteY3" fmla="*/ 0 h 190881"/>
                <a:gd name="connsiteX4" fmla="*/ 0 w 23193"/>
                <a:gd name="connsiteY4" fmla="*/ 11597 h 190881"/>
                <a:gd name="connsiteX5" fmla="*/ 0 w 23193"/>
                <a:gd name="connsiteY5" fmla="*/ 179285 h 190881"/>
                <a:gd name="connsiteX6" fmla="*/ 11597 w 23193"/>
                <a:gd name="connsiteY6" fmla="*/ 190882 h 190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90881">
                  <a:moveTo>
                    <a:pt x="11597" y="190882"/>
                  </a:moveTo>
                  <a:cubicBezTo>
                    <a:pt x="18014" y="190882"/>
                    <a:pt x="23193" y="185702"/>
                    <a:pt x="23193" y="179285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179285"/>
                  </a:lnTo>
                  <a:cubicBezTo>
                    <a:pt x="0" y="185625"/>
                    <a:pt x="5180" y="190882"/>
                    <a:pt x="11597" y="19088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8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609445" y="1403958"/>
            <a:ext cx="494111" cy="494111"/>
            <a:chOff x="892018" y="1078116"/>
            <a:chExt cx="573340" cy="573340"/>
          </a:xfrm>
          <a:solidFill>
            <a:schemeClr val="bg1"/>
          </a:solidFill>
        </p:grpSpPr>
        <p:sp>
          <p:nvSpPr>
            <p:cNvPr id="286" name="Frihandsfigur: Form 285">
              <a:extLst>
                <a:ext uri="{FF2B5EF4-FFF2-40B4-BE49-F238E27FC236}">
                  <a16:creationId xmlns:a16="http://schemas.microsoft.com/office/drawing/2014/main" id="{C11AF6C9-3D0C-47A3-A984-0B11340B2B7A}"/>
                </a:ext>
              </a:extLst>
            </p:cNvPr>
            <p:cNvSpPr/>
            <p:nvPr/>
          </p:nvSpPr>
          <p:spPr>
            <a:xfrm>
              <a:off x="989353" y="1168261"/>
              <a:ext cx="372640" cy="345581"/>
            </a:xfrm>
            <a:custGeom>
              <a:avLst/>
              <a:gdLst>
                <a:gd name="connsiteX0" fmla="*/ 122770 w 372640"/>
                <a:gd name="connsiteY0" fmla="*/ 66410 h 345581"/>
                <a:gd name="connsiteX1" fmla="*/ 176038 w 372640"/>
                <a:gd name="connsiteY1" fmla="*/ 131429 h 345581"/>
                <a:gd name="connsiteX2" fmla="*/ 176038 w 372640"/>
                <a:gd name="connsiteY2" fmla="*/ 197144 h 345581"/>
                <a:gd name="connsiteX3" fmla="*/ 113802 w 372640"/>
                <a:gd name="connsiteY3" fmla="*/ 233094 h 345581"/>
                <a:gd name="connsiteX4" fmla="*/ 66333 w 372640"/>
                <a:gd name="connsiteY4" fmla="*/ 212915 h 345581"/>
                <a:gd name="connsiteX5" fmla="*/ 0 w 372640"/>
                <a:gd name="connsiteY5" fmla="*/ 279249 h 345581"/>
                <a:gd name="connsiteX6" fmla="*/ 66333 w 372640"/>
                <a:gd name="connsiteY6" fmla="*/ 345582 h 345581"/>
                <a:gd name="connsiteX7" fmla="*/ 132666 w 372640"/>
                <a:gd name="connsiteY7" fmla="*/ 279249 h 345581"/>
                <a:gd name="connsiteX8" fmla="*/ 126868 w 372640"/>
                <a:gd name="connsiteY8" fmla="*/ 252344 h 345581"/>
                <a:gd name="connsiteX9" fmla="*/ 187635 w 372640"/>
                <a:gd name="connsiteY9" fmla="*/ 217245 h 345581"/>
                <a:gd name="connsiteX10" fmla="*/ 246314 w 372640"/>
                <a:gd name="connsiteY10" fmla="*/ 251107 h 345581"/>
                <a:gd name="connsiteX11" fmla="*/ 239974 w 372640"/>
                <a:gd name="connsiteY11" fmla="*/ 279249 h 345581"/>
                <a:gd name="connsiteX12" fmla="*/ 306308 w 372640"/>
                <a:gd name="connsiteY12" fmla="*/ 345582 h 345581"/>
                <a:gd name="connsiteX13" fmla="*/ 372641 w 372640"/>
                <a:gd name="connsiteY13" fmla="*/ 279249 h 345581"/>
                <a:gd name="connsiteX14" fmla="*/ 306308 w 372640"/>
                <a:gd name="connsiteY14" fmla="*/ 212915 h 345581"/>
                <a:gd name="connsiteX15" fmla="*/ 259766 w 372640"/>
                <a:gd name="connsiteY15" fmla="*/ 232089 h 345581"/>
                <a:gd name="connsiteX16" fmla="*/ 199231 w 372640"/>
                <a:gd name="connsiteY16" fmla="*/ 197144 h 345581"/>
                <a:gd name="connsiteX17" fmla="*/ 199231 w 372640"/>
                <a:gd name="connsiteY17" fmla="*/ 131816 h 345581"/>
                <a:gd name="connsiteX18" fmla="*/ 255359 w 372640"/>
                <a:gd name="connsiteY18" fmla="*/ 66333 h 345581"/>
                <a:gd name="connsiteX19" fmla="*/ 189026 w 372640"/>
                <a:gd name="connsiteY19" fmla="*/ 0 h 345581"/>
                <a:gd name="connsiteX20" fmla="*/ 122770 w 372640"/>
                <a:gd name="connsiteY20" fmla="*/ 66410 h 345581"/>
                <a:gd name="connsiteX21" fmla="*/ 66333 w 372640"/>
                <a:gd name="connsiteY21" fmla="*/ 322388 h 345581"/>
                <a:gd name="connsiteX22" fmla="*/ 23193 w 372640"/>
                <a:gd name="connsiteY22" fmla="*/ 279249 h 345581"/>
                <a:gd name="connsiteX23" fmla="*/ 66333 w 372640"/>
                <a:gd name="connsiteY23" fmla="*/ 236109 h 345581"/>
                <a:gd name="connsiteX24" fmla="*/ 109473 w 372640"/>
                <a:gd name="connsiteY24" fmla="*/ 279249 h 345581"/>
                <a:gd name="connsiteX25" fmla="*/ 66333 w 372640"/>
                <a:gd name="connsiteY25" fmla="*/ 322388 h 345581"/>
                <a:gd name="connsiteX26" fmla="*/ 306308 w 372640"/>
                <a:gd name="connsiteY26" fmla="*/ 236109 h 345581"/>
                <a:gd name="connsiteX27" fmla="*/ 349447 w 372640"/>
                <a:gd name="connsiteY27" fmla="*/ 279249 h 345581"/>
                <a:gd name="connsiteX28" fmla="*/ 306308 w 372640"/>
                <a:gd name="connsiteY28" fmla="*/ 322388 h 345581"/>
                <a:gd name="connsiteX29" fmla="*/ 263168 w 372640"/>
                <a:gd name="connsiteY29" fmla="*/ 279249 h 345581"/>
                <a:gd name="connsiteX30" fmla="*/ 306308 w 372640"/>
                <a:gd name="connsiteY30" fmla="*/ 236109 h 345581"/>
                <a:gd name="connsiteX31" fmla="*/ 232166 w 372640"/>
                <a:gd name="connsiteY31" fmla="*/ 66410 h 345581"/>
                <a:gd name="connsiteX32" fmla="*/ 189026 w 372640"/>
                <a:gd name="connsiteY32" fmla="*/ 109550 h 345581"/>
                <a:gd name="connsiteX33" fmla="*/ 145886 w 372640"/>
                <a:gd name="connsiteY33" fmla="*/ 66410 h 345581"/>
                <a:gd name="connsiteX34" fmla="*/ 189026 w 372640"/>
                <a:gd name="connsiteY34" fmla="*/ 23271 h 345581"/>
                <a:gd name="connsiteX35" fmla="*/ 232166 w 372640"/>
                <a:gd name="connsiteY35" fmla="*/ 66410 h 34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72640" h="345581">
                  <a:moveTo>
                    <a:pt x="122770" y="66410"/>
                  </a:moveTo>
                  <a:cubicBezTo>
                    <a:pt x="122770" y="98495"/>
                    <a:pt x="145732" y="125322"/>
                    <a:pt x="176038" y="131429"/>
                  </a:cubicBezTo>
                  <a:lnTo>
                    <a:pt x="176038" y="197144"/>
                  </a:lnTo>
                  <a:lnTo>
                    <a:pt x="113802" y="233094"/>
                  </a:lnTo>
                  <a:cubicBezTo>
                    <a:pt x="101742" y="220724"/>
                    <a:pt x="84888" y="212915"/>
                    <a:pt x="66333" y="212915"/>
                  </a:cubicBezTo>
                  <a:cubicBezTo>
                    <a:pt x="29765" y="212915"/>
                    <a:pt x="0" y="242680"/>
                    <a:pt x="0" y="279249"/>
                  </a:cubicBezTo>
                  <a:cubicBezTo>
                    <a:pt x="0" y="315817"/>
                    <a:pt x="29765" y="345582"/>
                    <a:pt x="66333" y="345582"/>
                  </a:cubicBezTo>
                  <a:cubicBezTo>
                    <a:pt x="102901" y="345582"/>
                    <a:pt x="132666" y="315817"/>
                    <a:pt x="132666" y="279249"/>
                  </a:cubicBezTo>
                  <a:cubicBezTo>
                    <a:pt x="132666" y="269662"/>
                    <a:pt x="130579" y="260539"/>
                    <a:pt x="126868" y="252344"/>
                  </a:cubicBezTo>
                  <a:lnTo>
                    <a:pt x="187635" y="217245"/>
                  </a:lnTo>
                  <a:lnTo>
                    <a:pt x="246314" y="251107"/>
                  </a:lnTo>
                  <a:cubicBezTo>
                    <a:pt x="242294" y="259689"/>
                    <a:pt x="239974" y="269198"/>
                    <a:pt x="239974" y="279249"/>
                  </a:cubicBezTo>
                  <a:cubicBezTo>
                    <a:pt x="239974" y="315817"/>
                    <a:pt x="269739" y="345582"/>
                    <a:pt x="306308" y="345582"/>
                  </a:cubicBezTo>
                  <a:cubicBezTo>
                    <a:pt x="342876" y="345582"/>
                    <a:pt x="372641" y="315817"/>
                    <a:pt x="372641" y="279249"/>
                  </a:cubicBezTo>
                  <a:cubicBezTo>
                    <a:pt x="372641" y="242680"/>
                    <a:pt x="342876" y="212915"/>
                    <a:pt x="306308" y="212915"/>
                  </a:cubicBezTo>
                  <a:cubicBezTo>
                    <a:pt x="288217" y="212915"/>
                    <a:pt x="271749" y="220260"/>
                    <a:pt x="259766" y="232089"/>
                  </a:cubicBezTo>
                  <a:lnTo>
                    <a:pt x="199231" y="197144"/>
                  </a:lnTo>
                  <a:lnTo>
                    <a:pt x="199231" y="131816"/>
                  </a:lnTo>
                  <a:cubicBezTo>
                    <a:pt x="231006" y="126868"/>
                    <a:pt x="255359" y="99500"/>
                    <a:pt x="255359" y="66333"/>
                  </a:cubicBezTo>
                  <a:cubicBezTo>
                    <a:pt x="255359" y="29765"/>
                    <a:pt x="225594" y="0"/>
                    <a:pt x="189026" y="0"/>
                  </a:cubicBezTo>
                  <a:cubicBezTo>
                    <a:pt x="152458" y="0"/>
                    <a:pt x="122770" y="29842"/>
                    <a:pt x="122770" y="66410"/>
                  </a:cubicBezTo>
                  <a:close/>
                  <a:moveTo>
                    <a:pt x="66333" y="322388"/>
                  </a:moveTo>
                  <a:cubicBezTo>
                    <a:pt x="42521" y="322388"/>
                    <a:pt x="23193" y="303060"/>
                    <a:pt x="23193" y="279249"/>
                  </a:cubicBezTo>
                  <a:cubicBezTo>
                    <a:pt x="23193" y="255437"/>
                    <a:pt x="42521" y="236109"/>
                    <a:pt x="66333" y="236109"/>
                  </a:cubicBezTo>
                  <a:cubicBezTo>
                    <a:pt x="90145" y="236109"/>
                    <a:pt x="109473" y="255437"/>
                    <a:pt x="109473" y="279249"/>
                  </a:cubicBezTo>
                  <a:cubicBezTo>
                    <a:pt x="109473" y="303060"/>
                    <a:pt x="90068" y="322388"/>
                    <a:pt x="66333" y="322388"/>
                  </a:cubicBezTo>
                  <a:close/>
                  <a:moveTo>
                    <a:pt x="306308" y="236109"/>
                  </a:moveTo>
                  <a:cubicBezTo>
                    <a:pt x="330119" y="236109"/>
                    <a:pt x="349447" y="255437"/>
                    <a:pt x="349447" y="279249"/>
                  </a:cubicBezTo>
                  <a:cubicBezTo>
                    <a:pt x="349447" y="303060"/>
                    <a:pt x="330119" y="322388"/>
                    <a:pt x="306308" y="322388"/>
                  </a:cubicBezTo>
                  <a:cubicBezTo>
                    <a:pt x="282496" y="322388"/>
                    <a:pt x="263168" y="303060"/>
                    <a:pt x="263168" y="279249"/>
                  </a:cubicBezTo>
                  <a:cubicBezTo>
                    <a:pt x="263168" y="255437"/>
                    <a:pt x="282496" y="236109"/>
                    <a:pt x="306308" y="236109"/>
                  </a:cubicBezTo>
                  <a:close/>
                  <a:moveTo>
                    <a:pt x="232166" y="66410"/>
                  </a:moveTo>
                  <a:cubicBezTo>
                    <a:pt x="232166" y="90222"/>
                    <a:pt x="212838" y="109550"/>
                    <a:pt x="189026" y="109550"/>
                  </a:cubicBezTo>
                  <a:cubicBezTo>
                    <a:pt x="165214" y="109550"/>
                    <a:pt x="145886" y="90222"/>
                    <a:pt x="145886" y="66410"/>
                  </a:cubicBezTo>
                  <a:cubicBezTo>
                    <a:pt x="145886" y="42599"/>
                    <a:pt x="165214" y="23271"/>
                    <a:pt x="189026" y="23271"/>
                  </a:cubicBezTo>
                  <a:cubicBezTo>
                    <a:pt x="212838" y="23271"/>
                    <a:pt x="232166" y="42599"/>
                    <a:pt x="232166" y="6641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87" name="Frihandsfigur: Form 286">
              <a:extLst>
                <a:ext uri="{FF2B5EF4-FFF2-40B4-BE49-F238E27FC236}">
                  <a16:creationId xmlns:a16="http://schemas.microsoft.com/office/drawing/2014/main" id="{97B7F874-1000-419D-8773-E9556EA5C0DB}"/>
                </a:ext>
              </a:extLst>
            </p:cNvPr>
            <p:cNvSpPr/>
            <p:nvPr/>
          </p:nvSpPr>
          <p:spPr>
            <a:xfrm>
              <a:off x="892018" y="1078116"/>
              <a:ext cx="573340" cy="573340"/>
            </a:xfrm>
            <a:custGeom>
              <a:avLst/>
              <a:gdLst>
                <a:gd name="connsiteX0" fmla="*/ 0 w 573340"/>
                <a:gd name="connsiteY0" fmla="*/ 286671 h 573340"/>
                <a:gd name="connsiteX1" fmla="*/ 286671 w 573340"/>
                <a:gd name="connsiteY1" fmla="*/ 573341 h 573340"/>
                <a:gd name="connsiteX2" fmla="*/ 573341 w 573340"/>
                <a:gd name="connsiteY2" fmla="*/ 286671 h 573340"/>
                <a:gd name="connsiteX3" fmla="*/ 286671 w 573340"/>
                <a:gd name="connsiteY3" fmla="*/ 0 h 573340"/>
                <a:gd name="connsiteX4" fmla="*/ 0 w 573340"/>
                <a:gd name="connsiteY4" fmla="*/ 286671 h 573340"/>
                <a:gd name="connsiteX5" fmla="*/ 550148 w 573340"/>
                <a:gd name="connsiteY5" fmla="*/ 286671 h 573340"/>
                <a:gd name="connsiteX6" fmla="*/ 286671 w 573340"/>
                <a:gd name="connsiteY6" fmla="*/ 550148 h 573340"/>
                <a:gd name="connsiteX7" fmla="*/ 23193 w 573340"/>
                <a:gd name="connsiteY7" fmla="*/ 286671 h 573340"/>
                <a:gd name="connsiteX8" fmla="*/ 286671 w 573340"/>
                <a:gd name="connsiteY8" fmla="*/ 23193 h 573340"/>
                <a:gd name="connsiteX9" fmla="*/ 550148 w 573340"/>
                <a:gd name="connsiteY9" fmla="*/ 286671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0" y="286671"/>
                  </a:moveTo>
                  <a:cubicBezTo>
                    <a:pt x="0" y="444772"/>
                    <a:pt x="128646" y="573341"/>
                    <a:pt x="286671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695" y="0"/>
                    <a:pt x="286671" y="0"/>
                  </a:cubicBezTo>
                  <a:cubicBezTo>
                    <a:pt x="128646" y="0"/>
                    <a:pt x="0" y="128569"/>
                    <a:pt x="0" y="286671"/>
                  </a:cubicBezTo>
                  <a:close/>
                  <a:moveTo>
                    <a:pt x="550148" y="286671"/>
                  </a:moveTo>
                  <a:cubicBezTo>
                    <a:pt x="550148" y="431938"/>
                    <a:pt x="431939" y="550148"/>
                    <a:pt x="286671" y="550148"/>
                  </a:cubicBezTo>
                  <a:cubicBezTo>
                    <a:pt x="141402" y="550148"/>
                    <a:pt x="23193" y="431938"/>
                    <a:pt x="23193" y="286671"/>
                  </a:cubicBezTo>
                  <a:cubicBezTo>
                    <a:pt x="23193" y="141402"/>
                    <a:pt x="141402" y="23193"/>
                    <a:pt x="286671" y="23193"/>
                  </a:cubicBezTo>
                  <a:cubicBezTo>
                    <a:pt x="431939" y="23193"/>
                    <a:pt x="550148" y="141402"/>
                    <a:pt x="550148" y="28667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8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84496" y="1403958"/>
            <a:ext cx="494111" cy="494111"/>
            <a:chOff x="10726022" y="1078116"/>
            <a:chExt cx="573341" cy="573340"/>
          </a:xfrm>
          <a:solidFill>
            <a:schemeClr val="bg1"/>
          </a:solidFill>
        </p:grpSpPr>
        <p:sp>
          <p:nvSpPr>
            <p:cNvPr id="289" name="Frihandsfigur: Form 288">
              <a:extLst>
                <a:ext uri="{FF2B5EF4-FFF2-40B4-BE49-F238E27FC236}">
                  <a16:creationId xmlns:a16="http://schemas.microsoft.com/office/drawing/2014/main" id="{3824D2FB-72EF-4285-9821-D60C77835A99}"/>
                </a:ext>
              </a:extLst>
            </p:cNvPr>
            <p:cNvSpPr/>
            <p:nvPr/>
          </p:nvSpPr>
          <p:spPr>
            <a:xfrm>
              <a:off x="10843625" y="1200507"/>
              <a:ext cx="333598" cy="333590"/>
            </a:xfrm>
            <a:custGeom>
              <a:avLst/>
              <a:gdLst>
                <a:gd name="connsiteX0" fmla="*/ 20320 w 333598"/>
                <a:gd name="connsiteY0" fmla="*/ 172396 h 333590"/>
                <a:gd name="connsiteX1" fmla="*/ 161258 w 333598"/>
                <a:gd name="connsiteY1" fmla="*/ 313335 h 333590"/>
                <a:gd name="connsiteX2" fmla="*/ 163965 w 333598"/>
                <a:gd name="connsiteY2" fmla="*/ 315036 h 333590"/>
                <a:gd name="connsiteX3" fmla="*/ 226895 w 333598"/>
                <a:gd name="connsiteY3" fmla="*/ 333591 h 333590"/>
                <a:gd name="connsiteX4" fmla="*/ 255965 w 333598"/>
                <a:gd name="connsiteY4" fmla="*/ 329957 h 333590"/>
                <a:gd name="connsiteX5" fmla="*/ 329952 w 333598"/>
                <a:gd name="connsiteY5" fmla="*/ 273210 h 333590"/>
                <a:gd name="connsiteX6" fmla="*/ 321602 w 333598"/>
                <a:gd name="connsiteY6" fmla="*/ 235560 h 333590"/>
                <a:gd name="connsiteX7" fmla="*/ 243672 w 333598"/>
                <a:gd name="connsiteY7" fmla="*/ 178891 h 333590"/>
                <a:gd name="connsiteX8" fmla="*/ 228674 w 333598"/>
                <a:gd name="connsiteY8" fmla="*/ 180050 h 333590"/>
                <a:gd name="connsiteX9" fmla="*/ 196745 w 333598"/>
                <a:gd name="connsiteY9" fmla="*/ 211980 h 333590"/>
                <a:gd name="connsiteX10" fmla="*/ 121597 w 333598"/>
                <a:gd name="connsiteY10" fmla="*/ 136833 h 333590"/>
                <a:gd name="connsiteX11" fmla="*/ 153527 w 333598"/>
                <a:gd name="connsiteY11" fmla="*/ 104904 h 333590"/>
                <a:gd name="connsiteX12" fmla="*/ 154687 w 333598"/>
                <a:gd name="connsiteY12" fmla="*/ 89905 h 333590"/>
                <a:gd name="connsiteX13" fmla="*/ 98018 w 333598"/>
                <a:gd name="connsiteY13" fmla="*/ 11975 h 333590"/>
                <a:gd name="connsiteX14" fmla="*/ 60367 w 333598"/>
                <a:gd name="connsiteY14" fmla="*/ 3703 h 333590"/>
                <a:gd name="connsiteX15" fmla="*/ 3621 w 333598"/>
                <a:gd name="connsiteY15" fmla="*/ 77613 h 333590"/>
                <a:gd name="connsiteX16" fmla="*/ 18542 w 333598"/>
                <a:gd name="connsiteY16" fmla="*/ 169613 h 333590"/>
                <a:gd name="connsiteX17" fmla="*/ 20320 w 333598"/>
                <a:gd name="connsiteY17" fmla="*/ 172396 h 333590"/>
                <a:gd name="connsiteX18" fmla="*/ 26195 w 333598"/>
                <a:gd name="connsiteY18" fmla="*/ 83334 h 333590"/>
                <a:gd name="connsiteX19" fmla="*/ 71732 w 333598"/>
                <a:gd name="connsiteY19" fmla="*/ 23959 h 333590"/>
                <a:gd name="connsiteX20" fmla="*/ 74592 w 333598"/>
                <a:gd name="connsiteY20" fmla="*/ 23186 h 333590"/>
                <a:gd name="connsiteX21" fmla="*/ 79386 w 333598"/>
                <a:gd name="connsiteY21" fmla="*/ 25582 h 333590"/>
                <a:gd name="connsiteX22" fmla="*/ 130180 w 333598"/>
                <a:gd name="connsiteY22" fmla="*/ 95549 h 333590"/>
                <a:gd name="connsiteX23" fmla="*/ 98018 w 333598"/>
                <a:gd name="connsiteY23" fmla="*/ 127710 h 333590"/>
                <a:gd name="connsiteX24" fmla="*/ 97013 w 333598"/>
                <a:gd name="connsiteY24" fmla="*/ 142941 h 333590"/>
                <a:gd name="connsiteX25" fmla="*/ 190714 w 333598"/>
                <a:gd name="connsiteY25" fmla="*/ 236642 h 333590"/>
                <a:gd name="connsiteX26" fmla="*/ 205944 w 333598"/>
                <a:gd name="connsiteY26" fmla="*/ 235637 h 333590"/>
                <a:gd name="connsiteX27" fmla="*/ 238106 w 333598"/>
                <a:gd name="connsiteY27" fmla="*/ 203476 h 333590"/>
                <a:gd name="connsiteX28" fmla="*/ 307996 w 333598"/>
                <a:gd name="connsiteY28" fmla="*/ 254269 h 333590"/>
                <a:gd name="connsiteX29" fmla="*/ 309697 w 333598"/>
                <a:gd name="connsiteY29" fmla="*/ 261923 h 333590"/>
                <a:gd name="connsiteX30" fmla="*/ 250321 w 333598"/>
                <a:gd name="connsiteY30" fmla="*/ 307459 h 333590"/>
                <a:gd name="connsiteX31" fmla="*/ 176489 w 333598"/>
                <a:gd name="connsiteY31" fmla="*/ 295476 h 333590"/>
                <a:gd name="connsiteX32" fmla="*/ 173783 w 333598"/>
                <a:gd name="connsiteY32" fmla="*/ 293775 h 333590"/>
                <a:gd name="connsiteX33" fmla="*/ 39880 w 333598"/>
                <a:gd name="connsiteY33" fmla="*/ 159872 h 333590"/>
                <a:gd name="connsiteX34" fmla="*/ 38102 w 333598"/>
                <a:gd name="connsiteY34" fmla="*/ 157166 h 333590"/>
                <a:gd name="connsiteX35" fmla="*/ 26195 w 333598"/>
                <a:gd name="connsiteY35" fmla="*/ 83334 h 333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33598" h="333590">
                  <a:moveTo>
                    <a:pt x="20320" y="172396"/>
                  </a:moveTo>
                  <a:cubicBezTo>
                    <a:pt x="56270" y="228679"/>
                    <a:pt x="104976" y="277385"/>
                    <a:pt x="161258" y="313335"/>
                  </a:cubicBezTo>
                  <a:lnTo>
                    <a:pt x="163965" y="315036"/>
                  </a:lnTo>
                  <a:cubicBezTo>
                    <a:pt x="183138" y="327328"/>
                    <a:pt x="204785" y="333591"/>
                    <a:pt x="226895" y="333591"/>
                  </a:cubicBezTo>
                  <a:cubicBezTo>
                    <a:pt x="236559" y="333591"/>
                    <a:pt x="246301" y="332354"/>
                    <a:pt x="255965" y="329957"/>
                  </a:cubicBezTo>
                  <a:cubicBezTo>
                    <a:pt x="287740" y="321994"/>
                    <a:pt x="313948" y="301816"/>
                    <a:pt x="329952" y="273210"/>
                  </a:cubicBezTo>
                  <a:cubicBezTo>
                    <a:pt x="337064" y="260377"/>
                    <a:pt x="333508" y="244141"/>
                    <a:pt x="321602" y="235560"/>
                  </a:cubicBezTo>
                  <a:lnTo>
                    <a:pt x="243672" y="178891"/>
                  </a:lnTo>
                  <a:cubicBezTo>
                    <a:pt x="239034" y="175566"/>
                    <a:pt x="232694" y="176030"/>
                    <a:pt x="228674" y="180050"/>
                  </a:cubicBezTo>
                  <a:lnTo>
                    <a:pt x="196745" y="211980"/>
                  </a:lnTo>
                  <a:cubicBezTo>
                    <a:pt x="168989" y="189869"/>
                    <a:pt x="143709" y="164665"/>
                    <a:pt x="121597" y="136833"/>
                  </a:cubicBezTo>
                  <a:lnTo>
                    <a:pt x="153527" y="104904"/>
                  </a:lnTo>
                  <a:cubicBezTo>
                    <a:pt x="157547" y="100883"/>
                    <a:pt x="158089" y="94467"/>
                    <a:pt x="154687" y="89905"/>
                  </a:cubicBezTo>
                  <a:lnTo>
                    <a:pt x="98018" y="11975"/>
                  </a:lnTo>
                  <a:cubicBezTo>
                    <a:pt x="89359" y="69"/>
                    <a:pt x="73201" y="-3487"/>
                    <a:pt x="60367" y="3703"/>
                  </a:cubicBezTo>
                  <a:cubicBezTo>
                    <a:pt x="31762" y="19629"/>
                    <a:pt x="11661" y="45915"/>
                    <a:pt x="3621" y="77613"/>
                  </a:cubicBezTo>
                  <a:cubicBezTo>
                    <a:pt x="-4342" y="109388"/>
                    <a:pt x="915" y="142013"/>
                    <a:pt x="18542" y="169613"/>
                  </a:cubicBezTo>
                  <a:lnTo>
                    <a:pt x="20320" y="172396"/>
                  </a:lnTo>
                  <a:close/>
                  <a:moveTo>
                    <a:pt x="26195" y="83334"/>
                  </a:moveTo>
                  <a:cubicBezTo>
                    <a:pt x="32613" y="57821"/>
                    <a:pt x="48771" y="36792"/>
                    <a:pt x="71732" y="23959"/>
                  </a:cubicBezTo>
                  <a:cubicBezTo>
                    <a:pt x="72660" y="23495"/>
                    <a:pt x="73587" y="23186"/>
                    <a:pt x="74592" y="23186"/>
                  </a:cubicBezTo>
                  <a:cubicBezTo>
                    <a:pt x="76448" y="23186"/>
                    <a:pt x="78226" y="24036"/>
                    <a:pt x="79386" y="25582"/>
                  </a:cubicBezTo>
                  <a:lnTo>
                    <a:pt x="130180" y="95549"/>
                  </a:lnTo>
                  <a:lnTo>
                    <a:pt x="98018" y="127710"/>
                  </a:lnTo>
                  <a:cubicBezTo>
                    <a:pt x="93920" y="131808"/>
                    <a:pt x="93457" y="138302"/>
                    <a:pt x="97013" y="142941"/>
                  </a:cubicBezTo>
                  <a:cubicBezTo>
                    <a:pt x="123917" y="178195"/>
                    <a:pt x="155460" y="209738"/>
                    <a:pt x="190714" y="236642"/>
                  </a:cubicBezTo>
                  <a:cubicBezTo>
                    <a:pt x="195353" y="240121"/>
                    <a:pt x="201847" y="239735"/>
                    <a:pt x="205944" y="235637"/>
                  </a:cubicBezTo>
                  <a:lnTo>
                    <a:pt x="238106" y="203476"/>
                  </a:lnTo>
                  <a:lnTo>
                    <a:pt x="307996" y="254269"/>
                  </a:lnTo>
                  <a:cubicBezTo>
                    <a:pt x="310392" y="256047"/>
                    <a:pt x="311165" y="259294"/>
                    <a:pt x="309697" y="261923"/>
                  </a:cubicBezTo>
                  <a:cubicBezTo>
                    <a:pt x="296940" y="284884"/>
                    <a:pt x="275834" y="301043"/>
                    <a:pt x="250321" y="307459"/>
                  </a:cubicBezTo>
                  <a:cubicBezTo>
                    <a:pt x="224809" y="313876"/>
                    <a:pt x="198600" y="309624"/>
                    <a:pt x="176489" y="295476"/>
                  </a:cubicBezTo>
                  <a:lnTo>
                    <a:pt x="173783" y="293775"/>
                  </a:lnTo>
                  <a:cubicBezTo>
                    <a:pt x="120361" y="259604"/>
                    <a:pt x="74052" y="213371"/>
                    <a:pt x="39880" y="159872"/>
                  </a:cubicBezTo>
                  <a:lnTo>
                    <a:pt x="38102" y="157166"/>
                  </a:lnTo>
                  <a:cubicBezTo>
                    <a:pt x="24031" y="135055"/>
                    <a:pt x="19779" y="108846"/>
                    <a:pt x="26195" y="8333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0" name="Frihandsfigur: Form 289">
              <a:extLst>
                <a:ext uri="{FF2B5EF4-FFF2-40B4-BE49-F238E27FC236}">
                  <a16:creationId xmlns:a16="http://schemas.microsoft.com/office/drawing/2014/main" id="{23485B86-0311-43A6-8CB1-6059B3B741FE}"/>
                </a:ext>
              </a:extLst>
            </p:cNvPr>
            <p:cNvSpPr/>
            <p:nvPr/>
          </p:nvSpPr>
          <p:spPr>
            <a:xfrm>
              <a:off x="10726022" y="1078116"/>
              <a:ext cx="573341" cy="573340"/>
            </a:xfrm>
            <a:custGeom>
              <a:avLst/>
              <a:gdLst>
                <a:gd name="connsiteX0" fmla="*/ 0 w 573341"/>
                <a:gd name="connsiteY0" fmla="*/ 286671 h 573340"/>
                <a:gd name="connsiteX1" fmla="*/ 286670 w 573341"/>
                <a:gd name="connsiteY1" fmla="*/ 573341 h 573340"/>
                <a:gd name="connsiteX2" fmla="*/ 573341 w 573341"/>
                <a:gd name="connsiteY2" fmla="*/ 286671 h 573340"/>
                <a:gd name="connsiteX3" fmla="*/ 286670 w 573341"/>
                <a:gd name="connsiteY3" fmla="*/ 0 h 573340"/>
                <a:gd name="connsiteX4" fmla="*/ 0 w 573341"/>
                <a:gd name="connsiteY4" fmla="*/ 286671 h 573340"/>
                <a:gd name="connsiteX5" fmla="*/ 286670 w 573341"/>
                <a:gd name="connsiteY5" fmla="*/ 23193 h 573340"/>
                <a:gd name="connsiteX6" fmla="*/ 550148 w 573341"/>
                <a:gd name="connsiteY6" fmla="*/ 286671 h 573340"/>
                <a:gd name="connsiteX7" fmla="*/ 286670 w 573341"/>
                <a:gd name="connsiteY7" fmla="*/ 550148 h 573340"/>
                <a:gd name="connsiteX8" fmla="*/ 23193 w 573341"/>
                <a:gd name="connsiteY8" fmla="*/ 286671 h 573340"/>
                <a:gd name="connsiteX9" fmla="*/ 286670 w 573341"/>
                <a:gd name="connsiteY9" fmla="*/ 23193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1" h="573340">
                  <a:moveTo>
                    <a:pt x="0" y="286671"/>
                  </a:moveTo>
                  <a:cubicBezTo>
                    <a:pt x="0" y="444772"/>
                    <a:pt x="128646" y="573341"/>
                    <a:pt x="286670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695" y="0"/>
                    <a:pt x="286670" y="0"/>
                  </a:cubicBezTo>
                  <a:cubicBezTo>
                    <a:pt x="128646" y="0"/>
                    <a:pt x="0" y="128569"/>
                    <a:pt x="0" y="286671"/>
                  </a:cubicBezTo>
                  <a:close/>
                  <a:moveTo>
                    <a:pt x="286670" y="23193"/>
                  </a:moveTo>
                  <a:cubicBezTo>
                    <a:pt x="431938" y="23193"/>
                    <a:pt x="550148" y="141402"/>
                    <a:pt x="550148" y="286671"/>
                  </a:cubicBezTo>
                  <a:cubicBezTo>
                    <a:pt x="550148" y="431938"/>
                    <a:pt x="431938" y="550148"/>
                    <a:pt x="286670" y="550148"/>
                  </a:cubicBezTo>
                  <a:cubicBezTo>
                    <a:pt x="141403" y="550148"/>
                    <a:pt x="23193" y="431938"/>
                    <a:pt x="23193" y="286671"/>
                  </a:cubicBezTo>
                  <a:cubicBezTo>
                    <a:pt x="23193" y="141402"/>
                    <a:pt x="141403" y="23193"/>
                    <a:pt x="286670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9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03191" y="3522720"/>
            <a:ext cx="494111" cy="494111"/>
            <a:chOff x="72518" y="3536616"/>
            <a:chExt cx="573340" cy="573340"/>
          </a:xfrm>
          <a:solidFill>
            <a:schemeClr val="bg1"/>
          </a:solidFill>
        </p:grpSpPr>
        <p:sp>
          <p:nvSpPr>
            <p:cNvPr id="292" name="Frihandsfigur: Form 291">
              <a:extLst>
                <a:ext uri="{FF2B5EF4-FFF2-40B4-BE49-F238E27FC236}">
                  <a16:creationId xmlns:a16="http://schemas.microsoft.com/office/drawing/2014/main" id="{81653BC4-C9AC-4337-BD2F-A5BE144AEE98}"/>
                </a:ext>
              </a:extLst>
            </p:cNvPr>
            <p:cNvSpPr/>
            <p:nvPr/>
          </p:nvSpPr>
          <p:spPr>
            <a:xfrm>
              <a:off x="214307" y="3707397"/>
              <a:ext cx="289762" cy="231856"/>
            </a:xfrm>
            <a:custGeom>
              <a:avLst/>
              <a:gdLst>
                <a:gd name="connsiteX0" fmla="*/ 281723 w 289762"/>
                <a:gd name="connsiteY0" fmla="*/ 4252 h 231856"/>
                <a:gd name="connsiteX1" fmla="*/ 243995 w 289762"/>
                <a:gd name="connsiteY1" fmla="*/ 18477 h 231856"/>
                <a:gd name="connsiteX2" fmla="*/ 200623 w 289762"/>
                <a:gd name="connsiteY2" fmla="*/ 0 h 231856"/>
                <a:gd name="connsiteX3" fmla="*/ 141171 w 289762"/>
                <a:gd name="connsiteY3" fmla="*/ 58525 h 231856"/>
                <a:gd name="connsiteX4" fmla="*/ 142717 w 289762"/>
                <a:gd name="connsiteY4" fmla="*/ 71899 h 231856"/>
                <a:gd name="connsiteX5" fmla="*/ 20178 w 289762"/>
                <a:gd name="connsiteY5" fmla="*/ 10746 h 231856"/>
                <a:gd name="connsiteX6" fmla="*/ 12138 w 289762"/>
                <a:gd name="connsiteY6" fmla="*/ 40125 h 231856"/>
                <a:gd name="connsiteX7" fmla="*/ 38578 w 289762"/>
                <a:gd name="connsiteY7" fmla="*/ 88831 h 231856"/>
                <a:gd name="connsiteX8" fmla="*/ 11674 w 289762"/>
                <a:gd name="connsiteY8" fmla="*/ 81486 h 231856"/>
                <a:gd name="connsiteX9" fmla="*/ 11674 w 289762"/>
                <a:gd name="connsiteY9" fmla="*/ 82259 h 231856"/>
                <a:gd name="connsiteX10" fmla="*/ 59375 w 289762"/>
                <a:gd name="connsiteY10" fmla="*/ 139624 h 231856"/>
                <a:gd name="connsiteX11" fmla="*/ 43681 w 289762"/>
                <a:gd name="connsiteY11" fmla="*/ 141712 h 231856"/>
                <a:gd name="connsiteX12" fmla="*/ 32471 w 289762"/>
                <a:gd name="connsiteY12" fmla="*/ 140629 h 231856"/>
                <a:gd name="connsiteX13" fmla="*/ 87980 w 289762"/>
                <a:gd name="connsiteY13" fmla="*/ 181295 h 231856"/>
                <a:gd name="connsiteX14" fmla="*/ 14148 w 289762"/>
                <a:gd name="connsiteY14" fmla="*/ 206344 h 231856"/>
                <a:gd name="connsiteX15" fmla="*/ 0 w 289762"/>
                <a:gd name="connsiteY15" fmla="*/ 205571 h 231856"/>
                <a:gd name="connsiteX16" fmla="*/ 91150 w 289762"/>
                <a:gd name="connsiteY16" fmla="*/ 231857 h 231856"/>
                <a:gd name="connsiteX17" fmla="*/ 260230 w 289762"/>
                <a:gd name="connsiteY17" fmla="*/ 65405 h 231856"/>
                <a:gd name="connsiteX18" fmla="*/ 260075 w 289762"/>
                <a:gd name="connsiteY18" fmla="*/ 57829 h 231856"/>
                <a:gd name="connsiteX19" fmla="*/ 289763 w 289762"/>
                <a:gd name="connsiteY19" fmla="*/ 27523 h 231856"/>
                <a:gd name="connsiteX20" fmla="*/ 255591 w 289762"/>
                <a:gd name="connsiteY20" fmla="*/ 36723 h 231856"/>
                <a:gd name="connsiteX21" fmla="*/ 281723 w 289762"/>
                <a:gd name="connsiteY21" fmla="*/ 4252 h 23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89762" h="231856">
                  <a:moveTo>
                    <a:pt x="281723" y="4252"/>
                  </a:moveTo>
                  <a:cubicBezTo>
                    <a:pt x="270203" y="10978"/>
                    <a:pt x="257524" y="15849"/>
                    <a:pt x="243995" y="18477"/>
                  </a:cubicBezTo>
                  <a:cubicBezTo>
                    <a:pt x="233171" y="7113"/>
                    <a:pt x="217709" y="0"/>
                    <a:pt x="200623" y="0"/>
                  </a:cubicBezTo>
                  <a:cubicBezTo>
                    <a:pt x="167766" y="0"/>
                    <a:pt x="141171" y="26208"/>
                    <a:pt x="141171" y="58525"/>
                  </a:cubicBezTo>
                  <a:cubicBezTo>
                    <a:pt x="141171" y="63086"/>
                    <a:pt x="141712" y="67570"/>
                    <a:pt x="142717" y="71899"/>
                  </a:cubicBezTo>
                  <a:cubicBezTo>
                    <a:pt x="93315" y="69425"/>
                    <a:pt x="49479" y="46155"/>
                    <a:pt x="20178" y="10746"/>
                  </a:cubicBezTo>
                  <a:cubicBezTo>
                    <a:pt x="15076" y="19405"/>
                    <a:pt x="12138" y="29456"/>
                    <a:pt x="12138" y="40125"/>
                  </a:cubicBezTo>
                  <a:cubicBezTo>
                    <a:pt x="12138" y="60457"/>
                    <a:pt x="22652" y="78316"/>
                    <a:pt x="38578" y="88831"/>
                  </a:cubicBezTo>
                  <a:cubicBezTo>
                    <a:pt x="28837" y="88521"/>
                    <a:pt x="19637" y="85893"/>
                    <a:pt x="11674" y="81486"/>
                  </a:cubicBezTo>
                  <a:cubicBezTo>
                    <a:pt x="11674" y="81718"/>
                    <a:pt x="11674" y="81950"/>
                    <a:pt x="11674" y="82259"/>
                  </a:cubicBezTo>
                  <a:cubicBezTo>
                    <a:pt x="11674" y="110633"/>
                    <a:pt x="32162" y="134290"/>
                    <a:pt x="59375" y="139624"/>
                  </a:cubicBezTo>
                  <a:cubicBezTo>
                    <a:pt x="54350" y="140938"/>
                    <a:pt x="49093" y="141712"/>
                    <a:pt x="43681" y="141712"/>
                  </a:cubicBezTo>
                  <a:cubicBezTo>
                    <a:pt x="39815" y="141712"/>
                    <a:pt x="36104" y="141325"/>
                    <a:pt x="32471" y="140629"/>
                  </a:cubicBezTo>
                  <a:cubicBezTo>
                    <a:pt x="40047" y="163900"/>
                    <a:pt x="62004" y="180754"/>
                    <a:pt x="87980" y="181295"/>
                  </a:cubicBezTo>
                  <a:cubicBezTo>
                    <a:pt x="67647" y="196989"/>
                    <a:pt x="41980" y="206344"/>
                    <a:pt x="14148" y="206344"/>
                  </a:cubicBezTo>
                  <a:cubicBezTo>
                    <a:pt x="9355" y="206344"/>
                    <a:pt x="4639" y="206112"/>
                    <a:pt x="0" y="205571"/>
                  </a:cubicBezTo>
                  <a:cubicBezTo>
                    <a:pt x="26286" y="222193"/>
                    <a:pt x="57520" y="231857"/>
                    <a:pt x="91150" y="231857"/>
                  </a:cubicBezTo>
                  <a:cubicBezTo>
                    <a:pt x="200468" y="231857"/>
                    <a:pt x="260230" y="142717"/>
                    <a:pt x="260230" y="65405"/>
                  </a:cubicBezTo>
                  <a:cubicBezTo>
                    <a:pt x="260230" y="62854"/>
                    <a:pt x="260153" y="60380"/>
                    <a:pt x="260075" y="57829"/>
                  </a:cubicBezTo>
                  <a:cubicBezTo>
                    <a:pt x="271672" y="49557"/>
                    <a:pt x="281800" y="39274"/>
                    <a:pt x="289763" y="27523"/>
                  </a:cubicBezTo>
                  <a:cubicBezTo>
                    <a:pt x="279094" y="32162"/>
                    <a:pt x="267652" y="35331"/>
                    <a:pt x="255591" y="36723"/>
                  </a:cubicBezTo>
                  <a:cubicBezTo>
                    <a:pt x="267884" y="29378"/>
                    <a:pt x="277316" y="17936"/>
                    <a:pt x="281723" y="425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3" name="Frihandsfigur: Form 292">
              <a:extLst>
                <a:ext uri="{FF2B5EF4-FFF2-40B4-BE49-F238E27FC236}">
                  <a16:creationId xmlns:a16="http://schemas.microsoft.com/office/drawing/2014/main" id="{732020BA-D89A-43DA-8209-A0449491E2D8}"/>
                </a:ext>
              </a:extLst>
            </p:cNvPr>
            <p:cNvSpPr/>
            <p:nvPr/>
          </p:nvSpPr>
          <p:spPr>
            <a:xfrm>
              <a:off x="72518" y="3536616"/>
              <a:ext cx="573340" cy="573340"/>
            </a:xfrm>
            <a:custGeom>
              <a:avLst/>
              <a:gdLst>
                <a:gd name="connsiteX0" fmla="*/ 286670 w 573340"/>
                <a:gd name="connsiteY0" fmla="*/ 0 h 573340"/>
                <a:gd name="connsiteX1" fmla="*/ 0 w 573340"/>
                <a:gd name="connsiteY1" fmla="*/ 286670 h 573340"/>
                <a:gd name="connsiteX2" fmla="*/ 286670 w 573340"/>
                <a:gd name="connsiteY2" fmla="*/ 573341 h 573340"/>
                <a:gd name="connsiteX3" fmla="*/ 573341 w 573340"/>
                <a:gd name="connsiteY3" fmla="*/ 286670 h 573340"/>
                <a:gd name="connsiteX4" fmla="*/ 286670 w 573340"/>
                <a:gd name="connsiteY4" fmla="*/ 0 h 573340"/>
                <a:gd name="connsiteX5" fmla="*/ 286670 w 573340"/>
                <a:gd name="connsiteY5" fmla="*/ 550147 h 573340"/>
                <a:gd name="connsiteX6" fmla="*/ 23193 w 573340"/>
                <a:gd name="connsiteY6" fmla="*/ 286670 h 573340"/>
                <a:gd name="connsiteX7" fmla="*/ 286670 w 573340"/>
                <a:gd name="connsiteY7" fmla="*/ 23193 h 573340"/>
                <a:gd name="connsiteX8" fmla="*/ 550148 w 573340"/>
                <a:gd name="connsiteY8" fmla="*/ 286670 h 573340"/>
                <a:gd name="connsiteX9" fmla="*/ 286670 w 573340"/>
                <a:gd name="connsiteY9" fmla="*/ 550147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0" y="0"/>
                  </a:moveTo>
                  <a:cubicBezTo>
                    <a:pt x="128569" y="0"/>
                    <a:pt x="0" y="128646"/>
                    <a:pt x="0" y="286670"/>
                  </a:cubicBezTo>
                  <a:cubicBezTo>
                    <a:pt x="0" y="444695"/>
                    <a:pt x="128646" y="573341"/>
                    <a:pt x="286670" y="573341"/>
                  </a:cubicBezTo>
                  <a:cubicBezTo>
                    <a:pt x="444695" y="573341"/>
                    <a:pt x="573341" y="444772"/>
                    <a:pt x="573341" y="286670"/>
                  </a:cubicBezTo>
                  <a:cubicBezTo>
                    <a:pt x="573341" y="128569"/>
                    <a:pt x="444772" y="0"/>
                    <a:pt x="286670" y="0"/>
                  </a:cubicBezTo>
                  <a:close/>
                  <a:moveTo>
                    <a:pt x="286670" y="550147"/>
                  </a:moveTo>
                  <a:cubicBezTo>
                    <a:pt x="141402" y="550147"/>
                    <a:pt x="23193" y="431938"/>
                    <a:pt x="23193" y="286670"/>
                  </a:cubicBezTo>
                  <a:cubicBezTo>
                    <a:pt x="23193" y="141402"/>
                    <a:pt x="141402" y="23193"/>
                    <a:pt x="286670" y="23193"/>
                  </a:cubicBezTo>
                  <a:cubicBezTo>
                    <a:pt x="431939" y="23193"/>
                    <a:pt x="550148" y="141402"/>
                    <a:pt x="550148" y="286670"/>
                  </a:cubicBezTo>
                  <a:cubicBezTo>
                    <a:pt x="550148" y="431938"/>
                    <a:pt x="431939" y="550147"/>
                    <a:pt x="286670" y="55014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9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2315699" y="3522720"/>
            <a:ext cx="494111" cy="494111"/>
            <a:chOff x="1711518" y="3536616"/>
            <a:chExt cx="573341" cy="573340"/>
          </a:xfrm>
          <a:solidFill>
            <a:schemeClr val="bg1"/>
          </a:solidFill>
        </p:grpSpPr>
        <p:sp>
          <p:nvSpPr>
            <p:cNvPr id="295" name="Frihandsfigur: Form 294">
              <a:extLst>
                <a:ext uri="{FF2B5EF4-FFF2-40B4-BE49-F238E27FC236}">
                  <a16:creationId xmlns:a16="http://schemas.microsoft.com/office/drawing/2014/main" id="{FEE8E2FF-126B-4547-B05D-1F6C90D37EE4}"/>
                </a:ext>
              </a:extLst>
            </p:cNvPr>
            <p:cNvSpPr/>
            <p:nvPr/>
          </p:nvSpPr>
          <p:spPr>
            <a:xfrm>
              <a:off x="1882299" y="3765381"/>
              <a:ext cx="57906" cy="173795"/>
            </a:xfrm>
            <a:custGeom>
              <a:avLst/>
              <a:gdLst>
                <a:gd name="connsiteX0" fmla="*/ 0 w 57906"/>
                <a:gd name="connsiteY0" fmla="*/ 0 h 173795"/>
                <a:gd name="connsiteX1" fmla="*/ 57906 w 57906"/>
                <a:gd name="connsiteY1" fmla="*/ 0 h 173795"/>
                <a:gd name="connsiteX2" fmla="*/ 57906 w 57906"/>
                <a:gd name="connsiteY2" fmla="*/ 173796 h 173795"/>
                <a:gd name="connsiteX3" fmla="*/ 0 w 57906"/>
                <a:gd name="connsiteY3" fmla="*/ 173796 h 17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906" h="173795">
                  <a:moveTo>
                    <a:pt x="0" y="0"/>
                  </a:moveTo>
                  <a:lnTo>
                    <a:pt x="57906" y="0"/>
                  </a:lnTo>
                  <a:lnTo>
                    <a:pt x="57906" y="173796"/>
                  </a:lnTo>
                  <a:lnTo>
                    <a:pt x="0" y="17379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6" name="Frihandsfigur: Form 295">
              <a:extLst>
                <a:ext uri="{FF2B5EF4-FFF2-40B4-BE49-F238E27FC236}">
                  <a16:creationId xmlns:a16="http://schemas.microsoft.com/office/drawing/2014/main" id="{68E0A67D-7027-4C12-971E-436A3E43E2A0}"/>
                </a:ext>
              </a:extLst>
            </p:cNvPr>
            <p:cNvSpPr/>
            <p:nvPr/>
          </p:nvSpPr>
          <p:spPr>
            <a:xfrm>
              <a:off x="1882299" y="3678405"/>
              <a:ext cx="57983" cy="57983"/>
            </a:xfrm>
            <a:custGeom>
              <a:avLst/>
              <a:gdLst>
                <a:gd name="connsiteX0" fmla="*/ 28992 w 57983"/>
                <a:gd name="connsiteY0" fmla="*/ 0 h 57983"/>
                <a:gd name="connsiteX1" fmla="*/ 0 w 57983"/>
                <a:gd name="connsiteY1" fmla="*/ 28992 h 57983"/>
                <a:gd name="connsiteX2" fmla="*/ 28992 w 57983"/>
                <a:gd name="connsiteY2" fmla="*/ 57984 h 57983"/>
                <a:gd name="connsiteX3" fmla="*/ 57984 w 57983"/>
                <a:gd name="connsiteY3" fmla="*/ 28992 h 57983"/>
                <a:gd name="connsiteX4" fmla="*/ 28992 w 57983"/>
                <a:gd name="connsiteY4" fmla="*/ 0 h 57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83" h="57983">
                  <a:moveTo>
                    <a:pt x="28992" y="0"/>
                  </a:moveTo>
                  <a:cubicBezTo>
                    <a:pt x="12988" y="0"/>
                    <a:pt x="0" y="12988"/>
                    <a:pt x="0" y="28992"/>
                  </a:cubicBezTo>
                  <a:cubicBezTo>
                    <a:pt x="0" y="44995"/>
                    <a:pt x="12988" y="57984"/>
                    <a:pt x="28992" y="57984"/>
                  </a:cubicBezTo>
                  <a:cubicBezTo>
                    <a:pt x="44995" y="57984"/>
                    <a:pt x="57984" y="44995"/>
                    <a:pt x="57984" y="28992"/>
                  </a:cubicBezTo>
                  <a:cubicBezTo>
                    <a:pt x="57906" y="12988"/>
                    <a:pt x="44918" y="0"/>
                    <a:pt x="28992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7" name="Frihandsfigur: Form 296">
              <a:extLst>
                <a:ext uri="{FF2B5EF4-FFF2-40B4-BE49-F238E27FC236}">
                  <a16:creationId xmlns:a16="http://schemas.microsoft.com/office/drawing/2014/main" id="{00C41E18-E1A2-4965-883D-D93C0D07EB37}"/>
                </a:ext>
              </a:extLst>
            </p:cNvPr>
            <p:cNvSpPr/>
            <p:nvPr/>
          </p:nvSpPr>
          <p:spPr>
            <a:xfrm>
              <a:off x="1969274" y="3765381"/>
              <a:ext cx="173796" cy="173795"/>
            </a:xfrm>
            <a:custGeom>
              <a:avLst/>
              <a:gdLst>
                <a:gd name="connsiteX0" fmla="*/ 106921 w 173796"/>
                <a:gd name="connsiteY0" fmla="*/ 0 h 173795"/>
                <a:gd name="connsiteX1" fmla="*/ 57906 w 173796"/>
                <a:gd name="connsiteY1" fmla="*/ 27368 h 173795"/>
                <a:gd name="connsiteX2" fmla="*/ 57906 w 173796"/>
                <a:gd name="connsiteY2" fmla="*/ 0 h 173795"/>
                <a:gd name="connsiteX3" fmla="*/ 0 w 173796"/>
                <a:gd name="connsiteY3" fmla="*/ 0 h 173795"/>
                <a:gd name="connsiteX4" fmla="*/ 0 w 173796"/>
                <a:gd name="connsiteY4" fmla="*/ 173796 h 173795"/>
                <a:gd name="connsiteX5" fmla="*/ 57906 w 173796"/>
                <a:gd name="connsiteY5" fmla="*/ 173796 h 173795"/>
                <a:gd name="connsiteX6" fmla="*/ 57906 w 173796"/>
                <a:gd name="connsiteY6" fmla="*/ 86898 h 173795"/>
                <a:gd name="connsiteX7" fmla="*/ 89140 w 173796"/>
                <a:gd name="connsiteY7" fmla="*/ 46387 h 173795"/>
                <a:gd name="connsiteX8" fmla="*/ 115890 w 173796"/>
                <a:gd name="connsiteY8" fmla="*/ 86898 h 173795"/>
                <a:gd name="connsiteX9" fmla="*/ 115890 w 173796"/>
                <a:gd name="connsiteY9" fmla="*/ 173796 h 173795"/>
                <a:gd name="connsiteX10" fmla="*/ 173796 w 173796"/>
                <a:gd name="connsiteY10" fmla="*/ 173796 h 173795"/>
                <a:gd name="connsiteX11" fmla="*/ 173796 w 173796"/>
                <a:gd name="connsiteY11" fmla="*/ 80790 h 173795"/>
                <a:gd name="connsiteX12" fmla="*/ 106921 w 173796"/>
                <a:gd name="connsiteY12" fmla="*/ 0 h 17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3796" h="173795">
                  <a:moveTo>
                    <a:pt x="106921" y="0"/>
                  </a:moveTo>
                  <a:cubicBezTo>
                    <a:pt x="79785" y="0"/>
                    <a:pt x="65328" y="14070"/>
                    <a:pt x="57906" y="27368"/>
                  </a:cubicBezTo>
                  <a:lnTo>
                    <a:pt x="57906" y="0"/>
                  </a:lnTo>
                  <a:lnTo>
                    <a:pt x="0" y="0"/>
                  </a:lnTo>
                  <a:lnTo>
                    <a:pt x="0" y="173796"/>
                  </a:lnTo>
                  <a:lnTo>
                    <a:pt x="57906" y="173796"/>
                  </a:lnTo>
                  <a:lnTo>
                    <a:pt x="57906" y="86898"/>
                  </a:lnTo>
                  <a:cubicBezTo>
                    <a:pt x="57906" y="64787"/>
                    <a:pt x="60071" y="46387"/>
                    <a:pt x="89140" y="46387"/>
                  </a:cubicBezTo>
                  <a:cubicBezTo>
                    <a:pt x="117745" y="46387"/>
                    <a:pt x="115890" y="67261"/>
                    <a:pt x="115890" y="86898"/>
                  </a:cubicBezTo>
                  <a:lnTo>
                    <a:pt x="115890" y="173796"/>
                  </a:lnTo>
                  <a:lnTo>
                    <a:pt x="173796" y="173796"/>
                  </a:lnTo>
                  <a:lnTo>
                    <a:pt x="173796" y="80790"/>
                  </a:lnTo>
                  <a:cubicBezTo>
                    <a:pt x="173796" y="35099"/>
                    <a:pt x="163359" y="0"/>
                    <a:pt x="106921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98" name="Frihandsfigur: Form 297">
              <a:extLst>
                <a:ext uri="{FF2B5EF4-FFF2-40B4-BE49-F238E27FC236}">
                  <a16:creationId xmlns:a16="http://schemas.microsoft.com/office/drawing/2014/main" id="{79E0DB6E-646B-4777-A440-78F0157BE1C6}"/>
                </a:ext>
              </a:extLst>
            </p:cNvPr>
            <p:cNvSpPr/>
            <p:nvPr/>
          </p:nvSpPr>
          <p:spPr>
            <a:xfrm>
              <a:off x="1711518" y="3536616"/>
              <a:ext cx="573341" cy="573340"/>
            </a:xfrm>
            <a:custGeom>
              <a:avLst/>
              <a:gdLst>
                <a:gd name="connsiteX0" fmla="*/ 286670 w 573341"/>
                <a:gd name="connsiteY0" fmla="*/ 0 h 573340"/>
                <a:gd name="connsiteX1" fmla="*/ 0 w 573341"/>
                <a:gd name="connsiteY1" fmla="*/ 286670 h 573340"/>
                <a:gd name="connsiteX2" fmla="*/ 286670 w 573341"/>
                <a:gd name="connsiteY2" fmla="*/ 573341 h 573340"/>
                <a:gd name="connsiteX3" fmla="*/ 573341 w 573341"/>
                <a:gd name="connsiteY3" fmla="*/ 286670 h 573340"/>
                <a:gd name="connsiteX4" fmla="*/ 286670 w 573341"/>
                <a:gd name="connsiteY4" fmla="*/ 0 h 573340"/>
                <a:gd name="connsiteX5" fmla="*/ 286670 w 573341"/>
                <a:gd name="connsiteY5" fmla="*/ 550147 h 573340"/>
                <a:gd name="connsiteX6" fmla="*/ 23193 w 573341"/>
                <a:gd name="connsiteY6" fmla="*/ 286670 h 573340"/>
                <a:gd name="connsiteX7" fmla="*/ 286670 w 573341"/>
                <a:gd name="connsiteY7" fmla="*/ 23193 h 573340"/>
                <a:gd name="connsiteX8" fmla="*/ 550148 w 573341"/>
                <a:gd name="connsiteY8" fmla="*/ 286670 h 573340"/>
                <a:gd name="connsiteX9" fmla="*/ 286670 w 573341"/>
                <a:gd name="connsiteY9" fmla="*/ 550147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1" h="573340">
                  <a:moveTo>
                    <a:pt x="286670" y="0"/>
                  </a:moveTo>
                  <a:cubicBezTo>
                    <a:pt x="128569" y="0"/>
                    <a:pt x="0" y="128646"/>
                    <a:pt x="0" y="286670"/>
                  </a:cubicBezTo>
                  <a:cubicBezTo>
                    <a:pt x="0" y="444695"/>
                    <a:pt x="128646" y="573341"/>
                    <a:pt x="286670" y="573341"/>
                  </a:cubicBezTo>
                  <a:cubicBezTo>
                    <a:pt x="444695" y="573341"/>
                    <a:pt x="573341" y="444695"/>
                    <a:pt x="573341" y="286670"/>
                  </a:cubicBezTo>
                  <a:cubicBezTo>
                    <a:pt x="573341" y="128646"/>
                    <a:pt x="444772" y="0"/>
                    <a:pt x="286670" y="0"/>
                  </a:cubicBezTo>
                  <a:close/>
                  <a:moveTo>
                    <a:pt x="286670" y="550147"/>
                  </a:moveTo>
                  <a:cubicBezTo>
                    <a:pt x="141402" y="550147"/>
                    <a:pt x="23193" y="431938"/>
                    <a:pt x="23193" y="286670"/>
                  </a:cubicBezTo>
                  <a:cubicBezTo>
                    <a:pt x="23193" y="141402"/>
                    <a:pt x="141402" y="23193"/>
                    <a:pt x="286670" y="23193"/>
                  </a:cubicBezTo>
                  <a:cubicBezTo>
                    <a:pt x="431938" y="23193"/>
                    <a:pt x="550148" y="141402"/>
                    <a:pt x="550148" y="286670"/>
                  </a:cubicBezTo>
                  <a:cubicBezTo>
                    <a:pt x="550148" y="431938"/>
                    <a:pt x="431938" y="550147"/>
                    <a:pt x="286670" y="55014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29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63176" y="4249962"/>
            <a:ext cx="499150" cy="444740"/>
            <a:chOff x="8264554" y="4380470"/>
            <a:chExt cx="579187" cy="516053"/>
          </a:xfrm>
          <a:solidFill>
            <a:schemeClr val="bg1"/>
          </a:solidFill>
        </p:grpSpPr>
        <p:sp>
          <p:nvSpPr>
            <p:cNvPr id="300" name="Frihandsfigur: Form 299">
              <a:extLst>
                <a:ext uri="{FF2B5EF4-FFF2-40B4-BE49-F238E27FC236}">
                  <a16:creationId xmlns:a16="http://schemas.microsoft.com/office/drawing/2014/main" id="{BE60EE9D-3007-44DA-AB5C-07D7DB0C52F1}"/>
                </a:ext>
              </a:extLst>
            </p:cNvPr>
            <p:cNvSpPr/>
            <p:nvPr/>
          </p:nvSpPr>
          <p:spPr>
            <a:xfrm>
              <a:off x="8456894" y="4620773"/>
              <a:ext cx="194766" cy="194573"/>
            </a:xfrm>
            <a:custGeom>
              <a:avLst/>
              <a:gdLst>
                <a:gd name="connsiteX0" fmla="*/ 3518 w 194766"/>
                <a:gd name="connsiteY0" fmla="*/ 191094 h 194573"/>
                <a:gd name="connsiteX1" fmla="*/ 12023 w 194766"/>
                <a:gd name="connsiteY1" fmla="*/ 194573 h 194573"/>
                <a:gd name="connsiteX2" fmla="*/ 20527 w 194766"/>
                <a:gd name="connsiteY2" fmla="*/ 191094 h 194573"/>
                <a:gd name="connsiteX3" fmla="*/ 97374 w 194766"/>
                <a:gd name="connsiteY3" fmla="*/ 114247 h 194573"/>
                <a:gd name="connsiteX4" fmla="*/ 174222 w 194766"/>
                <a:gd name="connsiteY4" fmla="*/ 191094 h 194573"/>
                <a:gd name="connsiteX5" fmla="*/ 182726 w 194766"/>
                <a:gd name="connsiteY5" fmla="*/ 194573 h 194573"/>
                <a:gd name="connsiteX6" fmla="*/ 191230 w 194766"/>
                <a:gd name="connsiteY6" fmla="*/ 191094 h 194573"/>
                <a:gd name="connsiteX7" fmla="*/ 191230 w 194766"/>
                <a:gd name="connsiteY7" fmla="*/ 174163 h 194573"/>
                <a:gd name="connsiteX8" fmla="*/ 114383 w 194766"/>
                <a:gd name="connsiteY8" fmla="*/ 97316 h 194573"/>
                <a:gd name="connsiteX9" fmla="*/ 191230 w 194766"/>
                <a:gd name="connsiteY9" fmla="*/ 20468 h 194573"/>
                <a:gd name="connsiteX10" fmla="*/ 191230 w 194766"/>
                <a:gd name="connsiteY10" fmla="*/ 3537 h 194573"/>
                <a:gd name="connsiteX11" fmla="*/ 174299 w 194766"/>
                <a:gd name="connsiteY11" fmla="*/ 3537 h 194573"/>
                <a:gd name="connsiteX12" fmla="*/ 97451 w 194766"/>
                <a:gd name="connsiteY12" fmla="*/ 80384 h 194573"/>
                <a:gd name="connsiteX13" fmla="*/ 20604 w 194766"/>
                <a:gd name="connsiteY13" fmla="*/ 3537 h 194573"/>
                <a:gd name="connsiteX14" fmla="*/ 3673 w 194766"/>
                <a:gd name="connsiteY14" fmla="*/ 3537 h 194573"/>
                <a:gd name="connsiteX15" fmla="*/ 3673 w 194766"/>
                <a:gd name="connsiteY15" fmla="*/ 20468 h 194573"/>
                <a:gd name="connsiteX16" fmla="*/ 80521 w 194766"/>
                <a:gd name="connsiteY16" fmla="*/ 97316 h 194573"/>
                <a:gd name="connsiteX17" fmla="*/ 3673 w 194766"/>
                <a:gd name="connsiteY17" fmla="*/ 174163 h 194573"/>
                <a:gd name="connsiteX18" fmla="*/ 3518 w 194766"/>
                <a:gd name="connsiteY18" fmla="*/ 191094 h 194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766" h="194573">
                  <a:moveTo>
                    <a:pt x="3518" y="191094"/>
                  </a:moveTo>
                  <a:cubicBezTo>
                    <a:pt x="5838" y="193414"/>
                    <a:pt x="8930" y="194573"/>
                    <a:pt x="12023" y="194573"/>
                  </a:cubicBezTo>
                  <a:cubicBezTo>
                    <a:pt x="15115" y="194573"/>
                    <a:pt x="18130" y="193414"/>
                    <a:pt x="20527" y="191094"/>
                  </a:cubicBezTo>
                  <a:lnTo>
                    <a:pt x="97374" y="114247"/>
                  </a:lnTo>
                  <a:lnTo>
                    <a:pt x="174222" y="191094"/>
                  </a:lnTo>
                  <a:cubicBezTo>
                    <a:pt x="176541" y="193414"/>
                    <a:pt x="179633" y="194573"/>
                    <a:pt x="182726" y="194573"/>
                  </a:cubicBezTo>
                  <a:cubicBezTo>
                    <a:pt x="185819" y="194573"/>
                    <a:pt x="188834" y="193414"/>
                    <a:pt x="191230" y="191094"/>
                  </a:cubicBezTo>
                  <a:cubicBezTo>
                    <a:pt x="195946" y="186378"/>
                    <a:pt x="195946" y="178802"/>
                    <a:pt x="191230" y="174163"/>
                  </a:cubicBezTo>
                  <a:lnTo>
                    <a:pt x="114383" y="97316"/>
                  </a:lnTo>
                  <a:lnTo>
                    <a:pt x="191230" y="20468"/>
                  </a:lnTo>
                  <a:cubicBezTo>
                    <a:pt x="195946" y="15752"/>
                    <a:pt x="195946" y="8176"/>
                    <a:pt x="191230" y="3537"/>
                  </a:cubicBezTo>
                  <a:cubicBezTo>
                    <a:pt x="186514" y="-1102"/>
                    <a:pt x="178938" y="-1179"/>
                    <a:pt x="174299" y="3537"/>
                  </a:cubicBezTo>
                  <a:lnTo>
                    <a:pt x="97451" y="80384"/>
                  </a:lnTo>
                  <a:lnTo>
                    <a:pt x="20604" y="3537"/>
                  </a:lnTo>
                  <a:cubicBezTo>
                    <a:pt x="15888" y="-1179"/>
                    <a:pt x="8311" y="-1179"/>
                    <a:pt x="3673" y="3537"/>
                  </a:cubicBezTo>
                  <a:cubicBezTo>
                    <a:pt x="-966" y="8253"/>
                    <a:pt x="-1043" y="15830"/>
                    <a:pt x="3673" y="20468"/>
                  </a:cubicBezTo>
                  <a:lnTo>
                    <a:pt x="80521" y="97316"/>
                  </a:lnTo>
                  <a:lnTo>
                    <a:pt x="3673" y="174163"/>
                  </a:lnTo>
                  <a:cubicBezTo>
                    <a:pt x="-1198" y="178879"/>
                    <a:pt x="-1198" y="186456"/>
                    <a:pt x="3518" y="19109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1" name="Frihandsfigur: Form 300">
              <a:extLst>
                <a:ext uri="{FF2B5EF4-FFF2-40B4-BE49-F238E27FC236}">
                  <a16:creationId xmlns:a16="http://schemas.microsoft.com/office/drawing/2014/main" id="{EA4A67B6-BF5A-4D25-BB71-4D515A967759}"/>
                </a:ext>
              </a:extLst>
            </p:cNvPr>
            <p:cNvSpPr/>
            <p:nvPr/>
          </p:nvSpPr>
          <p:spPr>
            <a:xfrm>
              <a:off x="8264554" y="4380470"/>
              <a:ext cx="579187" cy="516053"/>
            </a:xfrm>
            <a:custGeom>
              <a:avLst/>
              <a:gdLst>
                <a:gd name="connsiteX0" fmla="*/ 7373 w 579187"/>
                <a:gd name="connsiteY0" fmla="*/ 488840 h 516053"/>
                <a:gd name="connsiteX1" fmla="*/ 54534 w 579187"/>
                <a:gd name="connsiteY1" fmla="*/ 516053 h 516053"/>
                <a:gd name="connsiteX2" fmla="*/ 524664 w 579187"/>
                <a:gd name="connsiteY2" fmla="*/ 516053 h 516053"/>
                <a:gd name="connsiteX3" fmla="*/ 571823 w 579187"/>
                <a:gd name="connsiteY3" fmla="*/ 488840 h 516053"/>
                <a:gd name="connsiteX4" fmla="*/ 571823 w 579187"/>
                <a:gd name="connsiteY4" fmla="*/ 434412 h 516053"/>
                <a:gd name="connsiteX5" fmla="*/ 336720 w 579187"/>
                <a:gd name="connsiteY5" fmla="*/ 27214 h 516053"/>
                <a:gd name="connsiteX6" fmla="*/ 289559 w 579187"/>
                <a:gd name="connsiteY6" fmla="*/ 0 h 516053"/>
                <a:gd name="connsiteX7" fmla="*/ 242400 w 579187"/>
                <a:gd name="connsiteY7" fmla="*/ 27214 h 516053"/>
                <a:gd name="connsiteX8" fmla="*/ 7296 w 579187"/>
                <a:gd name="connsiteY8" fmla="*/ 434412 h 516053"/>
                <a:gd name="connsiteX9" fmla="*/ 7373 w 579187"/>
                <a:gd name="connsiteY9" fmla="*/ 488840 h 516053"/>
                <a:gd name="connsiteX10" fmla="*/ 27475 w 579187"/>
                <a:gd name="connsiteY10" fmla="*/ 446009 h 516053"/>
                <a:gd name="connsiteX11" fmla="*/ 262578 w 579187"/>
                <a:gd name="connsiteY11" fmla="*/ 38810 h 516053"/>
                <a:gd name="connsiteX12" fmla="*/ 289637 w 579187"/>
                <a:gd name="connsiteY12" fmla="*/ 23193 h 516053"/>
                <a:gd name="connsiteX13" fmla="*/ 316696 w 579187"/>
                <a:gd name="connsiteY13" fmla="*/ 38810 h 516053"/>
                <a:gd name="connsiteX14" fmla="*/ 551800 w 579187"/>
                <a:gd name="connsiteY14" fmla="*/ 446009 h 516053"/>
                <a:gd name="connsiteX15" fmla="*/ 551800 w 579187"/>
                <a:gd name="connsiteY15" fmla="*/ 477243 h 516053"/>
                <a:gd name="connsiteX16" fmla="*/ 524741 w 579187"/>
                <a:gd name="connsiteY16" fmla="*/ 492860 h 516053"/>
                <a:gd name="connsiteX17" fmla="*/ 54611 w 579187"/>
                <a:gd name="connsiteY17" fmla="*/ 492860 h 516053"/>
                <a:gd name="connsiteX18" fmla="*/ 27552 w 579187"/>
                <a:gd name="connsiteY18" fmla="*/ 477243 h 516053"/>
                <a:gd name="connsiteX19" fmla="*/ 27475 w 579187"/>
                <a:gd name="connsiteY19" fmla="*/ 446009 h 51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79187" h="516053">
                  <a:moveTo>
                    <a:pt x="7373" y="488840"/>
                  </a:moveTo>
                  <a:cubicBezTo>
                    <a:pt x="17192" y="505925"/>
                    <a:pt x="34819" y="516053"/>
                    <a:pt x="54534" y="516053"/>
                  </a:cubicBezTo>
                  <a:lnTo>
                    <a:pt x="524664" y="516053"/>
                  </a:lnTo>
                  <a:cubicBezTo>
                    <a:pt x="544378" y="516053"/>
                    <a:pt x="562005" y="505848"/>
                    <a:pt x="571823" y="488840"/>
                  </a:cubicBezTo>
                  <a:cubicBezTo>
                    <a:pt x="581642" y="471754"/>
                    <a:pt x="581642" y="451421"/>
                    <a:pt x="571823" y="434412"/>
                  </a:cubicBezTo>
                  <a:lnTo>
                    <a:pt x="336720" y="27214"/>
                  </a:lnTo>
                  <a:cubicBezTo>
                    <a:pt x="326901" y="10128"/>
                    <a:pt x="309274" y="0"/>
                    <a:pt x="289559" y="0"/>
                  </a:cubicBezTo>
                  <a:cubicBezTo>
                    <a:pt x="269846" y="0"/>
                    <a:pt x="252218" y="10205"/>
                    <a:pt x="242400" y="27214"/>
                  </a:cubicBezTo>
                  <a:lnTo>
                    <a:pt x="7296" y="434412"/>
                  </a:lnTo>
                  <a:cubicBezTo>
                    <a:pt x="-2445" y="451421"/>
                    <a:pt x="-2445" y="471754"/>
                    <a:pt x="7373" y="488840"/>
                  </a:cubicBezTo>
                  <a:close/>
                  <a:moveTo>
                    <a:pt x="27475" y="446009"/>
                  </a:moveTo>
                  <a:lnTo>
                    <a:pt x="262578" y="38810"/>
                  </a:lnTo>
                  <a:cubicBezTo>
                    <a:pt x="268221" y="28992"/>
                    <a:pt x="278350" y="23193"/>
                    <a:pt x="289637" y="23193"/>
                  </a:cubicBezTo>
                  <a:cubicBezTo>
                    <a:pt x="300925" y="23193"/>
                    <a:pt x="311052" y="29069"/>
                    <a:pt x="316696" y="38810"/>
                  </a:cubicBezTo>
                  <a:lnTo>
                    <a:pt x="551800" y="446009"/>
                  </a:lnTo>
                  <a:cubicBezTo>
                    <a:pt x="557443" y="455828"/>
                    <a:pt x="557443" y="467502"/>
                    <a:pt x="551800" y="477243"/>
                  </a:cubicBezTo>
                  <a:cubicBezTo>
                    <a:pt x="546156" y="487062"/>
                    <a:pt x="536028" y="492860"/>
                    <a:pt x="524741" y="492860"/>
                  </a:cubicBezTo>
                  <a:lnTo>
                    <a:pt x="54611" y="492860"/>
                  </a:lnTo>
                  <a:cubicBezTo>
                    <a:pt x="43323" y="492860"/>
                    <a:pt x="33196" y="486984"/>
                    <a:pt x="27552" y="477243"/>
                  </a:cubicBezTo>
                  <a:cubicBezTo>
                    <a:pt x="21830" y="467425"/>
                    <a:pt x="21830" y="455751"/>
                    <a:pt x="27475" y="44600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0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12031" y="2855443"/>
            <a:ext cx="605847" cy="418156"/>
            <a:chOff x="8205207" y="2762343"/>
            <a:chExt cx="702993" cy="485206"/>
          </a:xfrm>
          <a:solidFill>
            <a:schemeClr val="bg1"/>
          </a:solidFill>
        </p:grpSpPr>
        <p:sp>
          <p:nvSpPr>
            <p:cNvPr id="303" name="Frihandsfigur: Form 302">
              <a:extLst>
                <a:ext uri="{FF2B5EF4-FFF2-40B4-BE49-F238E27FC236}">
                  <a16:creationId xmlns:a16="http://schemas.microsoft.com/office/drawing/2014/main" id="{A8743838-B2F0-4D03-9C00-DB99AB7C91E1}"/>
                </a:ext>
              </a:extLst>
            </p:cNvPr>
            <p:cNvSpPr/>
            <p:nvPr/>
          </p:nvSpPr>
          <p:spPr>
            <a:xfrm>
              <a:off x="8205207" y="2762343"/>
              <a:ext cx="702993" cy="485206"/>
            </a:xfrm>
            <a:custGeom>
              <a:avLst/>
              <a:gdLst>
                <a:gd name="connsiteX0" fmla="*/ 691473 w 702993"/>
                <a:gd name="connsiteY0" fmla="*/ 412688 h 485206"/>
                <a:gd name="connsiteX1" fmla="*/ 660394 w 702993"/>
                <a:gd name="connsiteY1" fmla="*/ 412688 h 485206"/>
                <a:gd name="connsiteX2" fmla="*/ 660394 w 702993"/>
                <a:gd name="connsiteY2" fmla="*/ 34249 h 485206"/>
                <a:gd name="connsiteX3" fmla="*/ 626146 w 702993"/>
                <a:gd name="connsiteY3" fmla="*/ 0 h 485206"/>
                <a:gd name="connsiteX4" fmla="*/ 76925 w 702993"/>
                <a:gd name="connsiteY4" fmla="*/ 0 h 485206"/>
                <a:gd name="connsiteX5" fmla="*/ 42676 w 702993"/>
                <a:gd name="connsiteY5" fmla="*/ 34249 h 485206"/>
                <a:gd name="connsiteX6" fmla="*/ 42676 w 702993"/>
                <a:gd name="connsiteY6" fmla="*/ 412688 h 485206"/>
                <a:gd name="connsiteX7" fmla="*/ 11597 w 702993"/>
                <a:gd name="connsiteY7" fmla="*/ 412688 h 485206"/>
                <a:gd name="connsiteX8" fmla="*/ 0 w 702993"/>
                <a:gd name="connsiteY8" fmla="*/ 424285 h 485206"/>
                <a:gd name="connsiteX9" fmla="*/ 0 w 702993"/>
                <a:gd name="connsiteY9" fmla="*/ 450880 h 485206"/>
                <a:gd name="connsiteX10" fmla="*/ 34249 w 702993"/>
                <a:gd name="connsiteY10" fmla="*/ 485206 h 485206"/>
                <a:gd name="connsiteX11" fmla="*/ 668667 w 702993"/>
                <a:gd name="connsiteY11" fmla="*/ 485206 h 485206"/>
                <a:gd name="connsiteX12" fmla="*/ 702993 w 702993"/>
                <a:gd name="connsiteY12" fmla="*/ 450880 h 485206"/>
                <a:gd name="connsiteX13" fmla="*/ 702993 w 702993"/>
                <a:gd name="connsiteY13" fmla="*/ 424285 h 485206"/>
                <a:gd name="connsiteX14" fmla="*/ 691473 w 702993"/>
                <a:gd name="connsiteY14" fmla="*/ 412688 h 485206"/>
                <a:gd name="connsiteX15" fmla="*/ 65947 w 702993"/>
                <a:gd name="connsiteY15" fmla="*/ 34172 h 485206"/>
                <a:gd name="connsiteX16" fmla="*/ 77003 w 702993"/>
                <a:gd name="connsiteY16" fmla="*/ 23116 h 485206"/>
                <a:gd name="connsiteX17" fmla="*/ 626222 w 702993"/>
                <a:gd name="connsiteY17" fmla="*/ 23116 h 485206"/>
                <a:gd name="connsiteX18" fmla="*/ 637278 w 702993"/>
                <a:gd name="connsiteY18" fmla="*/ 34172 h 485206"/>
                <a:gd name="connsiteX19" fmla="*/ 637278 w 702993"/>
                <a:gd name="connsiteY19" fmla="*/ 412611 h 485206"/>
                <a:gd name="connsiteX20" fmla="*/ 65947 w 702993"/>
                <a:gd name="connsiteY20" fmla="*/ 412611 h 485206"/>
                <a:gd name="connsiteX21" fmla="*/ 65947 w 702993"/>
                <a:gd name="connsiteY21" fmla="*/ 34172 h 485206"/>
                <a:gd name="connsiteX22" fmla="*/ 679877 w 702993"/>
                <a:gd name="connsiteY22" fmla="*/ 450880 h 485206"/>
                <a:gd name="connsiteX23" fmla="*/ 668743 w 702993"/>
                <a:gd name="connsiteY23" fmla="*/ 462013 h 485206"/>
                <a:gd name="connsiteX24" fmla="*/ 34327 w 702993"/>
                <a:gd name="connsiteY24" fmla="*/ 462013 h 485206"/>
                <a:gd name="connsiteX25" fmla="*/ 23271 w 702993"/>
                <a:gd name="connsiteY25" fmla="*/ 450880 h 485206"/>
                <a:gd name="connsiteX26" fmla="*/ 23271 w 702993"/>
                <a:gd name="connsiteY26" fmla="*/ 435881 h 485206"/>
                <a:gd name="connsiteX27" fmla="*/ 679877 w 702993"/>
                <a:gd name="connsiteY27" fmla="*/ 435881 h 485206"/>
                <a:gd name="connsiteX28" fmla="*/ 679877 w 702993"/>
                <a:gd name="connsiteY28" fmla="*/ 450880 h 485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02993" h="485206">
                  <a:moveTo>
                    <a:pt x="691473" y="412688"/>
                  </a:moveTo>
                  <a:lnTo>
                    <a:pt x="660394" y="412688"/>
                  </a:lnTo>
                  <a:lnTo>
                    <a:pt x="660394" y="34249"/>
                  </a:lnTo>
                  <a:cubicBezTo>
                    <a:pt x="660394" y="15385"/>
                    <a:pt x="645009" y="0"/>
                    <a:pt x="626146" y="0"/>
                  </a:cubicBezTo>
                  <a:lnTo>
                    <a:pt x="76925" y="0"/>
                  </a:lnTo>
                  <a:cubicBezTo>
                    <a:pt x="58061" y="0"/>
                    <a:pt x="42676" y="15385"/>
                    <a:pt x="42676" y="34249"/>
                  </a:cubicBezTo>
                  <a:lnTo>
                    <a:pt x="42676" y="412688"/>
                  </a:lnTo>
                  <a:lnTo>
                    <a:pt x="11597" y="412688"/>
                  </a:lnTo>
                  <a:cubicBezTo>
                    <a:pt x="5180" y="412688"/>
                    <a:pt x="0" y="417868"/>
                    <a:pt x="0" y="424285"/>
                  </a:cubicBezTo>
                  <a:lnTo>
                    <a:pt x="0" y="450880"/>
                  </a:lnTo>
                  <a:cubicBezTo>
                    <a:pt x="0" y="469821"/>
                    <a:pt x="15386" y="485206"/>
                    <a:pt x="34249" y="485206"/>
                  </a:cubicBezTo>
                  <a:lnTo>
                    <a:pt x="668667" y="485206"/>
                  </a:lnTo>
                  <a:cubicBezTo>
                    <a:pt x="687608" y="485206"/>
                    <a:pt x="702993" y="469821"/>
                    <a:pt x="702993" y="450880"/>
                  </a:cubicBezTo>
                  <a:lnTo>
                    <a:pt x="702993" y="424285"/>
                  </a:lnTo>
                  <a:cubicBezTo>
                    <a:pt x="703070" y="417868"/>
                    <a:pt x="697890" y="412688"/>
                    <a:pt x="691473" y="412688"/>
                  </a:cubicBezTo>
                  <a:close/>
                  <a:moveTo>
                    <a:pt x="65947" y="34172"/>
                  </a:moveTo>
                  <a:cubicBezTo>
                    <a:pt x="65947" y="28064"/>
                    <a:pt x="70895" y="23116"/>
                    <a:pt x="77003" y="23116"/>
                  </a:cubicBezTo>
                  <a:lnTo>
                    <a:pt x="626222" y="23116"/>
                  </a:lnTo>
                  <a:cubicBezTo>
                    <a:pt x="632330" y="23116"/>
                    <a:pt x="637278" y="28064"/>
                    <a:pt x="637278" y="34172"/>
                  </a:cubicBezTo>
                  <a:lnTo>
                    <a:pt x="637278" y="412611"/>
                  </a:lnTo>
                  <a:lnTo>
                    <a:pt x="65947" y="412611"/>
                  </a:lnTo>
                  <a:lnTo>
                    <a:pt x="65947" y="34172"/>
                  </a:lnTo>
                  <a:close/>
                  <a:moveTo>
                    <a:pt x="679877" y="450880"/>
                  </a:moveTo>
                  <a:cubicBezTo>
                    <a:pt x="679877" y="456988"/>
                    <a:pt x="674929" y="462013"/>
                    <a:pt x="668743" y="462013"/>
                  </a:cubicBezTo>
                  <a:lnTo>
                    <a:pt x="34327" y="462013"/>
                  </a:lnTo>
                  <a:cubicBezTo>
                    <a:pt x="28219" y="462013"/>
                    <a:pt x="23271" y="457065"/>
                    <a:pt x="23271" y="450880"/>
                  </a:cubicBezTo>
                  <a:lnTo>
                    <a:pt x="23271" y="435881"/>
                  </a:lnTo>
                  <a:lnTo>
                    <a:pt x="679877" y="435881"/>
                  </a:lnTo>
                  <a:lnTo>
                    <a:pt x="679877" y="450880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4" name="Frihandsfigur: Form 303">
              <a:extLst>
                <a:ext uri="{FF2B5EF4-FFF2-40B4-BE49-F238E27FC236}">
                  <a16:creationId xmlns:a16="http://schemas.microsoft.com/office/drawing/2014/main" id="{F5010CB3-8B6E-40EC-9A2B-21E85627979E}"/>
                </a:ext>
              </a:extLst>
            </p:cNvPr>
            <p:cNvSpPr/>
            <p:nvPr/>
          </p:nvSpPr>
          <p:spPr>
            <a:xfrm>
              <a:off x="8351713" y="2842515"/>
              <a:ext cx="179748" cy="23193"/>
            </a:xfrm>
            <a:custGeom>
              <a:avLst/>
              <a:gdLst>
                <a:gd name="connsiteX0" fmla="*/ 11597 w 179748"/>
                <a:gd name="connsiteY0" fmla="*/ 23193 h 23193"/>
                <a:gd name="connsiteX1" fmla="*/ 168152 w 179748"/>
                <a:gd name="connsiteY1" fmla="*/ 23193 h 23193"/>
                <a:gd name="connsiteX2" fmla="*/ 179749 w 179748"/>
                <a:gd name="connsiteY2" fmla="*/ 11597 h 23193"/>
                <a:gd name="connsiteX3" fmla="*/ 168152 w 179748"/>
                <a:gd name="connsiteY3" fmla="*/ 0 h 23193"/>
                <a:gd name="connsiteX4" fmla="*/ 11597 w 179748"/>
                <a:gd name="connsiteY4" fmla="*/ 0 h 23193"/>
                <a:gd name="connsiteX5" fmla="*/ 0 w 179748"/>
                <a:gd name="connsiteY5" fmla="*/ 11597 h 23193"/>
                <a:gd name="connsiteX6" fmla="*/ 11597 w 179748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748" h="23193">
                  <a:moveTo>
                    <a:pt x="11597" y="23193"/>
                  </a:moveTo>
                  <a:lnTo>
                    <a:pt x="168152" y="23193"/>
                  </a:lnTo>
                  <a:cubicBezTo>
                    <a:pt x="174569" y="23193"/>
                    <a:pt x="179749" y="18013"/>
                    <a:pt x="179749" y="11597"/>
                  </a:cubicBezTo>
                  <a:cubicBezTo>
                    <a:pt x="179749" y="5180"/>
                    <a:pt x="174569" y="0"/>
                    <a:pt x="168152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3"/>
                    <a:pt x="5179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5" name="Frihandsfigur: Form 304">
              <a:extLst>
                <a:ext uri="{FF2B5EF4-FFF2-40B4-BE49-F238E27FC236}">
                  <a16:creationId xmlns:a16="http://schemas.microsoft.com/office/drawing/2014/main" id="{5FD46440-3C31-4BAF-86CB-8A1EF15F053D}"/>
                </a:ext>
              </a:extLst>
            </p:cNvPr>
            <p:cNvSpPr/>
            <p:nvPr/>
          </p:nvSpPr>
          <p:spPr>
            <a:xfrm>
              <a:off x="8351713" y="2902122"/>
              <a:ext cx="315043" cy="97798"/>
            </a:xfrm>
            <a:custGeom>
              <a:avLst/>
              <a:gdLst>
                <a:gd name="connsiteX0" fmla="*/ 303447 w 315043"/>
                <a:gd name="connsiteY0" fmla="*/ 0 h 97798"/>
                <a:gd name="connsiteX1" fmla="*/ 11597 w 315043"/>
                <a:gd name="connsiteY1" fmla="*/ 0 h 97798"/>
                <a:gd name="connsiteX2" fmla="*/ 0 w 315043"/>
                <a:gd name="connsiteY2" fmla="*/ 11597 h 97798"/>
                <a:gd name="connsiteX3" fmla="*/ 0 w 315043"/>
                <a:gd name="connsiteY3" fmla="*/ 86202 h 97798"/>
                <a:gd name="connsiteX4" fmla="*/ 11597 w 315043"/>
                <a:gd name="connsiteY4" fmla="*/ 97799 h 97798"/>
                <a:gd name="connsiteX5" fmla="*/ 303447 w 315043"/>
                <a:gd name="connsiteY5" fmla="*/ 97799 h 97798"/>
                <a:gd name="connsiteX6" fmla="*/ 315044 w 315043"/>
                <a:gd name="connsiteY6" fmla="*/ 86202 h 97798"/>
                <a:gd name="connsiteX7" fmla="*/ 315044 w 315043"/>
                <a:gd name="connsiteY7" fmla="*/ 11597 h 97798"/>
                <a:gd name="connsiteX8" fmla="*/ 303447 w 315043"/>
                <a:gd name="connsiteY8" fmla="*/ 0 h 97798"/>
                <a:gd name="connsiteX9" fmla="*/ 291850 w 315043"/>
                <a:gd name="connsiteY9" fmla="*/ 74605 h 97798"/>
                <a:gd name="connsiteX10" fmla="*/ 23193 w 315043"/>
                <a:gd name="connsiteY10" fmla="*/ 74605 h 97798"/>
                <a:gd name="connsiteX11" fmla="*/ 23193 w 315043"/>
                <a:gd name="connsiteY11" fmla="*/ 23193 h 97798"/>
                <a:gd name="connsiteX12" fmla="*/ 291850 w 315043"/>
                <a:gd name="connsiteY12" fmla="*/ 23193 h 97798"/>
                <a:gd name="connsiteX13" fmla="*/ 291850 w 315043"/>
                <a:gd name="connsiteY13" fmla="*/ 74605 h 9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043" h="97798">
                  <a:moveTo>
                    <a:pt x="303447" y="0"/>
                  </a:move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lnTo>
                    <a:pt x="0" y="86202"/>
                  </a:lnTo>
                  <a:cubicBezTo>
                    <a:pt x="0" y="92619"/>
                    <a:pt x="5179" y="97799"/>
                    <a:pt x="11597" y="97799"/>
                  </a:cubicBezTo>
                  <a:lnTo>
                    <a:pt x="303447" y="97799"/>
                  </a:lnTo>
                  <a:cubicBezTo>
                    <a:pt x="309864" y="97799"/>
                    <a:pt x="315044" y="92619"/>
                    <a:pt x="315044" y="86202"/>
                  </a:cubicBezTo>
                  <a:lnTo>
                    <a:pt x="315044" y="11597"/>
                  </a:lnTo>
                  <a:cubicBezTo>
                    <a:pt x="315044" y="5180"/>
                    <a:pt x="309864" y="0"/>
                    <a:pt x="303447" y="0"/>
                  </a:cubicBezTo>
                  <a:close/>
                  <a:moveTo>
                    <a:pt x="291850" y="74605"/>
                  </a:moveTo>
                  <a:lnTo>
                    <a:pt x="23193" y="74605"/>
                  </a:lnTo>
                  <a:lnTo>
                    <a:pt x="23193" y="23193"/>
                  </a:lnTo>
                  <a:lnTo>
                    <a:pt x="291850" y="23193"/>
                  </a:lnTo>
                  <a:lnTo>
                    <a:pt x="291850" y="74605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6" name="Frihandsfigur: Form 305">
              <a:extLst>
                <a:ext uri="{FF2B5EF4-FFF2-40B4-BE49-F238E27FC236}">
                  <a16:creationId xmlns:a16="http://schemas.microsoft.com/office/drawing/2014/main" id="{1895D18A-FA42-4F19-B97F-DE0BA00D997E}"/>
                </a:ext>
              </a:extLst>
            </p:cNvPr>
            <p:cNvSpPr/>
            <p:nvPr/>
          </p:nvSpPr>
          <p:spPr>
            <a:xfrm>
              <a:off x="8351713" y="3034479"/>
              <a:ext cx="315043" cy="97798"/>
            </a:xfrm>
            <a:custGeom>
              <a:avLst/>
              <a:gdLst>
                <a:gd name="connsiteX0" fmla="*/ 303447 w 315043"/>
                <a:gd name="connsiteY0" fmla="*/ 0 h 97798"/>
                <a:gd name="connsiteX1" fmla="*/ 11597 w 315043"/>
                <a:gd name="connsiteY1" fmla="*/ 0 h 97798"/>
                <a:gd name="connsiteX2" fmla="*/ 0 w 315043"/>
                <a:gd name="connsiteY2" fmla="*/ 11597 h 97798"/>
                <a:gd name="connsiteX3" fmla="*/ 0 w 315043"/>
                <a:gd name="connsiteY3" fmla="*/ 86202 h 97798"/>
                <a:gd name="connsiteX4" fmla="*/ 11597 w 315043"/>
                <a:gd name="connsiteY4" fmla="*/ 97799 h 97798"/>
                <a:gd name="connsiteX5" fmla="*/ 303447 w 315043"/>
                <a:gd name="connsiteY5" fmla="*/ 97799 h 97798"/>
                <a:gd name="connsiteX6" fmla="*/ 315044 w 315043"/>
                <a:gd name="connsiteY6" fmla="*/ 86202 h 97798"/>
                <a:gd name="connsiteX7" fmla="*/ 315044 w 315043"/>
                <a:gd name="connsiteY7" fmla="*/ 11597 h 97798"/>
                <a:gd name="connsiteX8" fmla="*/ 303447 w 315043"/>
                <a:gd name="connsiteY8" fmla="*/ 0 h 97798"/>
                <a:gd name="connsiteX9" fmla="*/ 291850 w 315043"/>
                <a:gd name="connsiteY9" fmla="*/ 74605 h 97798"/>
                <a:gd name="connsiteX10" fmla="*/ 23193 w 315043"/>
                <a:gd name="connsiteY10" fmla="*/ 74605 h 97798"/>
                <a:gd name="connsiteX11" fmla="*/ 23193 w 315043"/>
                <a:gd name="connsiteY11" fmla="*/ 23193 h 97798"/>
                <a:gd name="connsiteX12" fmla="*/ 291850 w 315043"/>
                <a:gd name="connsiteY12" fmla="*/ 23193 h 97798"/>
                <a:gd name="connsiteX13" fmla="*/ 291850 w 315043"/>
                <a:gd name="connsiteY13" fmla="*/ 74605 h 9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5043" h="97798">
                  <a:moveTo>
                    <a:pt x="303447" y="0"/>
                  </a:move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lnTo>
                    <a:pt x="0" y="86202"/>
                  </a:lnTo>
                  <a:cubicBezTo>
                    <a:pt x="0" y="92619"/>
                    <a:pt x="5179" y="97799"/>
                    <a:pt x="11597" y="97799"/>
                  </a:cubicBezTo>
                  <a:lnTo>
                    <a:pt x="303447" y="97799"/>
                  </a:lnTo>
                  <a:cubicBezTo>
                    <a:pt x="309864" y="97799"/>
                    <a:pt x="315044" y="92619"/>
                    <a:pt x="315044" y="86202"/>
                  </a:cubicBezTo>
                  <a:lnTo>
                    <a:pt x="315044" y="11597"/>
                  </a:lnTo>
                  <a:cubicBezTo>
                    <a:pt x="315044" y="5180"/>
                    <a:pt x="309864" y="0"/>
                    <a:pt x="303447" y="0"/>
                  </a:cubicBezTo>
                  <a:close/>
                  <a:moveTo>
                    <a:pt x="291850" y="74605"/>
                  </a:moveTo>
                  <a:lnTo>
                    <a:pt x="23193" y="74605"/>
                  </a:lnTo>
                  <a:lnTo>
                    <a:pt x="23193" y="23193"/>
                  </a:lnTo>
                  <a:lnTo>
                    <a:pt x="291850" y="23193"/>
                  </a:lnTo>
                  <a:lnTo>
                    <a:pt x="291850" y="74605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07" name="Frihandsfigur: Form 306">
              <a:extLst>
                <a:ext uri="{FF2B5EF4-FFF2-40B4-BE49-F238E27FC236}">
                  <a16:creationId xmlns:a16="http://schemas.microsoft.com/office/drawing/2014/main" id="{2D9032C6-D7C4-41DF-997E-E0A84ABFC275}"/>
                </a:ext>
              </a:extLst>
            </p:cNvPr>
            <p:cNvSpPr/>
            <p:nvPr/>
          </p:nvSpPr>
          <p:spPr>
            <a:xfrm>
              <a:off x="8704506" y="2844402"/>
              <a:ext cx="84316" cy="97149"/>
            </a:xfrm>
            <a:custGeom>
              <a:avLst/>
              <a:gdLst>
                <a:gd name="connsiteX0" fmla="*/ 58580 w 84316"/>
                <a:gd name="connsiteY0" fmla="*/ 53082 h 97149"/>
                <a:gd name="connsiteX1" fmla="*/ 70100 w 84316"/>
                <a:gd name="connsiteY1" fmla="*/ 49371 h 97149"/>
                <a:gd name="connsiteX2" fmla="*/ 76748 w 84316"/>
                <a:gd name="connsiteY2" fmla="*/ 41021 h 97149"/>
                <a:gd name="connsiteX3" fmla="*/ 71646 w 84316"/>
                <a:gd name="connsiteY3" fmla="*/ 31667 h 97149"/>
                <a:gd name="connsiteX4" fmla="*/ 14204 w 84316"/>
                <a:gd name="connsiteY4" fmla="*/ 1129 h 97149"/>
                <a:gd name="connsiteX5" fmla="*/ 3457 w 84316"/>
                <a:gd name="connsiteY5" fmla="*/ 2288 h 97149"/>
                <a:gd name="connsiteX6" fmla="*/ 442 w 84316"/>
                <a:gd name="connsiteY6" fmla="*/ 12648 h 97149"/>
                <a:gd name="connsiteX7" fmla="*/ 20312 w 84316"/>
                <a:gd name="connsiteY7" fmla="*/ 74574 h 97149"/>
                <a:gd name="connsiteX8" fmla="*/ 28661 w 84316"/>
                <a:gd name="connsiteY8" fmla="*/ 81223 h 97149"/>
                <a:gd name="connsiteX9" fmla="*/ 29511 w 84316"/>
                <a:gd name="connsiteY9" fmla="*/ 81300 h 97149"/>
                <a:gd name="connsiteX10" fmla="*/ 38015 w 84316"/>
                <a:gd name="connsiteY10" fmla="*/ 76198 h 97149"/>
                <a:gd name="connsiteX11" fmla="*/ 43737 w 84316"/>
                <a:gd name="connsiteY11" fmla="*/ 65529 h 97149"/>
                <a:gd name="connsiteX12" fmla="*/ 67239 w 84316"/>
                <a:gd name="connsiteY12" fmla="*/ 93670 h 97149"/>
                <a:gd name="connsiteX13" fmla="*/ 74662 w 84316"/>
                <a:gd name="connsiteY13" fmla="*/ 97149 h 97149"/>
                <a:gd name="connsiteX14" fmla="*/ 80846 w 84316"/>
                <a:gd name="connsiteY14" fmla="*/ 94907 h 97149"/>
                <a:gd name="connsiteX15" fmla="*/ 82083 w 84316"/>
                <a:gd name="connsiteY15" fmla="*/ 81300 h 97149"/>
                <a:gd name="connsiteX16" fmla="*/ 58580 w 84316"/>
                <a:gd name="connsiteY16" fmla="*/ 53082 h 9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4316" h="97149">
                  <a:moveTo>
                    <a:pt x="58580" y="53082"/>
                  </a:moveTo>
                  <a:lnTo>
                    <a:pt x="70100" y="49371"/>
                  </a:lnTo>
                  <a:cubicBezTo>
                    <a:pt x="73810" y="48134"/>
                    <a:pt x="76440" y="44887"/>
                    <a:pt x="76748" y="41021"/>
                  </a:cubicBezTo>
                  <a:cubicBezTo>
                    <a:pt x="77058" y="37156"/>
                    <a:pt x="75048" y="33445"/>
                    <a:pt x="71646" y="31667"/>
                  </a:cubicBezTo>
                  <a:lnTo>
                    <a:pt x="14204" y="1129"/>
                  </a:lnTo>
                  <a:cubicBezTo>
                    <a:pt x="10725" y="-727"/>
                    <a:pt x="6473" y="-263"/>
                    <a:pt x="3457" y="2288"/>
                  </a:cubicBezTo>
                  <a:cubicBezTo>
                    <a:pt x="442" y="4840"/>
                    <a:pt x="-717" y="8937"/>
                    <a:pt x="442" y="12648"/>
                  </a:cubicBezTo>
                  <a:lnTo>
                    <a:pt x="20312" y="74574"/>
                  </a:lnTo>
                  <a:cubicBezTo>
                    <a:pt x="21471" y="78285"/>
                    <a:pt x="24795" y="80914"/>
                    <a:pt x="28661" y="81223"/>
                  </a:cubicBezTo>
                  <a:cubicBezTo>
                    <a:pt x="28970" y="81223"/>
                    <a:pt x="29279" y="81300"/>
                    <a:pt x="29511" y="81300"/>
                  </a:cubicBezTo>
                  <a:cubicBezTo>
                    <a:pt x="33068" y="81300"/>
                    <a:pt x="36315" y="79368"/>
                    <a:pt x="38015" y="76198"/>
                  </a:cubicBezTo>
                  <a:lnTo>
                    <a:pt x="43737" y="65529"/>
                  </a:lnTo>
                  <a:lnTo>
                    <a:pt x="67239" y="93670"/>
                  </a:lnTo>
                  <a:cubicBezTo>
                    <a:pt x="69172" y="95989"/>
                    <a:pt x="71878" y="97149"/>
                    <a:pt x="74662" y="97149"/>
                  </a:cubicBezTo>
                  <a:cubicBezTo>
                    <a:pt x="76826" y="97149"/>
                    <a:pt x="79068" y="96376"/>
                    <a:pt x="80846" y="94907"/>
                  </a:cubicBezTo>
                  <a:cubicBezTo>
                    <a:pt x="84944" y="91506"/>
                    <a:pt x="85485" y="85398"/>
                    <a:pt x="82083" y="81300"/>
                  </a:cubicBezTo>
                  <a:lnTo>
                    <a:pt x="58580" y="53082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0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698626" y="5684790"/>
            <a:ext cx="553476" cy="418756"/>
            <a:chOff x="3316193" y="6045369"/>
            <a:chExt cx="642225" cy="485902"/>
          </a:xfrm>
          <a:solidFill>
            <a:schemeClr val="bg1"/>
          </a:solidFill>
        </p:grpSpPr>
        <p:sp>
          <p:nvSpPr>
            <p:cNvPr id="309" name="Frihandsfigur: Form 308">
              <a:extLst>
                <a:ext uri="{FF2B5EF4-FFF2-40B4-BE49-F238E27FC236}">
                  <a16:creationId xmlns:a16="http://schemas.microsoft.com/office/drawing/2014/main" id="{2D6BC2A2-8994-4270-A117-55B4DEC424F3}"/>
                </a:ext>
              </a:extLst>
            </p:cNvPr>
            <p:cNvSpPr/>
            <p:nvPr/>
          </p:nvSpPr>
          <p:spPr>
            <a:xfrm>
              <a:off x="3316193" y="6045369"/>
              <a:ext cx="642225" cy="485902"/>
            </a:xfrm>
            <a:custGeom>
              <a:avLst/>
              <a:gdLst>
                <a:gd name="connsiteX0" fmla="*/ 581922 w 642225"/>
                <a:gd name="connsiteY0" fmla="*/ 193124 h 485902"/>
                <a:gd name="connsiteX1" fmla="*/ 522547 w 642225"/>
                <a:gd name="connsiteY1" fmla="*/ 173332 h 485902"/>
                <a:gd name="connsiteX2" fmla="*/ 406117 w 642225"/>
                <a:gd name="connsiteY2" fmla="*/ 42290 h 485902"/>
                <a:gd name="connsiteX3" fmla="*/ 311874 w 642225"/>
                <a:gd name="connsiteY3" fmla="*/ 0 h 485902"/>
                <a:gd name="connsiteX4" fmla="*/ 87903 w 642225"/>
                <a:gd name="connsiteY4" fmla="*/ 0 h 485902"/>
                <a:gd name="connsiteX5" fmla="*/ 0 w 642225"/>
                <a:gd name="connsiteY5" fmla="*/ 87903 h 485902"/>
                <a:gd name="connsiteX6" fmla="*/ 0 w 642225"/>
                <a:gd name="connsiteY6" fmla="*/ 397999 h 485902"/>
                <a:gd name="connsiteX7" fmla="*/ 11597 w 642225"/>
                <a:gd name="connsiteY7" fmla="*/ 409596 h 485902"/>
                <a:gd name="connsiteX8" fmla="*/ 57365 w 642225"/>
                <a:gd name="connsiteY8" fmla="*/ 409596 h 485902"/>
                <a:gd name="connsiteX9" fmla="*/ 135681 w 642225"/>
                <a:gd name="connsiteY9" fmla="*/ 485902 h 485902"/>
                <a:gd name="connsiteX10" fmla="*/ 213998 w 642225"/>
                <a:gd name="connsiteY10" fmla="*/ 409596 h 485902"/>
                <a:gd name="connsiteX11" fmla="*/ 428227 w 642225"/>
                <a:gd name="connsiteY11" fmla="*/ 409596 h 485902"/>
                <a:gd name="connsiteX12" fmla="*/ 506544 w 642225"/>
                <a:gd name="connsiteY12" fmla="*/ 485902 h 485902"/>
                <a:gd name="connsiteX13" fmla="*/ 584860 w 642225"/>
                <a:gd name="connsiteY13" fmla="*/ 409596 h 485902"/>
                <a:gd name="connsiteX14" fmla="*/ 630629 w 642225"/>
                <a:gd name="connsiteY14" fmla="*/ 409596 h 485902"/>
                <a:gd name="connsiteX15" fmla="*/ 642225 w 642225"/>
                <a:gd name="connsiteY15" fmla="*/ 397999 h 485902"/>
                <a:gd name="connsiteX16" fmla="*/ 642225 w 642225"/>
                <a:gd name="connsiteY16" fmla="*/ 276465 h 485902"/>
                <a:gd name="connsiteX17" fmla="*/ 581922 w 642225"/>
                <a:gd name="connsiteY17" fmla="*/ 193124 h 485902"/>
                <a:gd name="connsiteX18" fmla="*/ 490077 w 642225"/>
                <a:gd name="connsiteY18" fmla="*/ 171709 h 485902"/>
                <a:gd name="connsiteX19" fmla="*/ 374806 w 642225"/>
                <a:gd name="connsiteY19" fmla="*/ 171709 h 485902"/>
                <a:gd name="connsiteX20" fmla="*/ 374806 w 642225"/>
                <a:gd name="connsiteY20" fmla="*/ 99500 h 485902"/>
                <a:gd name="connsiteX21" fmla="*/ 425831 w 642225"/>
                <a:gd name="connsiteY21" fmla="*/ 99500 h 485902"/>
                <a:gd name="connsiteX22" fmla="*/ 490077 w 642225"/>
                <a:gd name="connsiteY22" fmla="*/ 171709 h 485902"/>
                <a:gd name="connsiteX23" fmla="*/ 135604 w 642225"/>
                <a:gd name="connsiteY23" fmla="*/ 462786 h 485902"/>
                <a:gd name="connsiteX24" fmla="*/ 80404 w 642225"/>
                <a:gd name="connsiteY24" fmla="*/ 407586 h 485902"/>
                <a:gd name="connsiteX25" fmla="*/ 135604 w 642225"/>
                <a:gd name="connsiteY25" fmla="*/ 352385 h 485902"/>
                <a:gd name="connsiteX26" fmla="*/ 190804 w 642225"/>
                <a:gd name="connsiteY26" fmla="*/ 407586 h 485902"/>
                <a:gd name="connsiteX27" fmla="*/ 135604 w 642225"/>
                <a:gd name="connsiteY27" fmla="*/ 462786 h 485902"/>
                <a:gd name="connsiteX28" fmla="*/ 506389 w 642225"/>
                <a:gd name="connsiteY28" fmla="*/ 462786 h 485902"/>
                <a:gd name="connsiteX29" fmla="*/ 451189 w 642225"/>
                <a:gd name="connsiteY29" fmla="*/ 407586 h 485902"/>
                <a:gd name="connsiteX30" fmla="*/ 506389 w 642225"/>
                <a:gd name="connsiteY30" fmla="*/ 352385 h 485902"/>
                <a:gd name="connsiteX31" fmla="*/ 561590 w 642225"/>
                <a:gd name="connsiteY31" fmla="*/ 407586 h 485902"/>
                <a:gd name="connsiteX32" fmla="*/ 506389 w 642225"/>
                <a:gd name="connsiteY32" fmla="*/ 462786 h 485902"/>
                <a:gd name="connsiteX33" fmla="*/ 618800 w 642225"/>
                <a:gd name="connsiteY33" fmla="*/ 310096 h 485902"/>
                <a:gd name="connsiteX34" fmla="*/ 592205 w 642225"/>
                <a:gd name="connsiteY34" fmla="*/ 310096 h 485902"/>
                <a:gd name="connsiteX35" fmla="*/ 580608 w 642225"/>
                <a:gd name="connsiteY35" fmla="*/ 321693 h 485902"/>
                <a:gd name="connsiteX36" fmla="*/ 592205 w 642225"/>
                <a:gd name="connsiteY36" fmla="*/ 333290 h 485902"/>
                <a:gd name="connsiteX37" fmla="*/ 618800 w 642225"/>
                <a:gd name="connsiteY37" fmla="*/ 333290 h 485902"/>
                <a:gd name="connsiteX38" fmla="*/ 618800 w 642225"/>
                <a:gd name="connsiteY38" fmla="*/ 386402 h 485902"/>
                <a:gd name="connsiteX39" fmla="*/ 581768 w 642225"/>
                <a:gd name="connsiteY39" fmla="*/ 386402 h 485902"/>
                <a:gd name="connsiteX40" fmla="*/ 506389 w 642225"/>
                <a:gd name="connsiteY40" fmla="*/ 329114 h 485902"/>
                <a:gd name="connsiteX41" fmla="*/ 431011 w 642225"/>
                <a:gd name="connsiteY41" fmla="*/ 386402 h 485902"/>
                <a:gd name="connsiteX42" fmla="*/ 211060 w 642225"/>
                <a:gd name="connsiteY42" fmla="*/ 386402 h 485902"/>
                <a:gd name="connsiteX43" fmla="*/ 135681 w 642225"/>
                <a:gd name="connsiteY43" fmla="*/ 329114 h 485902"/>
                <a:gd name="connsiteX44" fmla="*/ 60303 w 642225"/>
                <a:gd name="connsiteY44" fmla="*/ 386402 h 485902"/>
                <a:gd name="connsiteX45" fmla="*/ 23271 w 642225"/>
                <a:gd name="connsiteY45" fmla="*/ 386402 h 485902"/>
                <a:gd name="connsiteX46" fmla="*/ 23271 w 642225"/>
                <a:gd name="connsiteY46" fmla="*/ 333290 h 485902"/>
                <a:gd name="connsiteX47" fmla="*/ 49866 w 642225"/>
                <a:gd name="connsiteY47" fmla="*/ 333290 h 485902"/>
                <a:gd name="connsiteX48" fmla="*/ 61463 w 642225"/>
                <a:gd name="connsiteY48" fmla="*/ 321693 h 485902"/>
                <a:gd name="connsiteX49" fmla="*/ 49866 w 642225"/>
                <a:gd name="connsiteY49" fmla="*/ 310096 h 485902"/>
                <a:gd name="connsiteX50" fmla="*/ 23271 w 642225"/>
                <a:gd name="connsiteY50" fmla="*/ 310096 h 485902"/>
                <a:gd name="connsiteX51" fmla="*/ 23271 w 642225"/>
                <a:gd name="connsiteY51" fmla="*/ 87903 h 485902"/>
                <a:gd name="connsiteX52" fmla="*/ 87980 w 642225"/>
                <a:gd name="connsiteY52" fmla="*/ 23193 h 485902"/>
                <a:gd name="connsiteX53" fmla="*/ 311951 w 642225"/>
                <a:gd name="connsiteY53" fmla="*/ 23193 h 485902"/>
                <a:gd name="connsiteX54" fmla="*/ 388876 w 642225"/>
                <a:gd name="connsiteY54" fmla="*/ 57752 h 485902"/>
                <a:gd name="connsiteX55" fmla="*/ 405421 w 642225"/>
                <a:gd name="connsiteY55" fmla="*/ 76384 h 485902"/>
                <a:gd name="connsiteX56" fmla="*/ 363363 w 642225"/>
                <a:gd name="connsiteY56" fmla="*/ 76384 h 485902"/>
                <a:gd name="connsiteX57" fmla="*/ 351767 w 642225"/>
                <a:gd name="connsiteY57" fmla="*/ 87980 h 485902"/>
                <a:gd name="connsiteX58" fmla="*/ 351767 w 642225"/>
                <a:gd name="connsiteY58" fmla="*/ 183383 h 485902"/>
                <a:gd name="connsiteX59" fmla="*/ 363363 w 642225"/>
                <a:gd name="connsiteY59" fmla="*/ 194979 h 485902"/>
                <a:gd name="connsiteX60" fmla="*/ 514120 w 642225"/>
                <a:gd name="connsiteY60" fmla="*/ 194979 h 485902"/>
                <a:gd name="connsiteX61" fmla="*/ 574655 w 642225"/>
                <a:gd name="connsiteY61" fmla="*/ 215158 h 485902"/>
                <a:gd name="connsiteX62" fmla="*/ 618955 w 642225"/>
                <a:gd name="connsiteY62" fmla="*/ 276543 h 485902"/>
                <a:gd name="connsiteX63" fmla="*/ 618955 w 642225"/>
                <a:gd name="connsiteY63" fmla="*/ 310096 h 485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42225" h="485902">
                  <a:moveTo>
                    <a:pt x="581922" y="193124"/>
                  </a:moveTo>
                  <a:lnTo>
                    <a:pt x="522547" y="173332"/>
                  </a:lnTo>
                  <a:lnTo>
                    <a:pt x="406117" y="42290"/>
                  </a:lnTo>
                  <a:cubicBezTo>
                    <a:pt x="382227" y="15385"/>
                    <a:pt x="347824" y="0"/>
                    <a:pt x="311874" y="0"/>
                  </a:cubicBezTo>
                  <a:lnTo>
                    <a:pt x="87903" y="0"/>
                  </a:lnTo>
                  <a:cubicBezTo>
                    <a:pt x="39429" y="0"/>
                    <a:pt x="0" y="39429"/>
                    <a:pt x="0" y="87903"/>
                  </a:cubicBezTo>
                  <a:lnTo>
                    <a:pt x="0" y="397999"/>
                  </a:lnTo>
                  <a:cubicBezTo>
                    <a:pt x="0" y="404416"/>
                    <a:pt x="5180" y="409596"/>
                    <a:pt x="11597" y="409596"/>
                  </a:cubicBezTo>
                  <a:lnTo>
                    <a:pt x="57365" y="409596"/>
                  </a:lnTo>
                  <a:cubicBezTo>
                    <a:pt x="58447" y="451885"/>
                    <a:pt x="93083" y="485902"/>
                    <a:pt x="135681" y="485902"/>
                  </a:cubicBezTo>
                  <a:cubicBezTo>
                    <a:pt x="178280" y="485902"/>
                    <a:pt x="212838" y="451808"/>
                    <a:pt x="213998" y="409596"/>
                  </a:cubicBezTo>
                  <a:lnTo>
                    <a:pt x="428227" y="409596"/>
                  </a:lnTo>
                  <a:cubicBezTo>
                    <a:pt x="429310" y="451885"/>
                    <a:pt x="464023" y="485902"/>
                    <a:pt x="506544" y="485902"/>
                  </a:cubicBezTo>
                  <a:cubicBezTo>
                    <a:pt x="549065" y="485902"/>
                    <a:pt x="583701" y="451808"/>
                    <a:pt x="584860" y="409596"/>
                  </a:cubicBezTo>
                  <a:lnTo>
                    <a:pt x="630629" y="409596"/>
                  </a:lnTo>
                  <a:cubicBezTo>
                    <a:pt x="637046" y="409596"/>
                    <a:pt x="642225" y="404416"/>
                    <a:pt x="642225" y="397999"/>
                  </a:cubicBezTo>
                  <a:lnTo>
                    <a:pt x="642225" y="276465"/>
                  </a:lnTo>
                  <a:cubicBezTo>
                    <a:pt x="641994" y="238660"/>
                    <a:pt x="617872" y="205107"/>
                    <a:pt x="581922" y="193124"/>
                  </a:cubicBezTo>
                  <a:close/>
                  <a:moveTo>
                    <a:pt x="490077" y="171709"/>
                  </a:moveTo>
                  <a:lnTo>
                    <a:pt x="374806" y="171709"/>
                  </a:lnTo>
                  <a:lnTo>
                    <a:pt x="374806" y="99500"/>
                  </a:lnTo>
                  <a:lnTo>
                    <a:pt x="425831" y="99500"/>
                  </a:lnTo>
                  <a:lnTo>
                    <a:pt x="490077" y="171709"/>
                  </a:lnTo>
                  <a:close/>
                  <a:moveTo>
                    <a:pt x="135604" y="462786"/>
                  </a:moveTo>
                  <a:cubicBezTo>
                    <a:pt x="105143" y="462786"/>
                    <a:pt x="80404" y="438046"/>
                    <a:pt x="80404" y="407586"/>
                  </a:cubicBezTo>
                  <a:cubicBezTo>
                    <a:pt x="80404" y="377125"/>
                    <a:pt x="105143" y="352385"/>
                    <a:pt x="135604" y="352385"/>
                  </a:cubicBezTo>
                  <a:cubicBezTo>
                    <a:pt x="166065" y="352385"/>
                    <a:pt x="190804" y="377125"/>
                    <a:pt x="190804" y="407586"/>
                  </a:cubicBezTo>
                  <a:cubicBezTo>
                    <a:pt x="190804" y="438046"/>
                    <a:pt x="165987" y="462786"/>
                    <a:pt x="135604" y="462786"/>
                  </a:cubicBezTo>
                  <a:close/>
                  <a:moveTo>
                    <a:pt x="506389" y="462786"/>
                  </a:moveTo>
                  <a:cubicBezTo>
                    <a:pt x="475929" y="462786"/>
                    <a:pt x="451189" y="438046"/>
                    <a:pt x="451189" y="407586"/>
                  </a:cubicBezTo>
                  <a:cubicBezTo>
                    <a:pt x="451189" y="377125"/>
                    <a:pt x="475929" y="352385"/>
                    <a:pt x="506389" y="352385"/>
                  </a:cubicBezTo>
                  <a:cubicBezTo>
                    <a:pt x="536850" y="352385"/>
                    <a:pt x="561590" y="377125"/>
                    <a:pt x="561590" y="407586"/>
                  </a:cubicBezTo>
                  <a:cubicBezTo>
                    <a:pt x="561590" y="438046"/>
                    <a:pt x="536850" y="462786"/>
                    <a:pt x="506389" y="462786"/>
                  </a:cubicBezTo>
                  <a:close/>
                  <a:moveTo>
                    <a:pt x="618800" y="310096"/>
                  </a:moveTo>
                  <a:lnTo>
                    <a:pt x="592205" y="310096"/>
                  </a:lnTo>
                  <a:cubicBezTo>
                    <a:pt x="585788" y="310096"/>
                    <a:pt x="580608" y="315276"/>
                    <a:pt x="580608" y="321693"/>
                  </a:cubicBezTo>
                  <a:cubicBezTo>
                    <a:pt x="580608" y="328109"/>
                    <a:pt x="585788" y="333290"/>
                    <a:pt x="592205" y="333290"/>
                  </a:cubicBezTo>
                  <a:lnTo>
                    <a:pt x="618800" y="333290"/>
                  </a:lnTo>
                  <a:lnTo>
                    <a:pt x="618800" y="386402"/>
                  </a:lnTo>
                  <a:lnTo>
                    <a:pt x="581768" y="386402"/>
                  </a:lnTo>
                  <a:cubicBezTo>
                    <a:pt x="572490" y="353390"/>
                    <a:pt x="542262" y="329114"/>
                    <a:pt x="506389" y="329114"/>
                  </a:cubicBezTo>
                  <a:cubicBezTo>
                    <a:pt x="470517" y="329114"/>
                    <a:pt x="440211" y="353390"/>
                    <a:pt x="431011" y="386402"/>
                  </a:cubicBezTo>
                  <a:lnTo>
                    <a:pt x="211060" y="386402"/>
                  </a:lnTo>
                  <a:cubicBezTo>
                    <a:pt x="201783" y="353390"/>
                    <a:pt x="171554" y="329114"/>
                    <a:pt x="135681" y="329114"/>
                  </a:cubicBezTo>
                  <a:cubicBezTo>
                    <a:pt x="99809" y="329114"/>
                    <a:pt x="69503" y="353390"/>
                    <a:pt x="60303" y="386402"/>
                  </a:cubicBezTo>
                  <a:lnTo>
                    <a:pt x="23271" y="386402"/>
                  </a:lnTo>
                  <a:lnTo>
                    <a:pt x="23271" y="333290"/>
                  </a:lnTo>
                  <a:lnTo>
                    <a:pt x="49866" y="333290"/>
                  </a:lnTo>
                  <a:cubicBezTo>
                    <a:pt x="56283" y="333290"/>
                    <a:pt x="61463" y="328109"/>
                    <a:pt x="61463" y="321693"/>
                  </a:cubicBezTo>
                  <a:cubicBezTo>
                    <a:pt x="61463" y="315276"/>
                    <a:pt x="56283" y="310096"/>
                    <a:pt x="49866" y="310096"/>
                  </a:cubicBezTo>
                  <a:lnTo>
                    <a:pt x="23271" y="310096"/>
                  </a:lnTo>
                  <a:lnTo>
                    <a:pt x="23271" y="87903"/>
                  </a:lnTo>
                  <a:cubicBezTo>
                    <a:pt x="23271" y="52185"/>
                    <a:pt x="52340" y="23193"/>
                    <a:pt x="87980" y="23193"/>
                  </a:cubicBezTo>
                  <a:lnTo>
                    <a:pt x="311951" y="23193"/>
                  </a:lnTo>
                  <a:cubicBezTo>
                    <a:pt x="341330" y="23193"/>
                    <a:pt x="369394" y="35795"/>
                    <a:pt x="388876" y="57752"/>
                  </a:cubicBezTo>
                  <a:lnTo>
                    <a:pt x="405421" y="76384"/>
                  </a:lnTo>
                  <a:lnTo>
                    <a:pt x="363363" y="76384"/>
                  </a:lnTo>
                  <a:cubicBezTo>
                    <a:pt x="356946" y="76384"/>
                    <a:pt x="351767" y="81563"/>
                    <a:pt x="351767" y="87980"/>
                  </a:cubicBezTo>
                  <a:lnTo>
                    <a:pt x="351767" y="183383"/>
                  </a:lnTo>
                  <a:cubicBezTo>
                    <a:pt x="351767" y="189799"/>
                    <a:pt x="356946" y="194979"/>
                    <a:pt x="363363" y="194979"/>
                  </a:cubicBezTo>
                  <a:lnTo>
                    <a:pt x="514120" y="194979"/>
                  </a:lnTo>
                  <a:lnTo>
                    <a:pt x="574655" y="215158"/>
                  </a:lnTo>
                  <a:cubicBezTo>
                    <a:pt x="601096" y="223971"/>
                    <a:pt x="618955" y="248634"/>
                    <a:pt x="618955" y="276543"/>
                  </a:cubicBezTo>
                  <a:lnTo>
                    <a:pt x="618955" y="31009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10" name="Frihandsfigur: Form 309">
              <a:extLst>
                <a:ext uri="{FF2B5EF4-FFF2-40B4-BE49-F238E27FC236}">
                  <a16:creationId xmlns:a16="http://schemas.microsoft.com/office/drawing/2014/main" id="{C177E737-737B-4477-A70D-193467E96903}"/>
                </a:ext>
              </a:extLst>
            </p:cNvPr>
            <p:cNvSpPr/>
            <p:nvPr/>
          </p:nvSpPr>
          <p:spPr>
            <a:xfrm>
              <a:off x="3392421" y="6121676"/>
              <a:ext cx="241366" cy="118595"/>
            </a:xfrm>
            <a:custGeom>
              <a:avLst/>
              <a:gdLst>
                <a:gd name="connsiteX0" fmla="*/ 229769 w 241366"/>
                <a:gd name="connsiteY0" fmla="*/ 0 h 118595"/>
                <a:gd name="connsiteX1" fmla="*/ 11597 w 241366"/>
                <a:gd name="connsiteY1" fmla="*/ 0 h 118595"/>
                <a:gd name="connsiteX2" fmla="*/ 0 w 241366"/>
                <a:gd name="connsiteY2" fmla="*/ 11597 h 118595"/>
                <a:gd name="connsiteX3" fmla="*/ 0 w 241366"/>
                <a:gd name="connsiteY3" fmla="*/ 106999 h 118595"/>
                <a:gd name="connsiteX4" fmla="*/ 11597 w 241366"/>
                <a:gd name="connsiteY4" fmla="*/ 118596 h 118595"/>
                <a:gd name="connsiteX5" fmla="*/ 229769 w 241366"/>
                <a:gd name="connsiteY5" fmla="*/ 118596 h 118595"/>
                <a:gd name="connsiteX6" fmla="*/ 241366 w 241366"/>
                <a:gd name="connsiteY6" fmla="*/ 106999 h 118595"/>
                <a:gd name="connsiteX7" fmla="*/ 241366 w 241366"/>
                <a:gd name="connsiteY7" fmla="*/ 11597 h 118595"/>
                <a:gd name="connsiteX8" fmla="*/ 229769 w 241366"/>
                <a:gd name="connsiteY8" fmla="*/ 0 h 118595"/>
                <a:gd name="connsiteX9" fmla="*/ 218173 w 241366"/>
                <a:gd name="connsiteY9" fmla="*/ 95402 h 118595"/>
                <a:gd name="connsiteX10" fmla="*/ 23193 w 241366"/>
                <a:gd name="connsiteY10" fmla="*/ 95402 h 118595"/>
                <a:gd name="connsiteX11" fmla="*/ 23193 w 241366"/>
                <a:gd name="connsiteY11" fmla="*/ 23193 h 118595"/>
                <a:gd name="connsiteX12" fmla="*/ 218173 w 241366"/>
                <a:gd name="connsiteY12" fmla="*/ 23193 h 118595"/>
                <a:gd name="connsiteX13" fmla="*/ 218173 w 241366"/>
                <a:gd name="connsiteY13" fmla="*/ 95402 h 118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1366" h="118595">
                  <a:moveTo>
                    <a:pt x="229769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06999"/>
                  </a:lnTo>
                  <a:cubicBezTo>
                    <a:pt x="0" y="113416"/>
                    <a:pt x="5180" y="118596"/>
                    <a:pt x="11597" y="118596"/>
                  </a:cubicBezTo>
                  <a:lnTo>
                    <a:pt x="229769" y="118596"/>
                  </a:lnTo>
                  <a:cubicBezTo>
                    <a:pt x="236186" y="118596"/>
                    <a:pt x="241366" y="113416"/>
                    <a:pt x="241366" y="106999"/>
                  </a:cubicBezTo>
                  <a:lnTo>
                    <a:pt x="241366" y="11597"/>
                  </a:lnTo>
                  <a:cubicBezTo>
                    <a:pt x="241366" y="5180"/>
                    <a:pt x="236186" y="0"/>
                    <a:pt x="229769" y="0"/>
                  </a:cubicBezTo>
                  <a:close/>
                  <a:moveTo>
                    <a:pt x="218173" y="95402"/>
                  </a:moveTo>
                  <a:lnTo>
                    <a:pt x="23193" y="95402"/>
                  </a:lnTo>
                  <a:lnTo>
                    <a:pt x="23193" y="23193"/>
                  </a:lnTo>
                  <a:lnTo>
                    <a:pt x="218173" y="23193"/>
                  </a:lnTo>
                  <a:lnTo>
                    <a:pt x="218173" y="95402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311" name="Frihandsfigur: Form 310">
            <a:extLst>
              <a:ext uri="{FF2B5EF4-FFF2-40B4-BE49-F238E27FC236}">
                <a16:creationId xmlns:a16="http://schemas.microsoft.com/office/drawing/2014/main" id="{48A2FDA3-6DAE-42C8-BB87-CF246BD0238B}"/>
              </a:ext>
            </a:extLst>
          </p:cNvPr>
          <p:cNvSpPr/>
          <p:nvPr/>
        </p:nvSpPr>
        <p:spPr>
          <a:xfrm>
            <a:off x="5148845" y="5647279"/>
            <a:ext cx="482260" cy="482385"/>
          </a:xfrm>
          <a:custGeom>
            <a:avLst/>
            <a:gdLst>
              <a:gd name="connsiteX0" fmla="*/ 481186 w 559589"/>
              <a:gd name="connsiteY0" fmla="*/ 328419 h 559734"/>
              <a:gd name="connsiteX1" fmla="*/ 399004 w 559589"/>
              <a:gd name="connsiteY1" fmla="*/ 410601 h 559734"/>
              <a:gd name="connsiteX2" fmla="*/ 380913 w 559589"/>
              <a:gd name="connsiteY2" fmla="*/ 420960 h 559734"/>
              <a:gd name="connsiteX3" fmla="*/ 380913 w 559589"/>
              <a:gd name="connsiteY3" fmla="*/ 208354 h 559734"/>
              <a:gd name="connsiteX4" fmla="*/ 369316 w 559589"/>
              <a:gd name="connsiteY4" fmla="*/ 196757 h 559734"/>
              <a:gd name="connsiteX5" fmla="*/ 291696 w 559589"/>
              <a:gd name="connsiteY5" fmla="*/ 196757 h 559734"/>
              <a:gd name="connsiteX6" fmla="*/ 291696 w 559589"/>
              <a:gd name="connsiteY6" fmla="*/ 188485 h 559734"/>
              <a:gd name="connsiteX7" fmla="*/ 349525 w 559589"/>
              <a:gd name="connsiteY7" fmla="*/ 120142 h 559734"/>
              <a:gd name="connsiteX8" fmla="*/ 289377 w 559589"/>
              <a:gd name="connsiteY8" fmla="*/ 4639 h 559734"/>
              <a:gd name="connsiteX9" fmla="*/ 280099 w 559589"/>
              <a:gd name="connsiteY9" fmla="*/ 0 h 559734"/>
              <a:gd name="connsiteX10" fmla="*/ 270822 w 559589"/>
              <a:gd name="connsiteY10" fmla="*/ 4639 h 559734"/>
              <a:gd name="connsiteX11" fmla="*/ 210673 w 559589"/>
              <a:gd name="connsiteY11" fmla="*/ 120142 h 559734"/>
              <a:gd name="connsiteX12" fmla="*/ 268503 w 559589"/>
              <a:gd name="connsiteY12" fmla="*/ 188485 h 559734"/>
              <a:gd name="connsiteX13" fmla="*/ 268503 w 559589"/>
              <a:gd name="connsiteY13" fmla="*/ 196757 h 559734"/>
              <a:gd name="connsiteX14" fmla="*/ 190882 w 559589"/>
              <a:gd name="connsiteY14" fmla="*/ 196757 h 559734"/>
              <a:gd name="connsiteX15" fmla="*/ 179285 w 559589"/>
              <a:gd name="connsiteY15" fmla="*/ 208354 h 559734"/>
              <a:gd name="connsiteX16" fmla="*/ 179285 w 559589"/>
              <a:gd name="connsiteY16" fmla="*/ 363054 h 559734"/>
              <a:gd name="connsiteX17" fmla="*/ 175652 w 559589"/>
              <a:gd name="connsiteY17" fmla="*/ 363054 h 559734"/>
              <a:gd name="connsiteX18" fmla="*/ 91305 w 559589"/>
              <a:gd name="connsiteY18" fmla="*/ 399313 h 559734"/>
              <a:gd name="connsiteX19" fmla="*/ 69812 w 559589"/>
              <a:gd name="connsiteY19" fmla="*/ 422043 h 559734"/>
              <a:gd name="connsiteX20" fmla="*/ 11597 w 559589"/>
              <a:gd name="connsiteY20" fmla="*/ 422043 h 559734"/>
              <a:gd name="connsiteX21" fmla="*/ 0 w 559589"/>
              <a:gd name="connsiteY21" fmla="*/ 433640 h 559734"/>
              <a:gd name="connsiteX22" fmla="*/ 0 w 559589"/>
              <a:gd name="connsiteY22" fmla="*/ 548138 h 559734"/>
              <a:gd name="connsiteX23" fmla="*/ 11597 w 559589"/>
              <a:gd name="connsiteY23" fmla="*/ 559734 h 559734"/>
              <a:gd name="connsiteX24" fmla="*/ 344886 w 559589"/>
              <a:gd name="connsiteY24" fmla="*/ 559734 h 559734"/>
              <a:gd name="connsiteX25" fmla="*/ 432867 w 559589"/>
              <a:gd name="connsiteY25" fmla="*/ 523321 h 559734"/>
              <a:gd name="connsiteX26" fmla="*/ 433407 w 559589"/>
              <a:gd name="connsiteY26" fmla="*/ 522779 h 559734"/>
              <a:gd name="connsiteX27" fmla="*/ 546437 w 559589"/>
              <a:gd name="connsiteY27" fmla="*/ 393206 h 559734"/>
              <a:gd name="connsiteX28" fmla="*/ 546128 w 559589"/>
              <a:gd name="connsiteY28" fmla="*/ 328419 h 559734"/>
              <a:gd name="connsiteX29" fmla="*/ 481186 w 559589"/>
              <a:gd name="connsiteY29" fmla="*/ 328419 h 559734"/>
              <a:gd name="connsiteX30" fmla="*/ 233867 w 559589"/>
              <a:gd name="connsiteY30" fmla="*/ 120142 h 559734"/>
              <a:gd name="connsiteX31" fmla="*/ 280099 w 559589"/>
              <a:gd name="connsiteY31" fmla="*/ 31311 h 559734"/>
              <a:gd name="connsiteX32" fmla="*/ 326331 w 559589"/>
              <a:gd name="connsiteY32" fmla="*/ 120142 h 559734"/>
              <a:gd name="connsiteX33" fmla="*/ 291696 w 559589"/>
              <a:gd name="connsiteY33" fmla="*/ 164828 h 559734"/>
              <a:gd name="connsiteX34" fmla="*/ 291696 w 559589"/>
              <a:gd name="connsiteY34" fmla="*/ 125940 h 559734"/>
              <a:gd name="connsiteX35" fmla="*/ 280099 w 559589"/>
              <a:gd name="connsiteY35" fmla="*/ 114344 h 559734"/>
              <a:gd name="connsiteX36" fmla="*/ 268503 w 559589"/>
              <a:gd name="connsiteY36" fmla="*/ 125940 h 559734"/>
              <a:gd name="connsiteX37" fmla="*/ 268503 w 559589"/>
              <a:gd name="connsiteY37" fmla="*/ 164828 h 559734"/>
              <a:gd name="connsiteX38" fmla="*/ 233867 w 559589"/>
              <a:gd name="connsiteY38" fmla="*/ 120142 h 559734"/>
              <a:gd name="connsiteX39" fmla="*/ 202478 w 559589"/>
              <a:gd name="connsiteY39" fmla="*/ 220028 h 559734"/>
              <a:gd name="connsiteX40" fmla="*/ 357720 w 559589"/>
              <a:gd name="connsiteY40" fmla="*/ 220028 h 559734"/>
              <a:gd name="connsiteX41" fmla="*/ 357720 w 559589"/>
              <a:gd name="connsiteY41" fmla="*/ 373491 h 559734"/>
              <a:gd name="connsiteX42" fmla="*/ 330661 w 559589"/>
              <a:gd name="connsiteY42" fmla="*/ 363132 h 559734"/>
              <a:gd name="connsiteX43" fmla="*/ 202556 w 559589"/>
              <a:gd name="connsiteY43" fmla="*/ 363132 h 559734"/>
              <a:gd name="connsiteX44" fmla="*/ 202556 w 559589"/>
              <a:gd name="connsiteY44" fmla="*/ 220028 h 559734"/>
              <a:gd name="connsiteX45" fmla="*/ 529892 w 559589"/>
              <a:gd name="connsiteY45" fmla="*/ 377125 h 559734"/>
              <a:gd name="connsiteX46" fmla="*/ 529351 w 559589"/>
              <a:gd name="connsiteY46" fmla="*/ 377666 h 559734"/>
              <a:gd name="connsiteX47" fmla="*/ 416322 w 559589"/>
              <a:gd name="connsiteY47" fmla="*/ 507163 h 559734"/>
              <a:gd name="connsiteX48" fmla="*/ 344963 w 559589"/>
              <a:gd name="connsiteY48" fmla="*/ 536541 h 559734"/>
              <a:gd name="connsiteX49" fmla="*/ 23271 w 559589"/>
              <a:gd name="connsiteY49" fmla="*/ 536541 h 559734"/>
              <a:gd name="connsiteX50" fmla="*/ 23271 w 559589"/>
              <a:gd name="connsiteY50" fmla="*/ 445236 h 559734"/>
              <a:gd name="connsiteX51" fmla="*/ 74838 w 559589"/>
              <a:gd name="connsiteY51" fmla="*/ 445236 h 559734"/>
              <a:gd name="connsiteX52" fmla="*/ 83264 w 559589"/>
              <a:gd name="connsiteY52" fmla="*/ 441602 h 559734"/>
              <a:gd name="connsiteX53" fmla="*/ 108159 w 559589"/>
              <a:gd name="connsiteY53" fmla="*/ 415239 h 559734"/>
              <a:gd name="connsiteX54" fmla="*/ 175652 w 559589"/>
              <a:gd name="connsiteY54" fmla="*/ 386248 h 559734"/>
              <a:gd name="connsiteX55" fmla="*/ 330661 w 559589"/>
              <a:gd name="connsiteY55" fmla="*/ 386248 h 559734"/>
              <a:gd name="connsiteX56" fmla="*/ 348829 w 559589"/>
              <a:gd name="connsiteY56" fmla="*/ 404493 h 559734"/>
              <a:gd name="connsiteX57" fmla="*/ 331898 w 559589"/>
              <a:gd name="connsiteY57" fmla="*/ 422661 h 559734"/>
              <a:gd name="connsiteX58" fmla="*/ 252577 w 559589"/>
              <a:gd name="connsiteY58" fmla="*/ 422661 h 559734"/>
              <a:gd name="connsiteX59" fmla="*/ 240980 w 559589"/>
              <a:gd name="connsiteY59" fmla="*/ 434258 h 559734"/>
              <a:gd name="connsiteX60" fmla="*/ 240980 w 559589"/>
              <a:gd name="connsiteY60" fmla="*/ 434335 h 559734"/>
              <a:gd name="connsiteX61" fmla="*/ 240980 w 559589"/>
              <a:gd name="connsiteY61" fmla="*/ 434412 h 559734"/>
              <a:gd name="connsiteX62" fmla="*/ 252577 w 559589"/>
              <a:gd name="connsiteY62" fmla="*/ 446009 h 559734"/>
              <a:gd name="connsiteX63" fmla="*/ 252577 w 559589"/>
              <a:gd name="connsiteY63" fmla="*/ 446009 h 559734"/>
              <a:gd name="connsiteX64" fmla="*/ 330661 w 559589"/>
              <a:gd name="connsiteY64" fmla="*/ 445932 h 559734"/>
              <a:gd name="connsiteX65" fmla="*/ 332516 w 559589"/>
              <a:gd name="connsiteY65" fmla="*/ 445855 h 559734"/>
              <a:gd name="connsiteX66" fmla="*/ 369858 w 559589"/>
              <a:gd name="connsiteY66" fmla="*/ 445855 h 559734"/>
              <a:gd name="connsiteX67" fmla="*/ 415317 w 559589"/>
              <a:gd name="connsiteY67" fmla="*/ 426991 h 559734"/>
              <a:gd name="connsiteX68" fmla="*/ 497499 w 559589"/>
              <a:gd name="connsiteY68" fmla="*/ 344809 h 559734"/>
              <a:gd name="connsiteX69" fmla="*/ 529738 w 559589"/>
              <a:gd name="connsiteY69" fmla="*/ 344809 h 559734"/>
              <a:gd name="connsiteX70" fmla="*/ 529892 w 559589"/>
              <a:gd name="connsiteY70" fmla="*/ 377125 h 55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559589" h="559734">
                <a:moveTo>
                  <a:pt x="481186" y="328419"/>
                </a:moveTo>
                <a:lnTo>
                  <a:pt x="399004" y="410601"/>
                </a:lnTo>
                <a:cubicBezTo>
                  <a:pt x="393901" y="415703"/>
                  <a:pt x="387639" y="419105"/>
                  <a:pt x="380913" y="420960"/>
                </a:cubicBezTo>
                <a:lnTo>
                  <a:pt x="380913" y="208354"/>
                </a:lnTo>
                <a:cubicBezTo>
                  <a:pt x="380913" y="201937"/>
                  <a:pt x="375733" y="196757"/>
                  <a:pt x="369316" y="196757"/>
                </a:cubicBezTo>
                <a:lnTo>
                  <a:pt x="291696" y="196757"/>
                </a:lnTo>
                <a:lnTo>
                  <a:pt x="291696" y="188485"/>
                </a:lnTo>
                <a:cubicBezTo>
                  <a:pt x="324476" y="182919"/>
                  <a:pt x="349525" y="154468"/>
                  <a:pt x="349525" y="120142"/>
                </a:cubicBezTo>
                <a:cubicBezTo>
                  <a:pt x="349525" y="85352"/>
                  <a:pt x="295562" y="12834"/>
                  <a:pt x="289377" y="4639"/>
                </a:cubicBezTo>
                <a:cubicBezTo>
                  <a:pt x="287212" y="1701"/>
                  <a:pt x="283733" y="0"/>
                  <a:pt x="280099" y="0"/>
                </a:cubicBezTo>
                <a:cubicBezTo>
                  <a:pt x="276465" y="0"/>
                  <a:pt x="273064" y="1701"/>
                  <a:pt x="270822" y="4639"/>
                </a:cubicBezTo>
                <a:cubicBezTo>
                  <a:pt x="264637" y="12757"/>
                  <a:pt x="210673" y="85275"/>
                  <a:pt x="210673" y="120142"/>
                </a:cubicBezTo>
                <a:cubicBezTo>
                  <a:pt x="210673" y="154468"/>
                  <a:pt x="235723" y="182919"/>
                  <a:pt x="268503" y="188485"/>
                </a:cubicBezTo>
                <a:lnTo>
                  <a:pt x="268503" y="196757"/>
                </a:lnTo>
                <a:lnTo>
                  <a:pt x="190882" y="196757"/>
                </a:lnTo>
                <a:cubicBezTo>
                  <a:pt x="184465" y="196757"/>
                  <a:pt x="179285" y="201937"/>
                  <a:pt x="179285" y="208354"/>
                </a:cubicBezTo>
                <a:lnTo>
                  <a:pt x="179285" y="363054"/>
                </a:lnTo>
                <a:lnTo>
                  <a:pt x="175652" y="363054"/>
                </a:lnTo>
                <a:cubicBezTo>
                  <a:pt x="143877" y="363054"/>
                  <a:pt x="113184" y="376275"/>
                  <a:pt x="91305" y="399313"/>
                </a:cubicBezTo>
                <a:lnTo>
                  <a:pt x="69812" y="422043"/>
                </a:lnTo>
                <a:lnTo>
                  <a:pt x="11597" y="422043"/>
                </a:lnTo>
                <a:cubicBezTo>
                  <a:pt x="5180" y="422043"/>
                  <a:pt x="0" y="427223"/>
                  <a:pt x="0" y="433640"/>
                </a:cubicBezTo>
                <a:lnTo>
                  <a:pt x="0" y="548138"/>
                </a:lnTo>
                <a:cubicBezTo>
                  <a:pt x="0" y="554555"/>
                  <a:pt x="5180" y="559734"/>
                  <a:pt x="11597" y="559734"/>
                </a:cubicBezTo>
                <a:lnTo>
                  <a:pt x="344886" y="559734"/>
                </a:lnTo>
                <a:cubicBezTo>
                  <a:pt x="378130" y="559734"/>
                  <a:pt x="409364" y="546824"/>
                  <a:pt x="432867" y="523321"/>
                </a:cubicBezTo>
                <a:cubicBezTo>
                  <a:pt x="433021" y="523166"/>
                  <a:pt x="433253" y="522934"/>
                  <a:pt x="433407" y="522779"/>
                </a:cubicBezTo>
                <a:lnTo>
                  <a:pt x="546437" y="393206"/>
                </a:lnTo>
                <a:cubicBezTo>
                  <a:pt x="564064" y="375270"/>
                  <a:pt x="563986" y="346278"/>
                  <a:pt x="546128" y="328419"/>
                </a:cubicBezTo>
                <a:cubicBezTo>
                  <a:pt x="528346" y="310483"/>
                  <a:pt x="499122" y="310483"/>
                  <a:pt x="481186" y="328419"/>
                </a:cubicBezTo>
                <a:close/>
                <a:moveTo>
                  <a:pt x="233867" y="120142"/>
                </a:moveTo>
                <a:cubicBezTo>
                  <a:pt x="233867" y="102515"/>
                  <a:pt x="259303" y="60690"/>
                  <a:pt x="280099" y="31311"/>
                </a:cubicBezTo>
                <a:cubicBezTo>
                  <a:pt x="300819" y="60690"/>
                  <a:pt x="326331" y="102438"/>
                  <a:pt x="326331" y="120142"/>
                </a:cubicBezTo>
                <a:cubicBezTo>
                  <a:pt x="326331" y="141634"/>
                  <a:pt x="311565" y="159648"/>
                  <a:pt x="291696" y="164828"/>
                </a:cubicBezTo>
                <a:lnTo>
                  <a:pt x="291696" y="125940"/>
                </a:lnTo>
                <a:cubicBezTo>
                  <a:pt x="291696" y="119524"/>
                  <a:pt x="286516" y="114344"/>
                  <a:pt x="280099" y="114344"/>
                </a:cubicBezTo>
                <a:cubicBezTo>
                  <a:pt x="273682" y="114344"/>
                  <a:pt x="268503" y="119524"/>
                  <a:pt x="268503" y="125940"/>
                </a:cubicBezTo>
                <a:lnTo>
                  <a:pt x="268503" y="164828"/>
                </a:lnTo>
                <a:cubicBezTo>
                  <a:pt x="248634" y="159726"/>
                  <a:pt x="233867" y="141634"/>
                  <a:pt x="233867" y="120142"/>
                </a:cubicBezTo>
                <a:close/>
                <a:moveTo>
                  <a:pt x="202478" y="220028"/>
                </a:moveTo>
                <a:lnTo>
                  <a:pt x="357720" y="220028"/>
                </a:lnTo>
                <a:lnTo>
                  <a:pt x="357720" y="373491"/>
                </a:lnTo>
                <a:cubicBezTo>
                  <a:pt x="350453" y="367152"/>
                  <a:pt x="341021" y="363132"/>
                  <a:pt x="330661" y="363132"/>
                </a:cubicBezTo>
                <a:lnTo>
                  <a:pt x="202556" y="363132"/>
                </a:lnTo>
                <a:lnTo>
                  <a:pt x="202556" y="220028"/>
                </a:lnTo>
                <a:close/>
                <a:moveTo>
                  <a:pt x="529892" y="377125"/>
                </a:moveTo>
                <a:cubicBezTo>
                  <a:pt x="529738" y="377280"/>
                  <a:pt x="529506" y="377511"/>
                  <a:pt x="529351" y="377666"/>
                </a:cubicBezTo>
                <a:lnTo>
                  <a:pt x="416322" y="507163"/>
                </a:lnTo>
                <a:cubicBezTo>
                  <a:pt x="397226" y="526104"/>
                  <a:pt x="371868" y="536541"/>
                  <a:pt x="344963" y="536541"/>
                </a:cubicBezTo>
                <a:lnTo>
                  <a:pt x="23271" y="536541"/>
                </a:lnTo>
                <a:lnTo>
                  <a:pt x="23271" y="445236"/>
                </a:lnTo>
                <a:lnTo>
                  <a:pt x="74838" y="445236"/>
                </a:lnTo>
                <a:cubicBezTo>
                  <a:pt x="78007" y="445236"/>
                  <a:pt x="81100" y="443922"/>
                  <a:pt x="83264" y="441602"/>
                </a:cubicBezTo>
                <a:lnTo>
                  <a:pt x="108159" y="415239"/>
                </a:lnTo>
                <a:cubicBezTo>
                  <a:pt x="125631" y="396762"/>
                  <a:pt x="150216" y="386248"/>
                  <a:pt x="175652" y="386248"/>
                </a:cubicBezTo>
                <a:lnTo>
                  <a:pt x="330661" y="386248"/>
                </a:lnTo>
                <a:cubicBezTo>
                  <a:pt x="340711" y="386248"/>
                  <a:pt x="348829" y="394365"/>
                  <a:pt x="348829" y="404493"/>
                </a:cubicBezTo>
                <a:cubicBezTo>
                  <a:pt x="348829" y="414080"/>
                  <a:pt x="341330" y="421965"/>
                  <a:pt x="331898" y="422661"/>
                </a:cubicBezTo>
                <a:lnTo>
                  <a:pt x="252577" y="422661"/>
                </a:lnTo>
                <a:cubicBezTo>
                  <a:pt x="246160" y="422661"/>
                  <a:pt x="240980" y="427841"/>
                  <a:pt x="240980" y="434258"/>
                </a:cubicBezTo>
                <a:cubicBezTo>
                  <a:pt x="240980" y="434258"/>
                  <a:pt x="240980" y="434335"/>
                  <a:pt x="240980" y="434335"/>
                </a:cubicBezTo>
                <a:cubicBezTo>
                  <a:pt x="240980" y="434335"/>
                  <a:pt x="240980" y="434412"/>
                  <a:pt x="240980" y="434412"/>
                </a:cubicBezTo>
                <a:cubicBezTo>
                  <a:pt x="240980" y="440829"/>
                  <a:pt x="246160" y="446009"/>
                  <a:pt x="252577" y="446009"/>
                </a:cubicBezTo>
                <a:cubicBezTo>
                  <a:pt x="252577" y="446009"/>
                  <a:pt x="252577" y="446009"/>
                  <a:pt x="252577" y="446009"/>
                </a:cubicBezTo>
                <a:lnTo>
                  <a:pt x="330661" y="445932"/>
                </a:lnTo>
                <a:cubicBezTo>
                  <a:pt x="331279" y="445932"/>
                  <a:pt x="331898" y="445932"/>
                  <a:pt x="332516" y="445855"/>
                </a:cubicBezTo>
                <a:lnTo>
                  <a:pt x="369858" y="445855"/>
                </a:lnTo>
                <a:cubicBezTo>
                  <a:pt x="387021" y="445855"/>
                  <a:pt x="403179" y="439129"/>
                  <a:pt x="415317" y="426991"/>
                </a:cubicBezTo>
                <a:lnTo>
                  <a:pt x="497499" y="344809"/>
                </a:lnTo>
                <a:cubicBezTo>
                  <a:pt x="506389" y="335918"/>
                  <a:pt x="520847" y="335918"/>
                  <a:pt x="529738" y="344809"/>
                </a:cubicBezTo>
                <a:cubicBezTo>
                  <a:pt x="538783" y="353777"/>
                  <a:pt x="538783" y="368234"/>
                  <a:pt x="529892" y="377125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515" name="Grupp 514">
            <a:extLst>
              <a:ext uri="{FF2B5EF4-FFF2-40B4-BE49-F238E27FC236}">
                <a16:creationId xmlns:a16="http://schemas.microsoft.com/office/drawing/2014/main" id="{56BB7569-846E-4843-9212-8410A7FE9AF5}"/>
              </a:ext>
            </a:extLst>
          </p:cNvPr>
          <p:cNvGrpSpPr/>
          <p:nvPr/>
        </p:nvGrpSpPr>
        <p:grpSpPr>
          <a:xfrm>
            <a:off x="5847770" y="4924368"/>
            <a:ext cx="492578" cy="479120"/>
            <a:chOff x="5847770" y="4924368"/>
            <a:chExt cx="492578" cy="479120"/>
          </a:xfrm>
          <a:solidFill>
            <a:schemeClr val="bg1"/>
          </a:solidFill>
        </p:grpSpPr>
        <p:sp>
          <p:nvSpPr>
            <p:cNvPr id="312" name="Frihandsfigur: Form 311">
              <a:extLst>
                <a:ext uri="{FF2B5EF4-FFF2-40B4-BE49-F238E27FC236}">
                  <a16:creationId xmlns:a16="http://schemas.microsoft.com/office/drawing/2014/main" id="{D2F3F77E-17B8-436D-B532-E898C576F995}"/>
                </a:ext>
              </a:extLst>
            </p:cNvPr>
            <p:cNvSpPr/>
            <p:nvPr/>
          </p:nvSpPr>
          <p:spPr>
            <a:xfrm>
              <a:off x="5942248" y="5113391"/>
              <a:ext cx="19988" cy="35779"/>
            </a:xfrm>
            <a:custGeom>
              <a:avLst/>
              <a:gdLst>
                <a:gd name="connsiteX0" fmla="*/ 11597 w 23193"/>
                <a:gd name="connsiteY0" fmla="*/ 0 h 41516"/>
                <a:gd name="connsiteX1" fmla="*/ 0 w 23193"/>
                <a:gd name="connsiteY1" fmla="*/ 11597 h 41516"/>
                <a:gd name="connsiteX2" fmla="*/ 0 w 23193"/>
                <a:gd name="connsiteY2" fmla="*/ 29920 h 41516"/>
                <a:gd name="connsiteX3" fmla="*/ 11597 w 23193"/>
                <a:gd name="connsiteY3" fmla="*/ 41517 h 41516"/>
                <a:gd name="connsiteX4" fmla="*/ 23193 w 23193"/>
                <a:gd name="connsiteY4" fmla="*/ 29920 h 41516"/>
                <a:gd name="connsiteX5" fmla="*/ 23193 w 23193"/>
                <a:gd name="connsiteY5" fmla="*/ 11597 h 41516"/>
                <a:gd name="connsiteX6" fmla="*/ 11597 w 23193"/>
                <a:gd name="connsiteY6" fmla="*/ 0 h 4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41516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29920"/>
                  </a:lnTo>
                  <a:cubicBezTo>
                    <a:pt x="0" y="36336"/>
                    <a:pt x="5180" y="41517"/>
                    <a:pt x="11597" y="41517"/>
                  </a:cubicBezTo>
                  <a:cubicBezTo>
                    <a:pt x="18014" y="41517"/>
                    <a:pt x="23193" y="36336"/>
                    <a:pt x="23193" y="29920"/>
                  </a:cubicBezTo>
                  <a:lnTo>
                    <a:pt x="23193" y="11597"/>
                  </a:lnTo>
                  <a:cubicBezTo>
                    <a:pt x="23193" y="5180"/>
                    <a:pt x="17936" y="0"/>
                    <a:pt x="11597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313" name="Bild 1">
              <a:extLst>
                <a:ext uri="{FF2B5EF4-FFF2-40B4-BE49-F238E27FC236}">
                  <a16:creationId xmlns:a16="http://schemas.microsoft.com/office/drawing/2014/main" id="{014E9455-384A-47B2-9BA2-7AF02A7B6759}"/>
                </a:ext>
              </a:extLst>
            </p:cNvPr>
            <p:cNvGrpSpPr/>
            <p:nvPr/>
          </p:nvGrpSpPr>
          <p:grpSpPr>
            <a:xfrm>
              <a:off x="5847770" y="4924368"/>
              <a:ext cx="492578" cy="479120"/>
              <a:chOff x="5809948" y="5163015"/>
              <a:chExt cx="571562" cy="555946"/>
            </a:xfrm>
            <a:grpFill/>
          </p:grpSpPr>
          <p:sp>
            <p:nvSpPr>
              <p:cNvPr id="314" name="Frihandsfigur: Form 313">
                <a:extLst>
                  <a:ext uri="{FF2B5EF4-FFF2-40B4-BE49-F238E27FC236}">
                    <a16:creationId xmlns:a16="http://schemas.microsoft.com/office/drawing/2014/main" id="{B72FCCCB-E81E-4263-9156-1E5A8E33CFD8}"/>
                  </a:ext>
                </a:extLst>
              </p:cNvPr>
              <p:cNvSpPr/>
              <p:nvPr/>
            </p:nvSpPr>
            <p:spPr>
              <a:xfrm>
                <a:off x="6029202" y="5382347"/>
                <a:ext cx="23193" cy="41516"/>
              </a:xfrm>
              <a:custGeom>
                <a:avLst/>
                <a:gdLst>
                  <a:gd name="connsiteX0" fmla="*/ 11597 w 23193"/>
                  <a:gd name="connsiteY0" fmla="*/ 0 h 41516"/>
                  <a:gd name="connsiteX1" fmla="*/ 0 w 23193"/>
                  <a:gd name="connsiteY1" fmla="*/ 11597 h 41516"/>
                  <a:gd name="connsiteX2" fmla="*/ 0 w 23193"/>
                  <a:gd name="connsiteY2" fmla="*/ 29920 h 41516"/>
                  <a:gd name="connsiteX3" fmla="*/ 11597 w 23193"/>
                  <a:gd name="connsiteY3" fmla="*/ 41517 h 41516"/>
                  <a:gd name="connsiteX4" fmla="*/ 23193 w 23193"/>
                  <a:gd name="connsiteY4" fmla="*/ 29920 h 41516"/>
                  <a:gd name="connsiteX5" fmla="*/ 23193 w 23193"/>
                  <a:gd name="connsiteY5" fmla="*/ 11597 h 41516"/>
                  <a:gd name="connsiteX6" fmla="*/ 11597 w 23193"/>
                  <a:gd name="connsiteY6" fmla="*/ 0 h 4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93" h="41516">
                    <a:moveTo>
                      <a:pt x="11597" y="0"/>
                    </a:moveTo>
                    <a:cubicBezTo>
                      <a:pt x="5180" y="0"/>
                      <a:pt x="0" y="5180"/>
                      <a:pt x="0" y="11597"/>
                    </a:cubicBezTo>
                    <a:lnTo>
                      <a:pt x="0" y="29920"/>
                    </a:lnTo>
                    <a:cubicBezTo>
                      <a:pt x="0" y="36336"/>
                      <a:pt x="5180" y="41517"/>
                      <a:pt x="11597" y="41517"/>
                    </a:cubicBezTo>
                    <a:cubicBezTo>
                      <a:pt x="18014" y="41517"/>
                      <a:pt x="23193" y="36336"/>
                      <a:pt x="23193" y="29920"/>
                    </a:cubicBezTo>
                    <a:lnTo>
                      <a:pt x="23193" y="11597"/>
                    </a:lnTo>
                    <a:cubicBezTo>
                      <a:pt x="23193" y="5180"/>
                      <a:pt x="18014" y="0"/>
                      <a:pt x="11597" y="0"/>
                    </a:cubicBezTo>
                    <a:close/>
                  </a:path>
                </a:pathLst>
              </a:custGeom>
              <a:grpFill/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5" name="Frihandsfigur: Form 314">
                <a:extLst>
                  <a:ext uri="{FF2B5EF4-FFF2-40B4-BE49-F238E27FC236}">
                    <a16:creationId xmlns:a16="http://schemas.microsoft.com/office/drawing/2014/main" id="{820579D7-9262-459A-8AE0-01F827B7629D}"/>
                  </a:ext>
                </a:extLst>
              </p:cNvPr>
              <p:cNvSpPr/>
              <p:nvPr/>
            </p:nvSpPr>
            <p:spPr>
              <a:xfrm>
                <a:off x="6138907" y="5382347"/>
                <a:ext cx="23193" cy="41516"/>
              </a:xfrm>
              <a:custGeom>
                <a:avLst/>
                <a:gdLst>
                  <a:gd name="connsiteX0" fmla="*/ 11597 w 23193"/>
                  <a:gd name="connsiteY0" fmla="*/ 0 h 41516"/>
                  <a:gd name="connsiteX1" fmla="*/ 0 w 23193"/>
                  <a:gd name="connsiteY1" fmla="*/ 11597 h 41516"/>
                  <a:gd name="connsiteX2" fmla="*/ 0 w 23193"/>
                  <a:gd name="connsiteY2" fmla="*/ 29920 h 41516"/>
                  <a:gd name="connsiteX3" fmla="*/ 11597 w 23193"/>
                  <a:gd name="connsiteY3" fmla="*/ 41517 h 41516"/>
                  <a:gd name="connsiteX4" fmla="*/ 23193 w 23193"/>
                  <a:gd name="connsiteY4" fmla="*/ 29920 h 41516"/>
                  <a:gd name="connsiteX5" fmla="*/ 23193 w 23193"/>
                  <a:gd name="connsiteY5" fmla="*/ 11597 h 41516"/>
                  <a:gd name="connsiteX6" fmla="*/ 11597 w 23193"/>
                  <a:gd name="connsiteY6" fmla="*/ 0 h 4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93" h="41516">
                    <a:moveTo>
                      <a:pt x="11597" y="0"/>
                    </a:moveTo>
                    <a:cubicBezTo>
                      <a:pt x="5180" y="0"/>
                      <a:pt x="0" y="5180"/>
                      <a:pt x="0" y="11597"/>
                    </a:cubicBezTo>
                    <a:lnTo>
                      <a:pt x="0" y="29920"/>
                    </a:lnTo>
                    <a:cubicBezTo>
                      <a:pt x="0" y="36336"/>
                      <a:pt x="5180" y="41517"/>
                      <a:pt x="11597" y="41517"/>
                    </a:cubicBezTo>
                    <a:cubicBezTo>
                      <a:pt x="18014" y="41517"/>
                      <a:pt x="23193" y="36336"/>
                      <a:pt x="23193" y="29920"/>
                    </a:cubicBezTo>
                    <a:lnTo>
                      <a:pt x="23193" y="11597"/>
                    </a:lnTo>
                    <a:cubicBezTo>
                      <a:pt x="23193" y="5180"/>
                      <a:pt x="18014" y="0"/>
                      <a:pt x="11597" y="0"/>
                    </a:cubicBezTo>
                    <a:close/>
                  </a:path>
                </a:pathLst>
              </a:custGeom>
              <a:grpFill/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6" name="Frihandsfigur: Form 315">
                <a:extLst>
                  <a:ext uri="{FF2B5EF4-FFF2-40B4-BE49-F238E27FC236}">
                    <a16:creationId xmlns:a16="http://schemas.microsoft.com/office/drawing/2014/main" id="{7F55C247-6116-4846-A78D-FC42B33BDA09}"/>
                  </a:ext>
                </a:extLst>
              </p:cNvPr>
              <p:cNvSpPr/>
              <p:nvPr/>
            </p:nvSpPr>
            <p:spPr>
              <a:xfrm>
                <a:off x="6248612" y="5382270"/>
                <a:ext cx="23193" cy="41516"/>
              </a:xfrm>
              <a:custGeom>
                <a:avLst/>
                <a:gdLst>
                  <a:gd name="connsiteX0" fmla="*/ 11597 w 23193"/>
                  <a:gd name="connsiteY0" fmla="*/ 41516 h 41516"/>
                  <a:gd name="connsiteX1" fmla="*/ 23193 w 23193"/>
                  <a:gd name="connsiteY1" fmla="*/ 29919 h 41516"/>
                  <a:gd name="connsiteX2" fmla="*/ 23193 w 23193"/>
                  <a:gd name="connsiteY2" fmla="*/ 11597 h 41516"/>
                  <a:gd name="connsiteX3" fmla="*/ 11597 w 23193"/>
                  <a:gd name="connsiteY3" fmla="*/ 0 h 41516"/>
                  <a:gd name="connsiteX4" fmla="*/ 0 w 23193"/>
                  <a:gd name="connsiteY4" fmla="*/ 11597 h 41516"/>
                  <a:gd name="connsiteX5" fmla="*/ 0 w 23193"/>
                  <a:gd name="connsiteY5" fmla="*/ 29919 h 41516"/>
                  <a:gd name="connsiteX6" fmla="*/ 11597 w 23193"/>
                  <a:gd name="connsiteY6" fmla="*/ 41516 h 41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93" h="41516">
                    <a:moveTo>
                      <a:pt x="11597" y="41516"/>
                    </a:moveTo>
                    <a:cubicBezTo>
                      <a:pt x="18014" y="41516"/>
                      <a:pt x="23193" y="36336"/>
                      <a:pt x="23193" y="29919"/>
                    </a:cubicBezTo>
                    <a:lnTo>
                      <a:pt x="23193" y="11597"/>
                    </a:lnTo>
                    <a:cubicBezTo>
                      <a:pt x="23193" y="5180"/>
                      <a:pt x="18014" y="0"/>
                      <a:pt x="11597" y="0"/>
                    </a:cubicBezTo>
                    <a:cubicBezTo>
                      <a:pt x="5180" y="0"/>
                      <a:pt x="0" y="5180"/>
                      <a:pt x="0" y="11597"/>
                    </a:cubicBezTo>
                    <a:lnTo>
                      <a:pt x="0" y="29919"/>
                    </a:lnTo>
                    <a:cubicBezTo>
                      <a:pt x="0" y="36336"/>
                      <a:pt x="5180" y="41516"/>
                      <a:pt x="11597" y="41516"/>
                    </a:cubicBezTo>
                    <a:close/>
                  </a:path>
                </a:pathLst>
              </a:custGeom>
              <a:grpFill/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7" name="Frihandsfigur: Form 316">
                <a:extLst>
                  <a:ext uri="{FF2B5EF4-FFF2-40B4-BE49-F238E27FC236}">
                    <a16:creationId xmlns:a16="http://schemas.microsoft.com/office/drawing/2014/main" id="{2156F8B5-64E2-449F-B94B-0A3C7632D399}"/>
                  </a:ext>
                </a:extLst>
              </p:cNvPr>
              <p:cNvSpPr/>
              <p:nvPr/>
            </p:nvSpPr>
            <p:spPr>
              <a:xfrm>
                <a:off x="5809948" y="5163015"/>
                <a:ext cx="571562" cy="555946"/>
              </a:xfrm>
              <a:custGeom>
                <a:avLst/>
                <a:gdLst>
                  <a:gd name="connsiteX0" fmla="*/ 559966 w 571562"/>
                  <a:gd name="connsiteY0" fmla="*/ 146196 h 555946"/>
                  <a:gd name="connsiteX1" fmla="*/ 541721 w 571562"/>
                  <a:gd name="connsiteY1" fmla="*/ 146196 h 555946"/>
                  <a:gd name="connsiteX2" fmla="*/ 369548 w 571562"/>
                  <a:gd name="connsiteY2" fmla="*/ 146196 h 555946"/>
                  <a:gd name="connsiteX3" fmla="*/ 297340 w 571562"/>
                  <a:gd name="connsiteY3" fmla="*/ 73987 h 555946"/>
                  <a:gd name="connsiteX4" fmla="*/ 297340 w 571562"/>
                  <a:gd name="connsiteY4" fmla="*/ 23193 h 555946"/>
                  <a:gd name="connsiteX5" fmla="*/ 303988 w 571562"/>
                  <a:gd name="connsiteY5" fmla="*/ 23193 h 555946"/>
                  <a:gd name="connsiteX6" fmla="*/ 315585 w 571562"/>
                  <a:gd name="connsiteY6" fmla="*/ 11597 h 555946"/>
                  <a:gd name="connsiteX7" fmla="*/ 303988 w 571562"/>
                  <a:gd name="connsiteY7" fmla="*/ 0 h 555946"/>
                  <a:gd name="connsiteX8" fmla="*/ 285743 w 571562"/>
                  <a:gd name="connsiteY8" fmla="*/ 0 h 555946"/>
                  <a:gd name="connsiteX9" fmla="*/ 274146 w 571562"/>
                  <a:gd name="connsiteY9" fmla="*/ 11597 h 555946"/>
                  <a:gd name="connsiteX10" fmla="*/ 274146 w 571562"/>
                  <a:gd name="connsiteY10" fmla="*/ 73987 h 555946"/>
                  <a:gd name="connsiteX11" fmla="*/ 201937 w 571562"/>
                  <a:gd name="connsiteY11" fmla="*/ 146196 h 555946"/>
                  <a:gd name="connsiteX12" fmla="*/ 29842 w 571562"/>
                  <a:gd name="connsiteY12" fmla="*/ 146196 h 555946"/>
                  <a:gd name="connsiteX13" fmla="*/ 11597 w 571562"/>
                  <a:gd name="connsiteY13" fmla="*/ 146196 h 555946"/>
                  <a:gd name="connsiteX14" fmla="*/ 0 w 571562"/>
                  <a:gd name="connsiteY14" fmla="*/ 157793 h 555946"/>
                  <a:gd name="connsiteX15" fmla="*/ 11597 w 571562"/>
                  <a:gd name="connsiteY15" fmla="*/ 169389 h 555946"/>
                  <a:gd name="connsiteX16" fmla="*/ 18245 w 571562"/>
                  <a:gd name="connsiteY16" fmla="*/ 169389 h 555946"/>
                  <a:gd name="connsiteX17" fmla="*/ 18245 w 571562"/>
                  <a:gd name="connsiteY17" fmla="*/ 544349 h 555946"/>
                  <a:gd name="connsiteX18" fmla="*/ 29842 w 571562"/>
                  <a:gd name="connsiteY18" fmla="*/ 555946 h 555946"/>
                  <a:gd name="connsiteX19" fmla="*/ 541721 w 571562"/>
                  <a:gd name="connsiteY19" fmla="*/ 555946 h 555946"/>
                  <a:gd name="connsiteX20" fmla="*/ 553317 w 571562"/>
                  <a:gd name="connsiteY20" fmla="*/ 544349 h 555946"/>
                  <a:gd name="connsiteX21" fmla="*/ 553317 w 571562"/>
                  <a:gd name="connsiteY21" fmla="*/ 169389 h 555946"/>
                  <a:gd name="connsiteX22" fmla="*/ 559966 w 571562"/>
                  <a:gd name="connsiteY22" fmla="*/ 169389 h 555946"/>
                  <a:gd name="connsiteX23" fmla="*/ 571563 w 571562"/>
                  <a:gd name="connsiteY23" fmla="*/ 157793 h 555946"/>
                  <a:gd name="connsiteX24" fmla="*/ 559966 w 571562"/>
                  <a:gd name="connsiteY24" fmla="*/ 146196 h 555946"/>
                  <a:gd name="connsiteX25" fmla="*/ 285743 w 571562"/>
                  <a:gd name="connsiteY25" fmla="*/ 96253 h 555946"/>
                  <a:gd name="connsiteX26" fmla="*/ 346200 w 571562"/>
                  <a:gd name="connsiteY26" fmla="*/ 146196 h 555946"/>
                  <a:gd name="connsiteX27" fmla="*/ 225363 w 571562"/>
                  <a:gd name="connsiteY27" fmla="*/ 146196 h 555946"/>
                  <a:gd name="connsiteX28" fmla="*/ 285743 w 571562"/>
                  <a:gd name="connsiteY28" fmla="*/ 96253 h 555946"/>
                  <a:gd name="connsiteX29" fmla="*/ 41361 w 571562"/>
                  <a:gd name="connsiteY29" fmla="*/ 407122 h 555946"/>
                  <a:gd name="connsiteX30" fmla="*/ 146119 w 571562"/>
                  <a:gd name="connsiteY30" fmla="*/ 407044 h 555946"/>
                  <a:gd name="connsiteX31" fmla="*/ 146119 w 571562"/>
                  <a:gd name="connsiteY31" fmla="*/ 532675 h 555946"/>
                  <a:gd name="connsiteX32" fmla="*/ 41361 w 571562"/>
                  <a:gd name="connsiteY32" fmla="*/ 532675 h 555946"/>
                  <a:gd name="connsiteX33" fmla="*/ 41361 w 571562"/>
                  <a:gd name="connsiteY33" fmla="*/ 407122 h 555946"/>
                  <a:gd name="connsiteX34" fmla="*/ 340556 w 571562"/>
                  <a:gd name="connsiteY34" fmla="*/ 407044 h 555946"/>
                  <a:gd name="connsiteX35" fmla="*/ 402096 w 571562"/>
                  <a:gd name="connsiteY35" fmla="*/ 407044 h 555946"/>
                  <a:gd name="connsiteX36" fmla="*/ 402096 w 571562"/>
                  <a:gd name="connsiteY36" fmla="*/ 532675 h 555946"/>
                  <a:gd name="connsiteX37" fmla="*/ 355864 w 571562"/>
                  <a:gd name="connsiteY37" fmla="*/ 532675 h 555946"/>
                  <a:gd name="connsiteX38" fmla="*/ 355864 w 571562"/>
                  <a:gd name="connsiteY38" fmla="*/ 466961 h 555946"/>
                  <a:gd name="connsiteX39" fmla="*/ 344268 w 571562"/>
                  <a:gd name="connsiteY39" fmla="*/ 455364 h 555946"/>
                  <a:gd name="connsiteX40" fmla="*/ 332671 w 571562"/>
                  <a:gd name="connsiteY40" fmla="*/ 466961 h 555946"/>
                  <a:gd name="connsiteX41" fmla="*/ 332671 w 571562"/>
                  <a:gd name="connsiteY41" fmla="*/ 532675 h 555946"/>
                  <a:gd name="connsiteX42" fmla="*/ 297340 w 571562"/>
                  <a:gd name="connsiteY42" fmla="*/ 532675 h 555946"/>
                  <a:gd name="connsiteX43" fmla="*/ 297340 w 571562"/>
                  <a:gd name="connsiteY43" fmla="*/ 447014 h 555946"/>
                  <a:gd name="connsiteX44" fmla="*/ 285743 w 571562"/>
                  <a:gd name="connsiteY44" fmla="*/ 435418 h 555946"/>
                  <a:gd name="connsiteX45" fmla="*/ 274146 w 571562"/>
                  <a:gd name="connsiteY45" fmla="*/ 447014 h 555946"/>
                  <a:gd name="connsiteX46" fmla="*/ 274146 w 571562"/>
                  <a:gd name="connsiteY46" fmla="*/ 532675 h 555946"/>
                  <a:gd name="connsiteX47" fmla="*/ 236882 w 571562"/>
                  <a:gd name="connsiteY47" fmla="*/ 532675 h 555946"/>
                  <a:gd name="connsiteX48" fmla="*/ 236882 w 571562"/>
                  <a:gd name="connsiteY48" fmla="*/ 466961 h 555946"/>
                  <a:gd name="connsiteX49" fmla="*/ 225285 w 571562"/>
                  <a:gd name="connsiteY49" fmla="*/ 455364 h 555946"/>
                  <a:gd name="connsiteX50" fmla="*/ 213689 w 571562"/>
                  <a:gd name="connsiteY50" fmla="*/ 466961 h 555946"/>
                  <a:gd name="connsiteX51" fmla="*/ 213689 w 571562"/>
                  <a:gd name="connsiteY51" fmla="*/ 532675 h 555946"/>
                  <a:gd name="connsiteX52" fmla="*/ 169389 w 571562"/>
                  <a:gd name="connsiteY52" fmla="*/ 532675 h 555946"/>
                  <a:gd name="connsiteX53" fmla="*/ 169389 w 571562"/>
                  <a:gd name="connsiteY53" fmla="*/ 407044 h 555946"/>
                  <a:gd name="connsiteX54" fmla="*/ 230929 w 571562"/>
                  <a:gd name="connsiteY54" fmla="*/ 407044 h 555946"/>
                  <a:gd name="connsiteX55" fmla="*/ 242526 w 571562"/>
                  <a:gd name="connsiteY55" fmla="*/ 395448 h 555946"/>
                  <a:gd name="connsiteX56" fmla="*/ 242526 w 571562"/>
                  <a:gd name="connsiteY56" fmla="*/ 352230 h 555946"/>
                  <a:gd name="connsiteX57" fmla="*/ 329037 w 571562"/>
                  <a:gd name="connsiteY57" fmla="*/ 352230 h 555946"/>
                  <a:gd name="connsiteX58" fmla="*/ 329037 w 571562"/>
                  <a:gd name="connsiteY58" fmla="*/ 395448 h 555946"/>
                  <a:gd name="connsiteX59" fmla="*/ 340556 w 571562"/>
                  <a:gd name="connsiteY59" fmla="*/ 407044 h 555946"/>
                  <a:gd name="connsiteX60" fmla="*/ 425290 w 571562"/>
                  <a:gd name="connsiteY60" fmla="*/ 532675 h 555946"/>
                  <a:gd name="connsiteX61" fmla="*/ 425290 w 571562"/>
                  <a:gd name="connsiteY61" fmla="*/ 407044 h 555946"/>
                  <a:gd name="connsiteX62" fmla="*/ 530047 w 571562"/>
                  <a:gd name="connsiteY62" fmla="*/ 407044 h 555946"/>
                  <a:gd name="connsiteX63" fmla="*/ 530047 w 571562"/>
                  <a:gd name="connsiteY63" fmla="*/ 532675 h 555946"/>
                  <a:gd name="connsiteX64" fmla="*/ 425290 w 571562"/>
                  <a:gd name="connsiteY64" fmla="*/ 532675 h 555946"/>
                  <a:gd name="connsiteX65" fmla="*/ 530124 w 571562"/>
                  <a:gd name="connsiteY65" fmla="*/ 383851 h 555946"/>
                  <a:gd name="connsiteX66" fmla="*/ 461935 w 571562"/>
                  <a:gd name="connsiteY66" fmla="*/ 383851 h 555946"/>
                  <a:gd name="connsiteX67" fmla="*/ 461935 w 571562"/>
                  <a:gd name="connsiteY67" fmla="*/ 358880 h 555946"/>
                  <a:gd name="connsiteX68" fmla="*/ 450339 w 571562"/>
                  <a:gd name="connsiteY68" fmla="*/ 347283 h 555946"/>
                  <a:gd name="connsiteX69" fmla="*/ 438742 w 571562"/>
                  <a:gd name="connsiteY69" fmla="*/ 358880 h 555946"/>
                  <a:gd name="connsiteX70" fmla="*/ 438742 w 571562"/>
                  <a:gd name="connsiteY70" fmla="*/ 383851 h 555946"/>
                  <a:gd name="connsiteX71" fmla="*/ 352231 w 571562"/>
                  <a:gd name="connsiteY71" fmla="*/ 383851 h 555946"/>
                  <a:gd name="connsiteX72" fmla="*/ 352231 w 571562"/>
                  <a:gd name="connsiteY72" fmla="*/ 340634 h 555946"/>
                  <a:gd name="connsiteX73" fmla="*/ 340634 w 571562"/>
                  <a:gd name="connsiteY73" fmla="*/ 329037 h 555946"/>
                  <a:gd name="connsiteX74" fmla="*/ 230929 w 571562"/>
                  <a:gd name="connsiteY74" fmla="*/ 329037 h 555946"/>
                  <a:gd name="connsiteX75" fmla="*/ 219332 w 571562"/>
                  <a:gd name="connsiteY75" fmla="*/ 340634 h 555946"/>
                  <a:gd name="connsiteX76" fmla="*/ 219332 w 571562"/>
                  <a:gd name="connsiteY76" fmla="*/ 383928 h 555946"/>
                  <a:gd name="connsiteX77" fmla="*/ 132821 w 571562"/>
                  <a:gd name="connsiteY77" fmla="*/ 384006 h 555946"/>
                  <a:gd name="connsiteX78" fmla="*/ 132821 w 571562"/>
                  <a:gd name="connsiteY78" fmla="*/ 358957 h 555946"/>
                  <a:gd name="connsiteX79" fmla="*/ 121224 w 571562"/>
                  <a:gd name="connsiteY79" fmla="*/ 347360 h 555946"/>
                  <a:gd name="connsiteX80" fmla="*/ 109627 w 571562"/>
                  <a:gd name="connsiteY80" fmla="*/ 358957 h 555946"/>
                  <a:gd name="connsiteX81" fmla="*/ 109627 w 571562"/>
                  <a:gd name="connsiteY81" fmla="*/ 384006 h 555946"/>
                  <a:gd name="connsiteX82" fmla="*/ 41439 w 571562"/>
                  <a:gd name="connsiteY82" fmla="*/ 384006 h 555946"/>
                  <a:gd name="connsiteX83" fmla="*/ 41439 w 571562"/>
                  <a:gd name="connsiteY83" fmla="*/ 169389 h 555946"/>
                  <a:gd name="connsiteX84" fmla="*/ 212606 w 571562"/>
                  <a:gd name="connsiteY84" fmla="*/ 169389 h 555946"/>
                  <a:gd name="connsiteX85" fmla="*/ 358879 w 571562"/>
                  <a:gd name="connsiteY85" fmla="*/ 169389 h 555946"/>
                  <a:gd name="connsiteX86" fmla="*/ 530124 w 571562"/>
                  <a:gd name="connsiteY86" fmla="*/ 169389 h 555946"/>
                  <a:gd name="connsiteX87" fmla="*/ 530124 w 571562"/>
                  <a:gd name="connsiteY87" fmla="*/ 383851 h 555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571562" h="555946">
                    <a:moveTo>
                      <a:pt x="559966" y="146196"/>
                    </a:moveTo>
                    <a:lnTo>
                      <a:pt x="541721" y="146196"/>
                    </a:lnTo>
                    <a:lnTo>
                      <a:pt x="369548" y="146196"/>
                    </a:lnTo>
                    <a:cubicBezTo>
                      <a:pt x="364368" y="108777"/>
                      <a:pt x="334758" y="79090"/>
                      <a:pt x="297340" y="73987"/>
                    </a:cubicBezTo>
                    <a:lnTo>
                      <a:pt x="297340" y="23193"/>
                    </a:lnTo>
                    <a:lnTo>
                      <a:pt x="303988" y="23193"/>
                    </a:lnTo>
                    <a:cubicBezTo>
                      <a:pt x="310405" y="23193"/>
                      <a:pt x="315585" y="18014"/>
                      <a:pt x="315585" y="11597"/>
                    </a:cubicBezTo>
                    <a:cubicBezTo>
                      <a:pt x="315585" y="5180"/>
                      <a:pt x="310405" y="0"/>
                      <a:pt x="303988" y="0"/>
                    </a:cubicBezTo>
                    <a:lnTo>
                      <a:pt x="285743" y="0"/>
                    </a:lnTo>
                    <a:cubicBezTo>
                      <a:pt x="279326" y="0"/>
                      <a:pt x="274146" y="5180"/>
                      <a:pt x="274146" y="11597"/>
                    </a:cubicBezTo>
                    <a:lnTo>
                      <a:pt x="274146" y="73987"/>
                    </a:lnTo>
                    <a:cubicBezTo>
                      <a:pt x="236727" y="79167"/>
                      <a:pt x="207040" y="108777"/>
                      <a:pt x="201937" y="146196"/>
                    </a:cubicBezTo>
                    <a:lnTo>
                      <a:pt x="29842" y="146196"/>
                    </a:lnTo>
                    <a:lnTo>
                      <a:pt x="11597" y="146196"/>
                    </a:lnTo>
                    <a:cubicBezTo>
                      <a:pt x="5180" y="146196"/>
                      <a:pt x="0" y="151376"/>
                      <a:pt x="0" y="157793"/>
                    </a:cubicBezTo>
                    <a:cubicBezTo>
                      <a:pt x="0" y="164210"/>
                      <a:pt x="5180" y="169389"/>
                      <a:pt x="11597" y="169389"/>
                    </a:cubicBezTo>
                    <a:lnTo>
                      <a:pt x="18245" y="169389"/>
                    </a:lnTo>
                    <a:lnTo>
                      <a:pt x="18245" y="544349"/>
                    </a:lnTo>
                    <a:cubicBezTo>
                      <a:pt x="18245" y="550766"/>
                      <a:pt x="23426" y="555946"/>
                      <a:pt x="29842" y="555946"/>
                    </a:cubicBezTo>
                    <a:lnTo>
                      <a:pt x="541721" y="555946"/>
                    </a:lnTo>
                    <a:cubicBezTo>
                      <a:pt x="548138" y="555946"/>
                      <a:pt x="553317" y="550766"/>
                      <a:pt x="553317" y="544349"/>
                    </a:cubicBezTo>
                    <a:lnTo>
                      <a:pt x="553317" y="169389"/>
                    </a:lnTo>
                    <a:lnTo>
                      <a:pt x="559966" y="169389"/>
                    </a:lnTo>
                    <a:cubicBezTo>
                      <a:pt x="566383" y="169389"/>
                      <a:pt x="571563" y="164210"/>
                      <a:pt x="571563" y="157793"/>
                    </a:cubicBezTo>
                    <a:cubicBezTo>
                      <a:pt x="571563" y="151376"/>
                      <a:pt x="566383" y="146196"/>
                      <a:pt x="559966" y="146196"/>
                    </a:cubicBezTo>
                    <a:close/>
                    <a:moveTo>
                      <a:pt x="285743" y="96253"/>
                    </a:moveTo>
                    <a:cubicBezTo>
                      <a:pt x="315740" y="96253"/>
                      <a:pt x="340711" y="117823"/>
                      <a:pt x="346200" y="146196"/>
                    </a:cubicBezTo>
                    <a:lnTo>
                      <a:pt x="225363" y="146196"/>
                    </a:lnTo>
                    <a:cubicBezTo>
                      <a:pt x="230774" y="117746"/>
                      <a:pt x="255746" y="96253"/>
                      <a:pt x="285743" y="96253"/>
                    </a:cubicBezTo>
                    <a:close/>
                    <a:moveTo>
                      <a:pt x="41361" y="407122"/>
                    </a:moveTo>
                    <a:lnTo>
                      <a:pt x="146119" y="407044"/>
                    </a:lnTo>
                    <a:lnTo>
                      <a:pt x="146119" y="532675"/>
                    </a:lnTo>
                    <a:lnTo>
                      <a:pt x="41361" y="532675"/>
                    </a:lnTo>
                    <a:lnTo>
                      <a:pt x="41361" y="407122"/>
                    </a:lnTo>
                    <a:close/>
                    <a:moveTo>
                      <a:pt x="340556" y="407044"/>
                    </a:moveTo>
                    <a:lnTo>
                      <a:pt x="402096" y="407044"/>
                    </a:lnTo>
                    <a:lnTo>
                      <a:pt x="402096" y="532675"/>
                    </a:lnTo>
                    <a:lnTo>
                      <a:pt x="355864" y="532675"/>
                    </a:lnTo>
                    <a:lnTo>
                      <a:pt x="355864" y="466961"/>
                    </a:lnTo>
                    <a:cubicBezTo>
                      <a:pt x="355864" y="460544"/>
                      <a:pt x="350684" y="455364"/>
                      <a:pt x="344268" y="455364"/>
                    </a:cubicBezTo>
                    <a:cubicBezTo>
                      <a:pt x="337851" y="455364"/>
                      <a:pt x="332671" y="460544"/>
                      <a:pt x="332671" y="466961"/>
                    </a:cubicBezTo>
                    <a:lnTo>
                      <a:pt x="332671" y="532675"/>
                    </a:lnTo>
                    <a:lnTo>
                      <a:pt x="297340" y="532675"/>
                    </a:lnTo>
                    <a:lnTo>
                      <a:pt x="297340" y="447014"/>
                    </a:lnTo>
                    <a:cubicBezTo>
                      <a:pt x="297340" y="440598"/>
                      <a:pt x="292159" y="435418"/>
                      <a:pt x="285743" y="435418"/>
                    </a:cubicBezTo>
                    <a:cubicBezTo>
                      <a:pt x="279326" y="435418"/>
                      <a:pt x="274146" y="440598"/>
                      <a:pt x="274146" y="447014"/>
                    </a:cubicBezTo>
                    <a:lnTo>
                      <a:pt x="274146" y="532675"/>
                    </a:lnTo>
                    <a:lnTo>
                      <a:pt x="236882" y="532675"/>
                    </a:lnTo>
                    <a:lnTo>
                      <a:pt x="236882" y="466961"/>
                    </a:lnTo>
                    <a:cubicBezTo>
                      <a:pt x="236882" y="460544"/>
                      <a:pt x="231702" y="455364"/>
                      <a:pt x="225285" y="455364"/>
                    </a:cubicBezTo>
                    <a:cubicBezTo>
                      <a:pt x="218868" y="455364"/>
                      <a:pt x="213689" y="460544"/>
                      <a:pt x="213689" y="466961"/>
                    </a:cubicBezTo>
                    <a:lnTo>
                      <a:pt x="213689" y="532675"/>
                    </a:lnTo>
                    <a:lnTo>
                      <a:pt x="169389" y="532675"/>
                    </a:lnTo>
                    <a:lnTo>
                      <a:pt x="169389" y="407044"/>
                    </a:lnTo>
                    <a:lnTo>
                      <a:pt x="230929" y="407044"/>
                    </a:lnTo>
                    <a:cubicBezTo>
                      <a:pt x="237346" y="407044"/>
                      <a:pt x="242526" y="401865"/>
                      <a:pt x="242526" y="395448"/>
                    </a:cubicBezTo>
                    <a:lnTo>
                      <a:pt x="242526" y="352230"/>
                    </a:lnTo>
                    <a:lnTo>
                      <a:pt x="329037" y="352230"/>
                    </a:lnTo>
                    <a:lnTo>
                      <a:pt x="329037" y="395448"/>
                    </a:lnTo>
                    <a:cubicBezTo>
                      <a:pt x="328960" y="401865"/>
                      <a:pt x="334139" y="407044"/>
                      <a:pt x="340556" y="407044"/>
                    </a:cubicBezTo>
                    <a:close/>
                    <a:moveTo>
                      <a:pt x="425290" y="532675"/>
                    </a:moveTo>
                    <a:lnTo>
                      <a:pt x="425290" y="407044"/>
                    </a:lnTo>
                    <a:lnTo>
                      <a:pt x="530047" y="407044"/>
                    </a:lnTo>
                    <a:lnTo>
                      <a:pt x="530047" y="532675"/>
                    </a:lnTo>
                    <a:lnTo>
                      <a:pt x="425290" y="532675"/>
                    </a:lnTo>
                    <a:close/>
                    <a:moveTo>
                      <a:pt x="530124" y="383851"/>
                    </a:moveTo>
                    <a:lnTo>
                      <a:pt x="461935" y="383851"/>
                    </a:lnTo>
                    <a:lnTo>
                      <a:pt x="461935" y="358880"/>
                    </a:lnTo>
                    <a:cubicBezTo>
                      <a:pt x="461935" y="352463"/>
                      <a:pt x="456756" y="347283"/>
                      <a:pt x="450339" y="347283"/>
                    </a:cubicBezTo>
                    <a:cubicBezTo>
                      <a:pt x="443922" y="347283"/>
                      <a:pt x="438742" y="352463"/>
                      <a:pt x="438742" y="358880"/>
                    </a:cubicBezTo>
                    <a:lnTo>
                      <a:pt x="438742" y="383851"/>
                    </a:lnTo>
                    <a:lnTo>
                      <a:pt x="352231" y="383851"/>
                    </a:lnTo>
                    <a:lnTo>
                      <a:pt x="352231" y="340634"/>
                    </a:lnTo>
                    <a:cubicBezTo>
                      <a:pt x="352231" y="334217"/>
                      <a:pt x="347051" y="329037"/>
                      <a:pt x="340634" y="329037"/>
                    </a:cubicBezTo>
                    <a:lnTo>
                      <a:pt x="230929" y="329037"/>
                    </a:lnTo>
                    <a:cubicBezTo>
                      <a:pt x="224512" y="329037"/>
                      <a:pt x="219332" y="334217"/>
                      <a:pt x="219332" y="340634"/>
                    </a:cubicBezTo>
                    <a:lnTo>
                      <a:pt x="219332" y="383928"/>
                    </a:lnTo>
                    <a:lnTo>
                      <a:pt x="132821" y="384006"/>
                    </a:lnTo>
                    <a:lnTo>
                      <a:pt x="132821" y="358957"/>
                    </a:lnTo>
                    <a:cubicBezTo>
                      <a:pt x="132821" y="352540"/>
                      <a:pt x="127641" y="347360"/>
                      <a:pt x="121224" y="347360"/>
                    </a:cubicBezTo>
                    <a:cubicBezTo>
                      <a:pt x="114807" y="347360"/>
                      <a:pt x="109627" y="352540"/>
                      <a:pt x="109627" y="358957"/>
                    </a:cubicBezTo>
                    <a:lnTo>
                      <a:pt x="109627" y="384006"/>
                    </a:lnTo>
                    <a:lnTo>
                      <a:pt x="41439" y="384006"/>
                    </a:lnTo>
                    <a:lnTo>
                      <a:pt x="41439" y="169389"/>
                    </a:lnTo>
                    <a:lnTo>
                      <a:pt x="212606" y="169389"/>
                    </a:lnTo>
                    <a:lnTo>
                      <a:pt x="358879" y="169389"/>
                    </a:lnTo>
                    <a:lnTo>
                      <a:pt x="530124" y="169389"/>
                    </a:lnTo>
                    <a:lnTo>
                      <a:pt x="530124" y="383851"/>
                    </a:lnTo>
                    <a:close/>
                  </a:path>
                </a:pathLst>
              </a:custGeom>
              <a:grpFill/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grpSp>
        <p:nvGrpSpPr>
          <p:cNvPr id="31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269407" y="4943957"/>
            <a:ext cx="477787" cy="477787"/>
            <a:chOff x="7459540" y="5185745"/>
            <a:chExt cx="554399" cy="554399"/>
          </a:xfrm>
          <a:solidFill>
            <a:schemeClr val="bg1"/>
          </a:solidFill>
        </p:grpSpPr>
        <p:sp>
          <p:nvSpPr>
            <p:cNvPr id="319" name="Frihandsfigur: Form 318">
              <a:extLst>
                <a:ext uri="{FF2B5EF4-FFF2-40B4-BE49-F238E27FC236}">
                  <a16:creationId xmlns:a16="http://schemas.microsoft.com/office/drawing/2014/main" id="{B8000838-4D50-42EE-B958-E0592D92CABA}"/>
                </a:ext>
              </a:extLst>
            </p:cNvPr>
            <p:cNvSpPr/>
            <p:nvPr/>
          </p:nvSpPr>
          <p:spPr>
            <a:xfrm>
              <a:off x="7459540" y="5185745"/>
              <a:ext cx="554399" cy="554399"/>
            </a:xfrm>
            <a:custGeom>
              <a:avLst/>
              <a:gdLst>
                <a:gd name="connsiteX0" fmla="*/ 471986 w 554399"/>
                <a:gd name="connsiteY0" fmla="*/ 0 h 554399"/>
                <a:gd name="connsiteX1" fmla="*/ 82414 w 554399"/>
                <a:gd name="connsiteY1" fmla="*/ 0 h 554399"/>
                <a:gd name="connsiteX2" fmla="*/ 0 w 554399"/>
                <a:gd name="connsiteY2" fmla="*/ 82414 h 554399"/>
                <a:gd name="connsiteX3" fmla="*/ 0 w 554399"/>
                <a:gd name="connsiteY3" fmla="*/ 471986 h 554399"/>
                <a:gd name="connsiteX4" fmla="*/ 82414 w 554399"/>
                <a:gd name="connsiteY4" fmla="*/ 554400 h 554399"/>
                <a:gd name="connsiteX5" fmla="*/ 471986 w 554399"/>
                <a:gd name="connsiteY5" fmla="*/ 554400 h 554399"/>
                <a:gd name="connsiteX6" fmla="*/ 554399 w 554399"/>
                <a:gd name="connsiteY6" fmla="*/ 471986 h 554399"/>
                <a:gd name="connsiteX7" fmla="*/ 554399 w 554399"/>
                <a:gd name="connsiteY7" fmla="*/ 82414 h 554399"/>
                <a:gd name="connsiteX8" fmla="*/ 471986 w 554399"/>
                <a:gd name="connsiteY8" fmla="*/ 0 h 554399"/>
                <a:gd name="connsiteX9" fmla="*/ 531206 w 554399"/>
                <a:gd name="connsiteY9" fmla="*/ 471986 h 554399"/>
                <a:gd name="connsiteX10" fmla="*/ 471986 w 554399"/>
                <a:gd name="connsiteY10" fmla="*/ 531206 h 554399"/>
                <a:gd name="connsiteX11" fmla="*/ 82414 w 554399"/>
                <a:gd name="connsiteY11" fmla="*/ 531206 h 554399"/>
                <a:gd name="connsiteX12" fmla="*/ 23193 w 554399"/>
                <a:gd name="connsiteY12" fmla="*/ 471986 h 554399"/>
                <a:gd name="connsiteX13" fmla="*/ 23193 w 554399"/>
                <a:gd name="connsiteY13" fmla="*/ 82414 h 554399"/>
                <a:gd name="connsiteX14" fmla="*/ 82414 w 554399"/>
                <a:gd name="connsiteY14" fmla="*/ 23193 h 554399"/>
                <a:gd name="connsiteX15" fmla="*/ 471986 w 554399"/>
                <a:gd name="connsiteY15" fmla="*/ 23193 h 554399"/>
                <a:gd name="connsiteX16" fmla="*/ 531206 w 554399"/>
                <a:gd name="connsiteY16" fmla="*/ 82414 h 554399"/>
                <a:gd name="connsiteX17" fmla="*/ 531206 w 554399"/>
                <a:gd name="connsiteY17" fmla="*/ 471986 h 554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4399" h="554399">
                  <a:moveTo>
                    <a:pt x="471986" y="0"/>
                  </a:moveTo>
                  <a:lnTo>
                    <a:pt x="82414" y="0"/>
                  </a:lnTo>
                  <a:cubicBezTo>
                    <a:pt x="36955" y="0"/>
                    <a:pt x="0" y="36955"/>
                    <a:pt x="0" y="82414"/>
                  </a:cubicBezTo>
                  <a:lnTo>
                    <a:pt x="0" y="471986"/>
                  </a:lnTo>
                  <a:cubicBezTo>
                    <a:pt x="0" y="517445"/>
                    <a:pt x="36955" y="554400"/>
                    <a:pt x="82414" y="554400"/>
                  </a:cubicBezTo>
                  <a:lnTo>
                    <a:pt x="471986" y="554400"/>
                  </a:lnTo>
                  <a:cubicBezTo>
                    <a:pt x="517445" y="554400"/>
                    <a:pt x="554399" y="517445"/>
                    <a:pt x="554399" y="471986"/>
                  </a:cubicBezTo>
                  <a:lnTo>
                    <a:pt x="554399" y="82414"/>
                  </a:lnTo>
                  <a:cubicBezTo>
                    <a:pt x="554399" y="37032"/>
                    <a:pt x="517445" y="0"/>
                    <a:pt x="471986" y="0"/>
                  </a:cubicBezTo>
                  <a:close/>
                  <a:moveTo>
                    <a:pt x="531206" y="471986"/>
                  </a:moveTo>
                  <a:cubicBezTo>
                    <a:pt x="531206" y="504611"/>
                    <a:pt x="504611" y="531206"/>
                    <a:pt x="471986" y="531206"/>
                  </a:cubicBezTo>
                  <a:lnTo>
                    <a:pt x="82414" y="531206"/>
                  </a:lnTo>
                  <a:cubicBezTo>
                    <a:pt x="49789" y="531206"/>
                    <a:pt x="23193" y="504611"/>
                    <a:pt x="23193" y="471986"/>
                  </a:cubicBezTo>
                  <a:lnTo>
                    <a:pt x="23193" y="82414"/>
                  </a:lnTo>
                  <a:cubicBezTo>
                    <a:pt x="23193" y="49789"/>
                    <a:pt x="49789" y="23193"/>
                    <a:pt x="82414" y="23193"/>
                  </a:cubicBezTo>
                  <a:lnTo>
                    <a:pt x="471986" y="23193"/>
                  </a:lnTo>
                  <a:cubicBezTo>
                    <a:pt x="504611" y="23193"/>
                    <a:pt x="531206" y="49789"/>
                    <a:pt x="531206" y="82414"/>
                  </a:cubicBezTo>
                  <a:lnTo>
                    <a:pt x="531206" y="47198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0" name="Frihandsfigur: Form 319">
              <a:extLst>
                <a:ext uri="{FF2B5EF4-FFF2-40B4-BE49-F238E27FC236}">
                  <a16:creationId xmlns:a16="http://schemas.microsoft.com/office/drawing/2014/main" id="{0020E7EB-D702-4B9F-8DF7-B9CB868A7A22}"/>
                </a:ext>
              </a:extLst>
            </p:cNvPr>
            <p:cNvSpPr/>
            <p:nvPr/>
          </p:nvSpPr>
          <p:spPr>
            <a:xfrm>
              <a:off x="7601252" y="5288182"/>
              <a:ext cx="288757" cy="357410"/>
            </a:xfrm>
            <a:custGeom>
              <a:avLst/>
              <a:gdLst>
                <a:gd name="connsiteX0" fmla="*/ 153231 w 288757"/>
                <a:gd name="connsiteY0" fmla="*/ 0 h 357410"/>
                <a:gd name="connsiteX1" fmla="*/ 11597 w 288757"/>
                <a:gd name="connsiteY1" fmla="*/ 0 h 357410"/>
                <a:gd name="connsiteX2" fmla="*/ 0 w 288757"/>
                <a:gd name="connsiteY2" fmla="*/ 11597 h 357410"/>
                <a:gd name="connsiteX3" fmla="*/ 0 w 288757"/>
                <a:gd name="connsiteY3" fmla="*/ 345814 h 357410"/>
                <a:gd name="connsiteX4" fmla="*/ 11597 w 288757"/>
                <a:gd name="connsiteY4" fmla="*/ 357411 h 357410"/>
                <a:gd name="connsiteX5" fmla="*/ 100118 w 288757"/>
                <a:gd name="connsiteY5" fmla="*/ 357411 h 357410"/>
                <a:gd name="connsiteX6" fmla="*/ 111715 w 288757"/>
                <a:gd name="connsiteY6" fmla="*/ 345814 h 357410"/>
                <a:gd name="connsiteX7" fmla="*/ 111715 w 288757"/>
                <a:gd name="connsiteY7" fmla="*/ 271131 h 357410"/>
                <a:gd name="connsiteX8" fmla="*/ 153231 w 288757"/>
                <a:gd name="connsiteY8" fmla="*/ 271131 h 357410"/>
                <a:gd name="connsiteX9" fmla="*/ 288758 w 288757"/>
                <a:gd name="connsiteY9" fmla="*/ 135604 h 357410"/>
                <a:gd name="connsiteX10" fmla="*/ 153231 w 288757"/>
                <a:gd name="connsiteY10" fmla="*/ 0 h 357410"/>
                <a:gd name="connsiteX11" fmla="*/ 153231 w 288757"/>
                <a:gd name="connsiteY11" fmla="*/ 247860 h 357410"/>
                <a:gd name="connsiteX12" fmla="*/ 100118 w 288757"/>
                <a:gd name="connsiteY12" fmla="*/ 247860 h 357410"/>
                <a:gd name="connsiteX13" fmla="*/ 88522 w 288757"/>
                <a:gd name="connsiteY13" fmla="*/ 259457 h 357410"/>
                <a:gd name="connsiteX14" fmla="*/ 88522 w 288757"/>
                <a:gd name="connsiteY14" fmla="*/ 334140 h 357410"/>
                <a:gd name="connsiteX15" fmla="*/ 23193 w 288757"/>
                <a:gd name="connsiteY15" fmla="*/ 334140 h 357410"/>
                <a:gd name="connsiteX16" fmla="*/ 23193 w 288757"/>
                <a:gd name="connsiteY16" fmla="*/ 23116 h 357410"/>
                <a:gd name="connsiteX17" fmla="*/ 153231 w 288757"/>
                <a:gd name="connsiteY17" fmla="*/ 23116 h 357410"/>
                <a:gd name="connsiteX18" fmla="*/ 265564 w 288757"/>
                <a:gd name="connsiteY18" fmla="*/ 135450 h 357410"/>
                <a:gd name="connsiteX19" fmla="*/ 153231 w 288757"/>
                <a:gd name="connsiteY19" fmla="*/ 247860 h 357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88757" h="357410">
                  <a:moveTo>
                    <a:pt x="153231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345814"/>
                  </a:lnTo>
                  <a:cubicBezTo>
                    <a:pt x="0" y="352230"/>
                    <a:pt x="5180" y="357411"/>
                    <a:pt x="11597" y="357411"/>
                  </a:cubicBezTo>
                  <a:lnTo>
                    <a:pt x="100118" y="357411"/>
                  </a:lnTo>
                  <a:cubicBezTo>
                    <a:pt x="106535" y="357411"/>
                    <a:pt x="111715" y="352230"/>
                    <a:pt x="111715" y="345814"/>
                  </a:cubicBezTo>
                  <a:lnTo>
                    <a:pt x="111715" y="271131"/>
                  </a:lnTo>
                  <a:lnTo>
                    <a:pt x="153231" y="271131"/>
                  </a:lnTo>
                  <a:cubicBezTo>
                    <a:pt x="227991" y="271131"/>
                    <a:pt x="288758" y="210287"/>
                    <a:pt x="288758" y="135604"/>
                  </a:cubicBezTo>
                  <a:cubicBezTo>
                    <a:pt x="288758" y="60921"/>
                    <a:pt x="227991" y="0"/>
                    <a:pt x="153231" y="0"/>
                  </a:cubicBezTo>
                  <a:close/>
                  <a:moveTo>
                    <a:pt x="153231" y="247860"/>
                  </a:moveTo>
                  <a:lnTo>
                    <a:pt x="100118" y="247860"/>
                  </a:lnTo>
                  <a:cubicBezTo>
                    <a:pt x="93701" y="247860"/>
                    <a:pt x="88522" y="253040"/>
                    <a:pt x="88522" y="259457"/>
                  </a:cubicBezTo>
                  <a:lnTo>
                    <a:pt x="88522" y="334140"/>
                  </a:lnTo>
                  <a:lnTo>
                    <a:pt x="23193" y="334140"/>
                  </a:lnTo>
                  <a:lnTo>
                    <a:pt x="23193" y="23116"/>
                  </a:lnTo>
                  <a:lnTo>
                    <a:pt x="153231" y="23116"/>
                  </a:lnTo>
                  <a:cubicBezTo>
                    <a:pt x="215158" y="23116"/>
                    <a:pt x="265564" y="73523"/>
                    <a:pt x="265564" y="135450"/>
                  </a:cubicBezTo>
                  <a:cubicBezTo>
                    <a:pt x="265564" y="197376"/>
                    <a:pt x="215158" y="247860"/>
                    <a:pt x="153231" y="24786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1" name="Frihandsfigur: Form 320">
              <a:extLst>
                <a:ext uri="{FF2B5EF4-FFF2-40B4-BE49-F238E27FC236}">
                  <a16:creationId xmlns:a16="http://schemas.microsoft.com/office/drawing/2014/main" id="{EC123580-89DC-42A8-A035-F31DB1A9876E}"/>
                </a:ext>
              </a:extLst>
            </p:cNvPr>
            <p:cNvSpPr/>
            <p:nvPr/>
          </p:nvSpPr>
          <p:spPr>
            <a:xfrm>
              <a:off x="7689773" y="5359000"/>
              <a:ext cx="111714" cy="129419"/>
            </a:xfrm>
            <a:custGeom>
              <a:avLst/>
              <a:gdLst>
                <a:gd name="connsiteX0" fmla="*/ 47005 w 111714"/>
                <a:gd name="connsiteY0" fmla="*/ 0 h 129419"/>
                <a:gd name="connsiteX1" fmla="*/ 11597 w 111714"/>
                <a:gd name="connsiteY1" fmla="*/ 0 h 129419"/>
                <a:gd name="connsiteX2" fmla="*/ 0 w 111714"/>
                <a:gd name="connsiteY2" fmla="*/ 11597 h 129419"/>
                <a:gd name="connsiteX3" fmla="*/ 0 w 111714"/>
                <a:gd name="connsiteY3" fmla="*/ 117822 h 129419"/>
                <a:gd name="connsiteX4" fmla="*/ 11597 w 111714"/>
                <a:gd name="connsiteY4" fmla="*/ 129419 h 129419"/>
                <a:gd name="connsiteX5" fmla="*/ 47005 w 111714"/>
                <a:gd name="connsiteY5" fmla="*/ 129419 h 129419"/>
                <a:gd name="connsiteX6" fmla="*/ 111715 w 111714"/>
                <a:gd name="connsiteY6" fmla="*/ 64710 h 129419"/>
                <a:gd name="connsiteX7" fmla="*/ 47005 w 111714"/>
                <a:gd name="connsiteY7" fmla="*/ 0 h 129419"/>
                <a:gd name="connsiteX8" fmla="*/ 47005 w 111714"/>
                <a:gd name="connsiteY8" fmla="*/ 106226 h 129419"/>
                <a:gd name="connsiteX9" fmla="*/ 23193 w 111714"/>
                <a:gd name="connsiteY9" fmla="*/ 106226 h 129419"/>
                <a:gd name="connsiteX10" fmla="*/ 23193 w 111714"/>
                <a:gd name="connsiteY10" fmla="*/ 23193 h 129419"/>
                <a:gd name="connsiteX11" fmla="*/ 47005 w 111714"/>
                <a:gd name="connsiteY11" fmla="*/ 23193 h 129419"/>
                <a:gd name="connsiteX12" fmla="*/ 88521 w 111714"/>
                <a:gd name="connsiteY12" fmla="*/ 64710 h 129419"/>
                <a:gd name="connsiteX13" fmla="*/ 47005 w 111714"/>
                <a:gd name="connsiteY13" fmla="*/ 106226 h 129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1714" h="129419">
                  <a:moveTo>
                    <a:pt x="47005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17822"/>
                  </a:lnTo>
                  <a:cubicBezTo>
                    <a:pt x="0" y="124239"/>
                    <a:pt x="5180" y="129419"/>
                    <a:pt x="11597" y="129419"/>
                  </a:cubicBezTo>
                  <a:lnTo>
                    <a:pt x="47005" y="129419"/>
                  </a:lnTo>
                  <a:cubicBezTo>
                    <a:pt x="82723" y="129419"/>
                    <a:pt x="111715" y="100427"/>
                    <a:pt x="111715" y="64710"/>
                  </a:cubicBezTo>
                  <a:cubicBezTo>
                    <a:pt x="111715" y="28992"/>
                    <a:pt x="82646" y="0"/>
                    <a:pt x="47005" y="0"/>
                  </a:cubicBezTo>
                  <a:close/>
                  <a:moveTo>
                    <a:pt x="47005" y="106226"/>
                  </a:moveTo>
                  <a:lnTo>
                    <a:pt x="23193" y="106226"/>
                  </a:lnTo>
                  <a:lnTo>
                    <a:pt x="23193" y="23193"/>
                  </a:lnTo>
                  <a:lnTo>
                    <a:pt x="47005" y="23193"/>
                  </a:lnTo>
                  <a:cubicBezTo>
                    <a:pt x="69889" y="23193"/>
                    <a:pt x="88521" y="41825"/>
                    <a:pt x="88521" y="64710"/>
                  </a:cubicBezTo>
                  <a:cubicBezTo>
                    <a:pt x="88521" y="87593"/>
                    <a:pt x="69889" y="106226"/>
                    <a:pt x="47005" y="10622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2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62668" y="4936961"/>
            <a:ext cx="500307" cy="497709"/>
            <a:chOff x="8263964" y="5177627"/>
            <a:chExt cx="580530" cy="577515"/>
          </a:xfrm>
          <a:solidFill>
            <a:schemeClr val="bg1"/>
          </a:solidFill>
        </p:grpSpPr>
        <p:sp>
          <p:nvSpPr>
            <p:cNvPr id="323" name="Frihandsfigur: Form 322">
              <a:extLst>
                <a:ext uri="{FF2B5EF4-FFF2-40B4-BE49-F238E27FC236}">
                  <a16:creationId xmlns:a16="http://schemas.microsoft.com/office/drawing/2014/main" id="{11435956-80AD-4226-85CB-433883CFC04A}"/>
                </a:ext>
              </a:extLst>
            </p:cNvPr>
            <p:cNvSpPr/>
            <p:nvPr/>
          </p:nvSpPr>
          <p:spPr>
            <a:xfrm>
              <a:off x="8542517" y="5460667"/>
              <a:ext cx="301978" cy="294476"/>
            </a:xfrm>
            <a:custGeom>
              <a:avLst/>
              <a:gdLst>
                <a:gd name="connsiteX0" fmla="*/ 222889 w 301978"/>
                <a:gd name="connsiteY0" fmla="*/ 5795 h 294476"/>
                <a:gd name="connsiteX1" fmla="*/ 207040 w 301978"/>
                <a:gd name="connsiteY1" fmla="*/ 1543 h 294476"/>
                <a:gd name="connsiteX2" fmla="*/ 202788 w 301978"/>
                <a:gd name="connsiteY2" fmla="*/ 17392 h 294476"/>
                <a:gd name="connsiteX3" fmla="*/ 271364 w 301978"/>
                <a:gd name="connsiteY3" fmla="*/ 136143 h 294476"/>
                <a:gd name="connsiteX4" fmla="*/ 271364 w 301978"/>
                <a:gd name="connsiteY4" fmla="*/ 189797 h 294476"/>
                <a:gd name="connsiteX5" fmla="*/ 224899 w 301978"/>
                <a:gd name="connsiteY5" fmla="*/ 216624 h 294476"/>
                <a:gd name="connsiteX6" fmla="*/ 39661 w 301978"/>
                <a:gd name="connsiteY6" fmla="*/ 216624 h 294476"/>
                <a:gd name="connsiteX7" fmla="*/ 74528 w 301978"/>
                <a:gd name="connsiteY7" fmla="*/ 181756 h 294476"/>
                <a:gd name="connsiteX8" fmla="*/ 74528 w 301978"/>
                <a:gd name="connsiteY8" fmla="*/ 165366 h 294476"/>
                <a:gd name="connsiteX9" fmla="*/ 58138 w 301978"/>
                <a:gd name="connsiteY9" fmla="*/ 165366 h 294476"/>
                <a:gd name="connsiteX10" fmla="*/ 3480 w 301978"/>
                <a:gd name="connsiteY10" fmla="*/ 220025 h 294476"/>
                <a:gd name="connsiteX11" fmla="*/ 928 w 301978"/>
                <a:gd name="connsiteY11" fmla="*/ 223814 h 294476"/>
                <a:gd name="connsiteX12" fmla="*/ 851 w 301978"/>
                <a:gd name="connsiteY12" fmla="*/ 223968 h 294476"/>
                <a:gd name="connsiteX13" fmla="*/ 0 w 301978"/>
                <a:gd name="connsiteY13" fmla="*/ 228220 h 294476"/>
                <a:gd name="connsiteX14" fmla="*/ 851 w 301978"/>
                <a:gd name="connsiteY14" fmla="*/ 232472 h 294476"/>
                <a:gd name="connsiteX15" fmla="*/ 928 w 301978"/>
                <a:gd name="connsiteY15" fmla="*/ 232627 h 294476"/>
                <a:gd name="connsiteX16" fmla="*/ 3480 w 301978"/>
                <a:gd name="connsiteY16" fmla="*/ 236415 h 294476"/>
                <a:gd name="connsiteX17" fmla="*/ 58138 w 301978"/>
                <a:gd name="connsiteY17" fmla="*/ 291075 h 294476"/>
                <a:gd name="connsiteX18" fmla="*/ 66334 w 301978"/>
                <a:gd name="connsiteY18" fmla="*/ 294476 h 294476"/>
                <a:gd name="connsiteX19" fmla="*/ 74528 w 301978"/>
                <a:gd name="connsiteY19" fmla="*/ 291075 h 294476"/>
                <a:gd name="connsiteX20" fmla="*/ 74528 w 301978"/>
                <a:gd name="connsiteY20" fmla="*/ 274685 h 294476"/>
                <a:gd name="connsiteX21" fmla="*/ 39738 w 301978"/>
                <a:gd name="connsiteY21" fmla="*/ 239894 h 294476"/>
                <a:gd name="connsiteX22" fmla="*/ 224977 w 301978"/>
                <a:gd name="connsiteY22" fmla="*/ 239894 h 294476"/>
                <a:gd name="connsiteX23" fmla="*/ 291542 w 301978"/>
                <a:gd name="connsiteY23" fmla="*/ 201470 h 294476"/>
                <a:gd name="connsiteX24" fmla="*/ 291542 w 301978"/>
                <a:gd name="connsiteY24" fmla="*/ 124623 h 294476"/>
                <a:gd name="connsiteX25" fmla="*/ 222889 w 301978"/>
                <a:gd name="connsiteY25" fmla="*/ 5795 h 294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01978" h="294476">
                  <a:moveTo>
                    <a:pt x="222889" y="5795"/>
                  </a:moveTo>
                  <a:cubicBezTo>
                    <a:pt x="219719" y="229"/>
                    <a:pt x="212606" y="-1626"/>
                    <a:pt x="207040" y="1543"/>
                  </a:cubicBezTo>
                  <a:cubicBezTo>
                    <a:pt x="201474" y="4713"/>
                    <a:pt x="199618" y="11826"/>
                    <a:pt x="202788" y="17392"/>
                  </a:cubicBezTo>
                  <a:lnTo>
                    <a:pt x="271364" y="136143"/>
                  </a:lnTo>
                  <a:cubicBezTo>
                    <a:pt x="281028" y="152919"/>
                    <a:pt x="281028" y="173020"/>
                    <a:pt x="271364" y="189797"/>
                  </a:cubicBezTo>
                  <a:cubicBezTo>
                    <a:pt x="261700" y="206573"/>
                    <a:pt x="244305" y="216624"/>
                    <a:pt x="224899" y="216624"/>
                  </a:cubicBezTo>
                  <a:lnTo>
                    <a:pt x="39661" y="216624"/>
                  </a:lnTo>
                  <a:lnTo>
                    <a:pt x="74528" y="181756"/>
                  </a:lnTo>
                  <a:cubicBezTo>
                    <a:pt x="79090" y="177195"/>
                    <a:pt x="79090" y="169850"/>
                    <a:pt x="74528" y="165366"/>
                  </a:cubicBezTo>
                  <a:cubicBezTo>
                    <a:pt x="69967" y="160882"/>
                    <a:pt x="62623" y="160805"/>
                    <a:pt x="58138" y="165366"/>
                  </a:cubicBezTo>
                  <a:lnTo>
                    <a:pt x="3480" y="220025"/>
                  </a:lnTo>
                  <a:cubicBezTo>
                    <a:pt x="2397" y="221108"/>
                    <a:pt x="1547" y="222422"/>
                    <a:pt x="928" y="223814"/>
                  </a:cubicBezTo>
                  <a:cubicBezTo>
                    <a:pt x="928" y="223891"/>
                    <a:pt x="928" y="223968"/>
                    <a:pt x="851" y="223968"/>
                  </a:cubicBezTo>
                  <a:cubicBezTo>
                    <a:pt x="310" y="225283"/>
                    <a:pt x="0" y="226674"/>
                    <a:pt x="0" y="228220"/>
                  </a:cubicBezTo>
                  <a:cubicBezTo>
                    <a:pt x="0" y="229767"/>
                    <a:pt x="310" y="231158"/>
                    <a:pt x="851" y="232472"/>
                  </a:cubicBezTo>
                  <a:cubicBezTo>
                    <a:pt x="851" y="232550"/>
                    <a:pt x="851" y="232627"/>
                    <a:pt x="928" y="232627"/>
                  </a:cubicBezTo>
                  <a:cubicBezTo>
                    <a:pt x="1547" y="234019"/>
                    <a:pt x="2397" y="235333"/>
                    <a:pt x="3480" y="236415"/>
                  </a:cubicBezTo>
                  <a:lnTo>
                    <a:pt x="58138" y="291075"/>
                  </a:lnTo>
                  <a:cubicBezTo>
                    <a:pt x="60381" y="293316"/>
                    <a:pt x="63396" y="294476"/>
                    <a:pt x="66334" y="294476"/>
                  </a:cubicBezTo>
                  <a:cubicBezTo>
                    <a:pt x="69272" y="294476"/>
                    <a:pt x="72287" y="293316"/>
                    <a:pt x="74528" y="291075"/>
                  </a:cubicBezTo>
                  <a:cubicBezTo>
                    <a:pt x="79090" y="286513"/>
                    <a:pt x="79090" y="279169"/>
                    <a:pt x="74528" y="274685"/>
                  </a:cubicBezTo>
                  <a:lnTo>
                    <a:pt x="39738" y="239894"/>
                  </a:lnTo>
                  <a:lnTo>
                    <a:pt x="224977" y="239894"/>
                  </a:lnTo>
                  <a:cubicBezTo>
                    <a:pt x="252731" y="239894"/>
                    <a:pt x="277625" y="225515"/>
                    <a:pt x="291542" y="201470"/>
                  </a:cubicBezTo>
                  <a:cubicBezTo>
                    <a:pt x="305457" y="177427"/>
                    <a:pt x="305457" y="148667"/>
                    <a:pt x="291542" y="124623"/>
                  </a:cubicBezTo>
                  <a:lnTo>
                    <a:pt x="222889" y="5795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4" name="Frihandsfigur: Form 323">
              <a:extLst>
                <a:ext uri="{FF2B5EF4-FFF2-40B4-BE49-F238E27FC236}">
                  <a16:creationId xmlns:a16="http://schemas.microsoft.com/office/drawing/2014/main" id="{096B8AFE-79FB-48E0-9BA4-09B8CEDC8274}"/>
                </a:ext>
              </a:extLst>
            </p:cNvPr>
            <p:cNvSpPr/>
            <p:nvPr/>
          </p:nvSpPr>
          <p:spPr>
            <a:xfrm>
              <a:off x="8263964" y="5394854"/>
              <a:ext cx="225749" cy="305706"/>
            </a:xfrm>
            <a:custGeom>
              <a:avLst/>
              <a:gdLst>
                <a:gd name="connsiteX0" fmla="*/ 214153 w 225749"/>
                <a:gd name="connsiteY0" fmla="*/ 282513 h 305706"/>
                <a:gd name="connsiteX1" fmla="*/ 77002 w 225749"/>
                <a:gd name="connsiteY1" fmla="*/ 282513 h 305706"/>
                <a:gd name="connsiteX2" fmla="*/ 30538 w 225749"/>
                <a:gd name="connsiteY2" fmla="*/ 255686 h 305706"/>
                <a:gd name="connsiteX3" fmla="*/ 30538 w 225749"/>
                <a:gd name="connsiteY3" fmla="*/ 202032 h 305706"/>
                <a:gd name="connsiteX4" fmla="*/ 123157 w 225749"/>
                <a:gd name="connsiteY4" fmla="*/ 41611 h 305706"/>
                <a:gd name="connsiteX5" fmla="*/ 135913 w 225749"/>
                <a:gd name="connsiteY5" fmla="*/ 89158 h 305706"/>
                <a:gd name="connsiteX6" fmla="*/ 147123 w 225749"/>
                <a:gd name="connsiteY6" fmla="*/ 97739 h 305706"/>
                <a:gd name="connsiteX7" fmla="*/ 150139 w 225749"/>
                <a:gd name="connsiteY7" fmla="*/ 97353 h 305706"/>
                <a:gd name="connsiteX8" fmla="*/ 158334 w 225749"/>
                <a:gd name="connsiteY8" fmla="*/ 83128 h 305706"/>
                <a:gd name="connsiteX9" fmla="*/ 138311 w 225749"/>
                <a:gd name="connsiteY9" fmla="*/ 8522 h 305706"/>
                <a:gd name="connsiteX10" fmla="*/ 138233 w 225749"/>
                <a:gd name="connsiteY10" fmla="*/ 8367 h 305706"/>
                <a:gd name="connsiteX11" fmla="*/ 137459 w 225749"/>
                <a:gd name="connsiteY11" fmla="*/ 6434 h 305706"/>
                <a:gd name="connsiteX12" fmla="*/ 136996 w 225749"/>
                <a:gd name="connsiteY12" fmla="*/ 5661 h 305706"/>
                <a:gd name="connsiteX13" fmla="*/ 136223 w 225749"/>
                <a:gd name="connsiteY13" fmla="*/ 4502 h 305706"/>
                <a:gd name="connsiteX14" fmla="*/ 135681 w 225749"/>
                <a:gd name="connsiteY14" fmla="*/ 3960 h 305706"/>
                <a:gd name="connsiteX15" fmla="*/ 134676 w 225749"/>
                <a:gd name="connsiteY15" fmla="*/ 2878 h 305706"/>
                <a:gd name="connsiteX16" fmla="*/ 134445 w 225749"/>
                <a:gd name="connsiteY16" fmla="*/ 2724 h 305706"/>
                <a:gd name="connsiteX17" fmla="*/ 132821 w 225749"/>
                <a:gd name="connsiteY17" fmla="*/ 1564 h 305706"/>
                <a:gd name="connsiteX18" fmla="*/ 124007 w 225749"/>
                <a:gd name="connsiteY18" fmla="*/ 404 h 305706"/>
                <a:gd name="connsiteX19" fmla="*/ 49403 w 225749"/>
                <a:gd name="connsiteY19" fmla="*/ 20350 h 305706"/>
                <a:gd name="connsiteX20" fmla="*/ 41207 w 225749"/>
                <a:gd name="connsiteY20" fmla="*/ 34576 h 305706"/>
                <a:gd name="connsiteX21" fmla="*/ 55432 w 225749"/>
                <a:gd name="connsiteY21" fmla="*/ 42771 h 305706"/>
                <a:gd name="connsiteX22" fmla="*/ 103056 w 225749"/>
                <a:gd name="connsiteY22" fmla="*/ 30014 h 305706"/>
                <a:gd name="connsiteX23" fmla="*/ 10437 w 225749"/>
                <a:gd name="connsiteY23" fmla="*/ 190435 h 305706"/>
                <a:gd name="connsiteX24" fmla="*/ 10437 w 225749"/>
                <a:gd name="connsiteY24" fmla="*/ 267283 h 305706"/>
                <a:gd name="connsiteX25" fmla="*/ 77002 w 225749"/>
                <a:gd name="connsiteY25" fmla="*/ 305707 h 305706"/>
                <a:gd name="connsiteX26" fmla="*/ 214153 w 225749"/>
                <a:gd name="connsiteY26" fmla="*/ 305707 h 305706"/>
                <a:gd name="connsiteX27" fmla="*/ 225749 w 225749"/>
                <a:gd name="connsiteY27" fmla="*/ 294110 h 305706"/>
                <a:gd name="connsiteX28" fmla="*/ 214153 w 225749"/>
                <a:gd name="connsiteY28" fmla="*/ 282513 h 30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25749" h="305706">
                  <a:moveTo>
                    <a:pt x="214153" y="282513"/>
                  </a:moveTo>
                  <a:lnTo>
                    <a:pt x="77002" y="282513"/>
                  </a:lnTo>
                  <a:cubicBezTo>
                    <a:pt x="57597" y="282513"/>
                    <a:pt x="40202" y="272463"/>
                    <a:pt x="30538" y="255686"/>
                  </a:cubicBezTo>
                  <a:cubicBezTo>
                    <a:pt x="20874" y="238910"/>
                    <a:pt x="20874" y="218809"/>
                    <a:pt x="30538" y="202032"/>
                  </a:cubicBezTo>
                  <a:lnTo>
                    <a:pt x="123157" y="41611"/>
                  </a:lnTo>
                  <a:lnTo>
                    <a:pt x="135913" y="89158"/>
                  </a:lnTo>
                  <a:cubicBezTo>
                    <a:pt x="137306" y="94337"/>
                    <a:pt x="142021" y="97739"/>
                    <a:pt x="147123" y="97739"/>
                  </a:cubicBezTo>
                  <a:cubicBezTo>
                    <a:pt x="148128" y="97739"/>
                    <a:pt x="149133" y="97585"/>
                    <a:pt x="150139" y="97353"/>
                  </a:cubicBezTo>
                  <a:cubicBezTo>
                    <a:pt x="156324" y="95729"/>
                    <a:pt x="160035" y="89312"/>
                    <a:pt x="158334" y="83128"/>
                  </a:cubicBezTo>
                  <a:lnTo>
                    <a:pt x="138311" y="8522"/>
                  </a:lnTo>
                  <a:cubicBezTo>
                    <a:pt x="138311" y="8445"/>
                    <a:pt x="138233" y="8445"/>
                    <a:pt x="138233" y="8367"/>
                  </a:cubicBezTo>
                  <a:cubicBezTo>
                    <a:pt x="138078" y="7672"/>
                    <a:pt x="137769" y="7053"/>
                    <a:pt x="137459" y="6434"/>
                  </a:cubicBezTo>
                  <a:cubicBezTo>
                    <a:pt x="137306" y="6203"/>
                    <a:pt x="137151" y="5970"/>
                    <a:pt x="136996" y="5661"/>
                  </a:cubicBezTo>
                  <a:cubicBezTo>
                    <a:pt x="136764" y="5275"/>
                    <a:pt x="136532" y="4888"/>
                    <a:pt x="136223" y="4502"/>
                  </a:cubicBezTo>
                  <a:cubicBezTo>
                    <a:pt x="136068" y="4270"/>
                    <a:pt x="135836" y="4115"/>
                    <a:pt x="135681" y="3960"/>
                  </a:cubicBezTo>
                  <a:cubicBezTo>
                    <a:pt x="135373" y="3574"/>
                    <a:pt x="135063" y="3187"/>
                    <a:pt x="134676" y="2878"/>
                  </a:cubicBezTo>
                  <a:cubicBezTo>
                    <a:pt x="134599" y="2801"/>
                    <a:pt x="134521" y="2801"/>
                    <a:pt x="134445" y="2724"/>
                  </a:cubicBezTo>
                  <a:cubicBezTo>
                    <a:pt x="133981" y="2337"/>
                    <a:pt x="133440" y="1873"/>
                    <a:pt x="132821" y="1564"/>
                  </a:cubicBezTo>
                  <a:cubicBezTo>
                    <a:pt x="130038" y="-60"/>
                    <a:pt x="126868" y="-369"/>
                    <a:pt x="124007" y="404"/>
                  </a:cubicBezTo>
                  <a:lnTo>
                    <a:pt x="49403" y="20350"/>
                  </a:lnTo>
                  <a:cubicBezTo>
                    <a:pt x="43217" y="21974"/>
                    <a:pt x="39506" y="28391"/>
                    <a:pt x="41207" y="34576"/>
                  </a:cubicBezTo>
                  <a:cubicBezTo>
                    <a:pt x="42830" y="40761"/>
                    <a:pt x="49248" y="44394"/>
                    <a:pt x="55432" y="42771"/>
                  </a:cubicBezTo>
                  <a:lnTo>
                    <a:pt x="103056" y="30014"/>
                  </a:lnTo>
                  <a:lnTo>
                    <a:pt x="10437" y="190435"/>
                  </a:lnTo>
                  <a:cubicBezTo>
                    <a:pt x="-3479" y="214479"/>
                    <a:pt x="-3479" y="243239"/>
                    <a:pt x="10437" y="267283"/>
                  </a:cubicBezTo>
                  <a:cubicBezTo>
                    <a:pt x="24353" y="291327"/>
                    <a:pt x="49170" y="305707"/>
                    <a:pt x="77002" y="305707"/>
                  </a:cubicBezTo>
                  <a:lnTo>
                    <a:pt x="214153" y="305707"/>
                  </a:lnTo>
                  <a:cubicBezTo>
                    <a:pt x="220569" y="305707"/>
                    <a:pt x="225749" y="300527"/>
                    <a:pt x="225749" y="294110"/>
                  </a:cubicBezTo>
                  <a:cubicBezTo>
                    <a:pt x="225749" y="287693"/>
                    <a:pt x="220569" y="282513"/>
                    <a:pt x="214153" y="28251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5" name="Frihandsfigur: Form 324">
              <a:extLst>
                <a:ext uri="{FF2B5EF4-FFF2-40B4-BE49-F238E27FC236}">
                  <a16:creationId xmlns:a16="http://schemas.microsoft.com/office/drawing/2014/main" id="{ADAC7396-6B7D-4CAD-BAF5-056FCE3F6E7D}"/>
                </a:ext>
              </a:extLst>
            </p:cNvPr>
            <p:cNvSpPr/>
            <p:nvPr/>
          </p:nvSpPr>
          <p:spPr>
            <a:xfrm>
              <a:off x="8417353" y="5177627"/>
              <a:ext cx="331430" cy="240438"/>
            </a:xfrm>
            <a:custGeom>
              <a:avLst/>
              <a:gdLst>
                <a:gd name="connsiteX0" fmla="*/ 183302 w 331430"/>
                <a:gd name="connsiteY0" fmla="*/ 49943 h 240438"/>
                <a:gd name="connsiteX1" fmla="*/ 275921 w 331430"/>
                <a:gd name="connsiteY1" fmla="*/ 210364 h 240438"/>
                <a:gd name="connsiteX2" fmla="*/ 228298 w 331430"/>
                <a:gd name="connsiteY2" fmla="*/ 197608 h 240438"/>
                <a:gd name="connsiteX3" fmla="*/ 214072 w 331430"/>
                <a:gd name="connsiteY3" fmla="*/ 205803 h 240438"/>
                <a:gd name="connsiteX4" fmla="*/ 222267 w 331430"/>
                <a:gd name="connsiteY4" fmla="*/ 220028 h 240438"/>
                <a:gd name="connsiteX5" fmla="*/ 296873 w 331430"/>
                <a:gd name="connsiteY5" fmla="*/ 240052 h 240438"/>
                <a:gd name="connsiteX6" fmla="*/ 296873 w 331430"/>
                <a:gd name="connsiteY6" fmla="*/ 240052 h 240438"/>
                <a:gd name="connsiteX7" fmla="*/ 299811 w 331430"/>
                <a:gd name="connsiteY7" fmla="*/ 240439 h 240438"/>
                <a:gd name="connsiteX8" fmla="*/ 303212 w 331430"/>
                <a:gd name="connsiteY8" fmla="*/ 239897 h 240438"/>
                <a:gd name="connsiteX9" fmla="*/ 304217 w 331430"/>
                <a:gd name="connsiteY9" fmla="*/ 239433 h 240438"/>
                <a:gd name="connsiteX10" fmla="*/ 305609 w 331430"/>
                <a:gd name="connsiteY10" fmla="*/ 238892 h 240438"/>
                <a:gd name="connsiteX11" fmla="*/ 306460 w 331430"/>
                <a:gd name="connsiteY11" fmla="*/ 238274 h 240438"/>
                <a:gd name="connsiteX12" fmla="*/ 307000 w 331430"/>
                <a:gd name="connsiteY12" fmla="*/ 237887 h 240438"/>
                <a:gd name="connsiteX13" fmla="*/ 309243 w 331430"/>
                <a:gd name="connsiteY13" fmla="*/ 235568 h 240438"/>
                <a:gd name="connsiteX14" fmla="*/ 309552 w 331430"/>
                <a:gd name="connsiteY14" fmla="*/ 235104 h 240438"/>
                <a:gd name="connsiteX15" fmla="*/ 311021 w 331430"/>
                <a:gd name="connsiteY15" fmla="*/ 231934 h 240438"/>
                <a:gd name="connsiteX16" fmla="*/ 311021 w 331430"/>
                <a:gd name="connsiteY16" fmla="*/ 231934 h 240438"/>
                <a:gd name="connsiteX17" fmla="*/ 331044 w 331430"/>
                <a:gd name="connsiteY17" fmla="*/ 157329 h 240438"/>
                <a:gd name="connsiteX18" fmla="*/ 322850 w 331430"/>
                <a:gd name="connsiteY18" fmla="*/ 143103 h 240438"/>
                <a:gd name="connsiteX19" fmla="*/ 308625 w 331430"/>
                <a:gd name="connsiteY19" fmla="*/ 151298 h 240438"/>
                <a:gd name="connsiteX20" fmla="*/ 295868 w 331430"/>
                <a:gd name="connsiteY20" fmla="*/ 198845 h 240438"/>
                <a:gd name="connsiteX21" fmla="*/ 203249 w 331430"/>
                <a:gd name="connsiteY21" fmla="*/ 38424 h 240438"/>
                <a:gd name="connsiteX22" fmla="*/ 136683 w 331430"/>
                <a:gd name="connsiteY22" fmla="*/ 0 h 240438"/>
                <a:gd name="connsiteX23" fmla="*/ 70118 w 331430"/>
                <a:gd name="connsiteY23" fmla="*/ 38424 h 240438"/>
                <a:gd name="connsiteX24" fmla="*/ 1543 w 331430"/>
                <a:gd name="connsiteY24" fmla="*/ 157174 h 240438"/>
                <a:gd name="connsiteX25" fmla="*/ 5796 w 331430"/>
                <a:gd name="connsiteY25" fmla="*/ 173023 h 240438"/>
                <a:gd name="connsiteX26" fmla="*/ 21645 w 331430"/>
                <a:gd name="connsiteY26" fmla="*/ 168771 h 240438"/>
                <a:gd name="connsiteX27" fmla="*/ 90220 w 331430"/>
                <a:gd name="connsiteY27" fmla="*/ 50021 h 240438"/>
                <a:gd name="connsiteX28" fmla="*/ 136683 w 331430"/>
                <a:gd name="connsiteY28" fmla="*/ 23193 h 240438"/>
                <a:gd name="connsiteX29" fmla="*/ 183302 w 331430"/>
                <a:gd name="connsiteY29" fmla="*/ 49943 h 240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1430" h="240438">
                  <a:moveTo>
                    <a:pt x="183302" y="49943"/>
                  </a:moveTo>
                  <a:lnTo>
                    <a:pt x="275921" y="210364"/>
                  </a:lnTo>
                  <a:lnTo>
                    <a:pt x="228298" y="197608"/>
                  </a:lnTo>
                  <a:cubicBezTo>
                    <a:pt x="222113" y="195985"/>
                    <a:pt x="215774" y="199618"/>
                    <a:pt x="214072" y="205803"/>
                  </a:cubicBezTo>
                  <a:cubicBezTo>
                    <a:pt x="212449" y="211988"/>
                    <a:pt x="216082" y="218327"/>
                    <a:pt x="222267" y="220028"/>
                  </a:cubicBezTo>
                  <a:lnTo>
                    <a:pt x="296873" y="240052"/>
                  </a:lnTo>
                  <a:cubicBezTo>
                    <a:pt x="296873" y="240052"/>
                    <a:pt x="296873" y="240052"/>
                    <a:pt x="296873" y="240052"/>
                  </a:cubicBezTo>
                  <a:cubicBezTo>
                    <a:pt x="297878" y="240284"/>
                    <a:pt x="298806" y="240439"/>
                    <a:pt x="299811" y="240439"/>
                  </a:cubicBezTo>
                  <a:cubicBezTo>
                    <a:pt x="300970" y="240439"/>
                    <a:pt x="302052" y="240206"/>
                    <a:pt x="303212" y="239897"/>
                  </a:cubicBezTo>
                  <a:cubicBezTo>
                    <a:pt x="303599" y="239820"/>
                    <a:pt x="303908" y="239588"/>
                    <a:pt x="304217" y="239433"/>
                  </a:cubicBezTo>
                  <a:cubicBezTo>
                    <a:pt x="304682" y="239279"/>
                    <a:pt x="305145" y="239124"/>
                    <a:pt x="305609" y="238892"/>
                  </a:cubicBezTo>
                  <a:cubicBezTo>
                    <a:pt x="305918" y="238737"/>
                    <a:pt x="306150" y="238506"/>
                    <a:pt x="306460" y="238274"/>
                  </a:cubicBezTo>
                  <a:cubicBezTo>
                    <a:pt x="306692" y="238119"/>
                    <a:pt x="306846" y="238041"/>
                    <a:pt x="307000" y="237887"/>
                  </a:cubicBezTo>
                  <a:cubicBezTo>
                    <a:pt x="307851" y="237191"/>
                    <a:pt x="308625" y="236418"/>
                    <a:pt x="309243" y="235568"/>
                  </a:cubicBezTo>
                  <a:cubicBezTo>
                    <a:pt x="309320" y="235413"/>
                    <a:pt x="309397" y="235258"/>
                    <a:pt x="309552" y="235104"/>
                  </a:cubicBezTo>
                  <a:cubicBezTo>
                    <a:pt x="310170" y="234099"/>
                    <a:pt x="310711" y="233017"/>
                    <a:pt x="311021" y="231934"/>
                  </a:cubicBezTo>
                  <a:cubicBezTo>
                    <a:pt x="311021" y="231934"/>
                    <a:pt x="311021" y="231934"/>
                    <a:pt x="311021" y="231934"/>
                  </a:cubicBezTo>
                  <a:lnTo>
                    <a:pt x="331044" y="157329"/>
                  </a:lnTo>
                  <a:cubicBezTo>
                    <a:pt x="332668" y="151144"/>
                    <a:pt x="329034" y="144804"/>
                    <a:pt x="322850" y="143103"/>
                  </a:cubicBezTo>
                  <a:cubicBezTo>
                    <a:pt x="316742" y="141480"/>
                    <a:pt x="310325" y="145114"/>
                    <a:pt x="308625" y="151298"/>
                  </a:cubicBezTo>
                  <a:lnTo>
                    <a:pt x="295868" y="198845"/>
                  </a:lnTo>
                  <a:lnTo>
                    <a:pt x="203249" y="38424"/>
                  </a:lnTo>
                  <a:cubicBezTo>
                    <a:pt x="189333" y="14380"/>
                    <a:pt x="164516" y="0"/>
                    <a:pt x="136683" y="0"/>
                  </a:cubicBezTo>
                  <a:cubicBezTo>
                    <a:pt x="108851" y="0"/>
                    <a:pt x="84035" y="14380"/>
                    <a:pt x="70118" y="38424"/>
                  </a:cubicBezTo>
                  <a:lnTo>
                    <a:pt x="1543" y="157174"/>
                  </a:lnTo>
                  <a:cubicBezTo>
                    <a:pt x="-1626" y="162740"/>
                    <a:pt x="229" y="169776"/>
                    <a:pt x="5796" y="173023"/>
                  </a:cubicBezTo>
                  <a:cubicBezTo>
                    <a:pt x="11362" y="176192"/>
                    <a:pt x="18397" y="174337"/>
                    <a:pt x="21645" y="168771"/>
                  </a:cubicBezTo>
                  <a:lnTo>
                    <a:pt x="90220" y="50021"/>
                  </a:lnTo>
                  <a:cubicBezTo>
                    <a:pt x="99884" y="33244"/>
                    <a:pt x="117279" y="23193"/>
                    <a:pt x="136683" y="23193"/>
                  </a:cubicBezTo>
                  <a:cubicBezTo>
                    <a:pt x="156088" y="23193"/>
                    <a:pt x="173561" y="33089"/>
                    <a:pt x="183302" y="4994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2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74786" y="4939596"/>
            <a:ext cx="481784" cy="481814"/>
            <a:chOff x="9090268" y="5180685"/>
            <a:chExt cx="559037" cy="559072"/>
          </a:xfrm>
          <a:solidFill>
            <a:schemeClr val="bg1"/>
          </a:solidFill>
        </p:grpSpPr>
        <p:sp>
          <p:nvSpPr>
            <p:cNvPr id="327" name="Frihandsfigur: Form 326">
              <a:extLst>
                <a:ext uri="{FF2B5EF4-FFF2-40B4-BE49-F238E27FC236}">
                  <a16:creationId xmlns:a16="http://schemas.microsoft.com/office/drawing/2014/main" id="{0A670EA0-CCDA-4C4A-A5C5-4AFD6C7362F8}"/>
                </a:ext>
              </a:extLst>
            </p:cNvPr>
            <p:cNvSpPr/>
            <p:nvPr/>
          </p:nvSpPr>
          <p:spPr>
            <a:xfrm>
              <a:off x="9465382" y="5520039"/>
              <a:ext cx="183924" cy="112488"/>
            </a:xfrm>
            <a:custGeom>
              <a:avLst/>
              <a:gdLst>
                <a:gd name="connsiteX0" fmla="*/ 101046 w 183924"/>
                <a:gd name="connsiteY0" fmla="*/ 232 h 112488"/>
                <a:gd name="connsiteX1" fmla="*/ 11597 w 183924"/>
                <a:gd name="connsiteY1" fmla="*/ 0 h 112488"/>
                <a:gd name="connsiteX2" fmla="*/ 11597 w 183924"/>
                <a:gd name="connsiteY2" fmla="*/ 0 h 112488"/>
                <a:gd name="connsiteX3" fmla="*/ 0 w 183924"/>
                <a:gd name="connsiteY3" fmla="*/ 11597 h 112488"/>
                <a:gd name="connsiteX4" fmla="*/ 11597 w 183924"/>
                <a:gd name="connsiteY4" fmla="*/ 23193 h 112488"/>
                <a:gd name="connsiteX5" fmla="*/ 101046 w 183924"/>
                <a:gd name="connsiteY5" fmla="*/ 23426 h 112488"/>
                <a:gd name="connsiteX6" fmla="*/ 160731 w 183924"/>
                <a:gd name="connsiteY6" fmla="*/ 83264 h 112488"/>
                <a:gd name="connsiteX7" fmla="*/ 160731 w 183924"/>
                <a:gd name="connsiteY7" fmla="*/ 100892 h 112488"/>
                <a:gd name="connsiteX8" fmla="*/ 172327 w 183924"/>
                <a:gd name="connsiteY8" fmla="*/ 112488 h 112488"/>
                <a:gd name="connsiteX9" fmla="*/ 183924 w 183924"/>
                <a:gd name="connsiteY9" fmla="*/ 100892 h 112488"/>
                <a:gd name="connsiteX10" fmla="*/ 183924 w 183924"/>
                <a:gd name="connsiteY10" fmla="*/ 83264 h 112488"/>
                <a:gd name="connsiteX11" fmla="*/ 101046 w 183924"/>
                <a:gd name="connsiteY11" fmla="*/ 232 h 11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924" h="112488">
                  <a:moveTo>
                    <a:pt x="101046" y="232"/>
                  </a:moveTo>
                  <a:lnTo>
                    <a:pt x="11597" y="0"/>
                  </a:lnTo>
                  <a:cubicBezTo>
                    <a:pt x="11597" y="0"/>
                    <a:pt x="11597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01046" y="23426"/>
                  </a:lnTo>
                  <a:cubicBezTo>
                    <a:pt x="133981" y="23503"/>
                    <a:pt x="160731" y="50330"/>
                    <a:pt x="160731" y="83264"/>
                  </a:cubicBezTo>
                  <a:lnTo>
                    <a:pt x="160731" y="100892"/>
                  </a:lnTo>
                  <a:cubicBezTo>
                    <a:pt x="160731" y="107308"/>
                    <a:pt x="165911" y="112488"/>
                    <a:pt x="172327" y="112488"/>
                  </a:cubicBezTo>
                  <a:cubicBezTo>
                    <a:pt x="178744" y="112488"/>
                    <a:pt x="183924" y="107308"/>
                    <a:pt x="183924" y="100892"/>
                  </a:cubicBezTo>
                  <a:lnTo>
                    <a:pt x="183924" y="83264"/>
                  </a:lnTo>
                  <a:cubicBezTo>
                    <a:pt x="183924" y="37574"/>
                    <a:pt x="146738" y="387"/>
                    <a:pt x="101046" y="23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8" name="Frihandsfigur: Form 327">
              <a:extLst>
                <a:ext uri="{FF2B5EF4-FFF2-40B4-BE49-F238E27FC236}">
                  <a16:creationId xmlns:a16="http://schemas.microsoft.com/office/drawing/2014/main" id="{AF58E5A9-6CF6-467A-B7A6-9311294604B0}"/>
                </a:ext>
              </a:extLst>
            </p:cNvPr>
            <p:cNvSpPr/>
            <p:nvPr/>
          </p:nvSpPr>
          <p:spPr>
            <a:xfrm>
              <a:off x="9268703" y="5180685"/>
              <a:ext cx="202169" cy="201894"/>
            </a:xfrm>
            <a:custGeom>
              <a:avLst/>
              <a:gdLst>
                <a:gd name="connsiteX0" fmla="*/ 202169 w 202169"/>
                <a:gd name="connsiteY0" fmla="*/ 58327 h 201894"/>
                <a:gd name="connsiteX1" fmla="*/ 184387 w 202169"/>
                <a:gd name="connsiteY1" fmla="*/ 14259 h 201894"/>
                <a:gd name="connsiteX2" fmla="*/ 143336 w 202169"/>
                <a:gd name="connsiteY2" fmla="*/ 112 h 201894"/>
                <a:gd name="connsiteX3" fmla="*/ 101123 w 202169"/>
                <a:gd name="connsiteY3" fmla="*/ 24464 h 201894"/>
                <a:gd name="connsiteX4" fmla="*/ 58911 w 202169"/>
                <a:gd name="connsiteY4" fmla="*/ 112 h 201894"/>
                <a:gd name="connsiteX5" fmla="*/ 17858 w 202169"/>
                <a:gd name="connsiteY5" fmla="*/ 14259 h 201894"/>
                <a:gd name="connsiteX6" fmla="*/ 0 w 202169"/>
                <a:gd name="connsiteY6" fmla="*/ 58327 h 201894"/>
                <a:gd name="connsiteX7" fmla="*/ 9509 w 202169"/>
                <a:gd name="connsiteY7" fmla="*/ 90102 h 201894"/>
                <a:gd name="connsiteX8" fmla="*/ 92309 w 202169"/>
                <a:gd name="connsiteY8" fmla="*/ 197796 h 201894"/>
                <a:gd name="connsiteX9" fmla="*/ 101123 w 202169"/>
                <a:gd name="connsiteY9" fmla="*/ 201894 h 201894"/>
                <a:gd name="connsiteX10" fmla="*/ 109937 w 202169"/>
                <a:gd name="connsiteY10" fmla="*/ 197796 h 201894"/>
                <a:gd name="connsiteX11" fmla="*/ 192738 w 202169"/>
                <a:gd name="connsiteY11" fmla="*/ 90102 h 201894"/>
                <a:gd name="connsiteX12" fmla="*/ 202169 w 202169"/>
                <a:gd name="connsiteY12" fmla="*/ 58327 h 201894"/>
                <a:gd name="connsiteX13" fmla="*/ 172945 w 202169"/>
                <a:gd name="connsiteY13" fmla="*/ 77887 h 201894"/>
                <a:gd name="connsiteX14" fmla="*/ 101046 w 202169"/>
                <a:gd name="connsiteY14" fmla="*/ 172206 h 201894"/>
                <a:gd name="connsiteX15" fmla="*/ 29147 w 202169"/>
                <a:gd name="connsiteY15" fmla="*/ 77887 h 201894"/>
                <a:gd name="connsiteX16" fmla="*/ 23116 w 202169"/>
                <a:gd name="connsiteY16" fmla="*/ 58249 h 201894"/>
                <a:gd name="connsiteX17" fmla="*/ 33708 w 202169"/>
                <a:gd name="connsiteY17" fmla="*/ 31036 h 201894"/>
                <a:gd name="connsiteX18" fmla="*/ 55046 w 202169"/>
                <a:gd name="connsiteY18" fmla="*/ 23150 h 201894"/>
                <a:gd name="connsiteX19" fmla="*/ 57519 w 202169"/>
                <a:gd name="connsiteY19" fmla="*/ 23228 h 201894"/>
                <a:gd name="connsiteX20" fmla="*/ 90377 w 202169"/>
                <a:gd name="connsiteY20" fmla="*/ 53225 h 201894"/>
                <a:gd name="connsiteX21" fmla="*/ 101046 w 202169"/>
                <a:gd name="connsiteY21" fmla="*/ 60260 h 201894"/>
                <a:gd name="connsiteX22" fmla="*/ 111715 w 202169"/>
                <a:gd name="connsiteY22" fmla="*/ 53225 h 201894"/>
                <a:gd name="connsiteX23" fmla="*/ 144572 w 202169"/>
                <a:gd name="connsiteY23" fmla="*/ 23228 h 201894"/>
                <a:gd name="connsiteX24" fmla="*/ 168384 w 202169"/>
                <a:gd name="connsiteY24" fmla="*/ 31036 h 201894"/>
                <a:gd name="connsiteX25" fmla="*/ 178976 w 202169"/>
                <a:gd name="connsiteY25" fmla="*/ 58249 h 201894"/>
                <a:gd name="connsiteX26" fmla="*/ 172945 w 202169"/>
                <a:gd name="connsiteY26" fmla="*/ 77887 h 201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02169" h="201894">
                  <a:moveTo>
                    <a:pt x="202169" y="58327"/>
                  </a:moveTo>
                  <a:cubicBezTo>
                    <a:pt x="202169" y="41009"/>
                    <a:pt x="195675" y="25006"/>
                    <a:pt x="184387" y="14259"/>
                  </a:cubicBezTo>
                  <a:cubicBezTo>
                    <a:pt x="173641" y="4054"/>
                    <a:pt x="159261" y="-817"/>
                    <a:pt x="143336" y="112"/>
                  </a:cubicBezTo>
                  <a:cubicBezTo>
                    <a:pt x="122538" y="1271"/>
                    <a:pt x="109318" y="13023"/>
                    <a:pt x="101123" y="24464"/>
                  </a:cubicBezTo>
                  <a:cubicBezTo>
                    <a:pt x="92928" y="13023"/>
                    <a:pt x="79708" y="1348"/>
                    <a:pt x="58911" y="112"/>
                  </a:cubicBezTo>
                  <a:cubicBezTo>
                    <a:pt x="42985" y="-739"/>
                    <a:pt x="28605" y="4054"/>
                    <a:pt x="17858" y="14259"/>
                  </a:cubicBezTo>
                  <a:cubicBezTo>
                    <a:pt x="6494" y="24928"/>
                    <a:pt x="0" y="41009"/>
                    <a:pt x="0" y="58327"/>
                  </a:cubicBezTo>
                  <a:cubicBezTo>
                    <a:pt x="0" y="73557"/>
                    <a:pt x="7267" y="86546"/>
                    <a:pt x="9509" y="90102"/>
                  </a:cubicBezTo>
                  <a:cubicBezTo>
                    <a:pt x="33321" y="128603"/>
                    <a:pt x="89913" y="194936"/>
                    <a:pt x="92309" y="197796"/>
                  </a:cubicBezTo>
                  <a:cubicBezTo>
                    <a:pt x="94474" y="200348"/>
                    <a:pt x="97722" y="201894"/>
                    <a:pt x="101123" y="201894"/>
                  </a:cubicBezTo>
                  <a:cubicBezTo>
                    <a:pt x="104525" y="201894"/>
                    <a:pt x="107772" y="200425"/>
                    <a:pt x="109937" y="197796"/>
                  </a:cubicBezTo>
                  <a:cubicBezTo>
                    <a:pt x="112334" y="195013"/>
                    <a:pt x="169003" y="128680"/>
                    <a:pt x="192738" y="90102"/>
                  </a:cubicBezTo>
                  <a:cubicBezTo>
                    <a:pt x="194902" y="86468"/>
                    <a:pt x="202169" y="73557"/>
                    <a:pt x="202169" y="58327"/>
                  </a:cubicBezTo>
                  <a:close/>
                  <a:moveTo>
                    <a:pt x="172945" y="77887"/>
                  </a:moveTo>
                  <a:cubicBezTo>
                    <a:pt x="155550" y="106105"/>
                    <a:pt x="118132" y="151796"/>
                    <a:pt x="101046" y="172206"/>
                  </a:cubicBezTo>
                  <a:cubicBezTo>
                    <a:pt x="83960" y="151796"/>
                    <a:pt x="46542" y="106105"/>
                    <a:pt x="29147" y="77887"/>
                  </a:cubicBezTo>
                  <a:cubicBezTo>
                    <a:pt x="26363" y="73403"/>
                    <a:pt x="23116" y="65517"/>
                    <a:pt x="23116" y="58249"/>
                  </a:cubicBezTo>
                  <a:cubicBezTo>
                    <a:pt x="23116" y="47271"/>
                    <a:pt x="26982" y="37375"/>
                    <a:pt x="33708" y="31036"/>
                  </a:cubicBezTo>
                  <a:cubicBezTo>
                    <a:pt x="39274" y="25779"/>
                    <a:pt x="46464" y="23150"/>
                    <a:pt x="55046" y="23150"/>
                  </a:cubicBezTo>
                  <a:cubicBezTo>
                    <a:pt x="55896" y="23150"/>
                    <a:pt x="56669" y="23150"/>
                    <a:pt x="57519" y="23228"/>
                  </a:cubicBezTo>
                  <a:cubicBezTo>
                    <a:pt x="71745" y="24001"/>
                    <a:pt x="81950" y="33278"/>
                    <a:pt x="90377" y="53225"/>
                  </a:cubicBezTo>
                  <a:cubicBezTo>
                    <a:pt x="92233" y="57477"/>
                    <a:pt x="96407" y="60260"/>
                    <a:pt x="101046" y="60260"/>
                  </a:cubicBezTo>
                  <a:cubicBezTo>
                    <a:pt x="105685" y="60260"/>
                    <a:pt x="109859" y="57477"/>
                    <a:pt x="111715" y="53225"/>
                  </a:cubicBezTo>
                  <a:cubicBezTo>
                    <a:pt x="120220" y="33278"/>
                    <a:pt x="130347" y="24078"/>
                    <a:pt x="144572" y="23228"/>
                  </a:cubicBezTo>
                  <a:cubicBezTo>
                    <a:pt x="154236" y="22609"/>
                    <a:pt x="162276" y="25315"/>
                    <a:pt x="168384" y="31036"/>
                  </a:cubicBezTo>
                  <a:cubicBezTo>
                    <a:pt x="175110" y="37375"/>
                    <a:pt x="178976" y="47271"/>
                    <a:pt x="178976" y="58249"/>
                  </a:cubicBezTo>
                  <a:cubicBezTo>
                    <a:pt x="178976" y="65594"/>
                    <a:pt x="175729" y="73403"/>
                    <a:pt x="172945" y="7788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29" name="Frihandsfigur: Form 328">
              <a:extLst>
                <a:ext uri="{FF2B5EF4-FFF2-40B4-BE49-F238E27FC236}">
                  <a16:creationId xmlns:a16="http://schemas.microsoft.com/office/drawing/2014/main" id="{46ABAB07-7613-4D4A-99CA-607A82A0D031}"/>
                </a:ext>
              </a:extLst>
            </p:cNvPr>
            <p:cNvSpPr/>
            <p:nvPr/>
          </p:nvSpPr>
          <p:spPr>
            <a:xfrm>
              <a:off x="9465382" y="5359309"/>
              <a:ext cx="130347" cy="130346"/>
            </a:xfrm>
            <a:custGeom>
              <a:avLst/>
              <a:gdLst>
                <a:gd name="connsiteX0" fmla="*/ 65174 w 130347"/>
                <a:gd name="connsiteY0" fmla="*/ 130347 h 130346"/>
                <a:gd name="connsiteX1" fmla="*/ 130348 w 130347"/>
                <a:gd name="connsiteY1" fmla="*/ 65173 h 130346"/>
                <a:gd name="connsiteX2" fmla="*/ 65174 w 130347"/>
                <a:gd name="connsiteY2" fmla="*/ 0 h 130346"/>
                <a:gd name="connsiteX3" fmla="*/ 0 w 130347"/>
                <a:gd name="connsiteY3" fmla="*/ 65173 h 130346"/>
                <a:gd name="connsiteX4" fmla="*/ 65174 w 130347"/>
                <a:gd name="connsiteY4" fmla="*/ 130347 h 130346"/>
                <a:gd name="connsiteX5" fmla="*/ 65174 w 130347"/>
                <a:gd name="connsiteY5" fmla="*/ 23193 h 130346"/>
                <a:gd name="connsiteX6" fmla="*/ 107154 w 130347"/>
                <a:gd name="connsiteY6" fmla="*/ 65173 h 130346"/>
                <a:gd name="connsiteX7" fmla="*/ 65174 w 130347"/>
                <a:gd name="connsiteY7" fmla="*/ 107153 h 130346"/>
                <a:gd name="connsiteX8" fmla="*/ 23193 w 130347"/>
                <a:gd name="connsiteY8" fmla="*/ 65173 h 130346"/>
                <a:gd name="connsiteX9" fmla="*/ 65174 w 130347"/>
                <a:gd name="connsiteY9" fmla="*/ 23193 h 13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47" h="130346">
                  <a:moveTo>
                    <a:pt x="65174" y="130347"/>
                  </a:moveTo>
                  <a:cubicBezTo>
                    <a:pt x="101124" y="130347"/>
                    <a:pt x="130348" y="101123"/>
                    <a:pt x="130348" y="65173"/>
                  </a:cubicBezTo>
                  <a:cubicBezTo>
                    <a:pt x="130348" y="29224"/>
                    <a:pt x="101124" y="0"/>
                    <a:pt x="65174" y="0"/>
                  </a:cubicBezTo>
                  <a:cubicBezTo>
                    <a:pt x="29224" y="0"/>
                    <a:pt x="0" y="29224"/>
                    <a:pt x="0" y="65173"/>
                  </a:cubicBezTo>
                  <a:cubicBezTo>
                    <a:pt x="0" y="101123"/>
                    <a:pt x="29224" y="130347"/>
                    <a:pt x="65174" y="130347"/>
                  </a:cubicBezTo>
                  <a:close/>
                  <a:moveTo>
                    <a:pt x="65174" y="23193"/>
                  </a:moveTo>
                  <a:cubicBezTo>
                    <a:pt x="88290" y="23193"/>
                    <a:pt x="107154" y="42057"/>
                    <a:pt x="107154" y="65173"/>
                  </a:cubicBezTo>
                  <a:cubicBezTo>
                    <a:pt x="107154" y="88289"/>
                    <a:pt x="88290" y="107153"/>
                    <a:pt x="65174" y="107153"/>
                  </a:cubicBezTo>
                  <a:cubicBezTo>
                    <a:pt x="41980" y="107153"/>
                    <a:pt x="23193" y="88289"/>
                    <a:pt x="23193" y="65173"/>
                  </a:cubicBezTo>
                  <a:cubicBezTo>
                    <a:pt x="23193" y="42057"/>
                    <a:pt x="41980" y="23193"/>
                    <a:pt x="65174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0" name="Frihandsfigur: Form 329">
              <a:extLst>
                <a:ext uri="{FF2B5EF4-FFF2-40B4-BE49-F238E27FC236}">
                  <a16:creationId xmlns:a16="http://schemas.microsoft.com/office/drawing/2014/main" id="{7C77635C-D52A-4089-8E5B-8E5BAEE04B89}"/>
                </a:ext>
              </a:extLst>
            </p:cNvPr>
            <p:cNvSpPr/>
            <p:nvPr/>
          </p:nvSpPr>
          <p:spPr>
            <a:xfrm>
              <a:off x="9304575" y="5484398"/>
              <a:ext cx="130346" cy="130346"/>
            </a:xfrm>
            <a:custGeom>
              <a:avLst/>
              <a:gdLst>
                <a:gd name="connsiteX0" fmla="*/ 0 w 130346"/>
                <a:gd name="connsiteY0" fmla="*/ 65174 h 130346"/>
                <a:gd name="connsiteX1" fmla="*/ 65173 w 130346"/>
                <a:gd name="connsiteY1" fmla="*/ 130347 h 130346"/>
                <a:gd name="connsiteX2" fmla="*/ 130347 w 130346"/>
                <a:gd name="connsiteY2" fmla="*/ 65174 h 130346"/>
                <a:gd name="connsiteX3" fmla="*/ 65173 w 130346"/>
                <a:gd name="connsiteY3" fmla="*/ 0 h 130346"/>
                <a:gd name="connsiteX4" fmla="*/ 0 w 130346"/>
                <a:gd name="connsiteY4" fmla="*/ 65174 h 130346"/>
                <a:gd name="connsiteX5" fmla="*/ 107231 w 130346"/>
                <a:gd name="connsiteY5" fmla="*/ 65174 h 130346"/>
                <a:gd name="connsiteX6" fmla="*/ 65250 w 130346"/>
                <a:gd name="connsiteY6" fmla="*/ 107154 h 130346"/>
                <a:gd name="connsiteX7" fmla="*/ 23271 w 130346"/>
                <a:gd name="connsiteY7" fmla="*/ 65174 h 130346"/>
                <a:gd name="connsiteX8" fmla="*/ 65250 w 130346"/>
                <a:gd name="connsiteY8" fmla="*/ 23194 h 130346"/>
                <a:gd name="connsiteX9" fmla="*/ 107231 w 130346"/>
                <a:gd name="connsiteY9" fmla="*/ 65174 h 13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46" h="130346">
                  <a:moveTo>
                    <a:pt x="0" y="65174"/>
                  </a:moveTo>
                  <a:cubicBezTo>
                    <a:pt x="0" y="101124"/>
                    <a:pt x="29224" y="130347"/>
                    <a:pt x="65173" y="130347"/>
                  </a:cubicBezTo>
                  <a:cubicBezTo>
                    <a:pt x="101123" y="130347"/>
                    <a:pt x="130347" y="101124"/>
                    <a:pt x="130347" y="65174"/>
                  </a:cubicBezTo>
                  <a:cubicBezTo>
                    <a:pt x="130347" y="29224"/>
                    <a:pt x="101123" y="0"/>
                    <a:pt x="65173" y="0"/>
                  </a:cubicBezTo>
                  <a:cubicBezTo>
                    <a:pt x="29301" y="-77"/>
                    <a:pt x="0" y="29224"/>
                    <a:pt x="0" y="65174"/>
                  </a:cubicBezTo>
                  <a:close/>
                  <a:moveTo>
                    <a:pt x="107231" y="65174"/>
                  </a:moveTo>
                  <a:cubicBezTo>
                    <a:pt x="107231" y="88290"/>
                    <a:pt x="88366" y="107154"/>
                    <a:pt x="65250" y="107154"/>
                  </a:cubicBezTo>
                  <a:cubicBezTo>
                    <a:pt x="42134" y="107154"/>
                    <a:pt x="23271" y="88290"/>
                    <a:pt x="23271" y="65174"/>
                  </a:cubicBezTo>
                  <a:cubicBezTo>
                    <a:pt x="23271" y="41980"/>
                    <a:pt x="42134" y="23194"/>
                    <a:pt x="65250" y="23194"/>
                  </a:cubicBezTo>
                  <a:cubicBezTo>
                    <a:pt x="88366" y="23116"/>
                    <a:pt x="107231" y="41980"/>
                    <a:pt x="107231" y="6517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1" name="Frihandsfigur: Form 330">
              <a:extLst>
                <a:ext uri="{FF2B5EF4-FFF2-40B4-BE49-F238E27FC236}">
                  <a16:creationId xmlns:a16="http://schemas.microsoft.com/office/drawing/2014/main" id="{87F93FE7-14E3-446A-A48B-70816CF23BEF}"/>
                </a:ext>
              </a:extLst>
            </p:cNvPr>
            <p:cNvSpPr/>
            <p:nvPr/>
          </p:nvSpPr>
          <p:spPr>
            <a:xfrm>
              <a:off x="9090268" y="5520039"/>
              <a:ext cx="183923" cy="112488"/>
            </a:xfrm>
            <a:custGeom>
              <a:avLst/>
              <a:gdLst>
                <a:gd name="connsiteX0" fmla="*/ 183923 w 183923"/>
                <a:gd name="connsiteY0" fmla="*/ 11597 h 112488"/>
                <a:gd name="connsiteX1" fmla="*/ 172326 w 183923"/>
                <a:gd name="connsiteY1" fmla="*/ 0 h 112488"/>
                <a:gd name="connsiteX2" fmla="*/ 172326 w 183923"/>
                <a:gd name="connsiteY2" fmla="*/ 0 h 112488"/>
                <a:gd name="connsiteX3" fmla="*/ 82878 w 183923"/>
                <a:gd name="connsiteY3" fmla="*/ 232 h 112488"/>
                <a:gd name="connsiteX4" fmla="*/ 0 w 183923"/>
                <a:gd name="connsiteY4" fmla="*/ 83264 h 112488"/>
                <a:gd name="connsiteX5" fmla="*/ 0 w 183923"/>
                <a:gd name="connsiteY5" fmla="*/ 100892 h 112488"/>
                <a:gd name="connsiteX6" fmla="*/ 11597 w 183923"/>
                <a:gd name="connsiteY6" fmla="*/ 112488 h 112488"/>
                <a:gd name="connsiteX7" fmla="*/ 23193 w 183923"/>
                <a:gd name="connsiteY7" fmla="*/ 100892 h 112488"/>
                <a:gd name="connsiteX8" fmla="*/ 23193 w 183923"/>
                <a:gd name="connsiteY8" fmla="*/ 83264 h 112488"/>
                <a:gd name="connsiteX9" fmla="*/ 82878 w 183923"/>
                <a:gd name="connsiteY9" fmla="*/ 23426 h 112488"/>
                <a:gd name="connsiteX10" fmla="*/ 172326 w 183923"/>
                <a:gd name="connsiteY10" fmla="*/ 23193 h 112488"/>
                <a:gd name="connsiteX11" fmla="*/ 183923 w 183923"/>
                <a:gd name="connsiteY11" fmla="*/ 11597 h 112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923" h="112488">
                  <a:moveTo>
                    <a:pt x="183923" y="11597"/>
                  </a:moveTo>
                  <a:cubicBezTo>
                    <a:pt x="183923" y="5180"/>
                    <a:pt x="178744" y="0"/>
                    <a:pt x="172326" y="0"/>
                  </a:cubicBezTo>
                  <a:cubicBezTo>
                    <a:pt x="172326" y="0"/>
                    <a:pt x="172326" y="0"/>
                    <a:pt x="172326" y="0"/>
                  </a:cubicBezTo>
                  <a:lnTo>
                    <a:pt x="82878" y="232"/>
                  </a:lnTo>
                  <a:cubicBezTo>
                    <a:pt x="37186" y="310"/>
                    <a:pt x="0" y="37574"/>
                    <a:pt x="0" y="83264"/>
                  </a:cubicBezTo>
                  <a:lnTo>
                    <a:pt x="0" y="100892"/>
                  </a:lnTo>
                  <a:cubicBezTo>
                    <a:pt x="0" y="107308"/>
                    <a:pt x="5179" y="112488"/>
                    <a:pt x="11597" y="112488"/>
                  </a:cubicBezTo>
                  <a:cubicBezTo>
                    <a:pt x="18013" y="112488"/>
                    <a:pt x="23193" y="107308"/>
                    <a:pt x="23193" y="100892"/>
                  </a:cubicBezTo>
                  <a:lnTo>
                    <a:pt x="23193" y="83264"/>
                  </a:lnTo>
                  <a:cubicBezTo>
                    <a:pt x="23193" y="50330"/>
                    <a:pt x="49943" y="23503"/>
                    <a:pt x="82878" y="23426"/>
                  </a:cubicBezTo>
                  <a:lnTo>
                    <a:pt x="172326" y="23193"/>
                  </a:lnTo>
                  <a:cubicBezTo>
                    <a:pt x="178744" y="23193"/>
                    <a:pt x="183923" y="18014"/>
                    <a:pt x="183923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2" name="Frihandsfigur: Form 331">
              <a:extLst>
                <a:ext uri="{FF2B5EF4-FFF2-40B4-BE49-F238E27FC236}">
                  <a16:creationId xmlns:a16="http://schemas.microsoft.com/office/drawing/2014/main" id="{C1F1D54A-268E-4C35-8DE5-3FCE540C262D}"/>
                </a:ext>
              </a:extLst>
            </p:cNvPr>
            <p:cNvSpPr/>
            <p:nvPr/>
          </p:nvSpPr>
          <p:spPr>
            <a:xfrm>
              <a:off x="9143845" y="5359309"/>
              <a:ext cx="130346" cy="130346"/>
            </a:xfrm>
            <a:custGeom>
              <a:avLst/>
              <a:gdLst>
                <a:gd name="connsiteX0" fmla="*/ 65174 w 130346"/>
                <a:gd name="connsiteY0" fmla="*/ 130347 h 130346"/>
                <a:gd name="connsiteX1" fmla="*/ 130347 w 130346"/>
                <a:gd name="connsiteY1" fmla="*/ 65173 h 130346"/>
                <a:gd name="connsiteX2" fmla="*/ 65174 w 130346"/>
                <a:gd name="connsiteY2" fmla="*/ 0 h 130346"/>
                <a:gd name="connsiteX3" fmla="*/ 0 w 130346"/>
                <a:gd name="connsiteY3" fmla="*/ 65173 h 130346"/>
                <a:gd name="connsiteX4" fmla="*/ 65174 w 130346"/>
                <a:gd name="connsiteY4" fmla="*/ 130347 h 130346"/>
                <a:gd name="connsiteX5" fmla="*/ 65174 w 130346"/>
                <a:gd name="connsiteY5" fmla="*/ 23193 h 130346"/>
                <a:gd name="connsiteX6" fmla="*/ 107153 w 130346"/>
                <a:gd name="connsiteY6" fmla="*/ 65173 h 130346"/>
                <a:gd name="connsiteX7" fmla="*/ 65174 w 130346"/>
                <a:gd name="connsiteY7" fmla="*/ 107153 h 130346"/>
                <a:gd name="connsiteX8" fmla="*/ 23193 w 130346"/>
                <a:gd name="connsiteY8" fmla="*/ 65173 h 130346"/>
                <a:gd name="connsiteX9" fmla="*/ 65174 w 130346"/>
                <a:gd name="connsiteY9" fmla="*/ 23193 h 130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346" h="130346">
                  <a:moveTo>
                    <a:pt x="65174" y="130347"/>
                  </a:moveTo>
                  <a:cubicBezTo>
                    <a:pt x="101124" y="130347"/>
                    <a:pt x="130347" y="101123"/>
                    <a:pt x="130347" y="65173"/>
                  </a:cubicBezTo>
                  <a:cubicBezTo>
                    <a:pt x="130347" y="29224"/>
                    <a:pt x="101124" y="0"/>
                    <a:pt x="65174" y="0"/>
                  </a:cubicBezTo>
                  <a:cubicBezTo>
                    <a:pt x="29224" y="0"/>
                    <a:pt x="0" y="29224"/>
                    <a:pt x="0" y="65173"/>
                  </a:cubicBezTo>
                  <a:cubicBezTo>
                    <a:pt x="0" y="101123"/>
                    <a:pt x="29224" y="130347"/>
                    <a:pt x="65174" y="130347"/>
                  </a:cubicBezTo>
                  <a:close/>
                  <a:moveTo>
                    <a:pt x="65174" y="23193"/>
                  </a:moveTo>
                  <a:cubicBezTo>
                    <a:pt x="88367" y="23193"/>
                    <a:pt x="107153" y="42057"/>
                    <a:pt x="107153" y="65173"/>
                  </a:cubicBezTo>
                  <a:cubicBezTo>
                    <a:pt x="107153" y="88289"/>
                    <a:pt x="88290" y="107153"/>
                    <a:pt x="65174" y="107153"/>
                  </a:cubicBezTo>
                  <a:cubicBezTo>
                    <a:pt x="42058" y="107153"/>
                    <a:pt x="23193" y="88289"/>
                    <a:pt x="23193" y="65173"/>
                  </a:cubicBezTo>
                  <a:cubicBezTo>
                    <a:pt x="23193" y="42057"/>
                    <a:pt x="42058" y="23193"/>
                    <a:pt x="65174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3" name="Frihandsfigur: Form 332">
              <a:extLst>
                <a:ext uri="{FF2B5EF4-FFF2-40B4-BE49-F238E27FC236}">
                  <a16:creationId xmlns:a16="http://schemas.microsoft.com/office/drawing/2014/main" id="{3277B2E1-2DF8-4C3E-8155-A116C3189291}"/>
                </a:ext>
              </a:extLst>
            </p:cNvPr>
            <p:cNvSpPr/>
            <p:nvPr/>
          </p:nvSpPr>
          <p:spPr>
            <a:xfrm>
              <a:off x="9251076" y="5645129"/>
              <a:ext cx="237500" cy="94629"/>
            </a:xfrm>
            <a:custGeom>
              <a:avLst/>
              <a:gdLst>
                <a:gd name="connsiteX0" fmla="*/ 172327 w 237500"/>
                <a:gd name="connsiteY0" fmla="*/ 0 h 94629"/>
                <a:gd name="connsiteX1" fmla="*/ 65174 w 237500"/>
                <a:gd name="connsiteY1" fmla="*/ 0 h 94629"/>
                <a:gd name="connsiteX2" fmla="*/ 0 w 237500"/>
                <a:gd name="connsiteY2" fmla="*/ 65173 h 94629"/>
                <a:gd name="connsiteX3" fmla="*/ 0 w 237500"/>
                <a:gd name="connsiteY3" fmla="*/ 83032 h 94629"/>
                <a:gd name="connsiteX4" fmla="*/ 11597 w 237500"/>
                <a:gd name="connsiteY4" fmla="*/ 94629 h 94629"/>
                <a:gd name="connsiteX5" fmla="*/ 23193 w 237500"/>
                <a:gd name="connsiteY5" fmla="*/ 83032 h 94629"/>
                <a:gd name="connsiteX6" fmla="*/ 23193 w 237500"/>
                <a:gd name="connsiteY6" fmla="*/ 65173 h 94629"/>
                <a:gd name="connsiteX7" fmla="*/ 65174 w 237500"/>
                <a:gd name="connsiteY7" fmla="*/ 23193 h 94629"/>
                <a:gd name="connsiteX8" fmla="*/ 172327 w 237500"/>
                <a:gd name="connsiteY8" fmla="*/ 23193 h 94629"/>
                <a:gd name="connsiteX9" fmla="*/ 214307 w 237500"/>
                <a:gd name="connsiteY9" fmla="*/ 65173 h 94629"/>
                <a:gd name="connsiteX10" fmla="*/ 214307 w 237500"/>
                <a:gd name="connsiteY10" fmla="*/ 83032 h 94629"/>
                <a:gd name="connsiteX11" fmla="*/ 225904 w 237500"/>
                <a:gd name="connsiteY11" fmla="*/ 94629 h 94629"/>
                <a:gd name="connsiteX12" fmla="*/ 237500 w 237500"/>
                <a:gd name="connsiteY12" fmla="*/ 83032 h 94629"/>
                <a:gd name="connsiteX13" fmla="*/ 237500 w 237500"/>
                <a:gd name="connsiteY13" fmla="*/ 65173 h 94629"/>
                <a:gd name="connsiteX14" fmla="*/ 172327 w 237500"/>
                <a:gd name="connsiteY14" fmla="*/ 0 h 9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7500" h="94629">
                  <a:moveTo>
                    <a:pt x="172327" y="0"/>
                  </a:moveTo>
                  <a:lnTo>
                    <a:pt x="65174" y="0"/>
                  </a:lnTo>
                  <a:cubicBezTo>
                    <a:pt x="29224" y="0"/>
                    <a:pt x="0" y="29223"/>
                    <a:pt x="0" y="65173"/>
                  </a:cubicBezTo>
                  <a:lnTo>
                    <a:pt x="0" y="83032"/>
                  </a:lnTo>
                  <a:cubicBezTo>
                    <a:pt x="0" y="89449"/>
                    <a:pt x="5180" y="94629"/>
                    <a:pt x="11597" y="94629"/>
                  </a:cubicBezTo>
                  <a:cubicBezTo>
                    <a:pt x="18014" y="94629"/>
                    <a:pt x="23193" y="89449"/>
                    <a:pt x="23193" y="83032"/>
                  </a:cubicBezTo>
                  <a:lnTo>
                    <a:pt x="23193" y="65173"/>
                  </a:lnTo>
                  <a:cubicBezTo>
                    <a:pt x="23193" y="42057"/>
                    <a:pt x="42058" y="23193"/>
                    <a:pt x="65174" y="23193"/>
                  </a:cubicBezTo>
                  <a:lnTo>
                    <a:pt x="172327" y="23193"/>
                  </a:lnTo>
                  <a:cubicBezTo>
                    <a:pt x="195443" y="23193"/>
                    <a:pt x="214307" y="42057"/>
                    <a:pt x="214307" y="65173"/>
                  </a:cubicBezTo>
                  <a:lnTo>
                    <a:pt x="214307" y="83032"/>
                  </a:lnTo>
                  <a:cubicBezTo>
                    <a:pt x="214307" y="89449"/>
                    <a:pt x="219487" y="94629"/>
                    <a:pt x="225904" y="94629"/>
                  </a:cubicBezTo>
                  <a:cubicBezTo>
                    <a:pt x="232321" y="94629"/>
                    <a:pt x="237500" y="89449"/>
                    <a:pt x="237500" y="83032"/>
                  </a:cubicBezTo>
                  <a:lnTo>
                    <a:pt x="237500" y="65173"/>
                  </a:lnTo>
                  <a:cubicBezTo>
                    <a:pt x="237500" y="29223"/>
                    <a:pt x="208200" y="0"/>
                    <a:pt x="172327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3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388977" y="4943957"/>
            <a:ext cx="472848" cy="477121"/>
            <a:chOff x="9918978" y="5185745"/>
            <a:chExt cx="548668" cy="553626"/>
          </a:xfrm>
          <a:solidFill>
            <a:schemeClr val="bg1"/>
          </a:solidFill>
        </p:grpSpPr>
        <p:sp>
          <p:nvSpPr>
            <p:cNvPr id="335" name="Frihandsfigur: Form 334">
              <a:extLst>
                <a:ext uri="{FF2B5EF4-FFF2-40B4-BE49-F238E27FC236}">
                  <a16:creationId xmlns:a16="http://schemas.microsoft.com/office/drawing/2014/main" id="{9DB8551F-66DC-4037-92CB-0BC154F86A8D}"/>
                </a:ext>
              </a:extLst>
            </p:cNvPr>
            <p:cNvSpPr/>
            <p:nvPr/>
          </p:nvSpPr>
          <p:spPr>
            <a:xfrm>
              <a:off x="9932188" y="5441800"/>
              <a:ext cx="535458" cy="297571"/>
            </a:xfrm>
            <a:custGeom>
              <a:avLst/>
              <a:gdLst>
                <a:gd name="connsiteX0" fmla="*/ 414080 w 535458"/>
                <a:gd name="connsiteY0" fmla="*/ 0 h 297571"/>
                <a:gd name="connsiteX1" fmla="*/ 267729 w 535458"/>
                <a:gd name="connsiteY1" fmla="*/ 0 h 297571"/>
                <a:gd name="connsiteX2" fmla="*/ 146351 w 535458"/>
                <a:gd name="connsiteY2" fmla="*/ 121379 h 297571"/>
                <a:gd name="connsiteX3" fmla="*/ 146351 w 535458"/>
                <a:gd name="connsiteY3" fmla="*/ 128105 h 297571"/>
                <a:gd name="connsiteX4" fmla="*/ 48166 w 535458"/>
                <a:gd name="connsiteY4" fmla="*/ 128105 h 297571"/>
                <a:gd name="connsiteX5" fmla="*/ 0 w 535458"/>
                <a:gd name="connsiteY5" fmla="*/ 176270 h 297571"/>
                <a:gd name="connsiteX6" fmla="*/ 48166 w 535458"/>
                <a:gd name="connsiteY6" fmla="*/ 224435 h 297571"/>
                <a:gd name="connsiteX7" fmla="*/ 176193 w 535458"/>
                <a:gd name="connsiteY7" fmla="*/ 224435 h 297571"/>
                <a:gd name="connsiteX8" fmla="*/ 219487 w 535458"/>
                <a:gd name="connsiteY8" fmla="*/ 208277 h 297571"/>
                <a:gd name="connsiteX9" fmla="*/ 219487 w 535458"/>
                <a:gd name="connsiteY9" fmla="*/ 285975 h 297571"/>
                <a:gd name="connsiteX10" fmla="*/ 231084 w 535458"/>
                <a:gd name="connsiteY10" fmla="*/ 297572 h 297571"/>
                <a:gd name="connsiteX11" fmla="*/ 242680 w 535458"/>
                <a:gd name="connsiteY11" fmla="*/ 285975 h 297571"/>
                <a:gd name="connsiteX12" fmla="*/ 242680 w 535458"/>
                <a:gd name="connsiteY12" fmla="*/ 157948 h 297571"/>
                <a:gd name="connsiteX13" fmla="*/ 242680 w 535458"/>
                <a:gd name="connsiteY13" fmla="*/ 122307 h 297571"/>
                <a:gd name="connsiteX14" fmla="*/ 242680 w 535458"/>
                <a:gd name="connsiteY14" fmla="*/ 121379 h 297571"/>
                <a:gd name="connsiteX15" fmla="*/ 231084 w 535458"/>
                <a:gd name="connsiteY15" fmla="*/ 109782 h 297571"/>
                <a:gd name="connsiteX16" fmla="*/ 219487 w 535458"/>
                <a:gd name="connsiteY16" fmla="*/ 121379 h 297571"/>
                <a:gd name="connsiteX17" fmla="*/ 219487 w 535458"/>
                <a:gd name="connsiteY17" fmla="*/ 122307 h 297571"/>
                <a:gd name="connsiteX18" fmla="*/ 219487 w 535458"/>
                <a:gd name="connsiteY18" fmla="*/ 157948 h 297571"/>
                <a:gd name="connsiteX19" fmla="*/ 176193 w 535458"/>
                <a:gd name="connsiteY19" fmla="*/ 201242 h 297571"/>
                <a:gd name="connsiteX20" fmla="*/ 48166 w 535458"/>
                <a:gd name="connsiteY20" fmla="*/ 201242 h 297571"/>
                <a:gd name="connsiteX21" fmla="*/ 23193 w 535458"/>
                <a:gd name="connsiteY21" fmla="*/ 176270 h 297571"/>
                <a:gd name="connsiteX22" fmla="*/ 48166 w 535458"/>
                <a:gd name="connsiteY22" fmla="*/ 151298 h 297571"/>
                <a:gd name="connsiteX23" fmla="*/ 157948 w 535458"/>
                <a:gd name="connsiteY23" fmla="*/ 151298 h 297571"/>
                <a:gd name="connsiteX24" fmla="*/ 169544 w 535458"/>
                <a:gd name="connsiteY24" fmla="*/ 139702 h 297571"/>
                <a:gd name="connsiteX25" fmla="*/ 169544 w 535458"/>
                <a:gd name="connsiteY25" fmla="*/ 121379 h 297571"/>
                <a:gd name="connsiteX26" fmla="*/ 267729 w 535458"/>
                <a:gd name="connsiteY26" fmla="*/ 23193 h 297571"/>
                <a:gd name="connsiteX27" fmla="*/ 414080 w 535458"/>
                <a:gd name="connsiteY27" fmla="*/ 23193 h 297571"/>
                <a:gd name="connsiteX28" fmla="*/ 512265 w 535458"/>
                <a:gd name="connsiteY28" fmla="*/ 121379 h 297571"/>
                <a:gd name="connsiteX29" fmla="*/ 512265 w 535458"/>
                <a:gd name="connsiteY29" fmla="*/ 285975 h 297571"/>
                <a:gd name="connsiteX30" fmla="*/ 523862 w 535458"/>
                <a:gd name="connsiteY30" fmla="*/ 297572 h 297571"/>
                <a:gd name="connsiteX31" fmla="*/ 535459 w 535458"/>
                <a:gd name="connsiteY31" fmla="*/ 285975 h 297571"/>
                <a:gd name="connsiteX32" fmla="*/ 535459 w 535458"/>
                <a:gd name="connsiteY32" fmla="*/ 121379 h 297571"/>
                <a:gd name="connsiteX33" fmla="*/ 414080 w 535458"/>
                <a:gd name="connsiteY33" fmla="*/ 0 h 29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35458" h="297571">
                  <a:moveTo>
                    <a:pt x="414080" y="0"/>
                  </a:moveTo>
                  <a:lnTo>
                    <a:pt x="267729" y="0"/>
                  </a:lnTo>
                  <a:cubicBezTo>
                    <a:pt x="200778" y="0"/>
                    <a:pt x="146351" y="54427"/>
                    <a:pt x="146351" y="121379"/>
                  </a:cubicBezTo>
                  <a:lnTo>
                    <a:pt x="146351" y="128105"/>
                  </a:lnTo>
                  <a:lnTo>
                    <a:pt x="48166" y="128105"/>
                  </a:lnTo>
                  <a:cubicBezTo>
                    <a:pt x="21570" y="128105"/>
                    <a:pt x="0" y="149752"/>
                    <a:pt x="0" y="176270"/>
                  </a:cubicBezTo>
                  <a:cubicBezTo>
                    <a:pt x="0" y="202865"/>
                    <a:pt x="21648" y="224435"/>
                    <a:pt x="48166" y="224435"/>
                  </a:cubicBezTo>
                  <a:lnTo>
                    <a:pt x="176193" y="224435"/>
                  </a:lnTo>
                  <a:cubicBezTo>
                    <a:pt x="192738" y="224435"/>
                    <a:pt x="207813" y="218328"/>
                    <a:pt x="219487" y="208277"/>
                  </a:cubicBezTo>
                  <a:lnTo>
                    <a:pt x="219487" y="285975"/>
                  </a:lnTo>
                  <a:cubicBezTo>
                    <a:pt x="219487" y="292392"/>
                    <a:pt x="224667" y="297572"/>
                    <a:pt x="231084" y="297572"/>
                  </a:cubicBezTo>
                  <a:cubicBezTo>
                    <a:pt x="237501" y="297572"/>
                    <a:pt x="242680" y="292392"/>
                    <a:pt x="242680" y="285975"/>
                  </a:cubicBezTo>
                  <a:lnTo>
                    <a:pt x="242680" y="157948"/>
                  </a:lnTo>
                  <a:lnTo>
                    <a:pt x="242680" y="122307"/>
                  </a:lnTo>
                  <a:lnTo>
                    <a:pt x="242680" y="121379"/>
                  </a:lnTo>
                  <a:cubicBezTo>
                    <a:pt x="242680" y="114962"/>
                    <a:pt x="237501" y="109782"/>
                    <a:pt x="231084" y="109782"/>
                  </a:cubicBezTo>
                  <a:cubicBezTo>
                    <a:pt x="224667" y="109782"/>
                    <a:pt x="219487" y="114962"/>
                    <a:pt x="219487" y="121379"/>
                  </a:cubicBezTo>
                  <a:lnTo>
                    <a:pt x="219487" y="122307"/>
                  </a:lnTo>
                  <a:lnTo>
                    <a:pt x="219487" y="157948"/>
                  </a:lnTo>
                  <a:cubicBezTo>
                    <a:pt x="219487" y="181836"/>
                    <a:pt x="200082" y="201242"/>
                    <a:pt x="176193" y="201242"/>
                  </a:cubicBezTo>
                  <a:lnTo>
                    <a:pt x="48166" y="201242"/>
                  </a:lnTo>
                  <a:cubicBezTo>
                    <a:pt x="34404" y="201242"/>
                    <a:pt x="23193" y="190031"/>
                    <a:pt x="23193" y="176270"/>
                  </a:cubicBezTo>
                  <a:cubicBezTo>
                    <a:pt x="23193" y="162509"/>
                    <a:pt x="34404" y="151298"/>
                    <a:pt x="48166" y="151298"/>
                  </a:cubicBezTo>
                  <a:lnTo>
                    <a:pt x="157948" y="151298"/>
                  </a:lnTo>
                  <a:cubicBezTo>
                    <a:pt x="164364" y="151298"/>
                    <a:pt x="169544" y="146119"/>
                    <a:pt x="169544" y="139702"/>
                  </a:cubicBezTo>
                  <a:lnTo>
                    <a:pt x="169544" y="121379"/>
                  </a:lnTo>
                  <a:cubicBezTo>
                    <a:pt x="169544" y="67261"/>
                    <a:pt x="213611" y="23193"/>
                    <a:pt x="267729" y="23193"/>
                  </a:cubicBezTo>
                  <a:lnTo>
                    <a:pt x="414080" y="23193"/>
                  </a:lnTo>
                  <a:cubicBezTo>
                    <a:pt x="468198" y="23193"/>
                    <a:pt x="512265" y="67261"/>
                    <a:pt x="512265" y="121379"/>
                  </a:cubicBezTo>
                  <a:lnTo>
                    <a:pt x="512265" y="285975"/>
                  </a:lnTo>
                  <a:cubicBezTo>
                    <a:pt x="512265" y="292392"/>
                    <a:pt x="517445" y="297572"/>
                    <a:pt x="523862" y="297572"/>
                  </a:cubicBezTo>
                  <a:cubicBezTo>
                    <a:pt x="530279" y="297572"/>
                    <a:pt x="535459" y="292392"/>
                    <a:pt x="535459" y="285975"/>
                  </a:cubicBezTo>
                  <a:lnTo>
                    <a:pt x="535459" y="121379"/>
                  </a:lnTo>
                  <a:cubicBezTo>
                    <a:pt x="535459" y="54427"/>
                    <a:pt x="481032" y="0"/>
                    <a:pt x="414080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6" name="Frihandsfigur: Form 335">
              <a:extLst>
                <a:ext uri="{FF2B5EF4-FFF2-40B4-BE49-F238E27FC236}">
                  <a16:creationId xmlns:a16="http://schemas.microsoft.com/office/drawing/2014/main" id="{19FAEFCA-CEA7-4763-BF19-12CE71093185}"/>
                </a:ext>
              </a:extLst>
            </p:cNvPr>
            <p:cNvSpPr/>
            <p:nvPr/>
          </p:nvSpPr>
          <p:spPr>
            <a:xfrm>
              <a:off x="9918978" y="5209692"/>
              <a:ext cx="36114" cy="36123"/>
            </a:xfrm>
            <a:custGeom>
              <a:avLst/>
              <a:gdLst>
                <a:gd name="connsiteX0" fmla="*/ 24498 w 36114"/>
                <a:gd name="connsiteY0" fmla="*/ 36124 h 36123"/>
                <a:gd name="connsiteX1" fmla="*/ 32693 w 36114"/>
                <a:gd name="connsiteY1" fmla="*/ 32722 h 36123"/>
                <a:gd name="connsiteX2" fmla="*/ 32693 w 36114"/>
                <a:gd name="connsiteY2" fmla="*/ 16332 h 36123"/>
                <a:gd name="connsiteX3" fmla="*/ 19783 w 36114"/>
                <a:gd name="connsiteY3" fmla="*/ 3421 h 36123"/>
                <a:gd name="connsiteX4" fmla="*/ 3393 w 36114"/>
                <a:gd name="connsiteY4" fmla="*/ 3421 h 36123"/>
                <a:gd name="connsiteX5" fmla="*/ 3393 w 36114"/>
                <a:gd name="connsiteY5" fmla="*/ 19811 h 36123"/>
                <a:gd name="connsiteX6" fmla="*/ 16303 w 36114"/>
                <a:gd name="connsiteY6" fmla="*/ 32722 h 36123"/>
                <a:gd name="connsiteX7" fmla="*/ 24498 w 36114"/>
                <a:gd name="connsiteY7" fmla="*/ 36124 h 36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14" h="36123">
                  <a:moveTo>
                    <a:pt x="24498" y="36124"/>
                  </a:moveTo>
                  <a:cubicBezTo>
                    <a:pt x="27436" y="36124"/>
                    <a:pt x="30452" y="34964"/>
                    <a:pt x="32693" y="32722"/>
                  </a:cubicBezTo>
                  <a:cubicBezTo>
                    <a:pt x="37255" y="28160"/>
                    <a:pt x="37255" y="20816"/>
                    <a:pt x="32693" y="16332"/>
                  </a:cubicBezTo>
                  <a:lnTo>
                    <a:pt x="19783" y="3421"/>
                  </a:lnTo>
                  <a:cubicBezTo>
                    <a:pt x="15220" y="-1140"/>
                    <a:pt x="7876" y="-1140"/>
                    <a:pt x="3393" y="3421"/>
                  </a:cubicBezTo>
                  <a:cubicBezTo>
                    <a:pt x="-1092" y="7982"/>
                    <a:pt x="-1169" y="15327"/>
                    <a:pt x="3393" y="19811"/>
                  </a:cubicBezTo>
                  <a:lnTo>
                    <a:pt x="16303" y="32722"/>
                  </a:lnTo>
                  <a:cubicBezTo>
                    <a:pt x="18545" y="34964"/>
                    <a:pt x="21561" y="36124"/>
                    <a:pt x="24498" y="3612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7" name="Frihandsfigur: Form 336">
              <a:extLst>
                <a:ext uri="{FF2B5EF4-FFF2-40B4-BE49-F238E27FC236}">
                  <a16:creationId xmlns:a16="http://schemas.microsoft.com/office/drawing/2014/main" id="{27C13D38-9035-4AB3-8D3E-EEB3843737CC}"/>
                </a:ext>
              </a:extLst>
            </p:cNvPr>
            <p:cNvSpPr/>
            <p:nvPr/>
          </p:nvSpPr>
          <p:spPr>
            <a:xfrm>
              <a:off x="10042029" y="5209537"/>
              <a:ext cx="36297" cy="36278"/>
            </a:xfrm>
            <a:custGeom>
              <a:avLst/>
              <a:gdLst>
                <a:gd name="connsiteX0" fmla="*/ 16487 w 36297"/>
                <a:gd name="connsiteY0" fmla="*/ 3421 h 36278"/>
                <a:gd name="connsiteX1" fmla="*/ 3421 w 36297"/>
                <a:gd name="connsiteY1" fmla="*/ 16487 h 36278"/>
                <a:gd name="connsiteX2" fmla="*/ 3421 w 36297"/>
                <a:gd name="connsiteY2" fmla="*/ 32877 h 36278"/>
                <a:gd name="connsiteX3" fmla="*/ 11616 w 36297"/>
                <a:gd name="connsiteY3" fmla="*/ 36279 h 36278"/>
                <a:gd name="connsiteX4" fmla="*/ 19811 w 36297"/>
                <a:gd name="connsiteY4" fmla="*/ 32877 h 36278"/>
                <a:gd name="connsiteX5" fmla="*/ 32877 w 36297"/>
                <a:gd name="connsiteY5" fmla="*/ 19811 h 36278"/>
                <a:gd name="connsiteX6" fmla="*/ 32877 w 36297"/>
                <a:gd name="connsiteY6" fmla="*/ 3421 h 36278"/>
                <a:gd name="connsiteX7" fmla="*/ 16487 w 36297"/>
                <a:gd name="connsiteY7" fmla="*/ 3421 h 3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297" h="36278">
                  <a:moveTo>
                    <a:pt x="16487" y="3421"/>
                  </a:moveTo>
                  <a:lnTo>
                    <a:pt x="3421" y="16487"/>
                  </a:lnTo>
                  <a:cubicBezTo>
                    <a:pt x="-1140" y="21048"/>
                    <a:pt x="-1140" y="28393"/>
                    <a:pt x="3421" y="32877"/>
                  </a:cubicBezTo>
                  <a:cubicBezTo>
                    <a:pt x="5663" y="35119"/>
                    <a:pt x="8678" y="36279"/>
                    <a:pt x="11616" y="36279"/>
                  </a:cubicBezTo>
                  <a:cubicBezTo>
                    <a:pt x="14554" y="36279"/>
                    <a:pt x="17569" y="35119"/>
                    <a:pt x="19811" y="32877"/>
                  </a:cubicBezTo>
                  <a:lnTo>
                    <a:pt x="32877" y="19811"/>
                  </a:lnTo>
                  <a:cubicBezTo>
                    <a:pt x="37438" y="15250"/>
                    <a:pt x="37438" y="7905"/>
                    <a:pt x="32877" y="3421"/>
                  </a:cubicBezTo>
                  <a:cubicBezTo>
                    <a:pt x="28315" y="-1140"/>
                    <a:pt x="20971" y="-1140"/>
                    <a:pt x="16487" y="342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8" name="Frihandsfigur: Form 337">
              <a:extLst>
                <a:ext uri="{FF2B5EF4-FFF2-40B4-BE49-F238E27FC236}">
                  <a16:creationId xmlns:a16="http://schemas.microsoft.com/office/drawing/2014/main" id="{D0D1BE83-5CC6-45A7-BB74-1EA1DB6C8388}"/>
                </a:ext>
              </a:extLst>
            </p:cNvPr>
            <p:cNvSpPr/>
            <p:nvPr/>
          </p:nvSpPr>
          <p:spPr>
            <a:xfrm>
              <a:off x="9987158" y="5185745"/>
              <a:ext cx="23193" cy="41516"/>
            </a:xfrm>
            <a:custGeom>
              <a:avLst/>
              <a:gdLst>
                <a:gd name="connsiteX0" fmla="*/ 0 w 23193"/>
                <a:gd name="connsiteY0" fmla="*/ 11597 h 41516"/>
                <a:gd name="connsiteX1" fmla="*/ 0 w 23193"/>
                <a:gd name="connsiteY1" fmla="*/ 29919 h 41516"/>
                <a:gd name="connsiteX2" fmla="*/ 11597 w 23193"/>
                <a:gd name="connsiteY2" fmla="*/ 41516 h 41516"/>
                <a:gd name="connsiteX3" fmla="*/ 23193 w 23193"/>
                <a:gd name="connsiteY3" fmla="*/ 29919 h 41516"/>
                <a:gd name="connsiteX4" fmla="*/ 23193 w 23193"/>
                <a:gd name="connsiteY4" fmla="*/ 11597 h 41516"/>
                <a:gd name="connsiteX5" fmla="*/ 11597 w 23193"/>
                <a:gd name="connsiteY5" fmla="*/ 0 h 41516"/>
                <a:gd name="connsiteX6" fmla="*/ 0 w 23193"/>
                <a:gd name="connsiteY6" fmla="*/ 11597 h 4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41516">
                  <a:moveTo>
                    <a:pt x="0" y="11597"/>
                  </a:moveTo>
                  <a:lnTo>
                    <a:pt x="0" y="29919"/>
                  </a:lnTo>
                  <a:cubicBezTo>
                    <a:pt x="0" y="36336"/>
                    <a:pt x="5179" y="41516"/>
                    <a:pt x="11597" y="41516"/>
                  </a:cubicBezTo>
                  <a:cubicBezTo>
                    <a:pt x="18013" y="41516"/>
                    <a:pt x="23193" y="36336"/>
                    <a:pt x="23193" y="29919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ubicBezTo>
                    <a:pt x="5179" y="0"/>
                    <a:pt x="0" y="5180"/>
                    <a:pt x="0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39" name="Frihandsfigur: Form 338">
              <a:extLst>
                <a:ext uri="{FF2B5EF4-FFF2-40B4-BE49-F238E27FC236}">
                  <a16:creationId xmlns:a16="http://schemas.microsoft.com/office/drawing/2014/main" id="{C616E731-B9F2-4AC7-8BFA-239B45D2BD62}"/>
                </a:ext>
              </a:extLst>
            </p:cNvPr>
            <p:cNvSpPr/>
            <p:nvPr/>
          </p:nvSpPr>
          <p:spPr>
            <a:xfrm>
              <a:off x="10371240" y="5551582"/>
              <a:ext cx="23193" cy="187789"/>
            </a:xfrm>
            <a:custGeom>
              <a:avLst/>
              <a:gdLst>
                <a:gd name="connsiteX0" fmla="*/ 11597 w 23193"/>
                <a:gd name="connsiteY0" fmla="*/ 0 h 187789"/>
                <a:gd name="connsiteX1" fmla="*/ 0 w 23193"/>
                <a:gd name="connsiteY1" fmla="*/ 11597 h 187789"/>
                <a:gd name="connsiteX2" fmla="*/ 0 w 23193"/>
                <a:gd name="connsiteY2" fmla="*/ 176193 h 187789"/>
                <a:gd name="connsiteX3" fmla="*/ 11597 w 23193"/>
                <a:gd name="connsiteY3" fmla="*/ 187790 h 187789"/>
                <a:gd name="connsiteX4" fmla="*/ 23193 w 23193"/>
                <a:gd name="connsiteY4" fmla="*/ 176193 h 187789"/>
                <a:gd name="connsiteX5" fmla="*/ 23193 w 23193"/>
                <a:gd name="connsiteY5" fmla="*/ 11597 h 187789"/>
                <a:gd name="connsiteX6" fmla="*/ 11597 w 23193"/>
                <a:gd name="connsiteY6" fmla="*/ 0 h 18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87789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176193"/>
                  </a:lnTo>
                  <a:cubicBezTo>
                    <a:pt x="0" y="182609"/>
                    <a:pt x="5180" y="187790"/>
                    <a:pt x="11597" y="187790"/>
                  </a:cubicBezTo>
                  <a:cubicBezTo>
                    <a:pt x="18013" y="187790"/>
                    <a:pt x="23193" y="182609"/>
                    <a:pt x="23193" y="176193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0" name="Frihandsfigur: Form 339">
              <a:extLst>
                <a:ext uri="{FF2B5EF4-FFF2-40B4-BE49-F238E27FC236}">
                  <a16:creationId xmlns:a16="http://schemas.microsoft.com/office/drawing/2014/main" id="{DBB5514F-FCFA-4AB2-B6A8-AB4F7350A28E}"/>
                </a:ext>
              </a:extLst>
            </p:cNvPr>
            <p:cNvSpPr/>
            <p:nvPr/>
          </p:nvSpPr>
          <p:spPr>
            <a:xfrm>
              <a:off x="10188398" y="5240713"/>
              <a:ext cx="169466" cy="169466"/>
            </a:xfrm>
            <a:custGeom>
              <a:avLst/>
              <a:gdLst>
                <a:gd name="connsiteX0" fmla="*/ 84734 w 169466"/>
                <a:gd name="connsiteY0" fmla="*/ 169466 h 169466"/>
                <a:gd name="connsiteX1" fmla="*/ 169467 w 169466"/>
                <a:gd name="connsiteY1" fmla="*/ 84733 h 169466"/>
                <a:gd name="connsiteX2" fmla="*/ 84734 w 169466"/>
                <a:gd name="connsiteY2" fmla="*/ 0 h 169466"/>
                <a:gd name="connsiteX3" fmla="*/ 0 w 169466"/>
                <a:gd name="connsiteY3" fmla="*/ 84733 h 169466"/>
                <a:gd name="connsiteX4" fmla="*/ 84734 w 169466"/>
                <a:gd name="connsiteY4" fmla="*/ 169466 h 169466"/>
                <a:gd name="connsiteX5" fmla="*/ 84734 w 169466"/>
                <a:gd name="connsiteY5" fmla="*/ 23116 h 169466"/>
                <a:gd name="connsiteX6" fmla="*/ 146273 w 169466"/>
                <a:gd name="connsiteY6" fmla="*/ 84656 h 169466"/>
                <a:gd name="connsiteX7" fmla="*/ 84734 w 169466"/>
                <a:gd name="connsiteY7" fmla="*/ 146196 h 169466"/>
                <a:gd name="connsiteX8" fmla="*/ 23193 w 169466"/>
                <a:gd name="connsiteY8" fmla="*/ 84656 h 169466"/>
                <a:gd name="connsiteX9" fmla="*/ 84734 w 169466"/>
                <a:gd name="connsiteY9" fmla="*/ 23116 h 169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66" h="169466">
                  <a:moveTo>
                    <a:pt x="84734" y="169466"/>
                  </a:moveTo>
                  <a:cubicBezTo>
                    <a:pt x="131507" y="169466"/>
                    <a:pt x="169467" y="131429"/>
                    <a:pt x="169467" y="84733"/>
                  </a:cubicBezTo>
                  <a:cubicBezTo>
                    <a:pt x="169467" y="38037"/>
                    <a:pt x="131429" y="0"/>
                    <a:pt x="84734" y="0"/>
                  </a:cubicBezTo>
                  <a:cubicBezTo>
                    <a:pt x="38038" y="0"/>
                    <a:pt x="0" y="38037"/>
                    <a:pt x="0" y="84733"/>
                  </a:cubicBezTo>
                  <a:cubicBezTo>
                    <a:pt x="0" y="131429"/>
                    <a:pt x="37960" y="169466"/>
                    <a:pt x="84734" y="169466"/>
                  </a:cubicBezTo>
                  <a:close/>
                  <a:moveTo>
                    <a:pt x="84734" y="23116"/>
                  </a:moveTo>
                  <a:cubicBezTo>
                    <a:pt x="118673" y="23116"/>
                    <a:pt x="146273" y="50716"/>
                    <a:pt x="146273" y="84656"/>
                  </a:cubicBezTo>
                  <a:cubicBezTo>
                    <a:pt x="146273" y="118595"/>
                    <a:pt x="118673" y="146196"/>
                    <a:pt x="84734" y="146196"/>
                  </a:cubicBezTo>
                  <a:cubicBezTo>
                    <a:pt x="50794" y="146196"/>
                    <a:pt x="23193" y="118595"/>
                    <a:pt x="23193" y="84656"/>
                  </a:cubicBezTo>
                  <a:cubicBezTo>
                    <a:pt x="23193" y="50716"/>
                    <a:pt x="50794" y="23116"/>
                    <a:pt x="84734" y="2311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1" name="Frihandsfigur: Form 340">
              <a:extLst>
                <a:ext uri="{FF2B5EF4-FFF2-40B4-BE49-F238E27FC236}">
                  <a16:creationId xmlns:a16="http://schemas.microsoft.com/office/drawing/2014/main" id="{DB9A249A-7D67-4B1E-8081-8C20EBBD55CF}"/>
                </a:ext>
              </a:extLst>
            </p:cNvPr>
            <p:cNvSpPr/>
            <p:nvPr/>
          </p:nvSpPr>
          <p:spPr>
            <a:xfrm>
              <a:off x="9968834" y="5452391"/>
              <a:ext cx="59762" cy="23193"/>
            </a:xfrm>
            <a:custGeom>
              <a:avLst/>
              <a:gdLst>
                <a:gd name="connsiteX0" fmla="*/ 11597 w 59762"/>
                <a:gd name="connsiteY0" fmla="*/ 0 h 23193"/>
                <a:gd name="connsiteX1" fmla="*/ 0 w 59762"/>
                <a:gd name="connsiteY1" fmla="*/ 11597 h 23193"/>
                <a:gd name="connsiteX2" fmla="*/ 11597 w 59762"/>
                <a:gd name="connsiteY2" fmla="*/ 23193 h 23193"/>
                <a:gd name="connsiteX3" fmla="*/ 48166 w 59762"/>
                <a:gd name="connsiteY3" fmla="*/ 23193 h 23193"/>
                <a:gd name="connsiteX4" fmla="*/ 59762 w 59762"/>
                <a:gd name="connsiteY4" fmla="*/ 11597 h 23193"/>
                <a:gd name="connsiteX5" fmla="*/ 48166 w 59762"/>
                <a:gd name="connsiteY5" fmla="*/ 0 h 23193"/>
                <a:gd name="connsiteX6" fmla="*/ 11597 w 5976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762" h="23193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48166" y="23193"/>
                  </a:lnTo>
                  <a:cubicBezTo>
                    <a:pt x="54582" y="23193"/>
                    <a:pt x="59762" y="18014"/>
                    <a:pt x="59762" y="11597"/>
                  </a:cubicBezTo>
                  <a:cubicBezTo>
                    <a:pt x="59762" y="5180"/>
                    <a:pt x="54582" y="0"/>
                    <a:pt x="48166" y="0"/>
                  </a:cubicBezTo>
                  <a:lnTo>
                    <a:pt x="11597" y="0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2" name="Frihandsfigur: Form 341">
              <a:extLst>
                <a:ext uri="{FF2B5EF4-FFF2-40B4-BE49-F238E27FC236}">
                  <a16:creationId xmlns:a16="http://schemas.microsoft.com/office/drawing/2014/main" id="{12C6F3CC-1C15-45C0-8A9E-1D50C2959A9A}"/>
                </a:ext>
              </a:extLst>
            </p:cNvPr>
            <p:cNvSpPr/>
            <p:nvPr/>
          </p:nvSpPr>
          <p:spPr>
            <a:xfrm>
              <a:off x="9923061" y="5259285"/>
              <a:ext cx="151303" cy="169448"/>
            </a:xfrm>
            <a:custGeom>
              <a:avLst/>
              <a:gdLst>
                <a:gd name="connsiteX0" fmla="*/ 27528 w 151303"/>
                <a:gd name="connsiteY0" fmla="*/ 144400 h 169448"/>
                <a:gd name="connsiteX1" fmla="*/ 27528 w 151303"/>
                <a:gd name="connsiteY1" fmla="*/ 157852 h 169448"/>
                <a:gd name="connsiteX2" fmla="*/ 39125 w 151303"/>
                <a:gd name="connsiteY2" fmla="*/ 169449 h 169448"/>
                <a:gd name="connsiteX3" fmla="*/ 112262 w 151303"/>
                <a:gd name="connsiteY3" fmla="*/ 169449 h 169448"/>
                <a:gd name="connsiteX4" fmla="*/ 123858 w 151303"/>
                <a:gd name="connsiteY4" fmla="*/ 157852 h 169448"/>
                <a:gd name="connsiteX5" fmla="*/ 123858 w 151303"/>
                <a:gd name="connsiteY5" fmla="*/ 144400 h 169448"/>
                <a:gd name="connsiteX6" fmla="*/ 131590 w 151303"/>
                <a:gd name="connsiteY6" fmla="*/ 126387 h 169448"/>
                <a:gd name="connsiteX7" fmla="*/ 151303 w 151303"/>
                <a:gd name="connsiteY7" fmla="*/ 75593 h 169448"/>
                <a:gd name="connsiteX8" fmla="*/ 122776 w 151303"/>
                <a:gd name="connsiteY8" fmla="*/ 16450 h 169448"/>
                <a:gd name="connsiteX9" fmla="*/ 57989 w 151303"/>
                <a:gd name="connsiteY9" fmla="*/ 1992 h 169448"/>
                <a:gd name="connsiteX10" fmla="*/ 1784 w 151303"/>
                <a:gd name="connsiteY10" fmla="*/ 59126 h 169448"/>
                <a:gd name="connsiteX11" fmla="*/ 19566 w 151303"/>
                <a:gd name="connsiteY11" fmla="*/ 126232 h 169448"/>
                <a:gd name="connsiteX12" fmla="*/ 27528 w 151303"/>
                <a:gd name="connsiteY12" fmla="*/ 144400 h 169448"/>
                <a:gd name="connsiteX13" fmla="*/ 24513 w 151303"/>
                <a:gd name="connsiteY13" fmla="*/ 63842 h 169448"/>
                <a:gd name="connsiteX14" fmla="*/ 63168 w 151303"/>
                <a:gd name="connsiteY14" fmla="*/ 24490 h 169448"/>
                <a:gd name="connsiteX15" fmla="*/ 108319 w 151303"/>
                <a:gd name="connsiteY15" fmla="*/ 34463 h 169448"/>
                <a:gd name="connsiteX16" fmla="*/ 128110 w 151303"/>
                <a:gd name="connsiteY16" fmla="*/ 75438 h 169448"/>
                <a:gd name="connsiteX17" fmla="*/ 114426 w 151303"/>
                <a:gd name="connsiteY17" fmla="*/ 110615 h 169448"/>
                <a:gd name="connsiteX18" fmla="*/ 100665 w 151303"/>
                <a:gd name="connsiteY18" fmla="*/ 144246 h 169448"/>
                <a:gd name="connsiteX19" fmla="*/ 100665 w 151303"/>
                <a:gd name="connsiteY19" fmla="*/ 146101 h 169448"/>
                <a:gd name="connsiteX20" fmla="*/ 50721 w 151303"/>
                <a:gd name="connsiteY20" fmla="*/ 146101 h 169448"/>
                <a:gd name="connsiteX21" fmla="*/ 50721 w 151303"/>
                <a:gd name="connsiteY21" fmla="*/ 144246 h 169448"/>
                <a:gd name="connsiteX22" fmla="*/ 36806 w 151303"/>
                <a:gd name="connsiteY22" fmla="*/ 110383 h 169448"/>
                <a:gd name="connsiteX23" fmla="*/ 24513 w 151303"/>
                <a:gd name="connsiteY23" fmla="*/ 63842 h 16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51303" h="169448">
                  <a:moveTo>
                    <a:pt x="27528" y="144400"/>
                  </a:moveTo>
                  <a:lnTo>
                    <a:pt x="27528" y="157852"/>
                  </a:lnTo>
                  <a:cubicBezTo>
                    <a:pt x="27528" y="164269"/>
                    <a:pt x="32708" y="169449"/>
                    <a:pt x="39125" y="169449"/>
                  </a:cubicBezTo>
                  <a:lnTo>
                    <a:pt x="112262" y="169449"/>
                  </a:lnTo>
                  <a:cubicBezTo>
                    <a:pt x="118678" y="169449"/>
                    <a:pt x="123858" y="164269"/>
                    <a:pt x="123858" y="157852"/>
                  </a:cubicBezTo>
                  <a:lnTo>
                    <a:pt x="123858" y="144400"/>
                  </a:lnTo>
                  <a:cubicBezTo>
                    <a:pt x="123858" y="136514"/>
                    <a:pt x="128033" y="130252"/>
                    <a:pt x="131590" y="126387"/>
                  </a:cubicBezTo>
                  <a:cubicBezTo>
                    <a:pt x="144269" y="112470"/>
                    <a:pt x="151303" y="94380"/>
                    <a:pt x="151303" y="75593"/>
                  </a:cubicBezTo>
                  <a:cubicBezTo>
                    <a:pt x="151303" y="52477"/>
                    <a:pt x="140944" y="30907"/>
                    <a:pt x="122776" y="16450"/>
                  </a:cubicBezTo>
                  <a:cubicBezTo>
                    <a:pt x="104685" y="1992"/>
                    <a:pt x="81028" y="-3265"/>
                    <a:pt x="57989" y="1992"/>
                  </a:cubicBezTo>
                  <a:cubicBezTo>
                    <a:pt x="30311" y="8332"/>
                    <a:pt x="7737" y="31216"/>
                    <a:pt x="1784" y="59126"/>
                  </a:cubicBezTo>
                  <a:cubicBezTo>
                    <a:pt x="-3474" y="83556"/>
                    <a:pt x="3021" y="107986"/>
                    <a:pt x="19566" y="126232"/>
                  </a:cubicBezTo>
                  <a:cubicBezTo>
                    <a:pt x="23199" y="130097"/>
                    <a:pt x="27528" y="136514"/>
                    <a:pt x="27528" y="144400"/>
                  </a:cubicBezTo>
                  <a:close/>
                  <a:moveTo>
                    <a:pt x="24513" y="63842"/>
                  </a:moveTo>
                  <a:cubicBezTo>
                    <a:pt x="28610" y="44668"/>
                    <a:pt x="44150" y="28819"/>
                    <a:pt x="63168" y="24490"/>
                  </a:cubicBezTo>
                  <a:cubicBezTo>
                    <a:pt x="79250" y="20779"/>
                    <a:pt x="95717" y="24413"/>
                    <a:pt x="108319" y="34463"/>
                  </a:cubicBezTo>
                  <a:cubicBezTo>
                    <a:pt x="120921" y="44514"/>
                    <a:pt x="128110" y="59435"/>
                    <a:pt x="128110" y="75438"/>
                  </a:cubicBezTo>
                  <a:cubicBezTo>
                    <a:pt x="128110" y="88504"/>
                    <a:pt x="123239" y="100951"/>
                    <a:pt x="114426" y="110615"/>
                  </a:cubicBezTo>
                  <a:cubicBezTo>
                    <a:pt x="105536" y="120356"/>
                    <a:pt x="100665" y="132339"/>
                    <a:pt x="100665" y="144246"/>
                  </a:cubicBezTo>
                  <a:lnTo>
                    <a:pt x="100665" y="146101"/>
                  </a:lnTo>
                  <a:lnTo>
                    <a:pt x="50721" y="146101"/>
                  </a:lnTo>
                  <a:lnTo>
                    <a:pt x="50721" y="144246"/>
                  </a:lnTo>
                  <a:cubicBezTo>
                    <a:pt x="50721" y="132185"/>
                    <a:pt x="45928" y="120433"/>
                    <a:pt x="36806" y="110383"/>
                  </a:cubicBezTo>
                  <a:cubicBezTo>
                    <a:pt x="25364" y="97936"/>
                    <a:pt x="20879" y="80928"/>
                    <a:pt x="24513" y="6384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4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101553" y="4926834"/>
            <a:ext cx="460264" cy="510901"/>
            <a:chOff x="10745814" y="5165876"/>
            <a:chExt cx="534066" cy="592823"/>
          </a:xfrm>
          <a:solidFill>
            <a:schemeClr val="bg1"/>
          </a:solidFill>
        </p:grpSpPr>
        <p:sp>
          <p:nvSpPr>
            <p:cNvPr id="344" name="Frihandsfigur: Form 343">
              <a:extLst>
                <a:ext uri="{FF2B5EF4-FFF2-40B4-BE49-F238E27FC236}">
                  <a16:creationId xmlns:a16="http://schemas.microsoft.com/office/drawing/2014/main" id="{326CC5BB-E497-4AB0-A060-B5CFD3AC7E6B}"/>
                </a:ext>
              </a:extLst>
            </p:cNvPr>
            <p:cNvSpPr/>
            <p:nvPr/>
          </p:nvSpPr>
          <p:spPr>
            <a:xfrm>
              <a:off x="10862748" y="5203730"/>
              <a:ext cx="111712" cy="111743"/>
            </a:xfrm>
            <a:custGeom>
              <a:avLst/>
              <a:gdLst>
                <a:gd name="connsiteX0" fmla="*/ 55857 w 111712"/>
                <a:gd name="connsiteY0" fmla="*/ 111743 h 111743"/>
                <a:gd name="connsiteX1" fmla="*/ 111676 w 111712"/>
                <a:gd name="connsiteY1" fmla="*/ 57857 h 111743"/>
                <a:gd name="connsiteX2" fmla="*/ 96754 w 111712"/>
                <a:gd name="connsiteY2" fmla="*/ 17810 h 111743"/>
                <a:gd name="connsiteX3" fmla="*/ 57867 w 111712"/>
                <a:gd name="connsiteY3" fmla="*/ 28 h 111743"/>
                <a:gd name="connsiteX4" fmla="*/ 17819 w 111712"/>
                <a:gd name="connsiteY4" fmla="*/ 14949 h 111743"/>
                <a:gd name="connsiteX5" fmla="*/ 37 w 111712"/>
                <a:gd name="connsiteY5" fmla="*/ 53837 h 111743"/>
                <a:gd name="connsiteX6" fmla="*/ 14959 w 111712"/>
                <a:gd name="connsiteY6" fmla="*/ 93884 h 111743"/>
                <a:gd name="connsiteX7" fmla="*/ 53847 w 111712"/>
                <a:gd name="connsiteY7" fmla="*/ 111666 h 111743"/>
                <a:gd name="connsiteX8" fmla="*/ 55857 w 111712"/>
                <a:gd name="connsiteY8" fmla="*/ 111743 h 111743"/>
                <a:gd name="connsiteX9" fmla="*/ 23231 w 111712"/>
                <a:gd name="connsiteY9" fmla="*/ 54687 h 111743"/>
                <a:gd name="connsiteX10" fmla="*/ 33591 w 111712"/>
                <a:gd name="connsiteY10" fmla="*/ 31958 h 111743"/>
                <a:gd name="connsiteX11" fmla="*/ 55857 w 111712"/>
                <a:gd name="connsiteY11" fmla="*/ 23222 h 111743"/>
                <a:gd name="connsiteX12" fmla="*/ 57093 w 111712"/>
                <a:gd name="connsiteY12" fmla="*/ 23222 h 111743"/>
                <a:gd name="connsiteX13" fmla="*/ 79823 w 111712"/>
                <a:gd name="connsiteY13" fmla="*/ 33582 h 111743"/>
                <a:gd name="connsiteX14" fmla="*/ 88560 w 111712"/>
                <a:gd name="connsiteY14" fmla="*/ 57007 h 111743"/>
                <a:gd name="connsiteX15" fmla="*/ 78200 w 111712"/>
                <a:gd name="connsiteY15" fmla="*/ 79736 h 111743"/>
                <a:gd name="connsiteX16" fmla="*/ 54774 w 111712"/>
                <a:gd name="connsiteY16" fmla="*/ 88472 h 111743"/>
                <a:gd name="connsiteX17" fmla="*/ 32044 w 111712"/>
                <a:gd name="connsiteY17" fmla="*/ 78113 h 111743"/>
                <a:gd name="connsiteX18" fmla="*/ 23231 w 111712"/>
                <a:gd name="connsiteY18" fmla="*/ 54687 h 111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1712" h="111743">
                  <a:moveTo>
                    <a:pt x="55857" y="111743"/>
                  </a:moveTo>
                  <a:cubicBezTo>
                    <a:pt x="85776" y="111743"/>
                    <a:pt x="110593" y="88009"/>
                    <a:pt x="111676" y="57857"/>
                  </a:cubicBezTo>
                  <a:cubicBezTo>
                    <a:pt x="112216" y="42936"/>
                    <a:pt x="106882" y="28711"/>
                    <a:pt x="96754" y="17810"/>
                  </a:cubicBezTo>
                  <a:cubicBezTo>
                    <a:pt x="86627" y="6909"/>
                    <a:pt x="72788" y="569"/>
                    <a:pt x="57867" y="28"/>
                  </a:cubicBezTo>
                  <a:cubicBezTo>
                    <a:pt x="43023" y="-436"/>
                    <a:pt x="28721" y="4822"/>
                    <a:pt x="17819" y="14949"/>
                  </a:cubicBezTo>
                  <a:cubicBezTo>
                    <a:pt x="6918" y="25077"/>
                    <a:pt x="579" y="38916"/>
                    <a:pt x="37" y="53837"/>
                  </a:cubicBezTo>
                  <a:cubicBezTo>
                    <a:pt x="-503" y="68758"/>
                    <a:pt x="4831" y="82983"/>
                    <a:pt x="14959" y="93884"/>
                  </a:cubicBezTo>
                  <a:cubicBezTo>
                    <a:pt x="25164" y="104785"/>
                    <a:pt x="38925" y="111125"/>
                    <a:pt x="53847" y="111666"/>
                  </a:cubicBezTo>
                  <a:cubicBezTo>
                    <a:pt x="54542" y="111666"/>
                    <a:pt x="55238" y="111743"/>
                    <a:pt x="55857" y="111743"/>
                  </a:cubicBezTo>
                  <a:close/>
                  <a:moveTo>
                    <a:pt x="23231" y="54687"/>
                  </a:moveTo>
                  <a:cubicBezTo>
                    <a:pt x="23540" y="45951"/>
                    <a:pt x="27251" y="37911"/>
                    <a:pt x="33591" y="31958"/>
                  </a:cubicBezTo>
                  <a:cubicBezTo>
                    <a:pt x="39698" y="26314"/>
                    <a:pt x="47507" y="23222"/>
                    <a:pt x="55857" y="23222"/>
                  </a:cubicBezTo>
                  <a:cubicBezTo>
                    <a:pt x="56243" y="23222"/>
                    <a:pt x="56630" y="23222"/>
                    <a:pt x="57093" y="23222"/>
                  </a:cubicBezTo>
                  <a:cubicBezTo>
                    <a:pt x="65829" y="23531"/>
                    <a:pt x="73870" y="27242"/>
                    <a:pt x="79823" y="33582"/>
                  </a:cubicBezTo>
                  <a:cubicBezTo>
                    <a:pt x="85776" y="39998"/>
                    <a:pt x="88869" y="48270"/>
                    <a:pt x="88560" y="57007"/>
                  </a:cubicBezTo>
                  <a:cubicBezTo>
                    <a:pt x="88250" y="65743"/>
                    <a:pt x="84539" y="73783"/>
                    <a:pt x="78200" y="79736"/>
                  </a:cubicBezTo>
                  <a:cubicBezTo>
                    <a:pt x="71783" y="85689"/>
                    <a:pt x="63433" y="88782"/>
                    <a:pt x="54774" y="88472"/>
                  </a:cubicBezTo>
                  <a:cubicBezTo>
                    <a:pt x="46038" y="88163"/>
                    <a:pt x="37998" y="84452"/>
                    <a:pt x="32044" y="78113"/>
                  </a:cubicBezTo>
                  <a:cubicBezTo>
                    <a:pt x="26015" y="71696"/>
                    <a:pt x="22922" y="63424"/>
                    <a:pt x="23231" y="5468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5" name="Frihandsfigur: Form 344">
              <a:extLst>
                <a:ext uri="{FF2B5EF4-FFF2-40B4-BE49-F238E27FC236}">
                  <a16:creationId xmlns:a16="http://schemas.microsoft.com/office/drawing/2014/main" id="{66454AE5-6C36-4ACB-BB4F-EFB51488F160}"/>
                </a:ext>
              </a:extLst>
            </p:cNvPr>
            <p:cNvSpPr/>
            <p:nvPr/>
          </p:nvSpPr>
          <p:spPr>
            <a:xfrm>
              <a:off x="10745814" y="5291584"/>
              <a:ext cx="534066" cy="467115"/>
            </a:xfrm>
            <a:custGeom>
              <a:avLst/>
              <a:gdLst>
                <a:gd name="connsiteX0" fmla="*/ 454977 w 534066"/>
                <a:gd name="connsiteY0" fmla="*/ 0 h 467115"/>
                <a:gd name="connsiteX1" fmla="*/ 375578 w 534066"/>
                <a:gd name="connsiteY1" fmla="*/ 67261 h 467115"/>
                <a:gd name="connsiteX2" fmla="*/ 368852 w 534066"/>
                <a:gd name="connsiteY2" fmla="*/ 107772 h 467115"/>
                <a:gd name="connsiteX3" fmla="*/ 342721 w 534066"/>
                <a:gd name="connsiteY3" fmla="*/ 107772 h 467115"/>
                <a:gd name="connsiteX4" fmla="*/ 306848 w 534066"/>
                <a:gd name="connsiteY4" fmla="*/ 124239 h 467115"/>
                <a:gd name="connsiteX5" fmla="*/ 270898 w 534066"/>
                <a:gd name="connsiteY5" fmla="*/ 107772 h 467115"/>
                <a:gd name="connsiteX6" fmla="*/ 219641 w 534066"/>
                <a:gd name="connsiteY6" fmla="*/ 107772 h 467115"/>
                <a:gd name="connsiteX7" fmla="*/ 162122 w 534066"/>
                <a:gd name="connsiteY7" fmla="*/ 53964 h 467115"/>
                <a:gd name="connsiteX8" fmla="*/ 86124 w 534066"/>
                <a:gd name="connsiteY8" fmla="*/ 33631 h 467115"/>
                <a:gd name="connsiteX9" fmla="*/ 27058 w 534066"/>
                <a:gd name="connsiteY9" fmla="*/ 85506 h 467115"/>
                <a:gd name="connsiteX10" fmla="*/ 6339 w 534066"/>
                <a:gd name="connsiteY10" fmla="*/ 140707 h 467115"/>
                <a:gd name="connsiteX11" fmla="*/ 11442 w 534066"/>
                <a:gd name="connsiteY11" fmla="*/ 222734 h 467115"/>
                <a:gd name="connsiteX12" fmla="*/ 10592 w 534066"/>
                <a:gd name="connsiteY12" fmla="*/ 227063 h 467115"/>
                <a:gd name="connsiteX13" fmla="*/ 10592 w 534066"/>
                <a:gd name="connsiteY13" fmla="*/ 419569 h 467115"/>
                <a:gd name="connsiteX14" fmla="*/ 58137 w 534066"/>
                <a:gd name="connsiteY14" fmla="*/ 467116 h 467115"/>
                <a:gd name="connsiteX15" fmla="*/ 112024 w 534066"/>
                <a:gd name="connsiteY15" fmla="*/ 467116 h 467115"/>
                <a:gd name="connsiteX16" fmla="*/ 159570 w 534066"/>
                <a:gd name="connsiteY16" fmla="*/ 419569 h 467115"/>
                <a:gd name="connsiteX17" fmla="*/ 159570 w 534066"/>
                <a:gd name="connsiteY17" fmla="*/ 183228 h 467115"/>
                <a:gd name="connsiteX18" fmla="*/ 162122 w 534066"/>
                <a:gd name="connsiteY18" fmla="*/ 185779 h 467115"/>
                <a:gd name="connsiteX19" fmla="*/ 203096 w 534066"/>
                <a:gd name="connsiteY19" fmla="*/ 202788 h 467115"/>
                <a:gd name="connsiteX20" fmla="*/ 271053 w 534066"/>
                <a:gd name="connsiteY20" fmla="*/ 202788 h 467115"/>
                <a:gd name="connsiteX21" fmla="*/ 307003 w 534066"/>
                <a:gd name="connsiteY21" fmla="*/ 186321 h 467115"/>
                <a:gd name="connsiteX22" fmla="*/ 342876 w 534066"/>
                <a:gd name="connsiteY22" fmla="*/ 202788 h 467115"/>
                <a:gd name="connsiteX23" fmla="*/ 367228 w 534066"/>
                <a:gd name="connsiteY23" fmla="*/ 202788 h 467115"/>
                <a:gd name="connsiteX24" fmla="*/ 367228 w 534066"/>
                <a:gd name="connsiteY24" fmla="*/ 419260 h 467115"/>
                <a:gd name="connsiteX25" fmla="*/ 414234 w 534066"/>
                <a:gd name="connsiteY25" fmla="*/ 467038 h 467115"/>
                <a:gd name="connsiteX26" fmla="*/ 414775 w 534066"/>
                <a:gd name="connsiteY26" fmla="*/ 467116 h 467115"/>
                <a:gd name="connsiteX27" fmla="*/ 468274 w 534066"/>
                <a:gd name="connsiteY27" fmla="*/ 467116 h 467115"/>
                <a:gd name="connsiteX28" fmla="*/ 516130 w 534066"/>
                <a:gd name="connsiteY28" fmla="*/ 419260 h 467115"/>
                <a:gd name="connsiteX29" fmla="*/ 516130 w 534066"/>
                <a:gd name="connsiteY29" fmla="*/ 227063 h 467115"/>
                <a:gd name="connsiteX30" fmla="*/ 515512 w 534066"/>
                <a:gd name="connsiteY30" fmla="*/ 223507 h 467115"/>
                <a:gd name="connsiteX31" fmla="*/ 534067 w 534066"/>
                <a:gd name="connsiteY31" fmla="*/ 171013 h 467115"/>
                <a:gd name="connsiteX32" fmla="*/ 534067 w 534066"/>
                <a:gd name="connsiteY32" fmla="*/ 78935 h 467115"/>
                <a:gd name="connsiteX33" fmla="*/ 454977 w 534066"/>
                <a:gd name="connsiteY33" fmla="*/ 0 h 467115"/>
                <a:gd name="connsiteX34" fmla="*/ 33785 w 534066"/>
                <a:gd name="connsiteY34" fmla="*/ 419569 h 467115"/>
                <a:gd name="connsiteX35" fmla="*/ 33785 w 534066"/>
                <a:gd name="connsiteY35" fmla="*/ 251726 h 467115"/>
                <a:gd name="connsiteX36" fmla="*/ 63550 w 534066"/>
                <a:gd name="connsiteY36" fmla="*/ 270435 h 467115"/>
                <a:gd name="connsiteX37" fmla="*/ 64477 w 534066"/>
                <a:gd name="connsiteY37" fmla="*/ 270822 h 467115"/>
                <a:gd name="connsiteX38" fmla="*/ 64477 w 534066"/>
                <a:gd name="connsiteY38" fmla="*/ 419569 h 467115"/>
                <a:gd name="connsiteX39" fmla="*/ 71281 w 534066"/>
                <a:gd name="connsiteY39" fmla="*/ 443922 h 467115"/>
                <a:gd name="connsiteX40" fmla="*/ 58137 w 534066"/>
                <a:gd name="connsiteY40" fmla="*/ 443922 h 467115"/>
                <a:gd name="connsiteX41" fmla="*/ 33785 w 534066"/>
                <a:gd name="connsiteY41" fmla="*/ 419569 h 467115"/>
                <a:gd name="connsiteX42" fmla="*/ 270976 w 534066"/>
                <a:gd name="connsiteY42" fmla="*/ 179517 h 467115"/>
                <a:gd name="connsiteX43" fmla="*/ 203019 w 534066"/>
                <a:gd name="connsiteY43" fmla="*/ 179517 h 467115"/>
                <a:gd name="connsiteX44" fmla="*/ 178434 w 534066"/>
                <a:gd name="connsiteY44" fmla="*/ 169312 h 467115"/>
                <a:gd name="connsiteX45" fmla="*/ 156091 w 534066"/>
                <a:gd name="connsiteY45" fmla="*/ 146969 h 467115"/>
                <a:gd name="connsiteX46" fmla="*/ 138155 w 534066"/>
                <a:gd name="connsiteY46" fmla="*/ 129033 h 467115"/>
                <a:gd name="connsiteX47" fmla="*/ 121764 w 534066"/>
                <a:gd name="connsiteY47" fmla="*/ 129033 h 467115"/>
                <a:gd name="connsiteX48" fmla="*/ 121764 w 534066"/>
                <a:gd name="connsiteY48" fmla="*/ 145423 h 467115"/>
                <a:gd name="connsiteX49" fmla="*/ 136299 w 534066"/>
                <a:gd name="connsiteY49" fmla="*/ 159957 h 467115"/>
                <a:gd name="connsiteX50" fmla="*/ 136299 w 534066"/>
                <a:gd name="connsiteY50" fmla="*/ 419491 h 467115"/>
                <a:gd name="connsiteX51" fmla="*/ 111947 w 534066"/>
                <a:gd name="connsiteY51" fmla="*/ 443845 h 467115"/>
                <a:gd name="connsiteX52" fmla="*/ 87671 w 534066"/>
                <a:gd name="connsiteY52" fmla="*/ 419491 h 467115"/>
                <a:gd name="connsiteX53" fmla="*/ 87671 w 534066"/>
                <a:gd name="connsiteY53" fmla="*/ 262859 h 467115"/>
                <a:gd name="connsiteX54" fmla="*/ 80403 w 534066"/>
                <a:gd name="connsiteY54" fmla="*/ 252113 h 467115"/>
                <a:gd name="connsiteX55" fmla="*/ 72209 w 534066"/>
                <a:gd name="connsiteY55" fmla="*/ 248865 h 467115"/>
                <a:gd name="connsiteX56" fmla="*/ 28063 w 534066"/>
                <a:gd name="connsiteY56" fmla="*/ 148824 h 467115"/>
                <a:gd name="connsiteX57" fmla="*/ 48783 w 534066"/>
                <a:gd name="connsiteY57" fmla="*/ 93624 h 467115"/>
                <a:gd name="connsiteX58" fmla="*/ 91459 w 534066"/>
                <a:gd name="connsiteY58" fmla="*/ 56128 h 467115"/>
                <a:gd name="connsiteX59" fmla="*/ 105529 w 534066"/>
                <a:gd name="connsiteY59" fmla="*/ 54504 h 467115"/>
                <a:gd name="connsiteX60" fmla="*/ 146273 w 534066"/>
                <a:gd name="connsiteY60" fmla="*/ 70817 h 467115"/>
                <a:gd name="connsiteX61" fmla="*/ 207194 w 534066"/>
                <a:gd name="connsiteY61" fmla="*/ 127796 h 467115"/>
                <a:gd name="connsiteX62" fmla="*/ 215080 w 534066"/>
                <a:gd name="connsiteY62" fmla="*/ 130888 h 467115"/>
                <a:gd name="connsiteX63" fmla="*/ 270898 w 534066"/>
                <a:gd name="connsiteY63" fmla="*/ 130888 h 467115"/>
                <a:gd name="connsiteX64" fmla="*/ 295252 w 534066"/>
                <a:gd name="connsiteY64" fmla="*/ 155241 h 467115"/>
                <a:gd name="connsiteX65" fmla="*/ 270976 w 534066"/>
                <a:gd name="connsiteY65" fmla="*/ 179517 h 467115"/>
                <a:gd name="connsiteX66" fmla="*/ 390268 w 534066"/>
                <a:gd name="connsiteY66" fmla="*/ 419260 h 467115"/>
                <a:gd name="connsiteX67" fmla="*/ 390268 w 534066"/>
                <a:gd name="connsiteY67" fmla="*/ 202788 h 467115"/>
                <a:gd name="connsiteX68" fmla="*/ 411141 w 534066"/>
                <a:gd name="connsiteY68" fmla="*/ 202788 h 467115"/>
                <a:gd name="connsiteX69" fmla="*/ 457992 w 534066"/>
                <a:gd name="connsiteY69" fmla="*/ 163205 h 467115"/>
                <a:gd name="connsiteX70" fmla="*/ 471522 w 534066"/>
                <a:gd name="connsiteY70" fmla="*/ 83342 h 467115"/>
                <a:gd name="connsiteX71" fmla="*/ 462012 w 534066"/>
                <a:gd name="connsiteY71" fmla="*/ 69967 h 467115"/>
                <a:gd name="connsiteX72" fmla="*/ 448637 w 534066"/>
                <a:gd name="connsiteY72" fmla="*/ 79476 h 467115"/>
                <a:gd name="connsiteX73" fmla="*/ 435108 w 534066"/>
                <a:gd name="connsiteY73" fmla="*/ 159339 h 467115"/>
                <a:gd name="connsiteX74" fmla="*/ 411141 w 534066"/>
                <a:gd name="connsiteY74" fmla="*/ 179595 h 467115"/>
                <a:gd name="connsiteX75" fmla="*/ 342721 w 534066"/>
                <a:gd name="connsiteY75" fmla="*/ 179595 h 467115"/>
                <a:gd name="connsiteX76" fmla="*/ 318445 w 534066"/>
                <a:gd name="connsiteY76" fmla="*/ 155319 h 467115"/>
                <a:gd name="connsiteX77" fmla="*/ 342721 w 534066"/>
                <a:gd name="connsiteY77" fmla="*/ 130965 h 467115"/>
                <a:gd name="connsiteX78" fmla="*/ 378671 w 534066"/>
                <a:gd name="connsiteY78" fmla="*/ 130965 h 467115"/>
                <a:gd name="connsiteX79" fmla="*/ 390113 w 534066"/>
                <a:gd name="connsiteY79" fmla="*/ 121302 h 467115"/>
                <a:gd name="connsiteX80" fmla="*/ 398462 w 534066"/>
                <a:gd name="connsiteY80" fmla="*/ 71127 h 467115"/>
                <a:gd name="connsiteX81" fmla="*/ 454977 w 534066"/>
                <a:gd name="connsiteY81" fmla="*/ 23271 h 467115"/>
                <a:gd name="connsiteX82" fmla="*/ 510718 w 534066"/>
                <a:gd name="connsiteY82" fmla="*/ 79012 h 467115"/>
                <a:gd name="connsiteX83" fmla="*/ 510718 w 534066"/>
                <a:gd name="connsiteY83" fmla="*/ 171090 h 467115"/>
                <a:gd name="connsiteX84" fmla="*/ 465104 w 534066"/>
                <a:gd name="connsiteY84" fmla="*/ 229537 h 467115"/>
                <a:gd name="connsiteX85" fmla="*/ 448560 w 534066"/>
                <a:gd name="connsiteY85" fmla="*/ 233713 h 467115"/>
                <a:gd name="connsiteX86" fmla="*/ 439746 w 534066"/>
                <a:gd name="connsiteY86" fmla="*/ 245000 h 467115"/>
                <a:gd name="connsiteX87" fmla="*/ 439746 w 534066"/>
                <a:gd name="connsiteY87" fmla="*/ 419414 h 467115"/>
                <a:gd name="connsiteX88" fmla="*/ 414929 w 534066"/>
                <a:gd name="connsiteY88" fmla="*/ 444076 h 467115"/>
                <a:gd name="connsiteX89" fmla="*/ 390268 w 534066"/>
                <a:gd name="connsiteY89" fmla="*/ 419260 h 467115"/>
                <a:gd name="connsiteX90" fmla="*/ 468120 w 534066"/>
                <a:gd name="connsiteY90" fmla="*/ 443922 h 467115"/>
                <a:gd name="connsiteX91" fmla="*/ 456060 w 534066"/>
                <a:gd name="connsiteY91" fmla="*/ 443922 h 467115"/>
                <a:gd name="connsiteX92" fmla="*/ 463017 w 534066"/>
                <a:gd name="connsiteY92" fmla="*/ 419260 h 467115"/>
                <a:gd name="connsiteX93" fmla="*/ 463017 w 534066"/>
                <a:gd name="connsiteY93" fmla="*/ 253891 h 467115"/>
                <a:gd name="connsiteX94" fmla="*/ 470825 w 534066"/>
                <a:gd name="connsiteY94" fmla="*/ 251958 h 467115"/>
                <a:gd name="connsiteX95" fmla="*/ 492783 w 534066"/>
                <a:gd name="connsiteY95" fmla="*/ 242913 h 467115"/>
                <a:gd name="connsiteX96" fmla="*/ 492783 w 534066"/>
                <a:gd name="connsiteY96" fmla="*/ 419260 h 467115"/>
                <a:gd name="connsiteX97" fmla="*/ 468120 w 534066"/>
                <a:gd name="connsiteY97" fmla="*/ 443922 h 467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</a:cxnLst>
              <a:rect l="l" t="t" r="r" b="b"/>
              <a:pathLst>
                <a:path w="534066" h="467115">
                  <a:moveTo>
                    <a:pt x="454977" y="0"/>
                  </a:moveTo>
                  <a:cubicBezTo>
                    <a:pt x="415471" y="0"/>
                    <a:pt x="382072" y="28296"/>
                    <a:pt x="375578" y="67261"/>
                  </a:cubicBezTo>
                  <a:lnTo>
                    <a:pt x="368852" y="107772"/>
                  </a:lnTo>
                  <a:lnTo>
                    <a:pt x="342721" y="107772"/>
                  </a:lnTo>
                  <a:cubicBezTo>
                    <a:pt x="328419" y="107772"/>
                    <a:pt x="315507" y="114189"/>
                    <a:pt x="306848" y="124239"/>
                  </a:cubicBezTo>
                  <a:cubicBezTo>
                    <a:pt x="298112" y="114189"/>
                    <a:pt x="285278" y="107772"/>
                    <a:pt x="270898" y="107772"/>
                  </a:cubicBezTo>
                  <a:lnTo>
                    <a:pt x="219641" y="107772"/>
                  </a:lnTo>
                  <a:lnTo>
                    <a:pt x="162122" y="53964"/>
                  </a:lnTo>
                  <a:cubicBezTo>
                    <a:pt x="141711" y="34867"/>
                    <a:pt x="113338" y="27291"/>
                    <a:pt x="86124" y="33631"/>
                  </a:cubicBezTo>
                  <a:cubicBezTo>
                    <a:pt x="58911" y="39970"/>
                    <a:pt x="36799" y="59375"/>
                    <a:pt x="27058" y="85506"/>
                  </a:cubicBezTo>
                  <a:lnTo>
                    <a:pt x="6339" y="140707"/>
                  </a:lnTo>
                  <a:cubicBezTo>
                    <a:pt x="-4020" y="168384"/>
                    <a:pt x="-1237" y="198072"/>
                    <a:pt x="11442" y="222734"/>
                  </a:cubicBezTo>
                  <a:cubicBezTo>
                    <a:pt x="10900" y="224049"/>
                    <a:pt x="10592" y="225518"/>
                    <a:pt x="10592" y="227063"/>
                  </a:cubicBezTo>
                  <a:lnTo>
                    <a:pt x="10592" y="419569"/>
                  </a:lnTo>
                  <a:cubicBezTo>
                    <a:pt x="10592" y="445778"/>
                    <a:pt x="31929" y="467116"/>
                    <a:pt x="58137" y="467116"/>
                  </a:cubicBezTo>
                  <a:lnTo>
                    <a:pt x="112024" y="467116"/>
                  </a:lnTo>
                  <a:cubicBezTo>
                    <a:pt x="138232" y="467116"/>
                    <a:pt x="159570" y="445778"/>
                    <a:pt x="159570" y="419569"/>
                  </a:cubicBezTo>
                  <a:lnTo>
                    <a:pt x="159570" y="183228"/>
                  </a:lnTo>
                  <a:lnTo>
                    <a:pt x="162122" y="185779"/>
                  </a:lnTo>
                  <a:cubicBezTo>
                    <a:pt x="173099" y="196757"/>
                    <a:pt x="187634" y="202788"/>
                    <a:pt x="203096" y="202788"/>
                  </a:cubicBezTo>
                  <a:lnTo>
                    <a:pt x="271053" y="202788"/>
                  </a:lnTo>
                  <a:cubicBezTo>
                    <a:pt x="285433" y="202788"/>
                    <a:pt x="298267" y="196371"/>
                    <a:pt x="307003" y="186321"/>
                  </a:cubicBezTo>
                  <a:cubicBezTo>
                    <a:pt x="315739" y="196371"/>
                    <a:pt x="328572" y="202788"/>
                    <a:pt x="342876" y="202788"/>
                  </a:cubicBezTo>
                  <a:lnTo>
                    <a:pt x="367228" y="202788"/>
                  </a:lnTo>
                  <a:lnTo>
                    <a:pt x="367228" y="419260"/>
                  </a:lnTo>
                  <a:cubicBezTo>
                    <a:pt x="367228" y="445314"/>
                    <a:pt x="388103" y="466497"/>
                    <a:pt x="414234" y="467038"/>
                  </a:cubicBezTo>
                  <a:cubicBezTo>
                    <a:pt x="414389" y="467038"/>
                    <a:pt x="414620" y="467116"/>
                    <a:pt x="414775" y="467116"/>
                  </a:cubicBezTo>
                  <a:lnTo>
                    <a:pt x="468274" y="467116"/>
                  </a:lnTo>
                  <a:cubicBezTo>
                    <a:pt x="494638" y="467116"/>
                    <a:pt x="516130" y="445623"/>
                    <a:pt x="516130" y="419260"/>
                  </a:cubicBezTo>
                  <a:lnTo>
                    <a:pt x="516130" y="227063"/>
                  </a:lnTo>
                  <a:cubicBezTo>
                    <a:pt x="516130" y="225827"/>
                    <a:pt x="515899" y="224589"/>
                    <a:pt x="515512" y="223507"/>
                  </a:cubicBezTo>
                  <a:cubicBezTo>
                    <a:pt x="527186" y="209050"/>
                    <a:pt x="534067" y="190727"/>
                    <a:pt x="534067" y="171013"/>
                  </a:cubicBezTo>
                  <a:lnTo>
                    <a:pt x="534067" y="78935"/>
                  </a:lnTo>
                  <a:cubicBezTo>
                    <a:pt x="533912" y="35409"/>
                    <a:pt x="498503" y="0"/>
                    <a:pt x="454977" y="0"/>
                  </a:cubicBezTo>
                  <a:close/>
                  <a:moveTo>
                    <a:pt x="33785" y="419569"/>
                  </a:moveTo>
                  <a:lnTo>
                    <a:pt x="33785" y="251726"/>
                  </a:lnTo>
                  <a:cubicBezTo>
                    <a:pt x="42366" y="259457"/>
                    <a:pt x="52339" y="265951"/>
                    <a:pt x="63550" y="270435"/>
                  </a:cubicBezTo>
                  <a:lnTo>
                    <a:pt x="64477" y="270822"/>
                  </a:lnTo>
                  <a:lnTo>
                    <a:pt x="64477" y="419569"/>
                  </a:lnTo>
                  <a:cubicBezTo>
                    <a:pt x="64477" y="428460"/>
                    <a:pt x="66951" y="436732"/>
                    <a:pt x="71281" y="443922"/>
                  </a:cubicBezTo>
                  <a:lnTo>
                    <a:pt x="58137" y="443922"/>
                  </a:lnTo>
                  <a:cubicBezTo>
                    <a:pt x="44685" y="443922"/>
                    <a:pt x="33785" y="433021"/>
                    <a:pt x="33785" y="419569"/>
                  </a:cubicBezTo>
                  <a:close/>
                  <a:moveTo>
                    <a:pt x="270976" y="179517"/>
                  </a:moveTo>
                  <a:lnTo>
                    <a:pt x="203019" y="179517"/>
                  </a:lnTo>
                  <a:cubicBezTo>
                    <a:pt x="193742" y="179517"/>
                    <a:pt x="185006" y="175883"/>
                    <a:pt x="178434" y="169312"/>
                  </a:cubicBezTo>
                  <a:lnTo>
                    <a:pt x="156091" y="146969"/>
                  </a:lnTo>
                  <a:lnTo>
                    <a:pt x="138155" y="129033"/>
                  </a:lnTo>
                  <a:cubicBezTo>
                    <a:pt x="133593" y="124472"/>
                    <a:pt x="126249" y="124472"/>
                    <a:pt x="121764" y="129033"/>
                  </a:cubicBezTo>
                  <a:cubicBezTo>
                    <a:pt x="117281" y="133594"/>
                    <a:pt x="117203" y="140939"/>
                    <a:pt x="121764" y="145423"/>
                  </a:cubicBezTo>
                  <a:lnTo>
                    <a:pt x="136299" y="159957"/>
                  </a:lnTo>
                  <a:lnTo>
                    <a:pt x="136299" y="419491"/>
                  </a:lnTo>
                  <a:cubicBezTo>
                    <a:pt x="136299" y="432866"/>
                    <a:pt x="125399" y="443845"/>
                    <a:pt x="111947" y="443845"/>
                  </a:cubicBezTo>
                  <a:cubicBezTo>
                    <a:pt x="98495" y="443845"/>
                    <a:pt x="87671" y="432944"/>
                    <a:pt x="87671" y="419491"/>
                  </a:cubicBezTo>
                  <a:lnTo>
                    <a:pt x="87671" y="262859"/>
                  </a:lnTo>
                  <a:cubicBezTo>
                    <a:pt x="87671" y="258143"/>
                    <a:pt x="84810" y="253891"/>
                    <a:pt x="80403" y="252113"/>
                  </a:cubicBezTo>
                  <a:lnTo>
                    <a:pt x="72209" y="248865"/>
                  </a:lnTo>
                  <a:cubicBezTo>
                    <a:pt x="33011" y="233171"/>
                    <a:pt x="13220" y="188331"/>
                    <a:pt x="28063" y="148824"/>
                  </a:cubicBezTo>
                  <a:lnTo>
                    <a:pt x="48783" y="93624"/>
                  </a:lnTo>
                  <a:cubicBezTo>
                    <a:pt x="55973" y="74451"/>
                    <a:pt x="71512" y="60844"/>
                    <a:pt x="91459" y="56128"/>
                  </a:cubicBezTo>
                  <a:cubicBezTo>
                    <a:pt x="96175" y="55046"/>
                    <a:pt x="100891" y="54504"/>
                    <a:pt x="105529" y="54504"/>
                  </a:cubicBezTo>
                  <a:cubicBezTo>
                    <a:pt x="120528" y="54504"/>
                    <a:pt x="134908" y="60148"/>
                    <a:pt x="146273" y="70817"/>
                  </a:cubicBezTo>
                  <a:lnTo>
                    <a:pt x="207194" y="127796"/>
                  </a:lnTo>
                  <a:cubicBezTo>
                    <a:pt x="209359" y="129806"/>
                    <a:pt x="212142" y="130888"/>
                    <a:pt x="215080" y="130888"/>
                  </a:cubicBezTo>
                  <a:lnTo>
                    <a:pt x="270898" y="130888"/>
                  </a:lnTo>
                  <a:cubicBezTo>
                    <a:pt x="284273" y="130888"/>
                    <a:pt x="295252" y="141789"/>
                    <a:pt x="295252" y="155241"/>
                  </a:cubicBezTo>
                  <a:cubicBezTo>
                    <a:pt x="295252" y="168693"/>
                    <a:pt x="284350" y="179517"/>
                    <a:pt x="270976" y="179517"/>
                  </a:cubicBezTo>
                  <a:close/>
                  <a:moveTo>
                    <a:pt x="390268" y="419260"/>
                  </a:moveTo>
                  <a:lnTo>
                    <a:pt x="390268" y="202788"/>
                  </a:lnTo>
                  <a:lnTo>
                    <a:pt x="411141" y="202788"/>
                  </a:lnTo>
                  <a:cubicBezTo>
                    <a:pt x="434412" y="202788"/>
                    <a:pt x="454127" y="186166"/>
                    <a:pt x="457992" y="163205"/>
                  </a:cubicBezTo>
                  <a:lnTo>
                    <a:pt x="471522" y="83342"/>
                  </a:lnTo>
                  <a:cubicBezTo>
                    <a:pt x="472603" y="77002"/>
                    <a:pt x="468352" y="71049"/>
                    <a:pt x="462012" y="69967"/>
                  </a:cubicBezTo>
                  <a:cubicBezTo>
                    <a:pt x="455673" y="68885"/>
                    <a:pt x="449720" y="73137"/>
                    <a:pt x="448637" y="79476"/>
                  </a:cubicBezTo>
                  <a:lnTo>
                    <a:pt x="435108" y="159339"/>
                  </a:lnTo>
                  <a:cubicBezTo>
                    <a:pt x="433097" y="171090"/>
                    <a:pt x="423048" y="179595"/>
                    <a:pt x="411141" y="179595"/>
                  </a:cubicBezTo>
                  <a:lnTo>
                    <a:pt x="342721" y="179595"/>
                  </a:lnTo>
                  <a:cubicBezTo>
                    <a:pt x="329346" y="179595"/>
                    <a:pt x="318445" y="168693"/>
                    <a:pt x="318445" y="155319"/>
                  </a:cubicBezTo>
                  <a:cubicBezTo>
                    <a:pt x="318445" y="141944"/>
                    <a:pt x="329346" y="130965"/>
                    <a:pt x="342721" y="130965"/>
                  </a:cubicBezTo>
                  <a:lnTo>
                    <a:pt x="378671" y="130965"/>
                  </a:lnTo>
                  <a:cubicBezTo>
                    <a:pt x="384314" y="130965"/>
                    <a:pt x="389185" y="126868"/>
                    <a:pt x="390113" y="121302"/>
                  </a:cubicBezTo>
                  <a:lnTo>
                    <a:pt x="398462" y="71127"/>
                  </a:lnTo>
                  <a:cubicBezTo>
                    <a:pt x="403101" y="43372"/>
                    <a:pt x="426836" y="23271"/>
                    <a:pt x="454977" y="23271"/>
                  </a:cubicBezTo>
                  <a:cubicBezTo>
                    <a:pt x="485747" y="23271"/>
                    <a:pt x="510718" y="48242"/>
                    <a:pt x="510718" y="79012"/>
                  </a:cubicBezTo>
                  <a:lnTo>
                    <a:pt x="510718" y="171090"/>
                  </a:lnTo>
                  <a:cubicBezTo>
                    <a:pt x="510718" y="198768"/>
                    <a:pt x="492009" y="222811"/>
                    <a:pt x="465104" y="229537"/>
                  </a:cubicBezTo>
                  <a:lnTo>
                    <a:pt x="448560" y="233713"/>
                  </a:lnTo>
                  <a:cubicBezTo>
                    <a:pt x="443380" y="235027"/>
                    <a:pt x="439746" y="239665"/>
                    <a:pt x="439746" y="245000"/>
                  </a:cubicBezTo>
                  <a:lnTo>
                    <a:pt x="439746" y="419414"/>
                  </a:lnTo>
                  <a:cubicBezTo>
                    <a:pt x="439746" y="433021"/>
                    <a:pt x="428691" y="444076"/>
                    <a:pt x="414929" y="444076"/>
                  </a:cubicBezTo>
                  <a:cubicBezTo>
                    <a:pt x="401323" y="443922"/>
                    <a:pt x="390268" y="432866"/>
                    <a:pt x="390268" y="419260"/>
                  </a:cubicBezTo>
                  <a:close/>
                  <a:moveTo>
                    <a:pt x="468120" y="443922"/>
                  </a:moveTo>
                  <a:lnTo>
                    <a:pt x="456060" y="443922"/>
                  </a:lnTo>
                  <a:cubicBezTo>
                    <a:pt x="460389" y="436732"/>
                    <a:pt x="463017" y="428305"/>
                    <a:pt x="463017" y="419260"/>
                  </a:cubicBezTo>
                  <a:lnTo>
                    <a:pt x="463017" y="253891"/>
                  </a:lnTo>
                  <a:lnTo>
                    <a:pt x="470825" y="251958"/>
                  </a:lnTo>
                  <a:cubicBezTo>
                    <a:pt x="478711" y="249948"/>
                    <a:pt x="486056" y="246855"/>
                    <a:pt x="492783" y="242913"/>
                  </a:cubicBezTo>
                  <a:lnTo>
                    <a:pt x="492783" y="419260"/>
                  </a:lnTo>
                  <a:cubicBezTo>
                    <a:pt x="492783" y="432866"/>
                    <a:pt x="481727" y="443922"/>
                    <a:pt x="468120" y="44392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46" name="Frihandsfigur: Form 345">
              <a:extLst>
                <a:ext uri="{FF2B5EF4-FFF2-40B4-BE49-F238E27FC236}">
                  <a16:creationId xmlns:a16="http://schemas.microsoft.com/office/drawing/2014/main" id="{2C0BC89C-6F13-4E63-8DB6-24F68E685A15}"/>
                </a:ext>
              </a:extLst>
            </p:cNvPr>
            <p:cNvSpPr/>
            <p:nvPr/>
          </p:nvSpPr>
          <p:spPr>
            <a:xfrm>
              <a:off x="11094874" y="5165876"/>
              <a:ext cx="113029" cy="113029"/>
            </a:xfrm>
            <a:custGeom>
              <a:avLst/>
              <a:gdLst>
                <a:gd name="connsiteX0" fmla="*/ 113029 w 113029"/>
                <a:gd name="connsiteY0" fmla="*/ 56515 h 113029"/>
                <a:gd name="connsiteX1" fmla="*/ 56515 w 113029"/>
                <a:gd name="connsiteY1" fmla="*/ 0 h 113029"/>
                <a:gd name="connsiteX2" fmla="*/ 0 w 113029"/>
                <a:gd name="connsiteY2" fmla="*/ 56515 h 113029"/>
                <a:gd name="connsiteX3" fmla="*/ 56515 w 113029"/>
                <a:gd name="connsiteY3" fmla="*/ 113030 h 113029"/>
                <a:gd name="connsiteX4" fmla="*/ 113029 w 113029"/>
                <a:gd name="connsiteY4" fmla="*/ 56515 h 113029"/>
                <a:gd name="connsiteX5" fmla="*/ 23271 w 113029"/>
                <a:gd name="connsiteY5" fmla="*/ 56515 h 113029"/>
                <a:gd name="connsiteX6" fmla="*/ 56592 w 113029"/>
                <a:gd name="connsiteY6" fmla="*/ 23193 h 113029"/>
                <a:gd name="connsiteX7" fmla="*/ 89913 w 113029"/>
                <a:gd name="connsiteY7" fmla="*/ 56515 h 113029"/>
                <a:gd name="connsiteX8" fmla="*/ 56592 w 113029"/>
                <a:gd name="connsiteY8" fmla="*/ 89836 h 113029"/>
                <a:gd name="connsiteX9" fmla="*/ 23271 w 113029"/>
                <a:gd name="connsiteY9" fmla="*/ 56515 h 113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29" h="113029">
                  <a:moveTo>
                    <a:pt x="113029" y="56515"/>
                  </a:moveTo>
                  <a:cubicBezTo>
                    <a:pt x="113029" y="25358"/>
                    <a:pt x="87672" y="0"/>
                    <a:pt x="56515" y="0"/>
                  </a:cubicBezTo>
                  <a:cubicBezTo>
                    <a:pt x="25358" y="0"/>
                    <a:pt x="0" y="25358"/>
                    <a:pt x="0" y="56515"/>
                  </a:cubicBezTo>
                  <a:cubicBezTo>
                    <a:pt x="0" y="87671"/>
                    <a:pt x="25358" y="113030"/>
                    <a:pt x="56515" y="113030"/>
                  </a:cubicBezTo>
                  <a:cubicBezTo>
                    <a:pt x="87672" y="113030"/>
                    <a:pt x="113029" y="87671"/>
                    <a:pt x="113029" y="56515"/>
                  </a:cubicBezTo>
                  <a:close/>
                  <a:moveTo>
                    <a:pt x="23271" y="56515"/>
                  </a:moveTo>
                  <a:cubicBezTo>
                    <a:pt x="23271" y="38115"/>
                    <a:pt x="38192" y="23193"/>
                    <a:pt x="56592" y="23193"/>
                  </a:cubicBezTo>
                  <a:cubicBezTo>
                    <a:pt x="74993" y="23193"/>
                    <a:pt x="89913" y="38115"/>
                    <a:pt x="89913" y="56515"/>
                  </a:cubicBezTo>
                  <a:cubicBezTo>
                    <a:pt x="89913" y="74838"/>
                    <a:pt x="74993" y="89836"/>
                    <a:pt x="56592" y="89836"/>
                  </a:cubicBezTo>
                  <a:cubicBezTo>
                    <a:pt x="38192" y="89836"/>
                    <a:pt x="23271" y="74838"/>
                    <a:pt x="23271" y="5651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347" name="Frihandsfigur: Form 346">
            <a:extLst>
              <a:ext uri="{FF2B5EF4-FFF2-40B4-BE49-F238E27FC236}">
                <a16:creationId xmlns:a16="http://schemas.microsoft.com/office/drawing/2014/main" id="{3C662D05-E9E3-4AD5-A724-0D638A1A6BF4}"/>
              </a:ext>
            </a:extLst>
          </p:cNvPr>
          <p:cNvSpPr/>
          <p:nvPr/>
        </p:nvSpPr>
        <p:spPr>
          <a:xfrm>
            <a:off x="910120" y="5650144"/>
            <a:ext cx="478787" cy="478854"/>
          </a:xfrm>
          <a:custGeom>
            <a:avLst/>
            <a:gdLst>
              <a:gd name="connsiteX0" fmla="*/ 517522 w 555559"/>
              <a:gd name="connsiteY0" fmla="*/ 57597 h 555637"/>
              <a:gd name="connsiteX1" fmla="*/ 508477 w 555559"/>
              <a:gd name="connsiteY1" fmla="*/ 53268 h 555637"/>
              <a:gd name="connsiteX2" fmla="*/ 324862 w 555559"/>
              <a:gd name="connsiteY2" fmla="*/ 53268 h 555637"/>
              <a:gd name="connsiteX3" fmla="*/ 324862 w 555559"/>
              <a:gd name="connsiteY3" fmla="*/ 11597 h 555637"/>
              <a:gd name="connsiteX4" fmla="*/ 313266 w 555559"/>
              <a:gd name="connsiteY4" fmla="*/ 0 h 555637"/>
              <a:gd name="connsiteX5" fmla="*/ 242294 w 555559"/>
              <a:gd name="connsiteY5" fmla="*/ 0 h 555637"/>
              <a:gd name="connsiteX6" fmla="*/ 230697 w 555559"/>
              <a:gd name="connsiteY6" fmla="*/ 11597 h 555637"/>
              <a:gd name="connsiteX7" fmla="*/ 230697 w 555559"/>
              <a:gd name="connsiteY7" fmla="*/ 141944 h 555637"/>
              <a:gd name="connsiteX8" fmla="*/ 47083 w 555559"/>
              <a:gd name="connsiteY8" fmla="*/ 141944 h 555637"/>
              <a:gd name="connsiteX9" fmla="*/ 38037 w 555559"/>
              <a:gd name="connsiteY9" fmla="*/ 146273 h 555637"/>
              <a:gd name="connsiteX10" fmla="*/ 2551 w 555559"/>
              <a:gd name="connsiteY10" fmla="*/ 190650 h 555637"/>
              <a:gd name="connsiteX11" fmla="*/ 2551 w 555559"/>
              <a:gd name="connsiteY11" fmla="*/ 205185 h 555637"/>
              <a:gd name="connsiteX12" fmla="*/ 38037 w 555559"/>
              <a:gd name="connsiteY12" fmla="*/ 249561 h 555637"/>
              <a:gd name="connsiteX13" fmla="*/ 47083 w 555559"/>
              <a:gd name="connsiteY13" fmla="*/ 253891 h 555637"/>
              <a:gd name="connsiteX14" fmla="*/ 230697 w 555559"/>
              <a:gd name="connsiteY14" fmla="*/ 253891 h 555637"/>
              <a:gd name="connsiteX15" fmla="*/ 230697 w 555559"/>
              <a:gd name="connsiteY15" fmla="*/ 543963 h 555637"/>
              <a:gd name="connsiteX16" fmla="*/ 242294 w 555559"/>
              <a:gd name="connsiteY16" fmla="*/ 555560 h 555637"/>
              <a:gd name="connsiteX17" fmla="*/ 253890 w 555559"/>
              <a:gd name="connsiteY17" fmla="*/ 543963 h 555637"/>
              <a:gd name="connsiteX18" fmla="*/ 253890 w 555559"/>
              <a:gd name="connsiteY18" fmla="*/ 242294 h 555637"/>
              <a:gd name="connsiteX19" fmla="*/ 253890 w 555559"/>
              <a:gd name="connsiteY19" fmla="*/ 153541 h 555637"/>
              <a:gd name="connsiteX20" fmla="*/ 253890 w 555559"/>
              <a:gd name="connsiteY20" fmla="*/ 23193 h 555637"/>
              <a:gd name="connsiteX21" fmla="*/ 301669 w 555559"/>
              <a:gd name="connsiteY21" fmla="*/ 23193 h 555637"/>
              <a:gd name="connsiteX22" fmla="*/ 301669 w 555559"/>
              <a:gd name="connsiteY22" fmla="*/ 64864 h 555637"/>
              <a:gd name="connsiteX23" fmla="*/ 301669 w 555559"/>
              <a:gd name="connsiteY23" fmla="*/ 153618 h 555637"/>
              <a:gd name="connsiteX24" fmla="*/ 301669 w 555559"/>
              <a:gd name="connsiteY24" fmla="*/ 242371 h 555637"/>
              <a:gd name="connsiteX25" fmla="*/ 301669 w 555559"/>
              <a:gd name="connsiteY25" fmla="*/ 331125 h 555637"/>
              <a:gd name="connsiteX26" fmla="*/ 301669 w 555559"/>
              <a:gd name="connsiteY26" fmla="*/ 544040 h 555637"/>
              <a:gd name="connsiteX27" fmla="*/ 313266 w 555559"/>
              <a:gd name="connsiteY27" fmla="*/ 555637 h 555637"/>
              <a:gd name="connsiteX28" fmla="*/ 324862 w 555559"/>
              <a:gd name="connsiteY28" fmla="*/ 544040 h 555637"/>
              <a:gd name="connsiteX29" fmla="*/ 324862 w 555559"/>
              <a:gd name="connsiteY29" fmla="*/ 342721 h 555637"/>
              <a:gd name="connsiteX30" fmla="*/ 437428 w 555559"/>
              <a:gd name="connsiteY30" fmla="*/ 342721 h 555637"/>
              <a:gd name="connsiteX31" fmla="*/ 446473 w 555559"/>
              <a:gd name="connsiteY31" fmla="*/ 338392 h 555637"/>
              <a:gd name="connsiteX32" fmla="*/ 481959 w 555559"/>
              <a:gd name="connsiteY32" fmla="*/ 294015 h 555637"/>
              <a:gd name="connsiteX33" fmla="*/ 481959 w 555559"/>
              <a:gd name="connsiteY33" fmla="*/ 279558 h 555637"/>
              <a:gd name="connsiteX34" fmla="*/ 446473 w 555559"/>
              <a:gd name="connsiteY34" fmla="*/ 235181 h 555637"/>
              <a:gd name="connsiteX35" fmla="*/ 437428 w 555559"/>
              <a:gd name="connsiteY35" fmla="*/ 230852 h 555637"/>
              <a:gd name="connsiteX36" fmla="*/ 324862 w 555559"/>
              <a:gd name="connsiteY36" fmla="*/ 230852 h 555637"/>
              <a:gd name="connsiteX37" fmla="*/ 324862 w 555559"/>
              <a:gd name="connsiteY37" fmla="*/ 165292 h 555637"/>
              <a:gd name="connsiteX38" fmla="*/ 508477 w 555559"/>
              <a:gd name="connsiteY38" fmla="*/ 165292 h 555637"/>
              <a:gd name="connsiteX39" fmla="*/ 517522 w 555559"/>
              <a:gd name="connsiteY39" fmla="*/ 160962 h 555637"/>
              <a:gd name="connsiteX40" fmla="*/ 553008 w 555559"/>
              <a:gd name="connsiteY40" fmla="*/ 116586 h 555637"/>
              <a:gd name="connsiteX41" fmla="*/ 553008 w 555559"/>
              <a:gd name="connsiteY41" fmla="*/ 102051 h 555637"/>
              <a:gd name="connsiteX42" fmla="*/ 517522 w 555559"/>
              <a:gd name="connsiteY42" fmla="*/ 57597 h 555637"/>
              <a:gd name="connsiteX43" fmla="*/ 52649 w 555559"/>
              <a:gd name="connsiteY43" fmla="*/ 230697 h 555637"/>
              <a:gd name="connsiteX44" fmla="*/ 26440 w 555559"/>
              <a:gd name="connsiteY44" fmla="*/ 197917 h 555637"/>
              <a:gd name="connsiteX45" fmla="*/ 52649 w 555559"/>
              <a:gd name="connsiteY45" fmla="*/ 165137 h 555637"/>
              <a:gd name="connsiteX46" fmla="*/ 230697 w 555559"/>
              <a:gd name="connsiteY46" fmla="*/ 165137 h 555637"/>
              <a:gd name="connsiteX47" fmla="*/ 230697 w 555559"/>
              <a:gd name="connsiteY47" fmla="*/ 230697 h 555637"/>
              <a:gd name="connsiteX48" fmla="*/ 52649 w 555559"/>
              <a:gd name="connsiteY48" fmla="*/ 230697 h 555637"/>
              <a:gd name="connsiteX49" fmla="*/ 431861 w 555559"/>
              <a:gd name="connsiteY49" fmla="*/ 253891 h 555637"/>
              <a:gd name="connsiteX50" fmla="*/ 458070 w 555559"/>
              <a:gd name="connsiteY50" fmla="*/ 286671 h 555637"/>
              <a:gd name="connsiteX51" fmla="*/ 431861 w 555559"/>
              <a:gd name="connsiteY51" fmla="*/ 319451 h 555637"/>
              <a:gd name="connsiteX52" fmla="*/ 324862 w 555559"/>
              <a:gd name="connsiteY52" fmla="*/ 319451 h 555637"/>
              <a:gd name="connsiteX53" fmla="*/ 324862 w 555559"/>
              <a:gd name="connsiteY53" fmla="*/ 253891 h 555637"/>
              <a:gd name="connsiteX54" fmla="*/ 431861 w 555559"/>
              <a:gd name="connsiteY54" fmla="*/ 253891 h 555637"/>
              <a:gd name="connsiteX55" fmla="*/ 502910 w 555559"/>
              <a:gd name="connsiteY55" fmla="*/ 141944 h 555637"/>
              <a:gd name="connsiteX56" fmla="*/ 324862 w 555559"/>
              <a:gd name="connsiteY56" fmla="*/ 141944 h 555637"/>
              <a:gd name="connsiteX57" fmla="*/ 324862 w 555559"/>
              <a:gd name="connsiteY57" fmla="*/ 76384 h 555637"/>
              <a:gd name="connsiteX58" fmla="*/ 502910 w 555559"/>
              <a:gd name="connsiteY58" fmla="*/ 76384 h 555637"/>
              <a:gd name="connsiteX59" fmla="*/ 529119 w 555559"/>
              <a:gd name="connsiteY59" fmla="*/ 109164 h 555637"/>
              <a:gd name="connsiteX60" fmla="*/ 502910 w 555559"/>
              <a:gd name="connsiteY60" fmla="*/ 141944 h 55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55559" h="555637">
                <a:moveTo>
                  <a:pt x="517522" y="57597"/>
                </a:moveTo>
                <a:cubicBezTo>
                  <a:pt x="515357" y="54814"/>
                  <a:pt x="511956" y="53268"/>
                  <a:pt x="508477" y="53268"/>
                </a:cubicBezTo>
                <a:lnTo>
                  <a:pt x="324862" y="53268"/>
                </a:lnTo>
                <a:lnTo>
                  <a:pt x="324862" y="11597"/>
                </a:lnTo>
                <a:cubicBezTo>
                  <a:pt x="324862" y="5180"/>
                  <a:pt x="319682" y="0"/>
                  <a:pt x="313266" y="0"/>
                </a:cubicBezTo>
                <a:lnTo>
                  <a:pt x="242294" y="0"/>
                </a:lnTo>
                <a:cubicBezTo>
                  <a:pt x="235877" y="0"/>
                  <a:pt x="230697" y="5180"/>
                  <a:pt x="230697" y="11597"/>
                </a:cubicBezTo>
                <a:lnTo>
                  <a:pt x="230697" y="141944"/>
                </a:lnTo>
                <a:lnTo>
                  <a:pt x="47083" y="141944"/>
                </a:lnTo>
                <a:cubicBezTo>
                  <a:pt x="43526" y="141944"/>
                  <a:pt x="40202" y="143567"/>
                  <a:pt x="38037" y="146273"/>
                </a:cubicBezTo>
                <a:lnTo>
                  <a:pt x="2551" y="190650"/>
                </a:lnTo>
                <a:cubicBezTo>
                  <a:pt x="-850" y="194902"/>
                  <a:pt x="-850" y="200933"/>
                  <a:pt x="2551" y="205185"/>
                </a:cubicBezTo>
                <a:lnTo>
                  <a:pt x="38037" y="249561"/>
                </a:lnTo>
                <a:cubicBezTo>
                  <a:pt x="40202" y="252344"/>
                  <a:pt x="43604" y="253891"/>
                  <a:pt x="47083" y="253891"/>
                </a:cubicBezTo>
                <a:lnTo>
                  <a:pt x="230697" y="253891"/>
                </a:lnTo>
                <a:lnTo>
                  <a:pt x="230697" y="543963"/>
                </a:lnTo>
                <a:cubicBezTo>
                  <a:pt x="230697" y="550380"/>
                  <a:pt x="235877" y="555560"/>
                  <a:pt x="242294" y="555560"/>
                </a:cubicBezTo>
                <a:cubicBezTo>
                  <a:pt x="248711" y="555560"/>
                  <a:pt x="253890" y="550380"/>
                  <a:pt x="253890" y="543963"/>
                </a:cubicBezTo>
                <a:lnTo>
                  <a:pt x="253890" y="242294"/>
                </a:lnTo>
                <a:lnTo>
                  <a:pt x="253890" y="153541"/>
                </a:lnTo>
                <a:lnTo>
                  <a:pt x="253890" y="23193"/>
                </a:lnTo>
                <a:lnTo>
                  <a:pt x="301669" y="23193"/>
                </a:lnTo>
                <a:lnTo>
                  <a:pt x="301669" y="64864"/>
                </a:lnTo>
                <a:lnTo>
                  <a:pt x="301669" y="153618"/>
                </a:lnTo>
                <a:lnTo>
                  <a:pt x="301669" y="242371"/>
                </a:lnTo>
                <a:lnTo>
                  <a:pt x="301669" y="331125"/>
                </a:lnTo>
                <a:lnTo>
                  <a:pt x="301669" y="544040"/>
                </a:lnTo>
                <a:cubicBezTo>
                  <a:pt x="301669" y="550457"/>
                  <a:pt x="306849" y="555637"/>
                  <a:pt x="313266" y="555637"/>
                </a:cubicBezTo>
                <a:cubicBezTo>
                  <a:pt x="319682" y="555637"/>
                  <a:pt x="324862" y="550457"/>
                  <a:pt x="324862" y="544040"/>
                </a:cubicBezTo>
                <a:lnTo>
                  <a:pt x="324862" y="342721"/>
                </a:lnTo>
                <a:lnTo>
                  <a:pt x="437428" y="342721"/>
                </a:lnTo>
                <a:cubicBezTo>
                  <a:pt x="440984" y="342721"/>
                  <a:pt x="444308" y="341098"/>
                  <a:pt x="446473" y="338392"/>
                </a:cubicBezTo>
                <a:lnTo>
                  <a:pt x="481959" y="294015"/>
                </a:lnTo>
                <a:cubicBezTo>
                  <a:pt x="485361" y="289763"/>
                  <a:pt x="485361" y="283733"/>
                  <a:pt x="481959" y="279558"/>
                </a:cubicBezTo>
                <a:lnTo>
                  <a:pt x="446473" y="235181"/>
                </a:lnTo>
                <a:cubicBezTo>
                  <a:pt x="444308" y="232398"/>
                  <a:pt x="440907" y="230852"/>
                  <a:pt x="437428" y="230852"/>
                </a:cubicBezTo>
                <a:lnTo>
                  <a:pt x="324862" y="230852"/>
                </a:lnTo>
                <a:lnTo>
                  <a:pt x="324862" y="165292"/>
                </a:lnTo>
                <a:lnTo>
                  <a:pt x="508477" y="165292"/>
                </a:lnTo>
                <a:cubicBezTo>
                  <a:pt x="512033" y="165292"/>
                  <a:pt x="515357" y="163668"/>
                  <a:pt x="517522" y="160962"/>
                </a:cubicBezTo>
                <a:lnTo>
                  <a:pt x="553008" y="116586"/>
                </a:lnTo>
                <a:cubicBezTo>
                  <a:pt x="556410" y="112334"/>
                  <a:pt x="556410" y="106303"/>
                  <a:pt x="553008" y="102051"/>
                </a:cubicBezTo>
                <a:lnTo>
                  <a:pt x="517522" y="57597"/>
                </a:lnTo>
                <a:close/>
                <a:moveTo>
                  <a:pt x="52649" y="230697"/>
                </a:moveTo>
                <a:lnTo>
                  <a:pt x="26440" y="197917"/>
                </a:lnTo>
                <a:lnTo>
                  <a:pt x="52649" y="165137"/>
                </a:lnTo>
                <a:lnTo>
                  <a:pt x="230697" y="165137"/>
                </a:lnTo>
                <a:lnTo>
                  <a:pt x="230697" y="230697"/>
                </a:lnTo>
                <a:lnTo>
                  <a:pt x="52649" y="230697"/>
                </a:lnTo>
                <a:close/>
                <a:moveTo>
                  <a:pt x="431861" y="253891"/>
                </a:moveTo>
                <a:lnTo>
                  <a:pt x="458070" y="286671"/>
                </a:lnTo>
                <a:lnTo>
                  <a:pt x="431861" y="319451"/>
                </a:lnTo>
                <a:lnTo>
                  <a:pt x="324862" y="319451"/>
                </a:lnTo>
                <a:lnTo>
                  <a:pt x="324862" y="253891"/>
                </a:lnTo>
                <a:lnTo>
                  <a:pt x="431861" y="253891"/>
                </a:lnTo>
                <a:close/>
                <a:moveTo>
                  <a:pt x="502910" y="141944"/>
                </a:moveTo>
                <a:lnTo>
                  <a:pt x="324862" y="141944"/>
                </a:lnTo>
                <a:lnTo>
                  <a:pt x="324862" y="76384"/>
                </a:lnTo>
                <a:lnTo>
                  <a:pt x="502910" y="76384"/>
                </a:lnTo>
                <a:lnTo>
                  <a:pt x="529119" y="109164"/>
                </a:lnTo>
                <a:lnTo>
                  <a:pt x="502910" y="141944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34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809538" y="4945556"/>
            <a:ext cx="471591" cy="471658"/>
            <a:chOff x="11567323" y="5187600"/>
            <a:chExt cx="547209" cy="547287"/>
          </a:xfrm>
          <a:solidFill>
            <a:schemeClr val="bg1"/>
          </a:solidFill>
        </p:grpSpPr>
        <p:sp>
          <p:nvSpPr>
            <p:cNvPr id="349" name="Frihandsfigur: Form 348">
              <a:extLst>
                <a:ext uri="{FF2B5EF4-FFF2-40B4-BE49-F238E27FC236}">
                  <a16:creationId xmlns:a16="http://schemas.microsoft.com/office/drawing/2014/main" id="{C292A536-E9FF-4DB7-8A21-BC28D8D96854}"/>
                </a:ext>
              </a:extLst>
            </p:cNvPr>
            <p:cNvSpPr/>
            <p:nvPr/>
          </p:nvSpPr>
          <p:spPr>
            <a:xfrm>
              <a:off x="11951561" y="5397269"/>
              <a:ext cx="162971" cy="337618"/>
            </a:xfrm>
            <a:custGeom>
              <a:avLst/>
              <a:gdLst>
                <a:gd name="connsiteX0" fmla="*/ 81486 w 162971"/>
                <a:gd name="connsiteY0" fmla="*/ 0 h 337618"/>
                <a:gd name="connsiteX1" fmla="*/ 0 w 162971"/>
                <a:gd name="connsiteY1" fmla="*/ 81486 h 337618"/>
                <a:gd name="connsiteX2" fmla="*/ 69889 w 162971"/>
                <a:gd name="connsiteY2" fmla="*/ 162044 h 337618"/>
                <a:gd name="connsiteX3" fmla="*/ 69889 w 162971"/>
                <a:gd name="connsiteY3" fmla="*/ 326022 h 337618"/>
                <a:gd name="connsiteX4" fmla="*/ 81486 w 162971"/>
                <a:gd name="connsiteY4" fmla="*/ 337619 h 337618"/>
                <a:gd name="connsiteX5" fmla="*/ 93082 w 162971"/>
                <a:gd name="connsiteY5" fmla="*/ 326022 h 337618"/>
                <a:gd name="connsiteX6" fmla="*/ 93082 w 162971"/>
                <a:gd name="connsiteY6" fmla="*/ 162044 h 337618"/>
                <a:gd name="connsiteX7" fmla="*/ 162972 w 162971"/>
                <a:gd name="connsiteY7" fmla="*/ 81486 h 337618"/>
                <a:gd name="connsiteX8" fmla="*/ 81486 w 162971"/>
                <a:gd name="connsiteY8" fmla="*/ 0 h 337618"/>
                <a:gd name="connsiteX9" fmla="*/ 93082 w 162971"/>
                <a:gd name="connsiteY9" fmla="*/ 138542 h 337618"/>
                <a:gd name="connsiteX10" fmla="*/ 93082 w 162971"/>
                <a:gd name="connsiteY10" fmla="*/ 83187 h 337618"/>
                <a:gd name="connsiteX11" fmla="*/ 81486 w 162971"/>
                <a:gd name="connsiteY11" fmla="*/ 71590 h 337618"/>
                <a:gd name="connsiteX12" fmla="*/ 69889 w 162971"/>
                <a:gd name="connsiteY12" fmla="*/ 83187 h 337618"/>
                <a:gd name="connsiteX13" fmla="*/ 69889 w 162971"/>
                <a:gd name="connsiteY13" fmla="*/ 138542 h 337618"/>
                <a:gd name="connsiteX14" fmla="*/ 23193 w 162971"/>
                <a:gd name="connsiteY14" fmla="*/ 81409 h 337618"/>
                <a:gd name="connsiteX15" fmla="*/ 81486 w 162971"/>
                <a:gd name="connsiteY15" fmla="*/ 23116 h 337618"/>
                <a:gd name="connsiteX16" fmla="*/ 139779 w 162971"/>
                <a:gd name="connsiteY16" fmla="*/ 81409 h 337618"/>
                <a:gd name="connsiteX17" fmla="*/ 93082 w 162971"/>
                <a:gd name="connsiteY17" fmla="*/ 138542 h 33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62971" h="337618">
                  <a:moveTo>
                    <a:pt x="81486" y="0"/>
                  </a:moveTo>
                  <a:cubicBezTo>
                    <a:pt x="36568" y="0"/>
                    <a:pt x="0" y="36568"/>
                    <a:pt x="0" y="81486"/>
                  </a:cubicBezTo>
                  <a:cubicBezTo>
                    <a:pt x="0" y="122461"/>
                    <a:pt x="30460" y="156401"/>
                    <a:pt x="69889" y="162044"/>
                  </a:cubicBezTo>
                  <a:lnTo>
                    <a:pt x="69889" y="326022"/>
                  </a:lnTo>
                  <a:cubicBezTo>
                    <a:pt x="69889" y="332439"/>
                    <a:pt x="75069" y="337619"/>
                    <a:pt x="81486" y="337619"/>
                  </a:cubicBezTo>
                  <a:cubicBezTo>
                    <a:pt x="87903" y="337619"/>
                    <a:pt x="93082" y="332439"/>
                    <a:pt x="93082" y="326022"/>
                  </a:cubicBezTo>
                  <a:lnTo>
                    <a:pt x="93082" y="162044"/>
                  </a:lnTo>
                  <a:cubicBezTo>
                    <a:pt x="132512" y="156401"/>
                    <a:pt x="162972" y="122461"/>
                    <a:pt x="162972" y="81486"/>
                  </a:cubicBezTo>
                  <a:cubicBezTo>
                    <a:pt x="162972" y="36491"/>
                    <a:pt x="126404" y="0"/>
                    <a:pt x="81486" y="0"/>
                  </a:cubicBezTo>
                  <a:close/>
                  <a:moveTo>
                    <a:pt x="93082" y="138542"/>
                  </a:moveTo>
                  <a:lnTo>
                    <a:pt x="93082" y="83187"/>
                  </a:lnTo>
                  <a:cubicBezTo>
                    <a:pt x="93082" y="76770"/>
                    <a:pt x="87903" y="71590"/>
                    <a:pt x="81486" y="71590"/>
                  </a:cubicBezTo>
                  <a:cubicBezTo>
                    <a:pt x="75069" y="71590"/>
                    <a:pt x="69889" y="76770"/>
                    <a:pt x="69889" y="83187"/>
                  </a:cubicBezTo>
                  <a:lnTo>
                    <a:pt x="69889" y="138542"/>
                  </a:lnTo>
                  <a:cubicBezTo>
                    <a:pt x="43294" y="133130"/>
                    <a:pt x="23193" y="109627"/>
                    <a:pt x="23193" y="81409"/>
                  </a:cubicBezTo>
                  <a:cubicBezTo>
                    <a:pt x="23193" y="49247"/>
                    <a:pt x="49325" y="23116"/>
                    <a:pt x="81486" y="23116"/>
                  </a:cubicBezTo>
                  <a:cubicBezTo>
                    <a:pt x="113647" y="23116"/>
                    <a:pt x="139779" y="49247"/>
                    <a:pt x="139779" y="81409"/>
                  </a:cubicBezTo>
                  <a:cubicBezTo>
                    <a:pt x="139779" y="109627"/>
                    <a:pt x="119678" y="133130"/>
                    <a:pt x="93082" y="13854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0" name="Frihandsfigur: Form 349">
              <a:extLst>
                <a:ext uri="{FF2B5EF4-FFF2-40B4-BE49-F238E27FC236}">
                  <a16:creationId xmlns:a16="http://schemas.microsoft.com/office/drawing/2014/main" id="{D3F38035-5F79-49E3-BF2B-CFDE6DEC4F0B}"/>
                </a:ext>
              </a:extLst>
            </p:cNvPr>
            <p:cNvSpPr/>
            <p:nvPr/>
          </p:nvSpPr>
          <p:spPr>
            <a:xfrm>
              <a:off x="11567323" y="5187600"/>
              <a:ext cx="337696" cy="547287"/>
            </a:xfrm>
            <a:custGeom>
              <a:avLst/>
              <a:gdLst>
                <a:gd name="connsiteX0" fmla="*/ 326022 w 337696"/>
                <a:gd name="connsiteY0" fmla="*/ 0 h 547287"/>
                <a:gd name="connsiteX1" fmla="*/ 11597 w 337696"/>
                <a:gd name="connsiteY1" fmla="*/ 0 h 547287"/>
                <a:gd name="connsiteX2" fmla="*/ 0 w 337696"/>
                <a:gd name="connsiteY2" fmla="*/ 11597 h 547287"/>
                <a:gd name="connsiteX3" fmla="*/ 0 w 337696"/>
                <a:gd name="connsiteY3" fmla="*/ 98959 h 547287"/>
                <a:gd name="connsiteX4" fmla="*/ 0 w 337696"/>
                <a:gd name="connsiteY4" fmla="*/ 535691 h 547287"/>
                <a:gd name="connsiteX5" fmla="*/ 11597 w 337696"/>
                <a:gd name="connsiteY5" fmla="*/ 547287 h 547287"/>
                <a:gd name="connsiteX6" fmla="*/ 116431 w 337696"/>
                <a:gd name="connsiteY6" fmla="*/ 547287 h 547287"/>
                <a:gd name="connsiteX7" fmla="*/ 221265 w 337696"/>
                <a:gd name="connsiteY7" fmla="*/ 547287 h 547287"/>
                <a:gd name="connsiteX8" fmla="*/ 326100 w 337696"/>
                <a:gd name="connsiteY8" fmla="*/ 547287 h 547287"/>
                <a:gd name="connsiteX9" fmla="*/ 337696 w 337696"/>
                <a:gd name="connsiteY9" fmla="*/ 535691 h 547287"/>
                <a:gd name="connsiteX10" fmla="*/ 337696 w 337696"/>
                <a:gd name="connsiteY10" fmla="*/ 98959 h 547287"/>
                <a:gd name="connsiteX11" fmla="*/ 337696 w 337696"/>
                <a:gd name="connsiteY11" fmla="*/ 11597 h 547287"/>
                <a:gd name="connsiteX12" fmla="*/ 326022 w 337696"/>
                <a:gd name="connsiteY12" fmla="*/ 0 h 547287"/>
                <a:gd name="connsiteX13" fmla="*/ 23193 w 337696"/>
                <a:gd name="connsiteY13" fmla="*/ 23193 h 547287"/>
                <a:gd name="connsiteX14" fmla="*/ 314426 w 337696"/>
                <a:gd name="connsiteY14" fmla="*/ 23193 h 547287"/>
                <a:gd name="connsiteX15" fmla="*/ 314426 w 337696"/>
                <a:gd name="connsiteY15" fmla="*/ 87362 h 547287"/>
                <a:gd name="connsiteX16" fmla="*/ 23193 w 337696"/>
                <a:gd name="connsiteY16" fmla="*/ 87362 h 547287"/>
                <a:gd name="connsiteX17" fmla="*/ 23193 w 337696"/>
                <a:gd name="connsiteY17" fmla="*/ 23193 h 547287"/>
                <a:gd name="connsiteX18" fmla="*/ 127951 w 337696"/>
                <a:gd name="connsiteY18" fmla="*/ 524094 h 547287"/>
                <a:gd name="connsiteX19" fmla="*/ 127951 w 337696"/>
                <a:gd name="connsiteY19" fmla="*/ 407508 h 547287"/>
                <a:gd name="connsiteX20" fmla="*/ 209592 w 337696"/>
                <a:gd name="connsiteY20" fmla="*/ 407508 h 547287"/>
                <a:gd name="connsiteX21" fmla="*/ 209592 w 337696"/>
                <a:gd name="connsiteY21" fmla="*/ 524094 h 547287"/>
                <a:gd name="connsiteX22" fmla="*/ 127951 w 337696"/>
                <a:gd name="connsiteY22" fmla="*/ 524094 h 547287"/>
                <a:gd name="connsiteX23" fmla="*/ 314426 w 337696"/>
                <a:gd name="connsiteY23" fmla="*/ 524094 h 547287"/>
                <a:gd name="connsiteX24" fmla="*/ 232785 w 337696"/>
                <a:gd name="connsiteY24" fmla="*/ 524094 h 547287"/>
                <a:gd name="connsiteX25" fmla="*/ 232785 w 337696"/>
                <a:gd name="connsiteY25" fmla="*/ 395912 h 547287"/>
                <a:gd name="connsiteX26" fmla="*/ 221189 w 337696"/>
                <a:gd name="connsiteY26" fmla="*/ 384315 h 547287"/>
                <a:gd name="connsiteX27" fmla="*/ 116354 w 337696"/>
                <a:gd name="connsiteY27" fmla="*/ 384315 h 547287"/>
                <a:gd name="connsiteX28" fmla="*/ 104757 w 337696"/>
                <a:gd name="connsiteY28" fmla="*/ 395912 h 547287"/>
                <a:gd name="connsiteX29" fmla="*/ 104757 w 337696"/>
                <a:gd name="connsiteY29" fmla="*/ 524094 h 547287"/>
                <a:gd name="connsiteX30" fmla="*/ 23116 w 337696"/>
                <a:gd name="connsiteY30" fmla="*/ 524094 h 547287"/>
                <a:gd name="connsiteX31" fmla="*/ 23116 w 337696"/>
                <a:gd name="connsiteY31" fmla="*/ 110556 h 547287"/>
                <a:gd name="connsiteX32" fmla="*/ 314348 w 337696"/>
                <a:gd name="connsiteY32" fmla="*/ 110556 h 547287"/>
                <a:gd name="connsiteX33" fmla="*/ 314348 w 337696"/>
                <a:gd name="connsiteY33" fmla="*/ 524094 h 547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37696" h="547287">
                  <a:moveTo>
                    <a:pt x="326022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98959"/>
                  </a:lnTo>
                  <a:lnTo>
                    <a:pt x="0" y="535691"/>
                  </a:lnTo>
                  <a:cubicBezTo>
                    <a:pt x="0" y="542108"/>
                    <a:pt x="5180" y="547287"/>
                    <a:pt x="11597" y="547287"/>
                  </a:cubicBezTo>
                  <a:lnTo>
                    <a:pt x="116431" y="547287"/>
                  </a:lnTo>
                  <a:lnTo>
                    <a:pt x="221265" y="547287"/>
                  </a:lnTo>
                  <a:lnTo>
                    <a:pt x="326100" y="547287"/>
                  </a:lnTo>
                  <a:cubicBezTo>
                    <a:pt x="332516" y="547287"/>
                    <a:pt x="337696" y="542108"/>
                    <a:pt x="337696" y="535691"/>
                  </a:cubicBezTo>
                  <a:lnTo>
                    <a:pt x="337696" y="98959"/>
                  </a:lnTo>
                  <a:lnTo>
                    <a:pt x="337696" y="11597"/>
                  </a:lnTo>
                  <a:cubicBezTo>
                    <a:pt x="337619" y="5180"/>
                    <a:pt x="332439" y="0"/>
                    <a:pt x="326022" y="0"/>
                  </a:cubicBezTo>
                  <a:close/>
                  <a:moveTo>
                    <a:pt x="23193" y="23193"/>
                  </a:moveTo>
                  <a:lnTo>
                    <a:pt x="314426" y="23193"/>
                  </a:lnTo>
                  <a:lnTo>
                    <a:pt x="314426" y="87362"/>
                  </a:lnTo>
                  <a:lnTo>
                    <a:pt x="23193" y="87362"/>
                  </a:lnTo>
                  <a:lnTo>
                    <a:pt x="23193" y="23193"/>
                  </a:lnTo>
                  <a:close/>
                  <a:moveTo>
                    <a:pt x="127951" y="524094"/>
                  </a:moveTo>
                  <a:lnTo>
                    <a:pt x="127951" y="407508"/>
                  </a:lnTo>
                  <a:lnTo>
                    <a:pt x="209592" y="407508"/>
                  </a:lnTo>
                  <a:lnTo>
                    <a:pt x="209592" y="524094"/>
                  </a:lnTo>
                  <a:lnTo>
                    <a:pt x="127951" y="524094"/>
                  </a:lnTo>
                  <a:close/>
                  <a:moveTo>
                    <a:pt x="314426" y="524094"/>
                  </a:moveTo>
                  <a:lnTo>
                    <a:pt x="232785" y="524094"/>
                  </a:lnTo>
                  <a:lnTo>
                    <a:pt x="232785" y="395912"/>
                  </a:lnTo>
                  <a:cubicBezTo>
                    <a:pt x="232785" y="389495"/>
                    <a:pt x="227605" y="384315"/>
                    <a:pt x="221189" y="384315"/>
                  </a:cubicBezTo>
                  <a:lnTo>
                    <a:pt x="116354" y="384315"/>
                  </a:lnTo>
                  <a:cubicBezTo>
                    <a:pt x="109937" y="384315"/>
                    <a:pt x="104757" y="389495"/>
                    <a:pt x="104757" y="395912"/>
                  </a:cubicBezTo>
                  <a:lnTo>
                    <a:pt x="104757" y="524094"/>
                  </a:lnTo>
                  <a:lnTo>
                    <a:pt x="23116" y="524094"/>
                  </a:lnTo>
                  <a:lnTo>
                    <a:pt x="23116" y="110556"/>
                  </a:lnTo>
                  <a:lnTo>
                    <a:pt x="314348" y="110556"/>
                  </a:lnTo>
                  <a:lnTo>
                    <a:pt x="314348" y="524094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1" name="Frihandsfigur: Form 350">
              <a:extLst>
                <a:ext uri="{FF2B5EF4-FFF2-40B4-BE49-F238E27FC236}">
                  <a16:creationId xmlns:a16="http://schemas.microsoft.com/office/drawing/2014/main" id="{C44BD436-3381-4727-8167-6AAD5E7446C2}"/>
                </a:ext>
              </a:extLst>
            </p:cNvPr>
            <p:cNvSpPr/>
            <p:nvPr/>
          </p:nvSpPr>
          <p:spPr>
            <a:xfrm>
              <a:off x="11637213" y="5362324"/>
              <a:ext cx="58138" cy="23193"/>
            </a:xfrm>
            <a:custGeom>
              <a:avLst/>
              <a:gdLst>
                <a:gd name="connsiteX0" fmla="*/ 11597 w 58138"/>
                <a:gd name="connsiteY0" fmla="*/ 23193 h 23193"/>
                <a:gd name="connsiteX1" fmla="*/ 46542 w 58138"/>
                <a:gd name="connsiteY1" fmla="*/ 23193 h 23193"/>
                <a:gd name="connsiteX2" fmla="*/ 58138 w 58138"/>
                <a:gd name="connsiteY2" fmla="*/ 11597 h 23193"/>
                <a:gd name="connsiteX3" fmla="*/ 46542 w 58138"/>
                <a:gd name="connsiteY3" fmla="*/ 0 h 23193"/>
                <a:gd name="connsiteX4" fmla="*/ 11597 w 58138"/>
                <a:gd name="connsiteY4" fmla="*/ 0 h 23193"/>
                <a:gd name="connsiteX5" fmla="*/ 0 w 58138"/>
                <a:gd name="connsiteY5" fmla="*/ 11597 h 23193"/>
                <a:gd name="connsiteX6" fmla="*/ 11597 w 58138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8" h="23193">
                  <a:moveTo>
                    <a:pt x="11597" y="23193"/>
                  </a:moveTo>
                  <a:lnTo>
                    <a:pt x="46542" y="23193"/>
                  </a:lnTo>
                  <a:cubicBezTo>
                    <a:pt x="52958" y="23193"/>
                    <a:pt x="58138" y="18014"/>
                    <a:pt x="58138" y="11597"/>
                  </a:cubicBezTo>
                  <a:cubicBezTo>
                    <a:pt x="58138" y="5180"/>
                    <a:pt x="52958" y="0"/>
                    <a:pt x="4654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2" name="Frihandsfigur: Form 351">
              <a:extLst>
                <a:ext uri="{FF2B5EF4-FFF2-40B4-BE49-F238E27FC236}">
                  <a16:creationId xmlns:a16="http://schemas.microsoft.com/office/drawing/2014/main" id="{2C124B37-C1CD-49FB-ADA2-E62B9EB9CD4F}"/>
                </a:ext>
              </a:extLst>
            </p:cNvPr>
            <p:cNvSpPr/>
            <p:nvPr/>
          </p:nvSpPr>
          <p:spPr>
            <a:xfrm>
              <a:off x="11637213" y="5432136"/>
              <a:ext cx="58138" cy="23193"/>
            </a:xfrm>
            <a:custGeom>
              <a:avLst/>
              <a:gdLst>
                <a:gd name="connsiteX0" fmla="*/ 11597 w 58138"/>
                <a:gd name="connsiteY0" fmla="*/ 23193 h 23193"/>
                <a:gd name="connsiteX1" fmla="*/ 46542 w 58138"/>
                <a:gd name="connsiteY1" fmla="*/ 23193 h 23193"/>
                <a:gd name="connsiteX2" fmla="*/ 58138 w 58138"/>
                <a:gd name="connsiteY2" fmla="*/ 11597 h 23193"/>
                <a:gd name="connsiteX3" fmla="*/ 46542 w 58138"/>
                <a:gd name="connsiteY3" fmla="*/ 0 h 23193"/>
                <a:gd name="connsiteX4" fmla="*/ 11597 w 58138"/>
                <a:gd name="connsiteY4" fmla="*/ 0 h 23193"/>
                <a:gd name="connsiteX5" fmla="*/ 0 w 58138"/>
                <a:gd name="connsiteY5" fmla="*/ 11597 h 23193"/>
                <a:gd name="connsiteX6" fmla="*/ 11597 w 58138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8" h="23193">
                  <a:moveTo>
                    <a:pt x="11597" y="23193"/>
                  </a:moveTo>
                  <a:lnTo>
                    <a:pt x="46542" y="23193"/>
                  </a:lnTo>
                  <a:cubicBezTo>
                    <a:pt x="52958" y="23193"/>
                    <a:pt x="58138" y="18014"/>
                    <a:pt x="58138" y="11597"/>
                  </a:cubicBezTo>
                  <a:cubicBezTo>
                    <a:pt x="58138" y="5180"/>
                    <a:pt x="52958" y="0"/>
                    <a:pt x="4654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3" name="Frihandsfigur: Form 352">
              <a:extLst>
                <a:ext uri="{FF2B5EF4-FFF2-40B4-BE49-F238E27FC236}">
                  <a16:creationId xmlns:a16="http://schemas.microsoft.com/office/drawing/2014/main" id="{97536A1A-FBDC-4E5B-A5F8-76E0416BDA2D}"/>
                </a:ext>
              </a:extLst>
            </p:cNvPr>
            <p:cNvSpPr/>
            <p:nvPr/>
          </p:nvSpPr>
          <p:spPr>
            <a:xfrm>
              <a:off x="11637213" y="5502026"/>
              <a:ext cx="58138" cy="23193"/>
            </a:xfrm>
            <a:custGeom>
              <a:avLst/>
              <a:gdLst>
                <a:gd name="connsiteX0" fmla="*/ 11597 w 58138"/>
                <a:gd name="connsiteY0" fmla="*/ 23193 h 23193"/>
                <a:gd name="connsiteX1" fmla="*/ 46542 w 58138"/>
                <a:gd name="connsiteY1" fmla="*/ 23193 h 23193"/>
                <a:gd name="connsiteX2" fmla="*/ 58138 w 58138"/>
                <a:gd name="connsiteY2" fmla="*/ 11597 h 23193"/>
                <a:gd name="connsiteX3" fmla="*/ 46542 w 58138"/>
                <a:gd name="connsiteY3" fmla="*/ 0 h 23193"/>
                <a:gd name="connsiteX4" fmla="*/ 11597 w 58138"/>
                <a:gd name="connsiteY4" fmla="*/ 0 h 23193"/>
                <a:gd name="connsiteX5" fmla="*/ 0 w 58138"/>
                <a:gd name="connsiteY5" fmla="*/ 11597 h 23193"/>
                <a:gd name="connsiteX6" fmla="*/ 11597 w 58138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8" h="23193">
                  <a:moveTo>
                    <a:pt x="11597" y="23193"/>
                  </a:moveTo>
                  <a:lnTo>
                    <a:pt x="46542" y="23193"/>
                  </a:lnTo>
                  <a:cubicBezTo>
                    <a:pt x="52958" y="23193"/>
                    <a:pt x="58138" y="18013"/>
                    <a:pt x="58138" y="11597"/>
                  </a:cubicBezTo>
                  <a:cubicBezTo>
                    <a:pt x="58138" y="5180"/>
                    <a:pt x="52958" y="0"/>
                    <a:pt x="46542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4" name="Frihandsfigur: Form 353">
              <a:extLst>
                <a:ext uri="{FF2B5EF4-FFF2-40B4-BE49-F238E27FC236}">
                  <a16:creationId xmlns:a16="http://schemas.microsoft.com/office/drawing/2014/main" id="{019B0257-6F0F-44A5-80F8-6F9B3F43F309}"/>
                </a:ext>
              </a:extLst>
            </p:cNvPr>
            <p:cNvSpPr/>
            <p:nvPr/>
          </p:nvSpPr>
          <p:spPr>
            <a:xfrm>
              <a:off x="11776915" y="5362324"/>
              <a:ext cx="58137" cy="23193"/>
            </a:xfrm>
            <a:custGeom>
              <a:avLst/>
              <a:gdLst>
                <a:gd name="connsiteX0" fmla="*/ 11597 w 58137"/>
                <a:gd name="connsiteY0" fmla="*/ 23193 h 23193"/>
                <a:gd name="connsiteX1" fmla="*/ 46541 w 58137"/>
                <a:gd name="connsiteY1" fmla="*/ 23193 h 23193"/>
                <a:gd name="connsiteX2" fmla="*/ 58137 w 58137"/>
                <a:gd name="connsiteY2" fmla="*/ 11597 h 23193"/>
                <a:gd name="connsiteX3" fmla="*/ 46541 w 58137"/>
                <a:gd name="connsiteY3" fmla="*/ 0 h 23193"/>
                <a:gd name="connsiteX4" fmla="*/ 11597 w 58137"/>
                <a:gd name="connsiteY4" fmla="*/ 0 h 23193"/>
                <a:gd name="connsiteX5" fmla="*/ 0 w 58137"/>
                <a:gd name="connsiteY5" fmla="*/ 11597 h 23193"/>
                <a:gd name="connsiteX6" fmla="*/ 11597 w 58137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7" h="23193">
                  <a:moveTo>
                    <a:pt x="11597" y="23193"/>
                  </a:moveTo>
                  <a:lnTo>
                    <a:pt x="46541" y="23193"/>
                  </a:lnTo>
                  <a:cubicBezTo>
                    <a:pt x="52958" y="23193"/>
                    <a:pt x="58137" y="18014"/>
                    <a:pt x="58137" y="11597"/>
                  </a:cubicBezTo>
                  <a:cubicBezTo>
                    <a:pt x="58137" y="5180"/>
                    <a:pt x="52958" y="0"/>
                    <a:pt x="46541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4"/>
                    <a:pt x="5179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5" name="Frihandsfigur: Form 354">
              <a:extLst>
                <a:ext uri="{FF2B5EF4-FFF2-40B4-BE49-F238E27FC236}">
                  <a16:creationId xmlns:a16="http://schemas.microsoft.com/office/drawing/2014/main" id="{B9053378-3FA4-4ACE-8CD6-4E737AA16C00}"/>
                </a:ext>
              </a:extLst>
            </p:cNvPr>
            <p:cNvSpPr/>
            <p:nvPr/>
          </p:nvSpPr>
          <p:spPr>
            <a:xfrm>
              <a:off x="11776915" y="5432136"/>
              <a:ext cx="58137" cy="23193"/>
            </a:xfrm>
            <a:custGeom>
              <a:avLst/>
              <a:gdLst>
                <a:gd name="connsiteX0" fmla="*/ 11597 w 58137"/>
                <a:gd name="connsiteY0" fmla="*/ 23193 h 23193"/>
                <a:gd name="connsiteX1" fmla="*/ 46541 w 58137"/>
                <a:gd name="connsiteY1" fmla="*/ 23193 h 23193"/>
                <a:gd name="connsiteX2" fmla="*/ 58137 w 58137"/>
                <a:gd name="connsiteY2" fmla="*/ 11597 h 23193"/>
                <a:gd name="connsiteX3" fmla="*/ 46541 w 58137"/>
                <a:gd name="connsiteY3" fmla="*/ 0 h 23193"/>
                <a:gd name="connsiteX4" fmla="*/ 11597 w 58137"/>
                <a:gd name="connsiteY4" fmla="*/ 0 h 23193"/>
                <a:gd name="connsiteX5" fmla="*/ 0 w 58137"/>
                <a:gd name="connsiteY5" fmla="*/ 11597 h 23193"/>
                <a:gd name="connsiteX6" fmla="*/ 11597 w 58137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7" h="23193">
                  <a:moveTo>
                    <a:pt x="11597" y="23193"/>
                  </a:moveTo>
                  <a:lnTo>
                    <a:pt x="46541" y="23193"/>
                  </a:lnTo>
                  <a:cubicBezTo>
                    <a:pt x="52958" y="23193"/>
                    <a:pt x="58137" y="18014"/>
                    <a:pt x="58137" y="11597"/>
                  </a:cubicBezTo>
                  <a:cubicBezTo>
                    <a:pt x="58137" y="5180"/>
                    <a:pt x="52958" y="0"/>
                    <a:pt x="46541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4"/>
                    <a:pt x="5179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56" name="Frihandsfigur: Form 355">
              <a:extLst>
                <a:ext uri="{FF2B5EF4-FFF2-40B4-BE49-F238E27FC236}">
                  <a16:creationId xmlns:a16="http://schemas.microsoft.com/office/drawing/2014/main" id="{ADAFB6D6-4574-486B-B3C1-DFFA01FCE091}"/>
                </a:ext>
              </a:extLst>
            </p:cNvPr>
            <p:cNvSpPr/>
            <p:nvPr/>
          </p:nvSpPr>
          <p:spPr>
            <a:xfrm>
              <a:off x="11776915" y="5502026"/>
              <a:ext cx="58137" cy="23193"/>
            </a:xfrm>
            <a:custGeom>
              <a:avLst/>
              <a:gdLst>
                <a:gd name="connsiteX0" fmla="*/ 11597 w 58137"/>
                <a:gd name="connsiteY0" fmla="*/ 23193 h 23193"/>
                <a:gd name="connsiteX1" fmla="*/ 46541 w 58137"/>
                <a:gd name="connsiteY1" fmla="*/ 23193 h 23193"/>
                <a:gd name="connsiteX2" fmla="*/ 58137 w 58137"/>
                <a:gd name="connsiteY2" fmla="*/ 11597 h 23193"/>
                <a:gd name="connsiteX3" fmla="*/ 46541 w 58137"/>
                <a:gd name="connsiteY3" fmla="*/ 0 h 23193"/>
                <a:gd name="connsiteX4" fmla="*/ 11597 w 58137"/>
                <a:gd name="connsiteY4" fmla="*/ 0 h 23193"/>
                <a:gd name="connsiteX5" fmla="*/ 0 w 58137"/>
                <a:gd name="connsiteY5" fmla="*/ 11597 h 23193"/>
                <a:gd name="connsiteX6" fmla="*/ 11597 w 58137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137" h="23193">
                  <a:moveTo>
                    <a:pt x="11597" y="23193"/>
                  </a:moveTo>
                  <a:lnTo>
                    <a:pt x="46541" y="23193"/>
                  </a:lnTo>
                  <a:cubicBezTo>
                    <a:pt x="52958" y="23193"/>
                    <a:pt x="58137" y="18013"/>
                    <a:pt x="58137" y="11597"/>
                  </a:cubicBezTo>
                  <a:cubicBezTo>
                    <a:pt x="58137" y="5180"/>
                    <a:pt x="52958" y="0"/>
                    <a:pt x="46541" y="0"/>
                  </a:cubicBezTo>
                  <a:lnTo>
                    <a:pt x="11597" y="0"/>
                  </a:lnTo>
                  <a:cubicBezTo>
                    <a:pt x="5179" y="0"/>
                    <a:pt x="0" y="5180"/>
                    <a:pt x="0" y="11597"/>
                  </a:cubicBezTo>
                  <a:cubicBezTo>
                    <a:pt x="0" y="18013"/>
                    <a:pt x="5179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357" name="Frihandsfigur: Form 356">
            <a:extLst>
              <a:ext uri="{FF2B5EF4-FFF2-40B4-BE49-F238E27FC236}">
                <a16:creationId xmlns:a16="http://schemas.microsoft.com/office/drawing/2014/main" id="{71780B9C-0383-4669-8A73-AB36EC19EF10}"/>
              </a:ext>
            </a:extLst>
          </p:cNvPr>
          <p:cNvSpPr/>
          <p:nvPr/>
        </p:nvSpPr>
        <p:spPr>
          <a:xfrm>
            <a:off x="3031348" y="5656049"/>
            <a:ext cx="475189" cy="474215"/>
          </a:xfrm>
          <a:custGeom>
            <a:avLst/>
            <a:gdLst>
              <a:gd name="connsiteX0" fmla="*/ 401710 w 551384"/>
              <a:gd name="connsiteY0" fmla="*/ 261 h 550254"/>
              <a:gd name="connsiteX1" fmla="*/ 275769 w 551384"/>
              <a:gd name="connsiteY1" fmla="*/ 93267 h 550254"/>
              <a:gd name="connsiteX2" fmla="*/ 149829 w 551384"/>
              <a:gd name="connsiteY2" fmla="*/ 261 h 550254"/>
              <a:gd name="connsiteX3" fmla="*/ 45536 w 551384"/>
              <a:gd name="connsiteY3" fmla="*/ 35824 h 550254"/>
              <a:gd name="connsiteX4" fmla="*/ 0 w 551384"/>
              <a:gd name="connsiteY4" fmla="*/ 149395 h 550254"/>
              <a:gd name="connsiteX5" fmla="*/ 24585 w 551384"/>
              <a:gd name="connsiteY5" fmla="*/ 231268 h 550254"/>
              <a:gd name="connsiteX6" fmla="*/ 266879 w 551384"/>
              <a:gd name="connsiteY6" fmla="*/ 546157 h 550254"/>
              <a:gd name="connsiteX7" fmla="*/ 275692 w 551384"/>
              <a:gd name="connsiteY7" fmla="*/ 550254 h 550254"/>
              <a:gd name="connsiteX8" fmla="*/ 284506 w 551384"/>
              <a:gd name="connsiteY8" fmla="*/ 546157 h 550254"/>
              <a:gd name="connsiteX9" fmla="*/ 526799 w 551384"/>
              <a:gd name="connsiteY9" fmla="*/ 231268 h 550254"/>
              <a:gd name="connsiteX10" fmla="*/ 551384 w 551384"/>
              <a:gd name="connsiteY10" fmla="*/ 149395 h 550254"/>
              <a:gd name="connsiteX11" fmla="*/ 505848 w 551384"/>
              <a:gd name="connsiteY11" fmla="*/ 35824 h 550254"/>
              <a:gd name="connsiteX12" fmla="*/ 401710 w 551384"/>
              <a:gd name="connsiteY12" fmla="*/ 261 h 550254"/>
              <a:gd name="connsiteX13" fmla="*/ 507085 w 551384"/>
              <a:gd name="connsiteY13" fmla="*/ 219052 h 550254"/>
              <a:gd name="connsiteX14" fmla="*/ 275769 w 551384"/>
              <a:gd name="connsiteY14" fmla="*/ 520644 h 550254"/>
              <a:gd name="connsiteX15" fmla="*/ 44454 w 551384"/>
              <a:gd name="connsiteY15" fmla="*/ 219052 h 550254"/>
              <a:gd name="connsiteX16" fmla="*/ 23271 w 551384"/>
              <a:gd name="connsiteY16" fmla="*/ 149317 h 550254"/>
              <a:gd name="connsiteX17" fmla="*/ 61540 w 551384"/>
              <a:gd name="connsiteY17" fmla="*/ 52601 h 550254"/>
              <a:gd name="connsiteX18" fmla="*/ 140166 w 551384"/>
              <a:gd name="connsiteY18" fmla="*/ 23145 h 550254"/>
              <a:gd name="connsiteX19" fmla="*/ 148515 w 551384"/>
              <a:gd name="connsiteY19" fmla="*/ 23377 h 550254"/>
              <a:gd name="connsiteX20" fmla="*/ 265100 w 551384"/>
              <a:gd name="connsiteY20" fmla="*/ 125583 h 550254"/>
              <a:gd name="connsiteX21" fmla="*/ 275769 w 551384"/>
              <a:gd name="connsiteY21" fmla="*/ 132618 h 550254"/>
              <a:gd name="connsiteX22" fmla="*/ 286438 w 551384"/>
              <a:gd name="connsiteY22" fmla="*/ 125583 h 550254"/>
              <a:gd name="connsiteX23" fmla="*/ 403024 w 551384"/>
              <a:gd name="connsiteY23" fmla="*/ 23377 h 550254"/>
              <a:gd name="connsiteX24" fmla="*/ 490077 w 551384"/>
              <a:gd name="connsiteY24" fmla="*/ 52601 h 550254"/>
              <a:gd name="connsiteX25" fmla="*/ 528346 w 551384"/>
              <a:gd name="connsiteY25" fmla="*/ 149317 h 550254"/>
              <a:gd name="connsiteX26" fmla="*/ 507085 w 551384"/>
              <a:gd name="connsiteY26" fmla="*/ 219052 h 55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1384" h="550254">
                <a:moveTo>
                  <a:pt x="401710" y="261"/>
                </a:moveTo>
                <a:cubicBezTo>
                  <a:pt x="330970" y="4281"/>
                  <a:pt x="293938" y="57626"/>
                  <a:pt x="275769" y="93267"/>
                </a:cubicBezTo>
                <a:cubicBezTo>
                  <a:pt x="257601" y="57549"/>
                  <a:pt x="220569" y="4281"/>
                  <a:pt x="149829" y="261"/>
                </a:cubicBezTo>
                <a:cubicBezTo>
                  <a:pt x="108777" y="-1981"/>
                  <a:pt x="72673" y="10234"/>
                  <a:pt x="45536" y="35824"/>
                </a:cubicBezTo>
                <a:cubicBezTo>
                  <a:pt x="16622" y="63116"/>
                  <a:pt x="0" y="104554"/>
                  <a:pt x="0" y="149395"/>
                </a:cubicBezTo>
                <a:cubicBezTo>
                  <a:pt x="0" y="188360"/>
                  <a:pt x="18864" y="221913"/>
                  <a:pt x="24585" y="231268"/>
                </a:cubicBezTo>
                <a:cubicBezTo>
                  <a:pt x="93856" y="343447"/>
                  <a:pt x="265100" y="544147"/>
                  <a:pt x="266879" y="546157"/>
                </a:cubicBezTo>
                <a:cubicBezTo>
                  <a:pt x="269121" y="548708"/>
                  <a:pt x="272291" y="550254"/>
                  <a:pt x="275692" y="550254"/>
                </a:cubicBezTo>
                <a:cubicBezTo>
                  <a:pt x="279094" y="550254"/>
                  <a:pt x="282264" y="548785"/>
                  <a:pt x="284506" y="546157"/>
                </a:cubicBezTo>
                <a:cubicBezTo>
                  <a:pt x="286207" y="544147"/>
                  <a:pt x="457529" y="343447"/>
                  <a:pt x="526799" y="231268"/>
                </a:cubicBezTo>
                <a:cubicBezTo>
                  <a:pt x="532598" y="221913"/>
                  <a:pt x="551384" y="188360"/>
                  <a:pt x="551384" y="149395"/>
                </a:cubicBezTo>
                <a:cubicBezTo>
                  <a:pt x="551384" y="104554"/>
                  <a:pt x="534763" y="63193"/>
                  <a:pt x="505848" y="35824"/>
                </a:cubicBezTo>
                <a:cubicBezTo>
                  <a:pt x="478867" y="10234"/>
                  <a:pt x="442839" y="-1981"/>
                  <a:pt x="401710" y="261"/>
                </a:cubicBezTo>
                <a:close/>
                <a:moveTo>
                  <a:pt x="507085" y="219052"/>
                </a:moveTo>
                <a:cubicBezTo>
                  <a:pt x="447787" y="315150"/>
                  <a:pt x="311642" y="478045"/>
                  <a:pt x="275769" y="520644"/>
                </a:cubicBezTo>
                <a:cubicBezTo>
                  <a:pt x="239820" y="478123"/>
                  <a:pt x="103752" y="315150"/>
                  <a:pt x="44454" y="219052"/>
                </a:cubicBezTo>
                <a:cubicBezTo>
                  <a:pt x="34249" y="202508"/>
                  <a:pt x="23271" y="175526"/>
                  <a:pt x="23271" y="149317"/>
                </a:cubicBezTo>
                <a:cubicBezTo>
                  <a:pt x="23271" y="110816"/>
                  <a:pt x="37187" y="75563"/>
                  <a:pt x="61540" y="52601"/>
                </a:cubicBezTo>
                <a:cubicBezTo>
                  <a:pt x="82027" y="33196"/>
                  <a:pt x="109086" y="23145"/>
                  <a:pt x="140166" y="23145"/>
                </a:cubicBezTo>
                <a:cubicBezTo>
                  <a:pt x="142949" y="23145"/>
                  <a:pt x="145732" y="23223"/>
                  <a:pt x="148515" y="23377"/>
                </a:cubicBezTo>
                <a:cubicBezTo>
                  <a:pt x="199618" y="26315"/>
                  <a:pt x="236650" y="58786"/>
                  <a:pt x="265100" y="125583"/>
                </a:cubicBezTo>
                <a:cubicBezTo>
                  <a:pt x="266956" y="129835"/>
                  <a:pt x="271131" y="132618"/>
                  <a:pt x="275769" y="132618"/>
                </a:cubicBezTo>
                <a:cubicBezTo>
                  <a:pt x="280408" y="132618"/>
                  <a:pt x="284583" y="129835"/>
                  <a:pt x="286438" y="125583"/>
                </a:cubicBezTo>
                <a:cubicBezTo>
                  <a:pt x="314889" y="58786"/>
                  <a:pt x="351921" y="26315"/>
                  <a:pt x="403024" y="23377"/>
                </a:cubicBezTo>
                <a:cubicBezTo>
                  <a:pt x="437582" y="21367"/>
                  <a:pt x="467734" y="31495"/>
                  <a:pt x="490077" y="52601"/>
                </a:cubicBezTo>
                <a:cubicBezTo>
                  <a:pt x="514352" y="75563"/>
                  <a:pt x="528346" y="110816"/>
                  <a:pt x="528346" y="149317"/>
                </a:cubicBezTo>
                <a:cubicBezTo>
                  <a:pt x="528268" y="175526"/>
                  <a:pt x="517367" y="202508"/>
                  <a:pt x="507085" y="219052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35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149780" y="4942224"/>
            <a:ext cx="475488" cy="479853"/>
            <a:chOff x="5000037" y="5183734"/>
            <a:chExt cx="551731" cy="556796"/>
          </a:xfrm>
          <a:solidFill>
            <a:schemeClr val="bg1"/>
          </a:solidFill>
        </p:grpSpPr>
        <p:sp>
          <p:nvSpPr>
            <p:cNvPr id="359" name="Frihandsfigur: Form 358">
              <a:extLst>
                <a:ext uri="{FF2B5EF4-FFF2-40B4-BE49-F238E27FC236}">
                  <a16:creationId xmlns:a16="http://schemas.microsoft.com/office/drawing/2014/main" id="{99339CD8-C248-42C6-BCB3-377EA62C7198}"/>
                </a:ext>
              </a:extLst>
            </p:cNvPr>
            <p:cNvSpPr/>
            <p:nvPr/>
          </p:nvSpPr>
          <p:spPr>
            <a:xfrm>
              <a:off x="5157672" y="5468472"/>
              <a:ext cx="236572" cy="201009"/>
            </a:xfrm>
            <a:custGeom>
              <a:avLst/>
              <a:gdLst>
                <a:gd name="connsiteX0" fmla="*/ 11597 w 236572"/>
                <a:gd name="connsiteY0" fmla="*/ 201010 h 201009"/>
                <a:gd name="connsiteX1" fmla="*/ 224976 w 236572"/>
                <a:gd name="connsiteY1" fmla="*/ 201010 h 201009"/>
                <a:gd name="connsiteX2" fmla="*/ 236573 w 236572"/>
                <a:gd name="connsiteY2" fmla="*/ 189413 h 201009"/>
                <a:gd name="connsiteX3" fmla="*/ 236573 w 236572"/>
                <a:gd name="connsiteY3" fmla="*/ 11597 h 201009"/>
                <a:gd name="connsiteX4" fmla="*/ 224976 w 236572"/>
                <a:gd name="connsiteY4" fmla="*/ 0 h 201009"/>
                <a:gd name="connsiteX5" fmla="*/ 11597 w 236572"/>
                <a:gd name="connsiteY5" fmla="*/ 0 h 201009"/>
                <a:gd name="connsiteX6" fmla="*/ 0 w 236572"/>
                <a:gd name="connsiteY6" fmla="*/ 11597 h 201009"/>
                <a:gd name="connsiteX7" fmla="*/ 0 w 236572"/>
                <a:gd name="connsiteY7" fmla="*/ 189413 h 201009"/>
                <a:gd name="connsiteX8" fmla="*/ 11597 w 236572"/>
                <a:gd name="connsiteY8" fmla="*/ 201010 h 201009"/>
                <a:gd name="connsiteX9" fmla="*/ 23193 w 236572"/>
                <a:gd name="connsiteY9" fmla="*/ 177816 h 201009"/>
                <a:gd name="connsiteX10" fmla="*/ 23193 w 236572"/>
                <a:gd name="connsiteY10" fmla="*/ 76538 h 201009"/>
                <a:gd name="connsiteX11" fmla="*/ 213379 w 236572"/>
                <a:gd name="connsiteY11" fmla="*/ 76538 h 201009"/>
                <a:gd name="connsiteX12" fmla="*/ 213379 w 236572"/>
                <a:gd name="connsiteY12" fmla="*/ 177816 h 201009"/>
                <a:gd name="connsiteX13" fmla="*/ 23193 w 236572"/>
                <a:gd name="connsiteY13" fmla="*/ 177816 h 201009"/>
                <a:gd name="connsiteX14" fmla="*/ 213379 w 236572"/>
                <a:gd name="connsiteY14" fmla="*/ 23193 h 201009"/>
                <a:gd name="connsiteX15" fmla="*/ 213379 w 236572"/>
                <a:gd name="connsiteY15" fmla="*/ 53345 h 201009"/>
                <a:gd name="connsiteX16" fmla="*/ 23193 w 236572"/>
                <a:gd name="connsiteY16" fmla="*/ 53345 h 201009"/>
                <a:gd name="connsiteX17" fmla="*/ 23193 w 236572"/>
                <a:gd name="connsiteY17" fmla="*/ 23193 h 201009"/>
                <a:gd name="connsiteX18" fmla="*/ 213379 w 236572"/>
                <a:gd name="connsiteY18" fmla="*/ 23193 h 201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36572" h="201009">
                  <a:moveTo>
                    <a:pt x="11597" y="201010"/>
                  </a:moveTo>
                  <a:lnTo>
                    <a:pt x="224976" y="201010"/>
                  </a:lnTo>
                  <a:cubicBezTo>
                    <a:pt x="231393" y="201010"/>
                    <a:pt x="236573" y="195830"/>
                    <a:pt x="236573" y="189413"/>
                  </a:cubicBezTo>
                  <a:lnTo>
                    <a:pt x="236573" y="11597"/>
                  </a:lnTo>
                  <a:cubicBezTo>
                    <a:pt x="236573" y="5180"/>
                    <a:pt x="231393" y="0"/>
                    <a:pt x="224976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lnTo>
                    <a:pt x="0" y="189413"/>
                  </a:lnTo>
                  <a:cubicBezTo>
                    <a:pt x="0" y="195830"/>
                    <a:pt x="5180" y="201010"/>
                    <a:pt x="11597" y="201010"/>
                  </a:cubicBezTo>
                  <a:close/>
                  <a:moveTo>
                    <a:pt x="23193" y="177816"/>
                  </a:moveTo>
                  <a:lnTo>
                    <a:pt x="23193" y="76538"/>
                  </a:lnTo>
                  <a:lnTo>
                    <a:pt x="213379" y="76538"/>
                  </a:lnTo>
                  <a:lnTo>
                    <a:pt x="213379" y="177816"/>
                  </a:lnTo>
                  <a:lnTo>
                    <a:pt x="23193" y="177816"/>
                  </a:lnTo>
                  <a:close/>
                  <a:moveTo>
                    <a:pt x="213379" y="23193"/>
                  </a:moveTo>
                  <a:lnTo>
                    <a:pt x="213379" y="53345"/>
                  </a:lnTo>
                  <a:lnTo>
                    <a:pt x="23193" y="53345"/>
                  </a:lnTo>
                  <a:lnTo>
                    <a:pt x="23193" y="23193"/>
                  </a:lnTo>
                  <a:lnTo>
                    <a:pt x="213379" y="2319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0" name="Frihandsfigur: Form 359">
              <a:extLst>
                <a:ext uri="{FF2B5EF4-FFF2-40B4-BE49-F238E27FC236}">
                  <a16:creationId xmlns:a16="http://schemas.microsoft.com/office/drawing/2014/main" id="{3E7C1C21-DBB6-40C1-A95D-5DDEC9CC4C4A}"/>
                </a:ext>
              </a:extLst>
            </p:cNvPr>
            <p:cNvSpPr/>
            <p:nvPr/>
          </p:nvSpPr>
          <p:spPr>
            <a:xfrm>
              <a:off x="5000037" y="5183734"/>
              <a:ext cx="551731" cy="556796"/>
            </a:xfrm>
            <a:custGeom>
              <a:avLst/>
              <a:gdLst>
                <a:gd name="connsiteX0" fmla="*/ 52027 w 551731"/>
                <a:gd name="connsiteY0" fmla="*/ 528037 h 556796"/>
                <a:gd name="connsiteX1" fmla="*/ 91611 w 551731"/>
                <a:gd name="connsiteY1" fmla="*/ 554864 h 556796"/>
                <a:gd name="connsiteX2" fmla="*/ 93157 w 551731"/>
                <a:gd name="connsiteY2" fmla="*/ 555560 h 556796"/>
                <a:gd name="connsiteX3" fmla="*/ 94317 w 551731"/>
                <a:gd name="connsiteY3" fmla="*/ 556101 h 556796"/>
                <a:gd name="connsiteX4" fmla="*/ 98105 w 551731"/>
                <a:gd name="connsiteY4" fmla="*/ 556797 h 556796"/>
                <a:gd name="connsiteX5" fmla="*/ 98105 w 551731"/>
                <a:gd name="connsiteY5" fmla="*/ 556797 h 556796"/>
                <a:gd name="connsiteX6" fmla="*/ 98105 w 551731"/>
                <a:gd name="connsiteY6" fmla="*/ 556797 h 556796"/>
                <a:gd name="connsiteX7" fmla="*/ 453737 w 551731"/>
                <a:gd name="connsiteY7" fmla="*/ 556797 h 556796"/>
                <a:gd name="connsiteX8" fmla="*/ 453737 w 551731"/>
                <a:gd name="connsiteY8" fmla="*/ 556797 h 556796"/>
                <a:gd name="connsiteX9" fmla="*/ 453737 w 551731"/>
                <a:gd name="connsiteY9" fmla="*/ 556797 h 556796"/>
                <a:gd name="connsiteX10" fmla="*/ 457525 w 551731"/>
                <a:gd name="connsiteY10" fmla="*/ 556101 h 556796"/>
                <a:gd name="connsiteX11" fmla="*/ 458685 w 551731"/>
                <a:gd name="connsiteY11" fmla="*/ 555560 h 556796"/>
                <a:gd name="connsiteX12" fmla="*/ 460231 w 551731"/>
                <a:gd name="connsiteY12" fmla="*/ 554864 h 556796"/>
                <a:gd name="connsiteX13" fmla="*/ 499815 w 551731"/>
                <a:gd name="connsiteY13" fmla="*/ 528037 h 556796"/>
                <a:gd name="connsiteX14" fmla="*/ 545660 w 551731"/>
                <a:gd name="connsiteY14" fmla="*/ 392510 h 556796"/>
                <a:gd name="connsiteX15" fmla="*/ 500279 w 551731"/>
                <a:gd name="connsiteY15" fmla="*/ 257138 h 556796"/>
                <a:gd name="connsiteX16" fmla="*/ 447011 w 551731"/>
                <a:gd name="connsiteY16" fmla="*/ 79554 h 556796"/>
                <a:gd name="connsiteX17" fmla="*/ 447011 w 551731"/>
                <a:gd name="connsiteY17" fmla="*/ 79476 h 556796"/>
                <a:gd name="connsiteX18" fmla="*/ 445542 w 551731"/>
                <a:gd name="connsiteY18" fmla="*/ 76461 h 556796"/>
                <a:gd name="connsiteX19" fmla="*/ 445156 w 551731"/>
                <a:gd name="connsiteY19" fmla="*/ 75920 h 556796"/>
                <a:gd name="connsiteX20" fmla="*/ 442914 w 551731"/>
                <a:gd name="connsiteY20" fmla="*/ 73601 h 556796"/>
                <a:gd name="connsiteX21" fmla="*/ 442527 w 551731"/>
                <a:gd name="connsiteY21" fmla="*/ 73369 h 556796"/>
                <a:gd name="connsiteX22" fmla="*/ 439898 w 551731"/>
                <a:gd name="connsiteY22" fmla="*/ 71977 h 556796"/>
                <a:gd name="connsiteX23" fmla="*/ 439357 w 551731"/>
                <a:gd name="connsiteY23" fmla="*/ 71745 h 556796"/>
                <a:gd name="connsiteX24" fmla="*/ 439048 w 551731"/>
                <a:gd name="connsiteY24" fmla="*/ 71590 h 556796"/>
                <a:gd name="connsiteX25" fmla="*/ 436110 w 551731"/>
                <a:gd name="connsiteY25" fmla="*/ 71204 h 556796"/>
                <a:gd name="connsiteX26" fmla="*/ 435801 w 551731"/>
                <a:gd name="connsiteY26" fmla="*/ 71127 h 556796"/>
                <a:gd name="connsiteX27" fmla="*/ 357407 w 551731"/>
                <a:gd name="connsiteY27" fmla="*/ 71127 h 556796"/>
                <a:gd name="connsiteX28" fmla="*/ 275689 w 551731"/>
                <a:gd name="connsiteY28" fmla="*/ 0 h 556796"/>
                <a:gd name="connsiteX29" fmla="*/ 193971 w 551731"/>
                <a:gd name="connsiteY29" fmla="*/ 71127 h 556796"/>
                <a:gd name="connsiteX30" fmla="*/ 115732 w 551731"/>
                <a:gd name="connsiteY30" fmla="*/ 71127 h 556796"/>
                <a:gd name="connsiteX31" fmla="*/ 115500 w 551731"/>
                <a:gd name="connsiteY31" fmla="*/ 71204 h 556796"/>
                <a:gd name="connsiteX32" fmla="*/ 112562 w 551731"/>
                <a:gd name="connsiteY32" fmla="*/ 71590 h 556796"/>
                <a:gd name="connsiteX33" fmla="*/ 112253 w 551731"/>
                <a:gd name="connsiteY33" fmla="*/ 71745 h 556796"/>
                <a:gd name="connsiteX34" fmla="*/ 111712 w 551731"/>
                <a:gd name="connsiteY34" fmla="*/ 71977 h 556796"/>
                <a:gd name="connsiteX35" fmla="*/ 109083 w 551731"/>
                <a:gd name="connsiteY35" fmla="*/ 73369 h 556796"/>
                <a:gd name="connsiteX36" fmla="*/ 108696 w 551731"/>
                <a:gd name="connsiteY36" fmla="*/ 73601 h 556796"/>
                <a:gd name="connsiteX37" fmla="*/ 106455 w 551731"/>
                <a:gd name="connsiteY37" fmla="*/ 75920 h 556796"/>
                <a:gd name="connsiteX38" fmla="*/ 106068 w 551731"/>
                <a:gd name="connsiteY38" fmla="*/ 76461 h 556796"/>
                <a:gd name="connsiteX39" fmla="*/ 104599 w 551731"/>
                <a:gd name="connsiteY39" fmla="*/ 79476 h 556796"/>
                <a:gd name="connsiteX40" fmla="*/ 104599 w 551731"/>
                <a:gd name="connsiteY40" fmla="*/ 79554 h 556796"/>
                <a:gd name="connsiteX41" fmla="*/ 51332 w 551731"/>
                <a:gd name="connsiteY41" fmla="*/ 257138 h 556796"/>
                <a:gd name="connsiteX42" fmla="*/ 5950 w 551731"/>
                <a:gd name="connsiteY42" fmla="*/ 392510 h 556796"/>
                <a:gd name="connsiteX43" fmla="*/ 52027 w 551731"/>
                <a:gd name="connsiteY43" fmla="*/ 528037 h 556796"/>
                <a:gd name="connsiteX44" fmla="*/ 486903 w 551731"/>
                <a:gd name="connsiteY44" fmla="*/ 508863 h 556796"/>
                <a:gd name="connsiteX45" fmla="*/ 468504 w 551731"/>
                <a:gd name="connsiteY45" fmla="*/ 521311 h 556796"/>
                <a:gd name="connsiteX46" fmla="*/ 494558 w 551731"/>
                <a:gd name="connsiteY46" fmla="*/ 312725 h 556796"/>
                <a:gd name="connsiteX47" fmla="*/ 523781 w 551731"/>
                <a:gd name="connsiteY47" fmla="*/ 399855 h 556796"/>
                <a:gd name="connsiteX48" fmla="*/ 486903 w 551731"/>
                <a:gd name="connsiteY48" fmla="*/ 508863 h 556796"/>
                <a:gd name="connsiteX49" fmla="*/ 275921 w 551731"/>
                <a:gd name="connsiteY49" fmla="*/ 169157 h 556796"/>
                <a:gd name="connsiteX50" fmla="*/ 264324 w 551731"/>
                <a:gd name="connsiteY50" fmla="*/ 180754 h 556796"/>
                <a:gd name="connsiteX51" fmla="*/ 264324 w 551731"/>
                <a:gd name="connsiteY51" fmla="*/ 195830 h 556796"/>
                <a:gd name="connsiteX52" fmla="*/ 160186 w 551731"/>
                <a:gd name="connsiteY52" fmla="*/ 195830 h 556796"/>
                <a:gd name="connsiteX53" fmla="*/ 131271 w 551731"/>
                <a:gd name="connsiteY53" fmla="*/ 94552 h 556796"/>
                <a:gd name="connsiteX54" fmla="*/ 420571 w 551731"/>
                <a:gd name="connsiteY54" fmla="*/ 94552 h 556796"/>
                <a:gd name="connsiteX55" fmla="*/ 391656 w 551731"/>
                <a:gd name="connsiteY55" fmla="*/ 195830 h 556796"/>
                <a:gd name="connsiteX56" fmla="*/ 287518 w 551731"/>
                <a:gd name="connsiteY56" fmla="*/ 195830 h 556796"/>
                <a:gd name="connsiteX57" fmla="*/ 287518 w 551731"/>
                <a:gd name="connsiteY57" fmla="*/ 180754 h 556796"/>
                <a:gd name="connsiteX58" fmla="*/ 275921 w 551731"/>
                <a:gd name="connsiteY58" fmla="*/ 169157 h 556796"/>
                <a:gd name="connsiteX59" fmla="*/ 275844 w 551731"/>
                <a:gd name="connsiteY59" fmla="*/ 23426 h 556796"/>
                <a:gd name="connsiteX60" fmla="*/ 334137 w 551731"/>
                <a:gd name="connsiteY60" fmla="*/ 71359 h 556796"/>
                <a:gd name="connsiteX61" fmla="*/ 217551 w 551731"/>
                <a:gd name="connsiteY61" fmla="*/ 71359 h 556796"/>
                <a:gd name="connsiteX62" fmla="*/ 275844 w 551731"/>
                <a:gd name="connsiteY62" fmla="*/ 23426 h 556796"/>
                <a:gd name="connsiteX63" fmla="*/ 115655 w 551731"/>
                <a:gd name="connsiteY63" fmla="*/ 124239 h 556796"/>
                <a:gd name="connsiteX64" fmla="*/ 140317 w 551731"/>
                <a:gd name="connsiteY64" fmla="*/ 210597 h 556796"/>
                <a:gd name="connsiteX65" fmla="*/ 151450 w 551731"/>
                <a:gd name="connsiteY65" fmla="*/ 219023 h 556796"/>
                <a:gd name="connsiteX66" fmla="*/ 264324 w 551731"/>
                <a:gd name="connsiteY66" fmla="*/ 219023 h 556796"/>
                <a:gd name="connsiteX67" fmla="*/ 264324 w 551731"/>
                <a:gd name="connsiteY67" fmla="*/ 234099 h 556796"/>
                <a:gd name="connsiteX68" fmla="*/ 275921 w 551731"/>
                <a:gd name="connsiteY68" fmla="*/ 245696 h 556796"/>
                <a:gd name="connsiteX69" fmla="*/ 287518 w 551731"/>
                <a:gd name="connsiteY69" fmla="*/ 234099 h 556796"/>
                <a:gd name="connsiteX70" fmla="*/ 287518 w 551731"/>
                <a:gd name="connsiteY70" fmla="*/ 219023 h 556796"/>
                <a:gd name="connsiteX71" fmla="*/ 400393 w 551731"/>
                <a:gd name="connsiteY71" fmla="*/ 219023 h 556796"/>
                <a:gd name="connsiteX72" fmla="*/ 411525 w 551731"/>
                <a:gd name="connsiteY72" fmla="*/ 210597 h 556796"/>
                <a:gd name="connsiteX73" fmla="*/ 436187 w 551731"/>
                <a:gd name="connsiteY73" fmla="*/ 124239 h 556796"/>
                <a:gd name="connsiteX74" fmla="*/ 477472 w 551731"/>
                <a:gd name="connsiteY74" fmla="*/ 261777 h 556796"/>
                <a:gd name="connsiteX75" fmla="*/ 443455 w 551731"/>
                <a:gd name="connsiteY75" fmla="*/ 533680 h 556796"/>
                <a:gd name="connsiteX76" fmla="*/ 108310 w 551731"/>
                <a:gd name="connsiteY76" fmla="*/ 533680 h 556796"/>
                <a:gd name="connsiteX77" fmla="*/ 74293 w 551731"/>
                <a:gd name="connsiteY77" fmla="*/ 261777 h 556796"/>
                <a:gd name="connsiteX78" fmla="*/ 115655 w 551731"/>
                <a:gd name="connsiteY78" fmla="*/ 124239 h 556796"/>
                <a:gd name="connsiteX79" fmla="*/ 28138 w 551731"/>
                <a:gd name="connsiteY79" fmla="*/ 399855 h 556796"/>
                <a:gd name="connsiteX80" fmla="*/ 57362 w 551731"/>
                <a:gd name="connsiteY80" fmla="*/ 312725 h 556796"/>
                <a:gd name="connsiteX81" fmla="*/ 83416 w 551731"/>
                <a:gd name="connsiteY81" fmla="*/ 521311 h 556796"/>
                <a:gd name="connsiteX82" fmla="*/ 65016 w 551731"/>
                <a:gd name="connsiteY82" fmla="*/ 508863 h 556796"/>
                <a:gd name="connsiteX83" fmla="*/ 28138 w 551731"/>
                <a:gd name="connsiteY83" fmla="*/ 399855 h 556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551731" h="556796">
                  <a:moveTo>
                    <a:pt x="52027" y="528037"/>
                  </a:moveTo>
                  <a:lnTo>
                    <a:pt x="91611" y="554864"/>
                  </a:lnTo>
                  <a:cubicBezTo>
                    <a:pt x="92075" y="555173"/>
                    <a:pt x="92616" y="555328"/>
                    <a:pt x="93157" y="555560"/>
                  </a:cubicBezTo>
                  <a:cubicBezTo>
                    <a:pt x="93544" y="555714"/>
                    <a:pt x="93930" y="555946"/>
                    <a:pt x="94317" y="556101"/>
                  </a:cubicBezTo>
                  <a:cubicBezTo>
                    <a:pt x="95553" y="556565"/>
                    <a:pt x="96791" y="556797"/>
                    <a:pt x="98105" y="556797"/>
                  </a:cubicBezTo>
                  <a:cubicBezTo>
                    <a:pt x="98105" y="556797"/>
                    <a:pt x="98105" y="556797"/>
                    <a:pt x="98105" y="556797"/>
                  </a:cubicBezTo>
                  <a:cubicBezTo>
                    <a:pt x="98105" y="556797"/>
                    <a:pt x="98105" y="556797"/>
                    <a:pt x="98105" y="556797"/>
                  </a:cubicBezTo>
                  <a:lnTo>
                    <a:pt x="453737" y="556797"/>
                  </a:lnTo>
                  <a:cubicBezTo>
                    <a:pt x="453737" y="556797"/>
                    <a:pt x="453737" y="556797"/>
                    <a:pt x="453737" y="556797"/>
                  </a:cubicBezTo>
                  <a:cubicBezTo>
                    <a:pt x="453737" y="556797"/>
                    <a:pt x="453737" y="556797"/>
                    <a:pt x="453737" y="556797"/>
                  </a:cubicBezTo>
                  <a:cubicBezTo>
                    <a:pt x="455051" y="556797"/>
                    <a:pt x="456288" y="556487"/>
                    <a:pt x="457525" y="556101"/>
                  </a:cubicBezTo>
                  <a:cubicBezTo>
                    <a:pt x="457912" y="555946"/>
                    <a:pt x="458299" y="555714"/>
                    <a:pt x="458685" y="555560"/>
                  </a:cubicBezTo>
                  <a:cubicBezTo>
                    <a:pt x="459226" y="555328"/>
                    <a:pt x="459768" y="555173"/>
                    <a:pt x="460231" y="554864"/>
                  </a:cubicBezTo>
                  <a:lnTo>
                    <a:pt x="499815" y="528037"/>
                  </a:lnTo>
                  <a:cubicBezTo>
                    <a:pt x="543573" y="498349"/>
                    <a:pt x="562437" y="442685"/>
                    <a:pt x="545660" y="392510"/>
                  </a:cubicBezTo>
                  <a:lnTo>
                    <a:pt x="500279" y="257138"/>
                  </a:lnTo>
                  <a:lnTo>
                    <a:pt x="447011" y="79554"/>
                  </a:lnTo>
                  <a:cubicBezTo>
                    <a:pt x="447011" y="79554"/>
                    <a:pt x="447011" y="79476"/>
                    <a:pt x="447011" y="79476"/>
                  </a:cubicBezTo>
                  <a:cubicBezTo>
                    <a:pt x="446702" y="78394"/>
                    <a:pt x="446161" y="77389"/>
                    <a:pt x="445542" y="76461"/>
                  </a:cubicBezTo>
                  <a:cubicBezTo>
                    <a:pt x="445387" y="76307"/>
                    <a:pt x="445310" y="76075"/>
                    <a:pt x="445156" y="75920"/>
                  </a:cubicBezTo>
                  <a:cubicBezTo>
                    <a:pt x="444537" y="75069"/>
                    <a:pt x="443764" y="74297"/>
                    <a:pt x="442914" y="73601"/>
                  </a:cubicBezTo>
                  <a:cubicBezTo>
                    <a:pt x="442759" y="73523"/>
                    <a:pt x="442682" y="73446"/>
                    <a:pt x="442527" y="73369"/>
                  </a:cubicBezTo>
                  <a:cubicBezTo>
                    <a:pt x="441754" y="72828"/>
                    <a:pt x="440904" y="72364"/>
                    <a:pt x="439898" y="71977"/>
                  </a:cubicBezTo>
                  <a:cubicBezTo>
                    <a:pt x="439744" y="71900"/>
                    <a:pt x="439512" y="71823"/>
                    <a:pt x="439357" y="71745"/>
                  </a:cubicBezTo>
                  <a:cubicBezTo>
                    <a:pt x="439280" y="71745"/>
                    <a:pt x="439125" y="71668"/>
                    <a:pt x="439048" y="71590"/>
                  </a:cubicBezTo>
                  <a:cubicBezTo>
                    <a:pt x="438043" y="71281"/>
                    <a:pt x="437115" y="71204"/>
                    <a:pt x="436110" y="71204"/>
                  </a:cubicBezTo>
                  <a:cubicBezTo>
                    <a:pt x="436033" y="71204"/>
                    <a:pt x="435956" y="71127"/>
                    <a:pt x="435801" y="71127"/>
                  </a:cubicBezTo>
                  <a:lnTo>
                    <a:pt x="357407" y="71127"/>
                  </a:lnTo>
                  <a:cubicBezTo>
                    <a:pt x="351763" y="31002"/>
                    <a:pt x="317283" y="0"/>
                    <a:pt x="275689" y="0"/>
                  </a:cubicBezTo>
                  <a:cubicBezTo>
                    <a:pt x="234096" y="0"/>
                    <a:pt x="199615" y="31002"/>
                    <a:pt x="193971" y="71127"/>
                  </a:cubicBezTo>
                  <a:lnTo>
                    <a:pt x="115732" y="71127"/>
                  </a:lnTo>
                  <a:cubicBezTo>
                    <a:pt x="115655" y="71127"/>
                    <a:pt x="115577" y="71204"/>
                    <a:pt x="115500" y="71204"/>
                  </a:cubicBezTo>
                  <a:cubicBezTo>
                    <a:pt x="114495" y="71204"/>
                    <a:pt x="113567" y="71359"/>
                    <a:pt x="112562" y="71590"/>
                  </a:cubicBezTo>
                  <a:cubicBezTo>
                    <a:pt x="112485" y="71590"/>
                    <a:pt x="112330" y="71668"/>
                    <a:pt x="112253" y="71745"/>
                  </a:cubicBezTo>
                  <a:cubicBezTo>
                    <a:pt x="112098" y="71823"/>
                    <a:pt x="111866" y="71900"/>
                    <a:pt x="111712" y="71977"/>
                  </a:cubicBezTo>
                  <a:cubicBezTo>
                    <a:pt x="110784" y="72364"/>
                    <a:pt x="109934" y="72750"/>
                    <a:pt x="109083" y="73369"/>
                  </a:cubicBezTo>
                  <a:cubicBezTo>
                    <a:pt x="108929" y="73446"/>
                    <a:pt x="108851" y="73523"/>
                    <a:pt x="108696" y="73601"/>
                  </a:cubicBezTo>
                  <a:cubicBezTo>
                    <a:pt x="107846" y="74297"/>
                    <a:pt x="107073" y="75069"/>
                    <a:pt x="106455" y="75920"/>
                  </a:cubicBezTo>
                  <a:cubicBezTo>
                    <a:pt x="106300" y="76075"/>
                    <a:pt x="106222" y="76229"/>
                    <a:pt x="106068" y="76461"/>
                  </a:cubicBezTo>
                  <a:cubicBezTo>
                    <a:pt x="105450" y="77389"/>
                    <a:pt x="104986" y="78394"/>
                    <a:pt x="104599" y="79476"/>
                  </a:cubicBezTo>
                  <a:cubicBezTo>
                    <a:pt x="104599" y="79476"/>
                    <a:pt x="104599" y="79554"/>
                    <a:pt x="104599" y="79554"/>
                  </a:cubicBezTo>
                  <a:lnTo>
                    <a:pt x="51332" y="257138"/>
                  </a:lnTo>
                  <a:lnTo>
                    <a:pt x="5950" y="392510"/>
                  </a:lnTo>
                  <a:cubicBezTo>
                    <a:pt x="-10595" y="442685"/>
                    <a:pt x="8192" y="498427"/>
                    <a:pt x="52027" y="528037"/>
                  </a:cubicBezTo>
                  <a:close/>
                  <a:moveTo>
                    <a:pt x="486903" y="508863"/>
                  </a:moveTo>
                  <a:lnTo>
                    <a:pt x="468504" y="521311"/>
                  </a:lnTo>
                  <a:lnTo>
                    <a:pt x="494558" y="312725"/>
                  </a:lnTo>
                  <a:lnTo>
                    <a:pt x="523781" y="399855"/>
                  </a:lnTo>
                  <a:cubicBezTo>
                    <a:pt x="537233" y="440211"/>
                    <a:pt x="522080" y="484974"/>
                    <a:pt x="486903" y="508863"/>
                  </a:cubicBezTo>
                  <a:close/>
                  <a:moveTo>
                    <a:pt x="275921" y="169157"/>
                  </a:moveTo>
                  <a:cubicBezTo>
                    <a:pt x="269504" y="169157"/>
                    <a:pt x="264324" y="174337"/>
                    <a:pt x="264324" y="180754"/>
                  </a:cubicBezTo>
                  <a:lnTo>
                    <a:pt x="264324" y="195830"/>
                  </a:lnTo>
                  <a:lnTo>
                    <a:pt x="160186" y="195830"/>
                  </a:lnTo>
                  <a:lnTo>
                    <a:pt x="131271" y="94552"/>
                  </a:lnTo>
                  <a:lnTo>
                    <a:pt x="420571" y="94552"/>
                  </a:lnTo>
                  <a:lnTo>
                    <a:pt x="391656" y="195830"/>
                  </a:lnTo>
                  <a:lnTo>
                    <a:pt x="287518" y="195830"/>
                  </a:lnTo>
                  <a:lnTo>
                    <a:pt x="287518" y="180754"/>
                  </a:lnTo>
                  <a:cubicBezTo>
                    <a:pt x="287518" y="174337"/>
                    <a:pt x="282338" y="169157"/>
                    <a:pt x="275921" y="169157"/>
                  </a:cubicBezTo>
                  <a:close/>
                  <a:moveTo>
                    <a:pt x="275844" y="23426"/>
                  </a:moveTo>
                  <a:cubicBezTo>
                    <a:pt x="304681" y="23426"/>
                    <a:pt x="328802" y="44068"/>
                    <a:pt x="334137" y="71359"/>
                  </a:cubicBezTo>
                  <a:lnTo>
                    <a:pt x="217551" y="71359"/>
                  </a:lnTo>
                  <a:cubicBezTo>
                    <a:pt x="222963" y="44068"/>
                    <a:pt x="247007" y="23426"/>
                    <a:pt x="275844" y="23426"/>
                  </a:cubicBezTo>
                  <a:close/>
                  <a:moveTo>
                    <a:pt x="115655" y="124239"/>
                  </a:moveTo>
                  <a:lnTo>
                    <a:pt x="140317" y="210597"/>
                  </a:lnTo>
                  <a:cubicBezTo>
                    <a:pt x="141709" y="215544"/>
                    <a:pt x="146270" y="219023"/>
                    <a:pt x="151450" y="219023"/>
                  </a:cubicBezTo>
                  <a:lnTo>
                    <a:pt x="264324" y="219023"/>
                  </a:lnTo>
                  <a:lnTo>
                    <a:pt x="264324" y="234099"/>
                  </a:lnTo>
                  <a:cubicBezTo>
                    <a:pt x="264324" y="240516"/>
                    <a:pt x="269504" y="245696"/>
                    <a:pt x="275921" y="245696"/>
                  </a:cubicBezTo>
                  <a:cubicBezTo>
                    <a:pt x="282338" y="245696"/>
                    <a:pt x="287518" y="240516"/>
                    <a:pt x="287518" y="234099"/>
                  </a:cubicBezTo>
                  <a:lnTo>
                    <a:pt x="287518" y="219023"/>
                  </a:lnTo>
                  <a:lnTo>
                    <a:pt x="400393" y="219023"/>
                  </a:lnTo>
                  <a:cubicBezTo>
                    <a:pt x="405572" y="219023"/>
                    <a:pt x="410133" y="215621"/>
                    <a:pt x="411525" y="210597"/>
                  </a:cubicBezTo>
                  <a:lnTo>
                    <a:pt x="436187" y="124239"/>
                  </a:lnTo>
                  <a:lnTo>
                    <a:pt x="477472" y="261777"/>
                  </a:lnTo>
                  <a:lnTo>
                    <a:pt x="443455" y="533680"/>
                  </a:lnTo>
                  <a:lnTo>
                    <a:pt x="108310" y="533680"/>
                  </a:lnTo>
                  <a:lnTo>
                    <a:pt x="74293" y="261777"/>
                  </a:lnTo>
                  <a:lnTo>
                    <a:pt x="115655" y="124239"/>
                  </a:lnTo>
                  <a:close/>
                  <a:moveTo>
                    <a:pt x="28138" y="399855"/>
                  </a:moveTo>
                  <a:lnTo>
                    <a:pt x="57362" y="312725"/>
                  </a:lnTo>
                  <a:lnTo>
                    <a:pt x="83416" y="521311"/>
                  </a:lnTo>
                  <a:lnTo>
                    <a:pt x="65016" y="508863"/>
                  </a:lnTo>
                  <a:cubicBezTo>
                    <a:pt x="29839" y="484974"/>
                    <a:pt x="14686" y="440211"/>
                    <a:pt x="28138" y="39985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514" name="Grupp 513">
            <a:extLst>
              <a:ext uri="{FF2B5EF4-FFF2-40B4-BE49-F238E27FC236}">
                <a16:creationId xmlns:a16="http://schemas.microsoft.com/office/drawing/2014/main" id="{0DD42AE4-9488-44BE-A76C-9AEE8EC5268F}"/>
              </a:ext>
            </a:extLst>
          </p:cNvPr>
          <p:cNvGrpSpPr/>
          <p:nvPr/>
        </p:nvGrpSpPr>
        <p:grpSpPr>
          <a:xfrm>
            <a:off x="6563697" y="4947155"/>
            <a:ext cx="469759" cy="469791"/>
            <a:chOff x="6563697" y="4947155"/>
            <a:chExt cx="469759" cy="469791"/>
          </a:xfrm>
          <a:solidFill>
            <a:schemeClr val="bg1"/>
          </a:solidFill>
        </p:grpSpPr>
        <p:sp>
          <p:nvSpPr>
            <p:cNvPr id="361" name="Frihandsfigur: Form 360">
              <a:extLst>
                <a:ext uri="{FF2B5EF4-FFF2-40B4-BE49-F238E27FC236}">
                  <a16:creationId xmlns:a16="http://schemas.microsoft.com/office/drawing/2014/main" id="{33FD2564-7DD4-4641-A5FD-4DECEB5B2AC7}"/>
                </a:ext>
              </a:extLst>
            </p:cNvPr>
            <p:cNvSpPr/>
            <p:nvPr/>
          </p:nvSpPr>
          <p:spPr>
            <a:xfrm>
              <a:off x="6563697" y="5113218"/>
              <a:ext cx="285651" cy="303728"/>
            </a:xfrm>
            <a:custGeom>
              <a:avLst/>
              <a:gdLst>
                <a:gd name="connsiteX0" fmla="*/ 2074 w 331455"/>
                <a:gd name="connsiteY0" fmla="*/ 73801 h 352430"/>
                <a:gd name="connsiteX1" fmla="*/ 373 w 331455"/>
                <a:gd name="connsiteY1" fmla="*/ 83387 h 352430"/>
                <a:gd name="connsiteX2" fmla="*/ 42508 w 331455"/>
                <a:gd name="connsiteY2" fmla="*/ 242185 h 352430"/>
                <a:gd name="connsiteX3" fmla="*/ 109769 w 331455"/>
                <a:gd name="connsiteY3" fmla="*/ 334804 h 352430"/>
                <a:gd name="connsiteX4" fmla="*/ 177648 w 331455"/>
                <a:gd name="connsiteY4" fmla="*/ 352431 h 352430"/>
                <a:gd name="connsiteX5" fmla="*/ 222952 w 331455"/>
                <a:gd name="connsiteY5" fmla="*/ 346169 h 352430"/>
                <a:gd name="connsiteX6" fmla="*/ 325777 w 331455"/>
                <a:gd name="connsiteY6" fmla="*/ 167348 h 352430"/>
                <a:gd name="connsiteX7" fmla="*/ 284028 w 331455"/>
                <a:gd name="connsiteY7" fmla="*/ 8627 h 352430"/>
                <a:gd name="connsiteX8" fmla="*/ 277921 w 331455"/>
                <a:gd name="connsiteY8" fmla="*/ 1205 h 352430"/>
                <a:gd name="connsiteX9" fmla="*/ 268334 w 331455"/>
                <a:gd name="connsiteY9" fmla="*/ 896 h 352430"/>
                <a:gd name="connsiteX10" fmla="*/ 142162 w 331455"/>
                <a:gd name="connsiteY10" fmla="*/ 46355 h 352430"/>
                <a:gd name="connsiteX11" fmla="*/ 10501 w 331455"/>
                <a:gd name="connsiteY11" fmla="*/ 68853 h 352430"/>
                <a:gd name="connsiteX12" fmla="*/ 2074 w 331455"/>
                <a:gd name="connsiteY12" fmla="*/ 73801 h 352430"/>
                <a:gd name="connsiteX13" fmla="*/ 148115 w 331455"/>
                <a:gd name="connsiteY13" fmla="*/ 68853 h 352430"/>
                <a:gd name="connsiteX14" fmla="*/ 265010 w 331455"/>
                <a:gd name="connsiteY14" fmla="*/ 27491 h 352430"/>
                <a:gd name="connsiteX15" fmla="*/ 303356 w 331455"/>
                <a:gd name="connsiteY15" fmla="*/ 173378 h 352430"/>
                <a:gd name="connsiteX16" fmla="*/ 217000 w 331455"/>
                <a:gd name="connsiteY16" fmla="*/ 323903 h 352430"/>
                <a:gd name="connsiteX17" fmla="*/ 121442 w 331455"/>
                <a:gd name="connsiteY17" fmla="*/ 314858 h 352430"/>
                <a:gd name="connsiteX18" fmla="*/ 65005 w 331455"/>
                <a:gd name="connsiteY18" fmla="*/ 236387 h 352430"/>
                <a:gd name="connsiteX19" fmla="*/ 26350 w 331455"/>
                <a:gd name="connsiteY19" fmla="*/ 90732 h 352430"/>
                <a:gd name="connsiteX20" fmla="*/ 148115 w 331455"/>
                <a:gd name="connsiteY20" fmla="*/ 68853 h 35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1455" h="352430">
                  <a:moveTo>
                    <a:pt x="2074" y="73801"/>
                  </a:moveTo>
                  <a:cubicBezTo>
                    <a:pt x="141" y="76584"/>
                    <a:pt x="-477" y="80140"/>
                    <a:pt x="373" y="83387"/>
                  </a:cubicBezTo>
                  <a:lnTo>
                    <a:pt x="42508" y="242185"/>
                  </a:lnTo>
                  <a:cubicBezTo>
                    <a:pt x="53409" y="283083"/>
                    <a:pt x="77221" y="316017"/>
                    <a:pt x="109769" y="334804"/>
                  </a:cubicBezTo>
                  <a:cubicBezTo>
                    <a:pt x="130024" y="346556"/>
                    <a:pt x="152986" y="352431"/>
                    <a:pt x="177648" y="352431"/>
                  </a:cubicBezTo>
                  <a:cubicBezTo>
                    <a:pt x="192260" y="352431"/>
                    <a:pt x="207413" y="350344"/>
                    <a:pt x="222952" y="346169"/>
                  </a:cubicBezTo>
                  <a:cubicBezTo>
                    <a:pt x="319592" y="320270"/>
                    <a:pt x="344254" y="237701"/>
                    <a:pt x="325777" y="167348"/>
                  </a:cubicBezTo>
                  <a:lnTo>
                    <a:pt x="284028" y="8627"/>
                  </a:lnTo>
                  <a:cubicBezTo>
                    <a:pt x="283178" y="5381"/>
                    <a:pt x="280936" y="2674"/>
                    <a:pt x="277921" y="1205"/>
                  </a:cubicBezTo>
                  <a:cubicBezTo>
                    <a:pt x="274906" y="-264"/>
                    <a:pt x="271427" y="-418"/>
                    <a:pt x="268334" y="896"/>
                  </a:cubicBezTo>
                  <a:cubicBezTo>
                    <a:pt x="226741" y="18291"/>
                    <a:pt x="185843" y="34836"/>
                    <a:pt x="142162" y="46355"/>
                  </a:cubicBezTo>
                  <a:cubicBezTo>
                    <a:pt x="102733" y="56715"/>
                    <a:pt x="59671" y="64137"/>
                    <a:pt x="10501" y="68853"/>
                  </a:cubicBezTo>
                  <a:cubicBezTo>
                    <a:pt x="7099" y="69240"/>
                    <a:pt x="4084" y="71018"/>
                    <a:pt x="2074" y="73801"/>
                  </a:cubicBezTo>
                  <a:close/>
                  <a:moveTo>
                    <a:pt x="148115" y="68853"/>
                  </a:moveTo>
                  <a:cubicBezTo>
                    <a:pt x="188858" y="58107"/>
                    <a:pt x="226818" y="43340"/>
                    <a:pt x="265010" y="27491"/>
                  </a:cubicBezTo>
                  <a:lnTo>
                    <a:pt x="303356" y="173378"/>
                  </a:lnTo>
                  <a:cubicBezTo>
                    <a:pt x="317814" y="228269"/>
                    <a:pt x="303820" y="300633"/>
                    <a:pt x="217000" y="323903"/>
                  </a:cubicBezTo>
                  <a:cubicBezTo>
                    <a:pt x="181282" y="333490"/>
                    <a:pt x="148192" y="330320"/>
                    <a:pt x="121442" y="314858"/>
                  </a:cubicBezTo>
                  <a:cubicBezTo>
                    <a:pt x="94307" y="299164"/>
                    <a:pt x="74283" y="271254"/>
                    <a:pt x="65005" y="236387"/>
                  </a:cubicBezTo>
                  <a:lnTo>
                    <a:pt x="26350" y="90732"/>
                  </a:lnTo>
                  <a:cubicBezTo>
                    <a:pt x="71190" y="85707"/>
                    <a:pt x="111160" y="78517"/>
                    <a:pt x="148115" y="6885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2" name="Frihandsfigur: Form 361">
              <a:extLst>
                <a:ext uri="{FF2B5EF4-FFF2-40B4-BE49-F238E27FC236}">
                  <a16:creationId xmlns:a16="http://schemas.microsoft.com/office/drawing/2014/main" id="{B5D56F62-BB32-4F4E-A74C-3F87E29137E7}"/>
                </a:ext>
              </a:extLst>
            </p:cNvPr>
            <p:cNvSpPr/>
            <p:nvPr/>
          </p:nvSpPr>
          <p:spPr>
            <a:xfrm>
              <a:off x="6727353" y="5214029"/>
              <a:ext cx="67586" cy="36548"/>
            </a:xfrm>
            <a:custGeom>
              <a:avLst/>
              <a:gdLst>
                <a:gd name="connsiteX0" fmla="*/ 5454 w 78423"/>
                <a:gd name="connsiteY0" fmla="*/ 40631 h 42408"/>
                <a:gd name="connsiteX1" fmla="*/ 11562 w 78423"/>
                <a:gd name="connsiteY1" fmla="*/ 42409 h 42408"/>
                <a:gd name="connsiteX2" fmla="*/ 21381 w 78423"/>
                <a:gd name="connsiteY2" fmla="*/ 37074 h 42408"/>
                <a:gd name="connsiteX3" fmla="*/ 39162 w 78423"/>
                <a:gd name="connsiteY3" fmla="*/ 24163 h 42408"/>
                <a:gd name="connsiteX4" fmla="*/ 61428 w 78423"/>
                <a:gd name="connsiteY4" fmla="*/ 26405 h 42408"/>
                <a:gd name="connsiteX5" fmla="*/ 77044 w 78423"/>
                <a:gd name="connsiteY5" fmla="*/ 21612 h 42408"/>
                <a:gd name="connsiteX6" fmla="*/ 72329 w 78423"/>
                <a:gd name="connsiteY6" fmla="*/ 5918 h 42408"/>
                <a:gd name="connsiteX7" fmla="*/ 33054 w 78423"/>
                <a:gd name="connsiteY7" fmla="*/ 1820 h 42408"/>
                <a:gd name="connsiteX8" fmla="*/ 1666 w 78423"/>
                <a:gd name="connsiteY8" fmla="*/ 24859 h 42408"/>
                <a:gd name="connsiteX9" fmla="*/ 5454 w 78423"/>
                <a:gd name="connsiteY9" fmla="*/ 40631 h 42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423" h="42408">
                  <a:moveTo>
                    <a:pt x="5454" y="40631"/>
                  </a:moveTo>
                  <a:cubicBezTo>
                    <a:pt x="7387" y="41867"/>
                    <a:pt x="9474" y="42409"/>
                    <a:pt x="11562" y="42409"/>
                  </a:cubicBezTo>
                  <a:cubicBezTo>
                    <a:pt x="15428" y="42409"/>
                    <a:pt x="19138" y="40476"/>
                    <a:pt x="21381" y="37074"/>
                  </a:cubicBezTo>
                  <a:cubicBezTo>
                    <a:pt x="21458" y="36997"/>
                    <a:pt x="27797" y="27255"/>
                    <a:pt x="39162" y="24163"/>
                  </a:cubicBezTo>
                  <a:cubicBezTo>
                    <a:pt x="50682" y="21071"/>
                    <a:pt x="61118" y="26173"/>
                    <a:pt x="61428" y="26405"/>
                  </a:cubicBezTo>
                  <a:cubicBezTo>
                    <a:pt x="67071" y="29343"/>
                    <a:pt x="74030" y="27255"/>
                    <a:pt x="77044" y="21612"/>
                  </a:cubicBezTo>
                  <a:cubicBezTo>
                    <a:pt x="80060" y="15968"/>
                    <a:pt x="77972" y="8933"/>
                    <a:pt x="72329" y="5918"/>
                  </a:cubicBezTo>
                  <a:cubicBezTo>
                    <a:pt x="70473" y="4913"/>
                    <a:pt x="53465" y="-3669"/>
                    <a:pt x="33054" y="1820"/>
                  </a:cubicBezTo>
                  <a:cubicBezTo>
                    <a:pt x="13031" y="7309"/>
                    <a:pt x="2826" y="23081"/>
                    <a:pt x="1666" y="24859"/>
                  </a:cubicBezTo>
                  <a:cubicBezTo>
                    <a:pt x="-1581" y="30116"/>
                    <a:pt x="43" y="37229"/>
                    <a:pt x="5454" y="4063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3" name="Frihandsfigur: Form 362">
              <a:extLst>
                <a:ext uri="{FF2B5EF4-FFF2-40B4-BE49-F238E27FC236}">
                  <a16:creationId xmlns:a16="http://schemas.microsoft.com/office/drawing/2014/main" id="{D00360F6-F05C-49B7-B10D-A7C297756F8F}"/>
                </a:ext>
              </a:extLst>
            </p:cNvPr>
            <p:cNvSpPr/>
            <p:nvPr/>
          </p:nvSpPr>
          <p:spPr>
            <a:xfrm>
              <a:off x="6627894" y="5240653"/>
              <a:ext cx="67570" cy="36575"/>
            </a:xfrm>
            <a:custGeom>
              <a:avLst/>
              <a:gdLst>
                <a:gd name="connsiteX0" fmla="*/ 5436 w 78405"/>
                <a:gd name="connsiteY0" fmla="*/ 40662 h 42440"/>
                <a:gd name="connsiteX1" fmla="*/ 11544 w 78405"/>
                <a:gd name="connsiteY1" fmla="*/ 42440 h 42440"/>
                <a:gd name="connsiteX2" fmla="*/ 21362 w 78405"/>
                <a:gd name="connsiteY2" fmla="*/ 37106 h 42440"/>
                <a:gd name="connsiteX3" fmla="*/ 39144 w 78405"/>
                <a:gd name="connsiteY3" fmla="*/ 24195 h 42440"/>
                <a:gd name="connsiteX4" fmla="*/ 61410 w 78405"/>
                <a:gd name="connsiteY4" fmla="*/ 26437 h 42440"/>
                <a:gd name="connsiteX5" fmla="*/ 77026 w 78405"/>
                <a:gd name="connsiteY5" fmla="*/ 21644 h 42440"/>
                <a:gd name="connsiteX6" fmla="*/ 72311 w 78405"/>
                <a:gd name="connsiteY6" fmla="*/ 5950 h 42440"/>
                <a:gd name="connsiteX7" fmla="*/ 33036 w 78405"/>
                <a:gd name="connsiteY7" fmla="*/ 1852 h 42440"/>
                <a:gd name="connsiteX8" fmla="*/ 1648 w 78405"/>
                <a:gd name="connsiteY8" fmla="*/ 24891 h 42440"/>
                <a:gd name="connsiteX9" fmla="*/ 5436 w 78405"/>
                <a:gd name="connsiteY9" fmla="*/ 40662 h 42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405" h="42440">
                  <a:moveTo>
                    <a:pt x="5436" y="40662"/>
                  </a:moveTo>
                  <a:cubicBezTo>
                    <a:pt x="7369" y="41899"/>
                    <a:pt x="9456" y="42440"/>
                    <a:pt x="11544" y="42440"/>
                  </a:cubicBezTo>
                  <a:cubicBezTo>
                    <a:pt x="15410" y="42440"/>
                    <a:pt x="19120" y="40508"/>
                    <a:pt x="21362" y="37106"/>
                  </a:cubicBezTo>
                  <a:cubicBezTo>
                    <a:pt x="21440" y="37029"/>
                    <a:pt x="27779" y="27287"/>
                    <a:pt x="39144" y="24195"/>
                  </a:cubicBezTo>
                  <a:cubicBezTo>
                    <a:pt x="50664" y="21025"/>
                    <a:pt x="61100" y="26205"/>
                    <a:pt x="61410" y="26437"/>
                  </a:cubicBezTo>
                  <a:cubicBezTo>
                    <a:pt x="67053" y="29375"/>
                    <a:pt x="74011" y="27287"/>
                    <a:pt x="77026" y="21644"/>
                  </a:cubicBezTo>
                  <a:cubicBezTo>
                    <a:pt x="80042" y="16000"/>
                    <a:pt x="77954" y="8965"/>
                    <a:pt x="72311" y="5950"/>
                  </a:cubicBezTo>
                  <a:cubicBezTo>
                    <a:pt x="70455" y="4945"/>
                    <a:pt x="53369" y="-3714"/>
                    <a:pt x="33036" y="1852"/>
                  </a:cubicBezTo>
                  <a:cubicBezTo>
                    <a:pt x="13013" y="7341"/>
                    <a:pt x="2730" y="23113"/>
                    <a:pt x="1648" y="24891"/>
                  </a:cubicBezTo>
                  <a:cubicBezTo>
                    <a:pt x="-1599" y="30225"/>
                    <a:pt x="102" y="37261"/>
                    <a:pt x="5436" y="406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4" name="Frihandsfigur: Form 363">
              <a:extLst>
                <a:ext uri="{FF2B5EF4-FFF2-40B4-BE49-F238E27FC236}">
                  <a16:creationId xmlns:a16="http://schemas.microsoft.com/office/drawing/2014/main" id="{76DC9D38-8029-4946-BD8B-4FBFAF0A787A}"/>
                </a:ext>
              </a:extLst>
            </p:cNvPr>
            <p:cNvSpPr/>
            <p:nvPr/>
          </p:nvSpPr>
          <p:spPr>
            <a:xfrm>
              <a:off x="6661979" y="5278686"/>
              <a:ext cx="128647" cy="70300"/>
            </a:xfrm>
            <a:custGeom>
              <a:avLst/>
              <a:gdLst>
                <a:gd name="connsiteX0" fmla="*/ 21008 w 149275"/>
                <a:gd name="connsiteY0" fmla="*/ 38588 h 81573"/>
                <a:gd name="connsiteX1" fmla="*/ 4850 w 149275"/>
                <a:gd name="connsiteY1" fmla="*/ 35959 h 81573"/>
                <a:gd name="connsiteX2" fmla="*/ 2144 w 149275"/>
                <a:gd name="connsiteY2" fmla="*/ 52117 h 81573"/>
                <a:gd name="connsiteX3" fmla="*/ 63220 w 149275"/>
                <a:gd name="connsiteY3" fmla="*/ 81573 h 81573"/>
                <a:gd name="connsiteX4" fmla="*/ 87496 w 149275"/>
                <a:gd name="connsiteY4" fmla="*/ 78249 h 81573"/>
                <a:gd name="connsiteX5" fmla="*/ 149190 w 149275"/>
                <a:gd name="connsiteY5" fmla="*/ 12921 h 81573"/>
                <a:gd name="connsiteX6" fmla="*/ 139140 w 149275"/>
                <a:gd name="connsiteY6" fmla="*/ 87 h 81573"/>
                <a:gd name="connsiteX7" fmla="*/ 126229 w 149275"/>
                <a:gd name="connsiteY7" fmla="*/ 10137 h 81573"/>
                <a:gd name="connsiteX8" fmla="*/ 81543 w 149275"/>
                <a:gd name="connsiteY8" fmla="*/ 55828 h 81573"/>
                <a:gd name="connsiteX9" fmla="*/ 21008 w 149275"/>
                <a:gd name="connsiteY9" fmla="*/ 38588 h 8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275" h="81573">
                  <a:moveTo>
                    <a:pt x="21008" y="38588"/>
                  </a:moveTo>
                  <a:cubicBezTo>
                    <a:pt x="17297" y="33408"/>
                    <a:pt x="10030" y="32248"/>
                    <a:pt x="4850" y="35959"/>
                  </a:cubicBezTo>
                  <a:cubicBezTo>
                    <a:pt x="-330" y="39670"/>
                    <a:pt x="-1567" y="46937"/>
                    <a:pt x="2144" y="52117"/>
                  </a:cubicBezTo>
                  <a:cubicBezTo>
                    <a:pt x="3149" y="53509"/>
                    <a:pt x="23714" y="81573"/>
                    <a:pt x="63220" y="81573"/>
                  </a:cubicBezTo>
                  <a:cubicBezTo>
                    <a:pt x="70642" y="81573"/>
                    <a:pt x="78759" y="80568"/>
                    <a:pt x="87496" y="78249"/>
                  </a:cubicBezTo>
                  <a:cubicBezTo>
                    <a:pt x="142696" y="63482"/>
                    <a:pt x="148958" y="15008"/>
                    <a:pt x="149190" y="12921"/>
                  </a:cubicBezTo>
                  <a:cubicBezTo>
                    <a:pt x="149963" y="6581"/>
                    <a:pt x="145402" y="860"/>
                    <a:pt x="139140" y="87"/>
                  </a:cubicBezTo>
                  <a:cubicBezTo>
                    <a:pt x="132723" y="-686"/>
                    <a:pt x="127002" y="3798"/>
                    <a:pt x="126229" y="10137"/>
                  </a:cubicBezTo>
                  <a:cubicBezTo>
                    <a:pt x="126074" y="11529"/>
                    <a:pt x="121126" y="45159"/>
                    <a:pt x="81543" y="55828"/>
                  </a:cubicBezTo>
                  <a:cubicBezTo>
                    <a:pt x="42268" y="66420"/>
                    <a:pt x="22013" y="39902"/>
                    <a:pt x="21008" y="3858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5" name="Frihandsfigur: Form 364">
              <a:extLst>
                <a:ext uri="{FF2B5EF4-FFF2-40B4-BE49-F238E27FC236}">
                  <a16:creationId xmlns:a16="http://schemas.microsoft.com/office/drawing/2014/main" id="{94AF5BBD-AD6C-46CD-9292-6248F480C667}"/>
                </a:ext>
              </a:extLst>
            </p:cNvPr>
            <p:cNvSpPr/>
            <p:nvPr/>
          </p:nvSpPr>
          <p:spPr>
            <a:xfrm>
              <a:off x="6833749" y="4947155"/>
              <a:ext cx="199707" cy="469791"/>
            </a:xfrm>
            <a:custGeom>
              <a:avLst/>
              <a:gdLst>
                <a:gd name="connsiteX0" fmla="*/ 214127 w 231729"/>
                <a:gd name="connsiteY0" fmla="*/ 188639 h 545121"/>
                <a:gd name="connsiteX1" fmla="*/ 220081 w 231729"/>
                <a:gd name="connsiteY1" fmla="*/ 190263 h 545121"/>
                <a:gd name="connsiteX2" fmla="*/ 230054 w 231729"/>
                <a:gd name="connsiteY2" fmla="*/ 184620 h 545121"/>
                <a:gd name="connsiteX3" fmla="*/ 226111 w 231729"/>
                <a:gd name="connsiteY3" fmla="*/ 168693 h 545121"/>
                <a:gd name="connsiteX4" fmla="*/ 127384 w 231729"/>
                <a:gd name="connsiteY4" fmla="*/ 109473 h 545121"/>
                <a:gd name="connsiteX5" fmla="*/ 127384 w 231729"/>
                <a:gd name="connsiteY5" fmla="*/ 32161 h 545121"/>
                <a:gd name="connsiteX6" fmla="*/ 196810 w 231729"/>
                <a:gd name="connsiteY6" fmla="*/ 73832 h 545121"/>
                <a:gd name="connsiteX7" fmla="*/ 202763 w 231729"/>
                <a:gd name="connsiteY7" fmla="*/ 75455 h 545121"/>
                <a:gd name="connsiteX8" fmla="*/ 212736 w 231729"/>
                <a:gd name="connsiteY8" fmla="*/ 69812 h 545121"/>
                <a:gd name="connsiteX9" fmla="*/ 208793 w 231729"/>
                <a:gd name="connsiteY9" fmla="*/ 53886 h 545121"/>
                <a:gd name="connsiteX10" fmla="*/ 121818 w 231729"/>
                <a:gd name="connsiteY10" fmla="*/ 1701 h 545121"/>
                <a:gd name="connsiteX11" fmla="*/ 121276 w 231729"/>
                <a:gd name="connsiteY11" fmla="*/ 1469 h 545121"/>
                <a:gd name="connsiteX12" fmla="*/ 120504 w 231729"/>
                <a:gd name="connsiteY12" fmla="*/ 1082 h 545121"/>
                <a:gd name="connsiteX13" fmla="*/ 119962 w 231729"/>
                <a:gd name="connsiteY13" fmla="*/ 850 h 545121"/>
                <a:gd name="connsiteX14" fmla="*/ 119112 w 231729"/>
                <a:gd name="connsiteY14" fmla="*/ 541 h 545121"/>
                <a:gd name="connsiteX15" fmla="*/ 118416 w 231729"/>
                <a:gd name="connsiteY15" fmla="*/ 309 h 545121"/>
                <a:gd name="connsiteX16" fmla="*/ 117875 w 231729"/>
                <a:gd name="connsiteY16" fmla="*/ 232 h 545121"/>
                <a:gd name="connsiteX17" fmla="*/ 116947 w 231729"/>
                <a:gd name="connsiteY17" fmla="*/ 77 h 545121"/>
                <a:gd name="connsiteX18" fmla="*/ 116097 w 231729"/>
                <a:gd name="connsiteY18" fmla="*/ 0 h 545121"/>
                <a:gd name="connsiteX19" fmla="*/ 115865 w 231729"/>
                <a:gd name="connsiteY19" fmla="*/ 0 h 545121"/>
                <a:gd name="connsiteX20" fmla="*/ 115633 w 231729"/>
                <a:gd name="connsiteY20" fmla="*/ 0 h 545121"/>
                <a:gd name="connsiteX21" fmla="*/ 114783 w 231729"/>
                <a:gd name="connsiteY21" fmla="*/ 77 h 545121"/>
                <a:gd name="connsiteX22" fmla="*/ 113855 w 231729"/>
                <a:gd name="connsiteY22" fmla="*/ 232 h 545121"/>
                <a:gd name="connsiteX23" fmla="*/ 113314 w 231729"/>
                <a:gd name="connsiteY23" fmla="*/ 309 h 545121"/>
                <a:gd name="connsiteX24" fmla="*/ 112540 w 231729"/>
                <a:gd name="connsiteY24" fmla="*/ 541 h 545121"/>
                <a:gd name="connsiteX25" fmla="*/ 111690 w 231729"/>
                <a:gd name="connsiteY25" fmla="*/ 850 h 545121"/>
                <a:gd name="connsiteX26" fmla="*/ 111149 w 231729"/>
                <a:gd name="connsiteY26" fmla="*/ 1082 h 545121"/>
                <a:gd name="connsiteX27" fmla="*/ 110376 w 231729"/>
                <a:gd name="connsiteY27" fmla="*/ 1469 h 545121"/>
                <a:gd name="connsiteX28" fmla="*/ 109912 w 231729"/>
                <a:gd name="connsiteY28" fmla="*/ 1701 h 545121"/>
                <a:gd name="connsiteX29" fmla="*/ 22937 w 231729"/>
                <a:gd name="connsiteY29" fmla="*/ 53886 h 545121"/>
                <a:gd name="connsiteX30" fmla="*/ 18994 w 231729"/>
                <a:gd name="connsiteY30" fmla="*/ 69812 h 545121"/>
                <a:gd name="connsiteX31" fmla="*/ 28967 w 231729"/>
                <a:gd name="connsiteY31" fmla="*/ 75455 h 545121"/>
                <a:gd name="connsiteX32" fmla="*/ 34920 w 231729"/>
                <a:gd name="connsiteY32" fmla="*/ 73832 h 545121"/>
                <a:gd name="connsiteX33" fmla="*/ 104345 w 231729"/>
                <a:gd name="connsiteY33" fmla="*/ 32161 h 545121"/>
                <a:gd name="connsiteX34" fmla="*/ 104345 w 231729"/>
                <a:gd name="connsiteY34" fmla="*/ 109473 h 545121"/>
                <a:gd name="connsiteX35" fmla="*/ 5619 w 231729"/>
                <a:gd name="connsiteY35" fmla="*/ 168693 h 545121"/>
                <a:gd name="connsiteX36" fmla="*/ 1676 w 231729"/>
                <a:gd name="connsiteY36" fmla="*/ 184620 h 545121"/>
                <a:gd name="connsiteX37" fmla="*/ 11649 w 231729"/>
                <a:gd name="connsiteY37" fmla="*/ 190263 h 545121"/>
                <a:gd name="connsiteX38" fmla="*/ 17602 w 231729"/>
                <a:gd name="connsiteY38" fmla="*/ 188639 h 545121"/>
                <a:gd name="connsiteX39" fmla="*/ 104423 w 231729"/>
                <a:gd name="connsiteY39" fmla="*/ 136532 h 545121"/>
                <a:gd name="connsiteX40" fmla="*/ 104423 w 231729"/>
                <a:gd name="connsiteY40" fmla="*/ 213843 h 545121"/>
                <a:gd name="connsiteX41" fmla="*/ 40486 w 231729"/>
                <a:gd name="connsiteY41" fmla="*/ 252190 h 545121"/>
                <a:gd name="connsiteX42" fmla="*/ 36544 w 231729"/>
                <a:gd name="connsiteY42" fmla="*/ 268116 h 545121"/>
                <a:gd name="connsiteX43" fmla="*/ 46517 w 231729"/>
                <a:gd name="connsiteY43" fmla="*/ 273759 h 545121"/>
                <a:gd name="connsiteX44" fmla="*/ 52470 w 231729"/>
                <a:gd name="connsiteY44" fmla="*/ 272136 h 545121"/>
                <a:gd name="connsiteX45" fmla="*/ 104500 w 231729"/>
                <a:gd name="connsiteY45" fmla="*/ 240902 h 545121"/>
                <a:gd name="connsiteX46" fmla="*/ 104500 w 231729"/>
                <a:gd name="connsiteY46" fmla="*/ 533525 h 545121"/>
                <a:gd name="connsiteX47" fmla="*/ 116097 w 231729"/>
                <a:gd name="connsiteY47" fmla="*/ 545122 h 545121"/>
                <a:gd name="connsiteX48" fmla="*/ 127693 w 231729"/>
                <a:gd name="connsiteY48" fmla="*/ 533525 h 545121"/>
                <a:gd name="connsiteX49" fmla="*/ 127693 w 231729"/>
                <a:gd name="connsiteY49" fmla="*/ 240902 h 545121"/>
                <a:gd name="connsiteX50" fmla="*/ 179724 w 231729"/>
                <a:gd name="connsiteY50" fmla="*/ 272136 h 545121"/>
                <a:gd name="connsiteX51" fmla="*/ 185677 w 231729"/>
                <a:gd name="connsiteY51" fmla="*/ 273759 h 545121"/>
                <a:gd name="connsiteX52" fmla="*/ 195650 w 231729"/>
                <a:gd name="connsiteY52" fmla="*/ 268116 h 545121"/>
                <a:gd name="connsiteX53" fmla="*/ 191707 w 231729"/>
                <a:gd name="connsiteY53" fmla="*/ 252190 h 545121"/>
                <a:gd name="connsiteX54" fmla="*/ 127771 w 231729"/>
                <a:gd name="connsiteY54" fmla="*/ 213843 h 545121"/>
                <a:gd name="connsiteX55" fmla="*/ 127771 w 231729"/>
                <a:gd name="connsiteY55" fmla="*/ 136532 h 545121"/>
                <a:gd name="connsiteX56" fmla="*/ 214127 w 231729"/>
                <a:gd name="connsiteY56" fmla="*/ 188639 h 545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231729" h="545121">
                  <a:moveTo>
                    <a:pt x="214127" y="188639"/>
                  </a:moveTo>
                  <a:cubicBezTo>
                    <a:pt x="215983" y="189799"/>
                    <a:pt x="218070" y="190263"/>
                    <a:pt x="220081" y="190263"/>
                  </a:cubicBezTo>
                  <a:cubicBezTo>
                    <a:pt x="224024" y="190263"/>
                    <a:pt x="227889" y="188253"/>
                    <a:pt x="230054" y="184620"/>
                  </a:cubicBezTo>
                  <a:cubicBezTo>
                    <a:pt x="233378" y="179130"/>
                    <a:pt x="231600" y="172018"/>
                    <a:pt x="226111" y="168693"/>
                  </a:cubicBezTo>
                  <a:lnTo>
                    <a:pt x="127384" y="109473"/>
                  </a:lnTo>
                  <a:lnTo>
                    <a:pt x="127384" y="32161"/>
                  </a:lnTo>
                  <a:lnTo>
                    <a:pt x="196810" y="73832"/>
                  </a:lnTo>
                  <a:cubicBezTo>
                    <a:pt x="198665" y="74992"/>
                    <a:pt x="200753" y="75455"/>
                    <a:pt x="202763" y="75455"/>
                  </a:cubicBezTo>
                  <a:cubicBezTo>
                    <a:pt x="206705" y="75455"/>
                    <a:pt x="210571" y="73446"/>
                    <a:pt x="212736" y="69812"/>
                  </a:cubicBezTo>
                  <a:cubicBezTo>
                    <a:pt x="216060" y="64323"/>
                    <a:pt x="214282" y="57210"/>
                    <a:pt x="208793" y="53886"/>
                  </a:cubicBezTo>
                  <a:lnTo>
                    <a:pt x="121818" y="1701"/>
                  </a:lnTo>
                  <a:cubicBezTo>
                    <a:pt x="121663" y="1623"/>
                    <a:pt x="121509" y="1546"/>
                    <a:pt x="121276" y="1469"/>
                  </a:cubicBezTo>
                  <a:cubicBezTo>
                    <a:pt x="121045" y="1314"/>
                    <a:pt x="120813" y="1159"/>
                    <a:pt x="120504" y="1082"/>
                  </a:cubicBezTo>
                  <a:cubicBezTo>
                    <a:pt x="120349" y="1005"/>
                    <a:pt x="120117" y="928"/>
                    <a:pt x="119962" y="850"/>
                  </a:cubicBezTo>
                  <a:cubicBezTo>
                    <a:pt x="119653" y="773"/>
                    <a:pt x="119344" y="618"/>
                    <a:pt x="119112" y="541"/>
                  </a:cubicBezTo>
                  <a:cubicBezTo>
                    <a:pt x="118880" y="464"/>
                    <a:pt x="118648" y="386"/>
                    <a:pt x="118416" y="309"/>
                  </a:cubicBezTo>
                  <a:cubicBezTo>
                    <a:pt x="118262" y="232"/>
                    <a:pt x="118030" y="232"/>
                    <a:pt x="117875" y="232"/>
                  </a:cubicBezTo>
                  <a:cubicBezTo>
                    <a:pt x="117566" y="154"/>
                    <a:pt x="117257" y="154"/>
                    <a:pt x="116947" y="77"/>
                  </a:cubicBezTo>
                  <a:cubicBezTo>
                    <a:pt x="116638" y="77"/>
                    <a:pt x="116406" y="0"/>
                    <a:pt x="116097" y="0"/>
                  </a:cubicBezTo>
                  <a:cubicBezTo>
                    <a:pt x="116019" y="0"/>
                    <a:pt x="115942" y="0"/>
                    <a:pt x="115865" y="0"/>
                  </a:cubicBezTo>
                  <a:cubicBezTo>
                    <a:pt x="115788" y="0"/>
                    <a:pt x="115710" y="0"/>
                    <a:pt x="115633" y="0"/>
                  </a:cubicBezTo>
                  <a:cubicBezTo>
                    <a:pt x="115324" y="0"/>
                    <a:pt x="115092" y="0"/>
                    <a:pt x="114783" y="77"/>
                  </a:cubicBezTo>
                  <a:cubicBezTo>
                    <a:pt x="114473" y="77"/>
                    <a:pt x="114164" y="154"/>
                    <a:pt x="113855" y="232"/>
                  </a:cubicBezTo>
                  <a:cubicBezTo>
                    <a:pt x="113700" y="232"/>
                    <a:pt x="113468" y="309"/>
                    <a:pt x="113314" y="309"/>
                  </a:cubicBezTo>
                  <a:cubicBezTo>
                    <a:pt x="113081" y="386"/>
                    <a:pt x="112850" y="464"/>
                    <a:pt x="112540" y="541"/>
                  </a:cubicBezTo>
                  <a:cubicBezTo>
                    <a:pt x="112231" y="618"/>
                    <a:pt x="111922" y="696"/>
                    <a:pt x="111690" y="850"/>
                  </a:cubicBezTo>
                  <a:cubicBezTo>
                    <a:pt x="111535" y="928"/>
                    <a:pt x="111303" y="1005"/>
                    <a:pt x="111149" y="1082"/>
                  </a:cubicBezTo>
                  <a:cubicBezTo>
                    <a:pt x="110917" y="1237"/>
                    <a:pt x="110607" y="1314"/>
                    <a:pt x="110376" y="1469"/>
                  </a:cubicBezTo>
                  <a:cubicBezTo>
                    <a:pt x="110221" y="1546"/>
                    <a:pt x="110066" y="1623"/>
                    <a:pt x="109912" y="1701"/>
                  </a:cubicBezTo>
                  <a:lnTo>
                    <a:pt x="22937" y="53886"/>
                  </a:lnTo>
                  <a:cubicBezTo>
                    <a:pt x="17447" y="57210"/>
                    <a:pt x="15669" y="64323"/>
                    <a:pt x="18994" y="69812"/>
                  </a:cubicBezTo>
                  <a:cubicBezTo>
                    <a:pt x="21158" y="73446"/>
                    <a:pt x="25024" y="75455"/>
                    <a:pt x="28967" y="75455"/>
                  </a:cubicBezTo>
                  <a:cubicBezTo>
                    <a:pt x="30977" y="75455"/>
                    <a:pt x="33064" y="74915"/>
                    <a:pt x="34920" y="73832"/>
                  </a:cubicBezTo>
                  <a:lnTo>
                    <a:pt x="104345" y="32161"/>
                  </a:lnTo>
                  <a:lnTo>
                    <a:pt x="104345" y="109473"/>
                  </a:lnTo>
                  <a:lnTo>
                    <a:pt x="5619" y="168693"/>
                  </a:lnTo>
                  <a:cubicBezTo>
                    <a:pt x="130" y="172018"/>
                    <a:pt x="-1648" y="179130"/>
                    <a:pt x="1676" y="184620"/>
                  </a:cubicBezTo>
                  <a:cubicBezTo>
                    <a:pt x="3841" y="188253"/>
                    <a:pt x="7706" y="190263"/>
                    <a:pt x="11649" y="190263"/>
                  </a:cubicBezTo>
                  <a:cubicBezTo>
                    <a:pt x="13659" y="190263"/>
                    <a:pt x="15747" y="189722"/>
                    <a:pt x="17602" y="188639"/>
                  </a:cubicBezTo>
                  <a:lnTo>
                    <a:pt x="104423" y="136532"/>
                  </a:lnTo>
                  <a:lnTo>
                    <a:pt x="104423" y="213843"/>
                  </a:lnTo>
                  <a:lnTo>
                    <a:pt x="40486" y="252190"/>
                  </a:lnTo>
                  <a:cubicBezTo>
                    <a:pt x="34997" y="255514"/>
                    <a:pt x="33219" y="262626"/>
                    <a:pt x="36544" y="268116"/>
                  </a:cubicBezTo>
                  <a:cubicBezTo>
                    <a:pt x="38708" y="271749"/>
                    <a:pt x="42574" y="273759"/>
                    <a:pt x="46517" y="273759"/>
                  </a:cubicBezTo>
                  <a:cubicBezTo>
                    <a:pt x="48527" y="273759"/>
                    <a:pt x="50614" y="273218"/>
                    <a:pt x="52470" y="272136"/>
                  </a:cubicBezTo>
                  <a:lnTo>
                    <a:pt x="104500" y="240902"/>
                  </a:lnTo>
                  <a:lnTo>
                    <a:pt x="104500" y="533525"/>
                  </a:lnTo>
                  <a:cubicBezTo>
                    <a:pt x="104500" y="539942"/>
                    <a:pt x="109680" y="545122"/>
                    <a:pt x="116097" y="545122"/>
                  </a:cubicBezTo>
                  <a:cubicBezTo>
                    <a:pt x="122514" y="545122"/>
                    <a:pt x="127693" y="539942"/>
                    <a:pt x="127693" y="533525"/>
                  </a:cubicBezTo>
                  <a:lnTo>
                    <a:pt x="127693" y="240902"/>
                  </a:lnTo>
                  <a:lnTo>
                    <a:pt x="179724" y="272136"/>
                  </a:lnTo>
                  <a:cubicBezTo>
                    <a:pt x="181579" y="273295"/>
                    <a:pt x="183667" y="273759"/>
                    <a:pt x="185677" y="273759"/>
                  </a:cubicBezTo>
                  <a:cubicBezTo>
                    <a:pt x="189620" y="273759"/>
                    <a:pt x="193485" y="271749"/>
                    <a:pt x="195650" y="268116"/>
                  </a:cubicBezTo>
                  <a:cubicBezTo>
                    <a:pt x="198974" y="262626"/>
                    <a:pt x="197196" y="255514"/>
                    <a:pt x="191707" y="252190"/>
                  </a:cubicBezTo>
                  <a:lnTo>
                    <a:pt x="127771" y="213843"/>
                  </a:lnTo>
                  <a:lnTo>
                    <a:pt x="127771" y="136532"/>
                  </a:lnTo>
                  <a:lnTo>
                    <a:pt x="214127" y="188639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6" name="Frihandsfigur: Form 365">
              <a:extLst>
                <a:ext uri="{FF2B5EF4-FFF2-40B4-BE49-F238E27FC236}">
                  <a16:creationId xmlns:a16="http://schemas.microsoft.com/office/drawing/2014/main" id="{7978E862-70C3-4E3C-BA6B-F579267CBBAA}"/>
                </a:ext>
              </a:extLst>
            </p:cNvPr>
            <p:cNvSpPr/>
            <p:nvPr/>
          </p:nvSpPr>
          <p:spPr>
            <a:xfrm>
              <a:off x="6578970" y="5057400"/>
              <a:ext cx="132777" cy="37935"/>
            </a:xfrm>
            <a:custGeom>
              <a:avLst/>
              <a:gdLst>
                <a:gd name="connsiteX0" fmla="*/ 108668 w 154068"/>
                <a:gd name="connsiteY0" fmla="*/ 260 h 44018"/>
                <a:gd name="connsiteX1" fmla="*/ 77048 w 154068"/>
                <a:gd name="connsiteY1" fmla="*/ 14176 h 44018"/>
                <a:gd name="connsiteX2" fmla="*/ 45350 w 154068"/>
                <a:gd name="connsiteY2" fmla="*/ 260 h 44018"/>
                <a:gd name="connsiteX3" fmla="*/ 2520 w 154068"/>
                <a:gd name="connsiteY3" fmla="*/ 15954 h 44018"/>
                <a:gd name="connsiteX4" fmla="*/ 4220 w 154068"/>
                <a:gd name="connsiteY4" fmla="*/ 32035 h 44018"/>
                <a:gd name="connsiteX5" fmla="*/ 20456 w 154068"/>
                <a:gd name="connsiteY5" fmla="*/ 30643 h 44018"/>
                <a:gd name="connsiteX6" fmla="*/ 43186 w 154068"/>
                <a:gd name="connsiteY6" fmla="*/ 23299 h 44018"/>
                <a:gd name="connsiteX7" fmla="*/ 66533 w 154068"/>
                <a:gd name="connsiteY7" fmla="*/ 37524 h 44018"/>
                <a:gd name="connsiteX8" fmla="*/ 76893 w 154068"/>
                <a:gd name="connsiteY8" fmla="*/ 44018 h 44018"/>
                <a:gd name="connsiteX9" fmla="*/ 77048 w 154068"/>
                <a:gd name="connsiteY9" fmla="*/ 44018 h 44018"/>
                <a:gd name="connsiteX10" fmla="*/ 87407 w 154068"/>
                <a:gd name="connsiteY10" fmla="*/ 37601 h 44018"/>
                <a:gd name="connsiteX11" fmla="*/ 110756 w 154068"/>
                <a:gd name="connsiteY11" fmla="*/ 23221 h 44018"/>
                <a:gd name="connsiteX12" fmla="*/ 133408 w 154068"/>
                <a:gd name="connsiteY12" fmla="*/ 30411 h 44018"/>
                <a:gd name="connsiteX13" fmla="*/ 149720 w 154068"/>
                <a:gd name="connsiteY13" fmla="*/ 32189 h 44018"/>
                <a:gd name="connsiteX14" fmla="*/ 151499 w 154068"/>
                <a:gd name="connsiteY14" fmla="*/ 15877 h 44018"/>
                <a:gd name="connsiteX15" fmla="*/ 108668 w 154068"/>
                <a:gd name="connsiteY15" fmla="*/ 260 h 44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4068" h="44018">
                  <a:moveTo>
                    <a:pt x="108668" y="260"/>
                  </a:moveTo>
                  <a:cubicBezTo>
                    <a:pt x="93979" y="1651"/>
                    <a:pt x="83774" y="7914"/>
                    <a:pt x="77048" y="14176"/>
                  </a:cubicBezTo>
                  <a:cubicBezTo>
                    <a:pt x="70322" y="7914"/>
                    <a:pt x="60039" y="1651"/>
                    <a:pt x="45350" y="260"/>
                  </a:cubicBezTo>
                  <a:cubicBezTo>
                    <a:pt x="23162" y="-1827"/>
                    <a:pt x="8009" y="9151"/>
                    <a:pt x="2520" y="15954"/>
                  </a:cubicBezTo>
                  <a:cubicBezTo>
                    <a:pt x="-1423" y="20902"/>
                    <a:pt x="-650" y="28015"/>
                    <a:pt x="4220" y="32035"/>
                  </a:cubicBezTo>
                  <a:cubicBezTo>
                    <a:pt x="9091" y="36055"/>
                    <a:pt x="16358" y="35437"/>
                    <a:pt x="20456" y="30643"/>
                  </a:cubicBezTo>
                  <a:cubicBezTo>
                    <a:pt x="20765" y="30256"/>
                    <a:pt x="28264" y="21830"/>
                    <a:pt x="43186" y="23299"/>
                  </a:cubicBezTo>
                  <a:cubicBezTo>
                    <a:pt x="59807" y="24845"/>
                    <a:pt x="66302" y="37137"/>
                    <a:pt x="66533" y="37524"/>
                  </a:cubicBezTo>
                  <a:cubicBezTo>
                    <a:pt x="68466" y="41467"/>
                    <a:pt x="72486" y="44018"/>
                    <a:pt x="76893" y="44018"/>
                  </a:cubicBezTo>
                  <a:cubicBezTo>
                    <a:pt x="76971" y="44018"/>
                    <a:pt x="76971" y="44018"/>
                    <a:pt x="77048" y="44018"/>
                  </a:cubicBezTo>
                  <a:cubicBezTo>
                    <a:pt x="81377" y="44018"/>
                    <a:pt x="85397" y="41544"/>
                    <a:pt x="87407" y="37601"/>
                  </a:cubicBezTo>
                  <a:cubicBezTo>
                    <a:pt x="87640" y="37060"/>
                    <a:pt x="94133" y="24768"/>
                    <a:pt x="110756" y="23221"/>
                  </a:cubicBezTo>
                  <a:cubicBezTo>
                    <a:pt x="125754" y="21830"/>
                    <a:pt x="133176" y="30179"/>
                    <a:pt x="133408" y="30411"/>
                  </a:cubicBezTo>
                  <a:cubicBezTo>
                    <a:pt x="137428" y="35437"/>
                    <a:pt x="144695" y="36210"/>
                    <a:pt x="149720" y="32189"/>
                  </a:cubicBezTo>
                  <a:cubicBezTo>
                    <a:pt x="154746" y="28169"/>
                    <a:pt x="155519" y="20902"/>
                    <a:pt x="151499" y="15877"/>
                  </a:cubicBezTo>
                  <a:cubicBezTo>
                    <a:pt x="146087" y="9151"/>
                    <a:pt x="130856" y="-1750"/>
                    <a:pt x="108668" y="26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67" name="Frihandsfigur: Form 366">
              <a:extLst>
                <a:ext uri="{FF2B5EF4-FFF2-40B4-BE49-F238E27FC236}">
                  <a16:creationId xmlns:a16="http://schemas.microsoft.com/office/drawing/2014/main" id="{26493C4F-1A42-4E76-8C6C-FCA761E809DC}"/>
                </a:ext>
              </a:extLst>
            </p:cNvPr>
            <p:cNvSpPr/>
            <p:nvPr/>
          </p:nvSpPr>
          <p:spPr>
            <a:xfrm>
              <a:off x="6672383" y="4982110"/>
              <a:ext cx="132844" cy="38002"/>
            </a:xfrm>
            <a:custGeom>
              <a:avLst/>
              <a:gdLst>
                <a:gd name="connsiteX0" fmla="*/ 66533 w 154145"/>
                <a:gd name="connsiteY0" fmla="*/ 37601 h 44095"/>
                <a:gd name="connsiteX1" fmla="*/ 76893 w 154145"/>
                <a:gd name="connsiteY1" fmla="*/ 44095 h 44095"/>
                <a:gd name="connsiteX2" fmla="*/ 77047 w 154145"/>
                <a:gd name="connsiteY2" fmla="*/ 44095 h 44095"/>
                <a:gd name="connsiteX3" fmla="*/ 87407 w 154145"/>
                <a:gd name="connsiteY3" fmla="*/ 37679 h 44095"/>
                <a:gd name="connsiteX4" fmla="*/ 110832 w 154145"/>
                <a:gd name="connsiteY4" fmla="*/ 23298 h 44095"/>
                <a:gd name="connsiteX5" fmla="*/ 133485 w 154145"/>
                <a:gd name="connsiteY5" fmla="*/ 30489 h 44095"/>
                <a:gd name="connsiteX6" fmla="*/ 149798 w 154145"/>
                <a:gd name="connsiteY6" fmla="*/ 32267 h 44095"/>
                <a:gd name="connsiteX7" fmla="*/ 151576 w 154145"/>
                <a:gd name="connsiteY7" fmla="*/ 15954 h 44095"/>
                <a:gd name="connsiteX8" fmla="*/ 108745 w 154145"/>
                <a:gd name="connsiteY8" fmla="*/ 260 h 44095"/>
                <a:gd name="connsiteX9" fmla="*/ 77047 w 154145"/>
                <a:gd name="connsiteY9" fmla="*/ 14176 h 44095"/>
                <a:gd name="connsiteX10" fmla="*/ 45350 w 154145"/>
                <a:gd name="connsiteY10" fmla="*/ 260 h 44095"/>
                <a:gd name="connsiteX11" fmla="*/ 2520 w 154145"/>
                <a:gd name="connsiteY11" fmla="*/ 15954 h 44095"/>
                <a:gd name="connsiteX12" fmla="*/ 4220 w 154145"/>
                <a:gd name="connsiteY12" fmla="*/ 32035 h 44095"/>
                <a:gd name="connsiteX13" fmla="*/ 20455 w 154145"/>
                <a:gd name="connsiteY13" fmla="*/ 30643 h 44095"/>
                <a:gd name="connsiteX14" fmla="*/ 43185 w 154145"/>
                <a:gd name="connsiteY14" fmla="*/ 23298 h 44095"/>
                <a:gd name="connsiteX15" fmla="*/ 66533 w 154145"/>
                <a:gd name="connsiteY15" fmla="*/ 37601 h 4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4145" h="44095">
                  <a:moveTo>
                    <a:pt x="66533" y="37601"/>
                  </a:moveTo>
                  <a:cubicBezTo>
                    <a:pt x="68466" y="41544"/>
                    <a:pt x="72486" y="44095"/>
                    <a:pt x="76893" y="44095"/>
                  </a:cubicBezTo>
                  <a:cubicBezTo>
                    <a:pt x="76970" y="44095"/>
                    <a:pt x="76970" y="44095"/>
                    <a:pt x="77047" y="44095"/>
                  </a:cubicBezTo>
                  <a:cubicBezTo>
                    <a:pt x="81377" y="44095"/>
                    <a:pt x="85397" y="41622"/>
                    <a:pt x="87407" y="37679"/>
                  </a:cubicBezTo>
                  <a:cubicBezTo>
                    <a:pt x="87716" y="37137"/>
                    <a:pt x="94211" y="24767"/>
                    <a:pt x="110832" y="23298"/>
                  </a:cubicBezTo>
                  <a:cubicBezTo>
                    <a:pt x="125908" y="21907"/>
                    <a:pt x="133253" y="30257"/>
                    <a:pt x="133485" y="30489"/>
                  </a:cubicBezTo>
                  <a:cubicBezTo>
                    <a:pt x="137505" y="35514"/>
                    <a:pt x="144772" y="36287"/>
                    <a:pt x="149798" y="32267"/>
                  </a:cubicBezTo>
                  <a:cubicBezTo>
                    <a:pt x="154823" y="28246"/>
                    <a:pt x="155596" y="20979"/>
                    <a:pt x="151576" y="15954"/>
                  </a:cubicBezTo>
                  <a:cubicBezTo>
                    <a:pt x="146086" y="9151"/>
                    <a:pt x="130856" y="-1828"/>
                    <a:pt x="108745" y="260"/>
                  </a:cubicBezTo>
                  <a:cubicBezTo>
                    <a:pt x="94056" y="1574"/>
                    <a:pt x="83773" y="7913"/>
                    <a:pt x="77047" y="14176"/>
                  </a:cubicBezTo>
                  <a:cubicBezTo>
                    <a:pt x="70321" y="7913"/>
                    <a:pt x="60039" y="1651"/>
                    <a:pt x="45350" y="260"/>
                  </a:cubicBezTo>
                  <a:cubicBezTo>
                    <a:pt x="23162" y="-1750"/>
                    <a:pt x="8008" y="9151"/>
                    <a:pt x="2520" y="15954"/>
                  </a:cubicBezTo>
                  <a:cubicBezTo>
                    <a:pt x="-1423" y="20902"/>
                    <a:pt x="-650" y="28015"/>
                    <a:pt x="4220" y="32035"/>
                  </a:cubicBezTo>
                  <a:cubicBezTo>
                    <a:pt x="9091" y="36055"/>
                    <a:pt x="16358" y="35436"/>
                    <a:pt x="20455" y="30643"/>
                  </a:cubicBezTo>
                  <a:cubicBezTo>
                    <a:pt x="20765" y="30257"/>
                    <a:pt x="28187" y="21984"/>
                    <a:pt x="43185" y="23298"/>
                  </a:cubicBezTo>
                  <a:cubicBezTo>
                    <a:pt x="59807" y="24845"/>
                    <a:pt x="66302" y="37215"/>
                    <a:pt x="66533" y="3760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6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4434462" y="5641482"/>
            <a:ext cx="494111" cy="494111"/>
            <a:chOff x="4170019" y="5995117"/>
            <a:chExt cx="573340" cy="573341"/>
          </a:xfrm>
          <a:solidFill>
            <a:schemeClr val="bg1"/>
          </a:solidFill>
        </p:grpSpPr>
        <p:sp>
          <p:nvSpPr>
            <p:cNvPr id="369" name="Frihandsfigur: Form 368">
              <a:extLst>
                <a:ext uri="{FF2B5EF4-FFF2-40B4-BE49-F238E27FC236}">
                  <a16:creationId xmlns:a16="http://schemas.microsoft.com/office/drawing/2014/main" id="{E8F97D08-C535-462E-BB9F-D9F36B31C83D}"/>
                </a:ext>
              </a:extLst>
            </p:cNvPr>
            <p:cNvSpPr/>
            <p:nvPr/>
          </p:nvSpPr>
          <p:spPr>
            <a:xfrm>
              <a:off x="4300366" y="6124459"/>
              <a:ext cx="312647" cy="312647"/>
            </a:xfrm>
            <a:custGeom>
              <a:avLst/>
              <a:gdLst>
                <a:gd name="connsiteX0" fmla="*/ 301050 w 312647"/>
                <a:gd name="connsiteY0" fmla="*/ 96484 h 312647"/>
                <a:gd name="connsiteX1" fmla="*/ 216163 w 312647"/>
                <a:gd name="connsiteY1" fmla="*/ 96484 h 312647"/>
                <a:gd name="connsiteX2" fmla="*/ 216163 w 312647"/>
                <a:gd name="connsiteY2" fmla="*/ 11597 h 312647"/>
                <a:gd name="connsiteX3" fmla="*/ 204566 w 312647"/>
                <a:gd name="connsiteY3" fmla="*/ 0 h 312647"/>
                <a:gd name="connsiteX4" fmla="*/ 108081 w 312647"/>
                <a:gd name="connsiteY4" fmla="*/ 0 h 312647"/>
                <a:gd name="connsiteX5" fmla="*/ 96484 w 312647"/>
                <a:gd name="connsiteY5" fmla="*/ 11597 h 312647"/>
                <a:gd name="connsiteX6" fmla="*/ 96484 w 312647"/>
                <a:gd name="connsiteY6" fmla="*/ 96484 h 312647"/>
                <a:gd name="connsiteX7" fmla="*/ 11597 w 312647"/>
                <a:gd name="connsiteY7" fmla="*/ 96484 h 312647"/>
                <a:gd name="connsiteX8" fmla="*/ 0 w 312647"/>
                <a:gd name="connsiteY8" fmla="*/ 108081 h 312647"/>
                <a:gd name="connsiteX9" fmla="*/ 0 w 312647"/>
                <a:gd name="connsiteY9" fmla="*/ 204566 h 312647"/>
                <a:gd name="connsiteX10" fmla="*/ 11597 w 312647"/>
                <a:gd name="connsiteY10" fmla="*/ 216162 h 312647"/>
                <a:gd name="connsiteX11" fmla="*/ 96484 w 312647"/>
                <a:gd name="connsiteY11" fmla="*/ 216162 h 312647"/>
                <a:gd name="connsiteX12" fmla="*/ 96484 w 312647"/>
                <a:gd name="connsiteY12" fmla="*/ 301050 h 312647"/>
                <a:gd name="connsiteX13" fmla="*/ 108081 w 312647"/>
                <a:gd name="connsiteY13" fmla="*/ 312647 h 312647"/>
                <a:gd name="connsiteX14" fmla="*/ 204566 w 312647"/>
                <a:gd name="connsiteY14" fmla="*/ 312647 h 312647"/>
                <a:gd name="connsiteX15" fmla="*/ 216163 w 312647"/>
                <a:gd name="connsiteY15" fmla="*/ 301050 h 312647"/>
                <a:gd name="connsiteX16" fmla="*/ 216163 w 312647"/>
                <a:gd name="connsiteY16" fmla="*/ 216162 h 312647"/>
                <a:gd name="connsiteX17" fmla="*/ 301050 w 312647"/>
                <a:gd name="connsiteY17" fmla="*/ 216162 h 312647"/>
                <a:gd name="connsiteX18" fmla="*/ 312647 w 312647"/>
                <a:gd name="connsiteY18" fmla="*/ 204566 h 312647"/>
                <a:gd name="connsiteX19" fmla="*/ 312647 w 312647"/>
                <a:gd name="connsiteY19" fmla="*/ 108081 h 312647"/>
                <a:gd name="connsiteX20" fmla="*/ 301050 w 312647"/>
                <a:gd name="connsiteY20" fmla="*/ 96484 h 312647"/>
                <a:gd name="connsiteX21" fmla="*/ 289454 w 312647"/>
                <a:gd name="connsiteY21" fmla="*/ 192969 h 312647"/>
                <a:gd name="connsiteX22" fmla="*/ 204566 w 312647"/>
                <a:gd name="connsiteY22" fmla="*/ 192969 h 312647"/>
                <a:gd name="connsiteX23" fmla="*/ 192969 w 312647"/>
                <a:gd name="connsiteY23" fmla="*/ 204566 h 312647"/>
                <a:gd name="connsiteX24" fmla="*/ 192969 w 312647"/>
                <a:gd name="connsiteY24" fmla="*/ 289454 h 312647"/>
                <a:gd name="connsiteX25" fmla="*/ 119678 w 312647"/>
                <a:gd name="connsiteY25" fmla="*/ 289454 h 312647"/>
                <a:gd name="connsiteX26" fmla="*/ 119678 w 312647"/>
                <a:gd name="connsiteY26" fmla="*/ 204566 h 312647"/>
                <a:gd name="connsiteX27" fmla="*/ 108081 w 312647"/>
                <a:gd name="connsiteY27" fmla="*/ 192969 h 312647"/>
                <a:gd name="connsiteX28" fmla="*/ 23193 w 312647"/>
                <a:gd name="connsiteY28" fmla="*/ 192969 h 312647"/>
                <a:gd name="connsiteX29" fmla="*/ 23193 w 312647"/>
                <a:gd name="connsiteY29" fmla="*/ 119678 h 312647"/>
                <a:gd name="connsiteX30" fmla="*/ 108081 w 312647"/>
                <a:gd name="connsiteY30" fmla="*/ 119678 h 312647"/>
                <a:gd name="connsiteX31" fmla="*/ 119678 w 312647"/>
                <a:gd name="connsiteY31" fmla="*/ 108081 h 312647"/>
                <a:gd name="connsiteX32" fmla="*/ 119678 w 312647"/>
                <a:gd name="connsiteY32" fmla="*/ 23193 h 312647"/>
                <a:gd name="connsiteX33" fmla="*/ 192969 w 312647"/>
                <a:gd name="connsiteY33" fmla="*/ 23193 h 312647"/>
                <a:gd name="connsiteX34" fmla="*/ 192969 w 312647"/>
                <a:gd name="connsiteY34" fmla="*/ 108081 h 312647"/>
                <a:gd name="connsiteX35" fmla="*/ 204566 w 312647"/>
                <a:gd name="connsiteY35" fmla="*/ 119678 h 312647"/>
                <a:gd name="connsiteX36" fmla="*/ 289454 w 312647"/>
                <a:gd name="connsiteY36" fmla="*/ 119678 h 312647"/>
                <a:gd name="connsiteX37" fmla="*/ 289454 w 312647"/>
                <a:gd name="connsiteY37" fmla="*/ 192969 h 312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2647" h="312647">
                  <a:moveTo>
                    <a:pt x="301050" y="96484"/>
                  </a:moveTo>
                  <a:lnTo>
                    <a:pt x="216163" y="96484"/>
                  </a:lnTo>
                  <a:lnTo>
                    <a:pt x="216163" y="11597"/>
                  </a:lnTo>
                  <a:cubicBezTo>
                    <a:pt x="216163" y="5180"/>
                    <a:pt x="210983" y="0"/>
                    <a:pt x="204566" y="0"/>
                  </a:cubicBezTo>
                  <a:lnTo>
                    <a:pt x="108081" y="0"/>
                  </a:lnTo>
                  <a:cubicBezTo>
                    <a:pt x="101665" y="0"/>
                    <a:pt x="96484" y="5180"/>
                    <a:pt x="96484" y="11597"/>
                  </a:cubicBezTo>
                  <a:lnTo>
                    <a:pt x="96484" y="96484"/>
                  </a:lnTo>
                  <a:lnTo>
                    <a:pt x="11597" y="96484"/>
                  </a:lnTo>
                  <a:cubicBezTo>
                    <a:pt x="5180" y="96484"/>
                    <a:pt x="0" y="101664"/>
                    <a:pt x="0" y="108081"/>
                  </a:cubicBezTo>
                  <a:lnTo>
                    <a:pt x="0" y="204566"/>
                  </a:lnTo>
                  <a:cubicBezTo>
                    <a:pt x="0" y="210983"/>
                    <a:pt x="5180" y="216162"/>
                    <a:pt x="11597" y="216162"/>
                  </a:cubicBezTo>
                  <a:lnTo>
                    <a:pt x="96484" y="216162"/>
                  </a:lnTo>
                  <a:lnTo>
                    <a:pt x="96484" y="301050"/>
                  </a:lnTo>
                  <a:cubicBezTo>
                    <a:pt x="96484" y="307467"/>
                    <a:pt x="101665" y="312647"/>
                    <a:pt x="108081" y="312647"/>
                  </a:cubicBezTo>
                  <a:lnTo>
                    <a:pt x="204566" y="312647"/>
                  </a:lnTo>
                  <a:cubicBezTo>
                    <a:pt x="210983" y="312647"/>
                    <a:pt x="216163" y="307467"/>
                    <a:pt x="216163" y="301050"/>
                  </a:cubicBezTo>
                  <a:lnTo>
                    <a:pt x="216163" y="216162"/>
                  </a:lnTo>
                  <a:lnTo>
                    <a:pt x="301050" y="216162"/>
                  </a:lnTo>
                  <a:cubicBezTo>
                    <a:pt x="307467" y="216162"/>
                    <a:pt x="312647" y="210983"/>
                    <a:pt x="312647" y="204566"/>
                  </a:cubicBezTo>
                  <a:lnTo>
                    <a:pt x="312647" y="108081"/>
                  </a:lnTo>
                  <a:cubicBezTo>
                    <a:pt x="312647" y="101664"/>
                    <a:pt x="307467" y="96484"/>
                    <a:pt x="301050" y="96484"/>
                  </a:cubicBezTo>
                  <a:close/>
                  <a:moveTo>
                    <a:pt x="289454" y="192969"/>
                  </a:moveTo>
                  <a:lnTo>
                    <a:pt x="204566" y="192969"/>
                  </a:lnTo>
                  <a:cubicBezTo>
                    <a:pt x="198149" y="192969"/>
                    <a:pt x="192969" y="198149"/>
                    <a:pt x="192969" y="204566"/>
                  </a:cubicBezTo>
                  <a:lnTo>
                    <a:pt x="192969" y="289454"/>
                  </a:lnTo>
                  <a:lnTo>
                    <a:pt x="119678" y="289454"/>
                  </a:lnTo>
                  <a:lnTo>
                    <a:pt x="119678" y="204566"/>
                  </a:lnTo>
                  <a:cubicBezTo>
                    <a:pt x="119678" y="198149"/>
                    <a:pt x="114498" y="192969"/>
                    <a:pt x="108081" y="192969"/>
                  </a:cubicBezTo>
                  <a:lnTo>
                    <a:pt x="23193" y="192969"/>
                  </a:lnTo>
                  <a:lnTo>
                    <a:pt x="23193" y="119678"/>
                  </a:lnTo>
                  <a:lnTo>
                    <a:pt x="108081" y="119678"/>
                  </a:lnTo>
                  <a:cubicBezTo>
                    <a:pt x="114498" y="119678"/>
                    <a:pt x="119678" y="114498"/>
                    <a:pt x="119678" y="108081"/>
                  </a:cubicBezTo>
                  <a:lnTo>
                    <a:pt x="119678" y="23193"/>
                  </a:lnTo>
                  <a:lnTo>
                    <a:pt x="192969" y="23193"/>
                  </a:lnTo>
                  <a:lnTo>
                    <a:pt x="192969" y="108081"/>
                  </a:lnTo>
                  <a:cubicBezTo>
                    <a:pt x="192969" y="114498"/>
                    <a:pt x="198149" y="119678"/>
                    <a:pt x="204566" y="119678"/>
                  </a:cubicBezTo>
                  <a:lnTo>
                    <a:pt x="289454" y="119678"/>
                  </a:lnTo>
                  <a:lnTo>
                    <a:pt x="289454" y="192969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0" name="Frihandsfigur: Form 369">
              <a:extLst>
                <a:ext uri="{FF2B5EF4-FFF2-40B4-BE49-F238E27FC236}">
                  <a16:creationId xmlns:a16="http://schemas.microsoft.com/office/drawing/2014/main" id="{8163B085-797A-4F1D-A3AE-3F97B3AD3EA2}"/>
                </a:ext>
              </a:extLst>
            </p:cNvPr>
            <p:cNvSpPr/>
            <p:nvPr/>
          </p:nvSpPr>
          <p:spPr>
            <a:xfrm>
              <a:off x="4170019" y="5995117"/>
              <a:ext cx="573340" cy="573341"/>
            </a:xfrm>
            <a:custGeom>
              <a:avLst/>
              <a:gdLst>
                <a:gd name="connsiteX0" fmla="*/ 286671 w 573340"/>
                <a:gd name="connsiteY0" fmla="*/ 0 h 573341"/>
                <a:gd name="connsiteX1" fmla="*/ 0 w 573340"/>
                <a:gd name="connsiteY1" fmla="*/ 286671 h 573341"/>
                <a:gd name="connsiteX2" fmla="*/ 286671 w 573340"/>
                <a:gd name="connsiteY2" fmla="*/ 573341 h 573341"/>
                <a:gd name="connsiteX3" fmla="*/ 573341 w 573340"/>
                <a:gd name="connsiteY3" fmla="*/ 286671 h 573341"/>
                <a:gd name="connsiteX4" fmla="*/ 286671 w 573340"/>
                <a:gd name="connsiteY4" fmla="*/ 0 h 573341"/>
                <a:gd name="connsiteX5" fmla="*/ 286671 w 573340"/>
                <a:gd name="connsiteY5" fmla="*/ 550148 h 573341"/>
                <a:gd name="connsiteX6" fmla="*/ 23193 w 573340"/>
                <a:gd name="connsiteY6" fmla="*/ 286671 h 573341"/>
                <a:gd name="connsiteX7" fmla="*/ 286671 w 573340"/>
                <a:gd name="connsiteY7" fmla="*/ 23193 h 573341"/>
                <a:gd name="connsiteX8" fmla="*/ 550147 w 573340"/>
                <a:gd name="connsiteY8" fmla="*/ 286671 h 573341"/>
                <a:gd name="connsiteX9" fmla="*/ 286671 w 573340"/>
                <a:gd name="connsiteY9" fmla="*/ 550148 h 57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1">
                  <a:moveTo>
                    <a:pt x="286671" y="0"/>
                  </a:moveTo>
                  <a:cubicBezTo>
                    <a:pt x="128569" y="0"/>
                    <a:pt x="0" y="128646"/>
                    <a:pt x="0" y="286671"/>
                  </a:cubicBezTo>
                  <a:cubicBezTo>
                    <a:pt x="0" y="444695"/>
                    <a:pt x="128646" y="573341"/>
                    <a:pt x="286671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772" y="0"/>
                    <a:pt x="286671" y="0"/>
                  </a:cubicBezTo>
                  <a:close/>
                  <a:moveTo>
                    <a:pt x="286671" y="550148"/>
                  </a:moveTo>
                  <a:cubicBezTo>
                    <a:pt x="141402" y="550148"/>
                    <a:pt x="23193" y="431938"/>
                    <a:pt x="23193" y="286671"/>
                  </a:cubicBezTo>
                  <a:cubicBezTo>
                    <a:pt x="23193" y="141403"/>
                    <a:pt x="141402" y="23193"/>
                    <a:pt x="286671" y="23193"/>
                  </a:cubicBezTo>
                  <a:cubicBezTo>
                    <a:pt x="431938" y="23193"/>
                    <a:pt x="550147" y="141403"/>
                    <a:pt x="550147" y="286671"/>
                  </a:cubicBezTo>
                  <a:cubicBezTo>
                    <a:pt x="550147" y="431938"/>
                    <a:pt x="431938" y="550148"/>
                    <a:pt x="286671" y="55014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7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140716" y="1403958"/>
            <a:ext cx="494111" cy="494111"/>
            <a:chOff x="4989519" y="1078116"/>
            <a:chExt cx="573340" cy="573340"/>
          </a:xfrm>
          <a:solidFill>
            <a:schemeClr val="bg1"/>
          </a:solidFill>
        </p:grpSpPr>
        <p:sp>
          <p:nvSpPr>
            <p:cNvPr id="372" name="Frihandsfigur: Form 371">
              <a:extLst>
                <a:ext uri="{FF2B5EF4-FFF2-40B4-BE49-F238E27FC236}">
                  <a16:creationId xmlns:a16="http://schemas.microsoft.com/office/drawing/2014/main" id="{E5314E01-7420-4819-A397-F2E6721E70F5}"/>
                </a:ext>
              </a:extLst>
            </p:cNvPr>
            <p:cNvSpPr/>
            <p:nvPr/>
          </p:nvSpPr>
          <p:spPr>
            <a:xfrm>
              <a:off x="5228585" y="1142354"/>
              <a:ext cx="94230" cy="94249"/>
            </a:xfrm>
            <a:custGeom>
              <a:avLst/>
              <a:gdLst>
                <a:gd name="connsiteX0" fmla="*/ 30983 w 94230"/>
                <a:gd name="connsiteY0" fmla="*/ 91389 h 94249"/>
                <a:gd name="connsiteX1" fmla="*/ 47064 w 94230"/>
                <a:gd name="connsiteY1" fmla="*/ 94250 h 94249"/>
                <a:gd name="connsiteX2" fmla="*/ 91363 w 94230"/>
                <a:gd name="connsiteY2" fmla="*/ 63248 h 94249"/>
                <a:gd name="connsiteX3" fmla="*/ 89817 w 94230"/>
                <a:gd name="connsiteY3" fmla="*/ 27221 h 94249"/>
                <a:gd name="connsiteX4" fmla="*/ 63222 w 94230"/>
                <a:gd name="connsiteY4" fmla="*/ 2868 h 94249"/>
                <a:gd name="connsiteX5" fmla="*/ 27195 w 94230"/>
                <a:gd name="connsiteY5" fmla="*/ 4414 h 94249"/>
                <a:gd name="connsiteX6" fmla="*/ 2842 w 94230"/>
                <a:gd name="connsiteY6" fmla="*/ 31009 h 94249"/>
                <a:gd name="connsiteX7" fmla="*/ 30983 w 94230"/>
                <a:gd name="connsiteY7" fmla="*/ 91389 h 94249"/>
                <a:gd name="connsiteX8" fmla="*/ 22479 w 94230"/>
                <a:gd name="connsiteY8" fmla="*/ 38199 h 94249"/>
                <a:gd name="connsiteX9" fmla="*/ 36009 w 94230"/>
                <a:gd name="connsiteY9" fmla="*/ 23355 h 94249"/>
                <a:gd name="connsiteX10" fmla="*/ 47064 w 94230"/>
                <a:gd name="connsiteY10" fmla="*/ 20881 h 94249"/>
                <a:gd name="connsiteX11" fmla="*/ 56032 w 94230"/>
                <a:gd name="connsiteY11" fmla="*/ 22505 h 94249"/>
                <a:gd name="connsiteX12" fmla="*/ 70876 w 94230"/>
                <a:gd name="connsiteY12" fmla="*/ 36034 h 94249"/>
                <a:gd name="connsiteX13" fmla="*/ 71726 w 94230"/>
                <a:gd name="connsiteY13" fmla="*/ 56135 h 94249"/>
                <a:gd name="connsiteX14" fmla="*/ 38096 w 94230"/>
                <a:gd name="connsiteY14" fmla="*/ 71829 h 94249"/>
                <a:gd name="connsiteX15" fmla="*/ 22479 w 94230"/>
                <a:gd name="connsiteY15" fmla="*/ 38199 h 94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4230" h="94249">
                  <a:moveTo>
                    <a:pt x="30983" y="91389"/>
                  </a:moveTo>
                  <a:cubicBezTo>
                    <a:pt x="36318" y="93322"/>
                    <a:pt x="41730" y="94250"/>
                    <a:pt x="47064" y="94250"/>
                  </a:cubicBezTo>
                  <a:cubicBezTo>
                    <a:pt x="66315" y="94250"/>
                    <a:pt x="84405" y="82344"/>
                    <a:pt x="91363" y="63248"/>
                  </a:cubicBezTo>
                  <a:cubicBezTo>
                    <a:pt x="95693" y="51419"/>
                    <a:pt x="95074" y="38585"/>
                    <a:pt x="89817" y="27221"/>
                  </a:cubicBezTo>
                  <a:cubicBezTo>
                    <a:pt x="84483" y="15779"/>
                    <a:pt x="75051" y="7197"/>
                    <a:pt x="63222" y="2868"/>
                  </a:cubicBezTo>
                  <a:cubicBezTo>
                    <a:pt x="51394" y="-1462"/>
                    <a:pt x="38560" y="-843"/>
                    <a:pt x="27195" y="4414"/>
                  </a:cubicBezTo>
                  <a:cubicBezTo>
                    <a:pt x="15753" y="9748"/>
                    <a:pt x="7171" y="19180"/>
                    <a:pt x="2842" y="31009"/>
                  </a:cubicBezTo>
                  <a:cubicBezTo>
                    <a:pt x="-6049" y="55439"/>
                    <a:pt x="6630" y="82576"/>
                    <a:pt x="30983" y="91389"/>
                  </a:cubicBezTo>
                  <a:close/>
                  <a:moveTo>
                    <a:pt x="22479" y="38199"/>
                  </a:moveTo>
                  <a:cubicBezTo>
                    <a:pt x="24876" y="31627"/>
                    <a:pt x="29669" y="26370"/>
                    <a:pt x="36009" y="23355"/>
                  </a:cubicBezTo>
                  <a:cubicBezTo>
                    <a:pt x="39565" y="21732"/>
                    <a:pt x="43276" y="20881"/>
                    <a:pt x="47064" y="20881"/>
                  </a:cubicBezTo>
                  <a:cubicBezTo>
                    <a:pt x="50079" y="20881"/>
                    <a:pt x="53094" y="21422"/>
                    <a:pt x="56032" y="22505"/>
                  </a:cubicBezTo>
                  <a:cubicBezTo>
                    <a:pt x="62604" y="24901"/>
                    <a:pt x="67861" y="29695"/>
                    <a:pt x="70876" y="36034"/>
                  </a:cubicBezTo>
                  <a:cubicBezTo>
                    <a:pt x="73814" y="42374"/>
                    <a:pt x="74123" y="49486"/>
                    <a:pt x="71726" y="56135"/>
                  </a:cubicBezTo>
                  <a:cubicBezTo>
                    <a:pt x="66778" y="69742"/>
                    <a:pt x="51703" y="76777"/>
                    <a:pt x="38096" y="71829"/>
                  </a:cubicBezTo>
                  <a:cubicBezTo>
                    <a:pt x="24566" y="66881"/>
                    <a:pt x="17531" y="51806"/>
                    <a:pt x="22479" y="3819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3" name="Frihandsfigur: Form 372">
              <a:extLst>
                <a:ext uri="{FF2B5EF4-FFF2-40B4-BE49-F238E27FC236}">
                  <a16:creationId xmlns:a16="http://schemas.microsoft.com/office/drawing/2014/main" id="{C8D2E869-0A23-45D8-B4BF-E3DC54BC9B00}"/>
                </a:ext>
              </a:extLst>
            </p:cNvPr>
            <p:cNvSpPr/>
            <p:nvPr/>
          </p:nvSpPr>
          <p:spPr>
            <a:xfrm>
              <a:off x="4989519" y="1078116"/>
              <a:ext cx="573340" cy="573340"/>
            </a:xfrm>
            <a:custGeom>
              <a:avLst/>
              <a:gdLst>
                <a:gd name="connsiteX0" fmla="*/ 286671 w 573340"/>
                <a:gd name="connsiteY0" fmla="*/ 0 h 573340"/>
                <a:gd name="connsiteX1" fmla="*/ 0 w 573340"/>
                <a:gd name="connsiteY1" fmla="*/ 286671 h 573340"/>
                <a:gd name="connsiteX2" fmla="*/ 286671 w 573340"/>
                <a:gd name="connsiteY2" fmla="*/ 573341 h 573340"/>
                <a:gd name="connsiteX3" fmla="*/ 573341 w 573340"/>
                <a:gd name="connsiteY3" fmla="*/ 286671 h 573340"/>
                <a:gd name="connsiteX4" fmla="*/ 286671 w 573340"/>
                <a:gd name="connsiteY4" fmla="*/ 0 h 573340"/>
                <a:gd name="connsiteX5" fmla="*/ 286671 w 573340"/>
                <a:gd name="connsiteY5" fmla="*/ 550148 h 573340"/>
                <a:gd name="connsiteX6" fmla="*/ 23193 w 573340"/>
                <a:gd name="connsiteY6" fmla="*/ 286671 h 573340"/>
                <a:gd name="connsiteX7" fmla="*/ 286671 w 573340"/>
                <a:gd name="connsiteY7" fmla="*/ 23193 h 573340"/>
                <a:gd name="connsiteX8" fmla="*/ 550147 w 573340"/>
                <a:gd name="connsiteY8" fmla="*/ 286671 h 573340"/>
                <a:gd name="connsiteX9" fmla="*/ 286671 w 573340"/>
                <a:gd name="connsiteY9" fmla="*/ 550148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1" y="0"/>
                  </a:moveTo>
                  <a:cubicBezTo>
                    <a:pt x="128569" y="0"/>
                    <a:pt x="0" y="128646"/>
                    <a:pt x="0" y="286671"/>
                  </a:cubicBezTo>
                  <a:cubicBezTo>
                    <a:pt x="0" y="444695"/>
                    <a:pt x="128646" y="573341"/>
                    <a:pt x="286671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772" y="0"/>
                    <a:pt x="286671" y="0"/>
                  </a:cubicBezTo>
                  <a:close/>
                  <a:moveTo>
                    <a:pt x="286671" y="550148"/>
                  </a:moveTo>
                  <a:cubicBezTo>
                    <a:pt x="141402" y="550148"/>
                    <a:pt x="23193" y="431938"/>
                    <a:pt x="23193" y="286671"/>
                  </a:cubicBezTo>
                  <a:cubicBezTo>
                    <a:pt x="23193" y="141402"/>
                    <a:pt x="141402" y="23193"/>
                    <a:pt x="286671" y="23193"/>
                  </a:cubicBezTo>
                  <a:cubicBezTo>
                    <a:pt x="431938" y="23193"/>
                    <a:pt x="550147" y="141402"/>
                    <a:pt x="550147" y="286671"/>
                  </a:cubicBezTo>
                  <a:cubicBezTo>
                    <a:pt x="550147" y="431938"/>
                    <a:pt x="431938" y="550148"/>
                    <a:pt x="286671" y="55014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4" name="Frihandsfigur: Form 373">
              <a:extLst>
                <a:ext uri="{FF2B5EF4-FFF2-40B4-BE49-F238E27FC236}">
                  <a16:creationId xmlns:a16="http://schemas.microsoft.com/office/drawing/2014/main" id="{854C9939-2305-496D-A9FE-BE6EAC0827B8}"/>
                </a:ext>
              </a:extLst>
            </p:cNvPr>
            <p:cNvSpPr/>
            <p:nvPr/>
          </p:nvSpPr>
          <p:spPr>
            <a:xfrm>
              <a:off x="5094334" y="1214860"/>
              <a:ext cx="362474" cy="363923"/>
            </a:xfrm>
            <a:custGeom>
              <a:avLst/>
              <a:gdLst>
                <a:gd name="connsiteX0" fmla="*/ 312821 w 362474"/>
                <a:gd name="connsiteY0" fmla="*/ 1798 h 363923"/>
                <a:gd name="connsiteX1" fmla="*/ 211157 w 362474"/>
                <a:gd name="connsiteY1" fmla="*/ 33804 h 363923"/>
                <a:gd name="connsiteX2" fmla="*/ 151549 w 362474"/>
                <a:gd name="connsiteY2" fmla="*/ 33804 h 363923"/>
                <a:gd name="connsiteX3" fmla="*/ 49885 w 362474"/>
                <a:gd name="connsiteY3" fmla="*/ 1798 h 363923"/>
                <a:gd name="connsiteX4" fmla="*/ 20661 w 362474"/>
                <a:gd name="connsiteY4" fmla="*/ 4349 h 363923"/>
                <a:gd name="connsiteX5" fmla="*/ 1797 w 362474"/>
                <a:gd name="connsiteY5" fmla="*/ 26846 h 363923"/>
                <a:gd name="connsiteX6" fmla="*/ 4349 w 362474"/>
                <a:gd name="connsiteY6" fmla="*/ 56070 h 363923"/>
                <a:gd name="connsiteX7" fmla="*/ 26846 w 362474"/>
                <a:gd name="connsiteY7" fmla="*/ 74934 h 363923"/>
                <a:gd name="connsiteX8" fmla="*/ 115445 w 362474"/>
                <a:gd name="connsiteY8" fmla="*/ 102843 h 363923"/>
                <a:gd name="connsiteX9" fmla="*/ 115445 w 362474"/>
                <a:gd name="connsiteY9" fmla="*/ 166703 h 363923"/>
                <a:gd name="connsiteX10" fmla="*/ 71300 w 362474"/>
                <a:gd name="connsiteY10" fmla="*/ 314599 h 363923"/>
                <a:gd name="connsiteX11" fmla="*/ 95963 w 362474"/>
                <a:gd name="connsiteY11" fmla="*/ 361914 h 363923"/>
                <a:gd name="connsiteX12" fmla="*/ 108100 w 362474"/>
                <a:gd name="connsiteY12" fmla="*/ 363924 h 363923"/>
                <a:gd name="connsiteX13" fmla="*/ 125728 w 362474"/>
                <a:gd name="connsiteY13" fmla="*/ 359594 h 363923"/>
                <a:gd name="connsiteX14" fmla="*/ 144746 w 362474"/>
                <a:gd name="connsiteY14" fmla="*/ 336633 h 363923"/>
                <a:gd name="connsiteX15" fmla="*/ 181469 w 362474"/>
                <a:gd name="connsiteY15" fmla="*/ 214945 h 363923"/>
                <a:gd name="connsiteX16" fmla="*/ 220434 w 362474"/>
                <a:gd name="connsiteY16" fmla="*/ 336865 h 363923"/>
                <a:gd name="connsiteX17" fmla="*/ 239916 w 362474"/>
                <a:gd name="connsiteY17" fmla="*/ 359517 h 363923"/>
                <a:gd name="connsiteX18" fmla="*/ 269759 w 362474"/>
                <a:gd name="connsiteY18" fmla="*/ 361295 h 363923"/>
                <a:gd name="connsiteX19" fmla="*/ 293493 w 362474"/>
                <a:gd name="connsiteY19" fmla="*/ 313594 h 363923"/>
                <a:gd name="connsiteX20" fmla="*/ 247029 w 362474"/>
                <a:gd name="connsiteY20" fmla="*/ 166625 h 363923"/>
                <a:gd name="connsiteX21" fmla="*/ 247029 w 362474"/>
                <a:gd name="connsiteY21" fmla="*/ 102843 h 363923"/>
                <a:gd name="connsiteX22" fmla="*/ 335628 w 362474"/>
                <a:gd name="connsiteY22" fmla="*/ 74934 h 363923"/>
                <a:gd name="connsiteX23" fmla="*/ 358126 w 362474"/>
                <a:gd name="connsiteY23" fmla="*/ 56070 h 363923"/>
                <a:gd name="connsiteX24" fmla="*/ 360677 w 362474"/>
                <a:gd name="connsiteY24" fmla="*/ 26846 h 363923"/>
                <a:gd name="connsiteX25" fmla="*/ 312821 w 362474"/>
                <a:gd name="connsiteY25" fmla="*/ 1798 h 363923"/>
                <a:gd name="connsiteX26" fmla="*/ 339184 w 362474"/>
                <a:gd name="connsiteY26" fmla="*/ 46097 h 363923"/>
                <a:gd name="connsiteX27" fmla="*/ 329366 w 362474"/>
                <a:gd name="connsiteY27" fmla="*/ 54292 h 363923"/>
                <a:gd name="connsiteX28" fmla="*/ 233190 w 362474"/>
                <a:gd name="connsiteY28" fmla="*/ 84598 h 363923"/>
                <a:gd name="connsiteX29" fmla="*/ 225614 w 362474"/>
                <a:gd name="connsiteY29" fmla="*/ 94958 h 363923"/>
                <a:gd name="connsiteX30" fmla="*/ 225614 w 362474"/>
                <a:gd name="connsiteY30" fmla="*/ 168326 h 363923"/>
                <a:gd name="connsiteX31" fmla="*/ 226078 w 362474"/>
                <a:gd name="connsiteY31" fmla="*/ 171573 h 363923"/>
                <a:gd name="connsiteX32" fmla="*/ 273083 w 362474"/>
                <a:gd name="connsiteY32" fmla="*/ 320166 h 363923"/>
                <a:gd name="connsiteX33" fmla="*/ 262646 w 362474"/>
                <a:gd name="connsiteY33" fmla="*/ 340962 h 363923"/>
                <a:gd name="connsiteX34" fmla="*/ 249658 w 362474"/>
                <a:gd name="connsiteY34" fmla="*/ 340189 h 363923"/>
                <a:gd name="connsiteX35" fmla="*/ 241153 w 362474"/>
                <a:gd name="connsiteY35" fmla="*/ 330293 h 363923"/>
                <a:gd name="connsiteX36" fmla="*/ 191520 w 362474"/>
                <a:gd name="connsiteY36" fmla="*/ 175130 h 363923"/>
                <a:gd name="connsiteX37" fmla="*/ 181082 w 362474"/>
                <a:gd name="connsiteY37" fmla="*/ 167630 h 363923"/>
                <a:gd name="connsiteX38" fmla="*/ 170800 w 362474"/>
                <a:gd name="connsiteY38" fmla="*/ 175361 h 363923"/>
                <a:gd name="connsiteX39" fmla="*/ 124181 w 362474"/>
                <a:gd name="connsiteY39" fmla="*/ 330371 h 363923"/>
                <a:gd name="connsiteX40" fmla="*/ 115909 w 362474"/>
                <a:gd name="connsiteY40" fmla="*/ 340344 h 363923"/>
                <a:gd name="connsiteX41" fmla="*/ 102921 w 362474"/>
                <a:gd name="connsiteY41" fmla="*/ 341349 h 363923"/>
                <a:gd name="connsiteX42" fmla="*/ 92174 w 362474"/>
                <a:gd name="connsiteY42" fmla="*/ 320784 h 363923"/>
                <a:gd name="connsiteX43" fmla="*/ 136783 w 362474"/>
                <a:gd name="connsiteY43" fmla="*/ 171419 h 363923"/>
                <a:gd name="connsiteX44" fmla="*/ 137247 w 362474"/>
                <a:gd name="connsiteY44" fmla="*/ 168326 h 363923"/>
                <a:gd name="connsiteX45" fmla="*/ 137247 w 362474"/>
                <a:gd name="connsiteY45" fmla="*/ 94958 h 363923"/>
                <a:gd name="connsiteX46" fmla="*/ 129671 w 362474"/>
                <a:gd name="connsiteY46" fmla="*/ 84598 h 363923"/>
                <a:gd name="connsiteX47" fmla="*/ 33495 w 362474"/>
                <a:gd name="connsiteY47" fmla="*/ 54292 h 363923"/>
                <a:gd name="connsiteX48" fmla="*/ 23677 w 362474"/>
                <a:gd name="connsiteY48" fmla="*/ 46097 h 363923"/>
                <a:gd name="connsiteX49" fmla="*/ 22594 w 362474"/>
                <a:gd name="connsiteY49" fmla="*/ 33341 h 363923"/>
                <a:gd name="connsiteX50" fmla="*/ 30789 w 362474"/>
                <a:gd name="connsiteY50" fmla="*/ 23522 h 363923"/>
                <a:gd name="connsiteX51" fmla="*/ 38443 w 362474"/>
                <a:gd name="connsiteY51" fmla="*/ 21589 h 363923"/>
                <a:gd name="connsiteX52" fmla="*/ 43468 w 362474"/>
                <a:gd name="connsiteY52" fmla="*/ 22362 h 363923"/>
                <a:gd name="connsiteX53" fmla="*/ 145133 w 362474"/>
                <a:gd name="connsiteY53" fmla="*/ 54369 h 363923"/>
                <a:gd name="connsiteX54" fmla="*/ 217728 w 362474"/>
                <a:gd name="connsiteY54" fmla="*/ 54369 h 363923"/>
                <a:gd name="connsiteX55" fmla="*/ 319393 w 362474"/>
                <a:gd name="connsiteY55" fmla="*/ 22362 h 363923"/>
                <a:gd name="connsiteX56" fmla="*/ 340344 w 362474"/>
                <a:gd name="connsiteY56" fmla="*/ 33263 h 363923"/>
                <a:gd name="connsiteX57" fmla="*/ 339184 w 362474"/>
                <a:gd name="connsiteY57" fmla="*/ 46097 h 363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362474" h="363923">
                  <a:moveTo>
                    <a:pt x="312821" y="1798"/>
                  </a:moveTo>
                  <a:lnTo>
                    <a:pt x="211157" y="33804"/>
                  </a:lnTo>
                  <a:cubicBezTo>
                    <a:pt x="191674" y="39912"/>
                    <a:pt x="171032" y="39912"/>
                    <a:pt x="151549" y="33804"/>
                  </a:cubicBezTo>
                  <a:lnTo>
                    <a:pt x="49885" y="1798"/>
                  </a:lnTo>
                  <a:cubicBezTo>
                    <a:pt x="40144" y="-1295"/>
                    <a:pt x="29707" y="-367"/>
                    <a:pt x="20661" y="4349"/>
                  </a:cubicBezTo>
                  <a:cubicBezTo>
                    <a:pt x="11616" y="9065"/>
                    <a:pt x="4890" y="17105"/>
                    <a:pt x="1797" y="26846"/>
                  </a:cubicBezTo>
                  <a:cubicBezTo>
                    <a:pt x="-1295" y="36588"/>
                    <a:pt x="-367" y="47025"/>
                    <a:pt x="4349" y="56070"/>
                  </a:cubicBezTo>
                  <a:cubicBezTo>
                    <a:pt x="9065" y="65116"/>
                    <a:pt x="17105" y="71842"/>
                    <a:pt x="26846" y="74934"/>
                  </a:cubicBezTo>
                  <a:lnTo>
                    <a:pt x="115445" y="102843"/>
                  </a:lnTo>
                  <a:lnTo>
                    <a:pt x="115445" y="166703"/>
                  </a:lnTo>
                  <a:lnTo>
                    <a:pt x="71300" y="314599"/>
                  </a:lnTo>
                  <a:cubicBezTo>
                    <a:pt x="65348" y="334546"/>
                    <a:pt x="76171" y="355342"/>
                    <a:pt x="95963" y="361914"/>
                  </a:cubicBezTo>
                  <a:cubicBezTo>
                    <a:pt x="99983" y="363228"/>
                    <a:pt x="104081" y="363924"/>
                    <a:pt x="108100" y="363924"/>
                  </a:cubicBezTo>
                  <a:cubicBezTo>
                    <a:pt x="114131" y="363924"/>
                    <a:pt x="120161" y="362455"/>
                    <a:pt x="125728" y="359594"/>
                  </a:cubicBezTo>
                  <a:cubicBezTo>
                    <a:pt x="135005" y="354801"/>
                    <a:pt x="141809" y="346606"/>
                    <a:pt x="144746" y="336633"/>
                  </a:cubicBezTo>
                  <a:lnTo>
                    <a:pt x="181469" y="214945"/>
                  </a:lnTo>
                  <a:lnTo>
                    <a:pt x="220434" y="336865"/>
                  </a:lnTo>
                  <a:cubicBezTo>
                    <a:pt x="223604" y="346838"/>
                    <a:pt x="230562" y="354878"/>
                    <a:pt x="239916" y="359517"/>
                  </a:cubicBezTo>
                  <a:cubicBezTo>
                    <a:pt x="249271" y="364156"/>
                    <a:pt x="259863" y="364852"/>
                    <a:pt x="269759" y="361295"/>
                  </a:cubicBezTo>
                  <a:cubicBezTo>
                    <a:pt x="289396" y="354337"/>
                    <a:pt x="299833" y="333386"/>
                    <a:pt x="293493" y="313594"/>
                  </a:cubicBezTo>
                  <a:lnTo>
                    <a:pt x="247029" y="166625"/>
                  </a:lnTo>
                  <a:lnTo>
                    <a:pt x="247029" y="102843"/>
                  </a:lnTo>
                  <a:lnTo>
                    <a:pt x="335628" y="74934"/>
                  </a:lnTo>
                  <a:cubicBezTo>
                    <a:pt x="345369" y="71842"/>
                    <a:pt x="353410" y="65193"/>
                    <a:pt x="358126" y="56070"/>
                  </a:cubicBezTo>
                  <a:cubicBezTo>
                    <a:pt x="362841" y="47025"/>
                    <a:pt x="363769" y="36588"/>
                    <a:pt x="360677" y="26846"/>
                  </a:cubicBezTo>
                  <a:cubicBezTo>
                    <a:pt x="354569" y="6668"/>
                    <a:pt x="332999" y="-4542"/>
                    <a:pt x="312821" y="1798"/>
                  </a:cubicBezTo>
                  <a:close/>
                  <a:moveTo>
                    <a:pt x="339184" y="46097"/>
                  </a:moveTo>
                  <a:cubicBezTo>
                    <a:pt x="337097" y="50040"/>
                    <a:pt x="333618" y="52978"/>
                    <a:pt x="329366" y="54292"/>
                  </a:cubicBezTo>
                  <a:lnTo>
                    <a:pt x="233190" y="84598"/>
                  </a:lnTo>
                  <a:cubicBezTo>
                    <a:pt x="228706" y="85990"/>
                    <a:pt x="225614" y="90164"/>
                    <a:pt x="225614" y="94958"/>
                  </a:cubicBezTo>
                  <a:lnTo>
                    <a:pt x="225614" y="168326"/>
                  </a:lnTo>
                  <a:cubicBezTo>
                    <a:pt x="225614" y="169409"/>
                    <a:pt x="225769" y="170568"/>
                    <a:pt x="226078" y="171573"/>
                  </a:cubicBezTo>
                  <a:lnTo>
                    <a:pt x="273083" y="320166"/>
                  </a:lnTo>
                  <a:cubicBezTo>
                    <a:pt x="275789" y="328825"/>
                    <a:pt x="271305" y="337947"/>
                    <a:pt x="262646" y="340962"/>
                  </a:cubicBezTo>
                  <a:cubicBezTo>
                    <a:pt x="258316" y="342509"/>
                    <a:pt x="253755" y="342199"/>
                    <a:pt x="249658" y="340189"/>
                  </a:cubicBezTo>
                  <a:cubicBezTo>
                    <a:pt x="245560" y="338179"/>
                    <a:pt x="242545" y="334700"/>
                    <a:pt x="241153" y="330293"/>
                  </a:cubicBezTo>
                  <a:lnTo>
                    <a:pt x="191520" y="175130"/>
                  </a:lnTo>
                  <a:cubicBezTo>
                    <a:pt x="190051" y="170645"/>
                    <a:pt x="186108" y="167476"/>
                    <a:pt x="181082" y="167630"/>
                  </a:cubicBezTo>
                  <a:cubicBezTo>
                    <a:pt x="176366" y="167630"/>
                    <a:pt x="172192" y="170800"/>
                    <a:pt x="170800" y="175361"/>
                  </a:cubicBezTo>
                  <a:lnTo>
                    <a:pt x="124181" y="330371"/>
                  </a:lnTo>
                  <a:cubicBezTo>
                    <a:pt x="122867" y="334700"/>
                    <a:pt x="119929" y="338257"/>
                    <a:pt x="115909" y="340344"/>
                  </a:cubicBezTo>
                  <a:cubicBezTo>
                    <a:pt x="111889" y="342431"/>
                    <a:pt x="107250" y="342818"/>
                    <a:pt x="102921" y="341349"/>
                  </a:cubicBezTo>
                  <a:cubicBezTo>
                    <a:pt x="94339" y="338488"/>
                    <a:pt x="89623" y="329443"/>
                    <a:pt x="92174" y="320784"/>
                  </a:cubicBezTo>
                  <a:lnTo>
                    <a:pt x="136783" y="171419"/>
                  </a:lnTo>
                  <a:cubicBezTo>
                    <a:pt x="137092" y="170414"/>
                    <a:pt x="137247" y="169409"/>
                    <a:pt x="137247" y="168326"/>
                  </a:cubicBezTo>
                  <a:lnTo>
                    <a:pt x="137247" y="94958"/>
                  </a:lnTo>
                  <a:cubicBezTo>
                    <a:pt x="137247" y="90242"/>
                    <a:pt x="134154" y="86067"/>
                    <a:pt x="129671" y="84598"/>
                  </a:cubicBezTo>
                  <a:lnTo>
                    <a:pt x="33495" y="54292"/>
                  </a:lnTo>
                  <a:cubicBezTo>
                    <a:pt x="29243" y="52978"/>
                    <a:pt x="25764" y="50040"/>
                    <a:pt x="23677" y="46097"/>
                  </a:cubicBezTo>
                  <a:cubicBezTo>
                    <a:pt x="21589" y="42154"/>
                    <a:pt x="21203" y="37593"/>
                    <a:pt x="22594" y="33341"/>
                  </a:cubicBezTo>
                  <a:cubicBezTo>
                    <a:pt x="23909" y="29088"/>
                    <a:pt x="26846" y="25609"/>
                    <a:pt x="30789" y="23522"/>
                  </a:cubicBezTo>
                  <a:cubicBezTo>
                    <a:pt x="33186" y="22285"/>
                    <a:pt x="35815" y="21589"/>
                    <a:pt x="38443" y="21589"/>
                  </a:cubicBezTo>
                  <a:cubicBezTo>
                    <a:pt x="40144" y="21589"/>
                    <a:pt x="41845" y="21821"/>
                    <a:pt x="43468" y="22362"/>
                  </a:cubicBezTo>
                  <a:lnTo>
                    <a:pt x="145133" y="54369"/>
                  </a:lnTo>
                  <a:cubicBezTo>
                    <a:pt x="168868" y="61868"/>
                    <a:pt x="193994" y="61868"/>
                    <a:pt x="217728" y="54369"/>
                  </a:cubicBezTo>
                  <a:lnTo>
                    <a:pt x="319393" y="22362"/>
                  </a:lnTo>
                  <a:cubicBezTo>
                    <a:pt x="328129" y="19579"/>
                    <a:pt x="337560" y="24527"/>
                    <a:pt x="340344" y="33263"/>
                  </a:cubicBezTo>
                  <a:cubicBezTo>
                    <a:pt x="341581" y="37593"/>
                    <a:pt x="341194" y="42154"/>
                    <a:pt x="339184" y="460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7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41272" y="1425678"/>
            <a:ext cx="544708" cy="450670"/>
            <a:chOff x="6614651" y="1103319"/>
            <a:chExt cx="632050" cy="522934"/>
          </a:xfrm>
          <a:solidFill>
            <a:schemeClr val="bg1"/>
          </a:solidFill>
        </p:grpSpPr>
        <p:sp>
          <p:nvSpPr>
            <p:cNvPr id="376" name="Frihandsfigur: Form 375">
              <a:extLst>
                <a:ext uri="{FF2B5EF4-FFF2-40B4-BE49-F238E27FC236}">
                  <a16:creationId xmlns:a16="http://schemas.microsoft.com/office/drawing/2014/main" id="{C3EBE55A-B219-4CF8-AB39-A779C08C0E5F}"/>
                </a:ext>
              </a:extLst>
            </p:cNvPr>
            <p:cNvSpPr/>
            <p:nvPr/>
          </p:nvSpPr>
          <p:spPr>
            <a:xfrm>
              <a:off x="6731352" y="1344614"/>
              <a:ext cx="162339" cy="162347"/>
            </a:xfrm>
            <a:custGeom>
              <a:avLst/>
              <a:gdLst>
                <a:gd name="connsiteX0" fmla="*/ 81169 w 162339"/>
                <a:gd name="connsiteY0" fmla="*/ 162348 h 162347"/>
                <a:gd name="connsiteX1" fmla="*/ 98719 w 162339"/>
                <a:gd name="connsiteY1" fmla="*/ 160415 h 162347"/>
                <a:gd name="connsiteX2" fmla="*/ 149590 w 162339"/>
                <a:gd name="connsiteY2" fmla="*/ 124774 h 162347"/>
                <a:gd name="connsiteX3" fmla="*/ 160413 w 162339"/>
                <a:gd name="connsiteY3" fmla="*/ 63621 h 162347"/>
                <a:gd name="connsiteX4" fmla="*/ 124773 w 162339"/>
                <a:gd name="connsiteY4" fmla="*/ 12750 h 162347"/>
                <a:gd name="connsiteX5" fmla="*/ 63619 w 162339"/>
                <a:gd name="connsiteY5" fmla="*/ 1927 h 162347"/>
                <a:gd name="connsiteX6" fmla="*/ 1925 w 162339"/>
                <a:gd name="connsiteY6" fmla="*/ 98720 h 162347"/>
                <a:gd name="connsiteX7" fmla="*/ 81169 w 162339"/>
                <a:gd name="connsiteY7" fmla="*/ 162348 h 162347"/>
                <a:gd name="connsiteX8" fmla="*/ 68644 w 162339"/>
                <a:gd name="connsiteY8" fmla="*/ 24579 h 162347"/>
                <a:gd name="connsiteX9" fmla="*/ 81324 w 162339"/>
                <a:gd name="connsiteY9" fmla="*/ 23187 h 162347"/>
                <a:gd name="connsiteX10" fmla="*/ 112326 w 162339"/>
                <a:gd name="connsiteY10" fmla="*/ 32310 h 162347"/>
                <a:gd name="connsiteX11" fmla="*/ 137761 w 162339"/>
                <a:gd name="connsiteY11" fmla="*/ 68646 h 162347"/>
                <a:gd name="connsiteX12" fmla="*/ 137761 w 162339"/>
                <a:gd name="connsiteY12" fmla="*/ 68646 h 162347"/>
                <a:gd name="connsiteX13" fmla="*/ 130030 w 162339"/>
                <a:gd name="connsiteY13" fmla="*/ 112327 h 162347"/>
                <a:gd name="connsiteX14" fmla="*/ 93693 w 162339"/>
                <a:gd name="connsiteY14" fmla="*/ 137763 h 162347"/>
                <a:gd name="connsiteX15" fmla="*/ 24577 w 162339"/>
                <a:gd name="connsiteY15" fmla="*/ 93695 h 162347"/>
                <a:gd name="connsiteX16" fmla="*/ 68644 w 162339"/>
                <a:gd name="connsiteY16" fmla="*/ 24579 h 162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2339" h="162347">
                  <a:moveTo>
                    <a:pt x="81169" y="162348"/>
                  </a:moveTo>
                  <a:cubicBezTo>
                    <a:pt x="86967" y="162348"/>
                    <a:pt x="92843" y="161729"/>
                    <a:pt x="98719" y="160415"/>
                  </a:cubicBezTo>
                  <a:cubicBezTo>
                    <a:pt x="119902" y="155699"/>
                    <a:pt x="137916" y="143097"/>
                    <a:pt x="149590" y="124774"/>
                  </a:cubicBezTo>
                  <a:cubicBezTo>
                    <a:pt x="161263" y="106529"/>
                    <a:pt x="165052" y="84804"/>
                    <a:pt x="160413" y="63621"/>
                  </a:cubicBezTo>
                  <a:cubicBezTo>
                    <a:pt x="155697" y="42438"/>
                    <a:pt x="143095" y="24424"/>
                    <a:pt x="124773" y="12750"/>
                  </a:cubicBezTo>
                  <a:cubicBezTo>
                    <a:pt x="106450" y="1076"/>
                    <a:pt x="84803" y="-2712"/>
                    <a:pt x="63619" y="1927"/>
                  </a:cubicBezTo>
                  <a:cubicBezTo>
                    <a:pt x="19938" y="11590"/>
                    <a:pt x="-7739" y="55039"/>
                    <a:pt x="1925" y="98720"/>
                  </a:cubicBezTo>
                  <a:cubicBezTo>
                    <a:pt x="10352" y="136526"/>
                    <a:pt x="43982" y="162348"/>
                    <a:pt x="81169" y="162348"/>
                  </a:cubicBezTo>
                  <a:close/>
                  <a:moveTo>
                    <a:pt x="68644" y="24579"/>
                  </a:moveTo>
                  <a:cubicBezTo>
                    <a:pt x="72819" y="23651"/>
                    <a:pt x="77072" y="23187"/>
                    <a:pt x="81324" y="23187"/>
                  </a:cubicBezTo>
                  <a:cubicBezTo>
                    <a:pt x="92224" y="23187"/>
                    <a:pt x="102893" y="26280"/>
                    <a:pt x="112326" y="32310"/>
                  </a:cubicBezTo>
                  <a:cubicBezTo>
                    <a:pt x="125391" y="40659"/>
                    <a:pt x="134437" y="53571"/>
                    <a:pt x="137761" y="68646"/>
                  </a:cubicBezTo>
                  <a:lnTo>
                    <a:pt x="137761" y="68646"/>
                  </a:lnTo>
                  <a:cubicBezTo>
                    <a:pt x="141085" y="83722"/>
                    <a:pt x="138379" y="99261"/>
                    <a:pt x="130030" y="112327"/>
                  </a:cubicBezTo>
                  <a:cubicBezTo>
                    <a:pt x="121680" y="125393"/>
                    <a:pt x="108769" y="134438"/>
                    <a:pt x="93693" y="137763"/>
                  </a:cubicBezTo>
                  <a:cubicBezTo>
                    <a:pt x="62460" y="144643"/>
                    <a:pt x="31535" y="124929"/>
                    <a:pt x="24577" y="93695"/>
                  </a:cubicBezTo>
                  <a:cubicBezTo>
                    <a:pt x="17696" y="62539"/>
                    <a:pt x="37488" y="31537"/>
                    <a:pt x="68644" y="2457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7" name="Frihandsfigur: Form 376">
              <a:extLst>
                <a:ext uri="{FF2B5EF4-FFF2-40B4-BE49-F238E27FC236}">
                  <a16:creationId xmlns:a16="http://schemas.microsoft.com/office/drawing/2014/main" id="{2E68503F-B2A0-4117-ACD1-3A4EB828F2C8}"/>
                </a:ext>
              </a:extLst>
            </p:cNvPr>
            <p:cNvSpPr/>
            <p:nvPr/>
          </p:nvSpPr>
          <p:spPr>
            <a:xfrm>
              <a:off x="6614651" y="1225394"/>
              <a:ext cx="395864" cy="400859"/>
            </a:xfrm>
            <a:custGeom>
              <a:avLst/>
              <a:gdLst>
                <a:gd name="connsiteX0" fmla="*/ 5906 w 395864"/>
                <a:gd name="connsiteY0" fmla="*/ 245386 h 400859"/>
                <a:gd name="connsiteX1" fmla="*/ 495 w 395864"/>
                <a:gd name="connsiteY1" fmla="*/ 252190 h 400859"/>
                <a:gd name="connsiteX2" fmla="*/ 1577 w 395864"/>
                <a:gd name="connsiteY2" fmla="*/ 261312 h 400859"/>
                <a:gd name="connsiteX3" fmla="*/ 47036 w 395864"/>
                <a:gd name="connsiteY3" fmla="*/ 340015 h 400859"/>
                <a:gd name="connsiteX4" fmla="*/ 54071 w 395864"/>
                <a:gd name="connsiteY4" fmla="*/ 345427 h 400859"/>
                <a:gd name="connsiteX5" fmla="*/ 62884 w 395864"/>
                <a:gd name="connsiteY5" fmla="*/ 344267 h 400859"/>
                <a:gd name="connsiteX6" fmla="*/ 111977 w 395864"/>
                <a:gd name="connsiteY6" fmla="*/ 344267 h 400859"/>
                <a:gd name="connsiteX7" fmla="*/ 116384 w 395864"/>
                <a:gd name="connsiteY7" fmla="*/ 346819 h 400859"/>
                <a:gd name="connsiteX8" fmla="*/ 140892 w 395864"/>
                <a:gd name="connsiteY8" fmla="*/ 389263 h 400859"/>
                <a:gd name="connsiteX9" fmla="*/ 144294 w 395864"/>
                <a:gd name="connsiteY9" fmla="*/ 397458 h 400859"/>
                <a:gd name="connsiteX10" fmla="*/ 152489 w 395864"/>
                <a:gd name="connsiteY10" fmla="*/ 400859 h 400859"/>
                <a:gd name="connsiteX11" fmla="*/ 243329 w 395864"/>
                <a:gd name="connsiteY11" fmla="*/ 400859 h 400859"/>
                <a:gd name="connsiteX12" fmla="*/ 254926 w 395864"/>
                <a:gd name="connsiteY12" fmla="*/ 389263 h 400859"/>
                <a:gd name="connsiteX13" fmla="*/ 279434 w 395864"/>
                <a:gd name="connsiteY13" fmla="*/ 346819 h 400859"/>
                <a:gd name="connsiteX14" fmla="*/ 283918 w 395864"/>
                <a:gd name="connsiteY14" fmla="*/ 344267 h 400859"/>
                <a:gd name="connsiteX15" fmla="*/ 333629 w 395864"/>
                <a:gd name="connsiteY15" fmla="*/ 344577 h 400859"/>
                <a:gd name="connsiteX16" fmla="*/ 348860 w 395864"/>
                <a:gd name="connsiteY16" fmla="*/ 340015 h 400859"/>
                <a:gd name="connsiteX17" fmla="*/ 394319 w 395864"/>
                <a:gd name="connsiteY17" fmla="*/ 261312 h 400859"/>
                <a:gd name="connsiteX18" fmla="*/ 395478 w 395864"/>
                <a:gd name="connsiteY18" fmla="*/ 252499 h 400859"/>
                <a:gd name="connsiteX19" fmla="*/ 390066 w 395864"/>
                <a:gd name="connsiteY19" fmla="*/ 245464 h 400859"/>
                <a:gd name="connsiteX20" fmla="*/ 365559 w 395864"/>
                <a:gd name="connsiteY20" fmla="*/ 203020 h 400859"/>
                <a:gd name="connsiteX21" fmla="*/ 365559 w 395864"/>
                <a:gd name="connsiteY21" fmla="*/ 197840 h 400859"/>
                <a:gd name="connsiteX22" fmla="*/ 390066 w 395864"/>
                <a:gd name="connsiteY22" fmla="*/ 155396 h 400859"/>
                <a:gd name="connsiteX23" fmla="*/ 394319 w 395864"/>
                <a:gd name="connsiteY23" fmla="*/ 139547 h 400859"/>
                <a:gd name="connsiteX24" fmla="*/ 348860 w 395864"/>
                <a:gd name="connsiteY24" fmla="*/ 60844 h 400859"/>
                <a:gd name="connsiteX25" fmla="*/ 341824 w 395864"/>
                <a:gd name="connsiteY25" fmla="*/ 55432 h 400859"/>
                <a:gd name="connsiteX26" fmla="*/ 333010 w 395864"/>
                <a:gd name="connsiteY26" fmla="*/ 56592 h 400859"/>
                <a:gd name="connsiteX27" fmla="*/ 283995 w 395864"/>
                <a:gd name="connsiteY27" fmla="*/ 56592 h 400859"/>
                <a:gd name="connsiteX28" fmla="*/ 279511 w 395864"/>
                <a:gd name="connsiteY28" fmla="*/ 54041 h 400859"/>
                <a:gd name="connsiteX29" fmla="*/ 255003 w 395864"/>
                <a:gd name="connsiteY29" fmla="*/ 11597 h 400859"/>
                <a:gd name="connsiteX30" fmla="*/ 251602 w 395864"/>
                <a:gd name="connsiteY30" fmla="*/ 3402 h 400859"/>
                <a:gd name="connsiteX31" fmla="*/ 243407 w 395864"/>
                <a:gd name="connsiteY31" fmla="*/ 0 h 400859"/>
                <a:gd name="connsiteX32" fmla="*/ 152566 w 395864"/>
                <a:gd name="connsiteY32" fmla="*/ 0 h 400859"/>
                <a:gd name="connsiteX33" fmla="*/ 140969 w 395864"/>
                <a:gd name="connsiteY33" fmla="*/ 11597 h 400859"/>
                <a:gd name="connsiteX34" fmla="*/ 116462 w 395864"/>
                <a:gd name="connsiteY34" fmla="*/ 54041 h 400859"/>
                <a:gd name="connsiteX35" fmla="*/ 111977 w 395864"/>
                <a:gd name="connsiteY35" fmla="*/ 56592 h 400859"/>
                <a:gd name="connsiteX36" fmla="*/ 62266 w 395864"/>
                <a:gd name="connsiteY36" fmla="*/ 56283 h 400859"/>
                <a:gd name="connsiteX37" fmla="*/ 47036 w 395864"/>
                <a:gd name="connsiteY37" fmla="*/ 60844 h 400859"/>
                <a:gd name="connsiteX38" fmla="*/ 1577 w 395864"/>
                <a:gd name="connsiteY38" fmla="*/ 139547 h 400859"/>
                <a:gd name="connsiteX39" fmla="*/ 5829 w 395864"/>
                <a:gd name="connsiteY39" fmla="*/ 155396 h 400859"/>
                <a:gd name="connsiteX40" fmla="*/ 30337 w 395864"/>
                <a:gd name="connsiteY40" fmla="*/ 197840 h 400859"/>
                <a:gd name="connsiteX41" fmla="*/ 30337 w 395864"/>
                <a:gd name="connsiteY41" fmla="*/ 203020 h 400859"/>
                <a:gd name="connsiteX42" fmla="*/ 5906 w 395864"/>
                <a:gd name="connsiteY42" fmla="*/ 245386 h 400859"/>
                <a:gd name="connsiteX43" fmla="*/ 26935 w 395864"/>
                <a:gd name="connsiteY43" fmla="*/ 141866 h 400859"/>
                <a:gd name="connsiteX44" fmla="*/ 61725 w 395864"/>
                <a:gd name="connsiteY44" fmla="*/ 81641 h 400859"/>
                <a:gd name="connsiteX45" fmla="*/ 123497 w 395864"/>
                <a:gd name="connsiteY45" fmla="*/ 76616 h 400859"/>
                <a:gd name="connsiteX46" fmla="*/ 127981 w 395864"/>
                <a:gd name="connsiteY46" fmla="*/ 74064 h 400859"/>
                <a:gd name="connsiteX47" fmla="*/ 163158 w 395864"/>
                <a:gd name="connsiteY47" fmla="*/ 23116 h 400859"/>
                <a:gd name="connsiteX48" fmla="*/ 232738 w 395864"/>
                <a:gd name="connsiteY48" fmla="*/ 23116 h 400859"/>
                <a:gd name="connsiteX49" fmla="*/ 267914 w 395864"/>
                <a:gd name="connsiteY49" fmla="*/ 74064 h 400859"/>
                <a:gd name="connsiteX50" fmla="*/ 272399 w 395864"/>
                <a:gd name="connsiteY50" fmla="*/ 76616 h 400859"/>
                <a:gd name="connsiteX51" fmla="*/ 334170 w 395864"/>
                <a:gd name="connsiteY51" fmla="*/ 81641 h 400859"/>
                <a:gd name="connsiteX52" fmla="*/ 368883 w 395864"/>
                <a:gd name="connsiteY52" fmla="*/ 141866 h 400859"/>
                <a:gd name="connsiteX53" fmla="*/ 342365 w 395864"/>
                <a:gd name="connsiteY53" fmla="*/ 197762 h 400859"/>
                <a:gd name="connsiteX54" fmla="*/ 342365 w 395864"/>
                <a:gd name="connsiteY54" fmla="*/ 202942 h 400859"/>
                <a:gd name="connsiteX55" fmla="*/ 368883 w 395864"/>
                <a:gd name="connsiteY55" fmla="*/ 258916 h 400859"/>
                <a:gd name="connsiteX56" fmla="*/ 334093 w 395864"/>
                <a:gd name="connsiteY56" fmla="*/ 319141 h 400859"/>
                <a:gd name="connsiteX57" fmla="*/ 272321 w 395864"/>
                <a:gd name="connsiteY57" fmla="*/ 324166 h 400859"/>
                <a:gd name="connsiteX58" fmla="*/ 267837 w 395864"/>
                <a:gd name="connsiteY58" fmla="*/ 326718 h 400859"/>
                <a:gd name="connsiteX59" fmla="*/ 232738 w 395864"/>
                <a:gd name="connsiteY59" fmla="*/ 377666 h 400859"/>
                <a:gd name="connsiteX60" fmla="*/ 163158 w 395864"/>
                <a:gd name="connsiteY60" fmla="*/ 377666 h 400859"/>
                <a:gd name="connsiteX61" fmla="*/ 127981 w 395864"/>
                <a:gd name="connsiteY61" fmla="*/ 326718 h 400859"/>
                <a:gd name="connsiteX62" fmla="*/ 123574 w 395864"/>
                <a:gd name="connsiteY62" fmla="*/ 324166 h 400859"/>
                <a:gd name="connsiteX63" fmla="*/ 61802 w 395864"/>
                <a:gd name="connsiteY63" fmla="*/ 319141 h 400859"/>
                <a:gd name="connsiteX64" fmla="*/ 27012 w 395864"/>
                <a:gd name="connsiteY64" fmla="*/ 258916 h 400859"/>
                <a:gd name="connsiteX65" fmla="*/ 53530 w 395864"/>
                <a:gd name="connsiteY65" fmla="*/ 203020 h 400859"/>
                <a:gd name="connsiteX66" fmla="*/ 53530 w 395864"/>
                <a:gd name="connsiteY66" fmla="*/ 197840 h 400859"/>
                <a:gd name="connsiteX67" fmla="*/ 26935 w 395864"/>
                <a:gd name="connsiteY67" fmla="*/ 141866 h 40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95864" h="400859">
                  <a:moveTo>
                    <a:pt x="5906" y="245386"/>
                  </a:moveTo>
                  <a:cubicBezTo>
                    <a:pt x="3278" y="246855"/>
                    <a:pt x="1345" y="249252"/>
                    <a:pt x="495" y="252190"/>
                  </a:cubicBezTo>
                  <a:cubicBezTo>
                    <a:pt x="-433" y="255282"/>
                    <a:pt x="-47" y="258529"/>
                    <a:pt x="1577" y="261312"/>
                  </a:cubicBezTo>
                  <a:lnTo>
                    <a:pt x="47036" y="340015"/>
                  </a:lnTo>
                  <a:cubicBezTo>
                    <a:pt x="48582" y="342644"/>
                    <a:pt x="51133" y="344654"/>
                    <a:pt x="54071" y="345427"/>
                  </a:cubicBezTo>
                  <a:cubicBezTo>
                    <a:pt x="57009" y="346200"/>
                    <a:pt x="60179" y="345814"/>
                    <a:pt x="62884" y="344267"/>
                  </a:cubicBezTo>
                  <a:cubicBezTo>
                    <a:pt x="78038" y="335531"/>
                    <a:pt x="96824" y="335531"/>
                    <a:pt x="111977" y="344267"/>
                  </a:cubicBezTo>
                  <a:lnTo>
                    <a:pt x="116384" y="346819"/>
                  </a:lnTo>
                  <a:cubicBezTo>
                    <a:pt x="131537" y="355555"/>
                    <a:pt x="140892" y="371868"/>
                    <a:pt x="140892" y="389263"/>
                  </a:cubicBezTo>
                  <a:cubicBezTo>
                    <a:pt x="140892" y="392355"/>
                    <a:pt x="142129" y="395293"/>
                    <a:pt x="144294" y="397458"/>
                  </a:cubicBezTo>
                  <a:cubicBezTo>
                    <a:pt x="146458" y="399622"/>
                    <a:pt x="149396" y="400859"/>
                    <a:pt x="152489" y="400859"/>
                  </a:cubicBezTo>
                  <a:lnTo>
                    <a:pt x="243329" y="400859"/>
                  </a:lnTo>
                  <a:cubicBezTo>
                    <a:pt x="249746" y="400859"/>
                    <a:pt x="254926" y="395679"/>
                    <a:pt x="254926" y="389263"/>
                  </a:cubicBezTo>
                  <a:cubicBezTo>
                    <a:pt x="254926" y="371790"/>
                    <a:pt x="264281" y="355555"/>
                    <a:pt x="279434" y="346819"/>
                  </a:cubicBezTo>
                  <a:lnTo>
                    <a:pt x="283918" y="344267"/>
                  </a:lnTo>
                  <a:cubicBezTo>
                    <a:pt x="299071" y="335531"/>
                    <a:pt x="317858" y="335531"/>
                    <a:pt x="333629" y="344577"/>
                  </a:cubicBezTo>
                  <a:cubicBezTo>
                    <a:pt x="339118" y="347283"/>
                    <a:pt x="345767" y="345350"/>
                    <a:pt x="348860" y="340015"/>
                  </a:cubicBezTo>
                  <a:lnTo>
                    <a:pt x="394319" y="261312"/>
                  </a:lnTo>
                  <a:cubicBezTo>
                    <a:pt x="395865" y="258684"/>
                    <a:pt x="396251" y="255514"/>
                    <a:pt x="395478" y="252499"/>
                  </a:cubicBezTo>
                  <a:cubicBezTo>
                    <a:pt x="394705" y="249561"/>
                    <a:pt x="392772" y="247010"/>
                    <a:pt x="390066" y="245464"/>
                  </a:cubicBezTo>
                  <a:cubicBezTo>
                    <a:pt x="374913" y="236727"/>
                    <a:pt x="365559" y="220492"/>
                    <a:pt x="365559" y="203020"/>
                  </a:cubicBezTo>
                  <a:lnTo>
                    <a:pt x="365559" y="197840"/>
                  </a:lnTo>
                  <a:cubicBezTo>
                    <a:pt x="365559" y="180367"/>
                    <a:pt x="374991" y="164132"/>
                    <a:pt x="390066" y="155396"/>
                  </a:cubicBezTo>
                  <a:cubicBezTo>
                    <a:pt x="395633" y="152226"/>
                    <a:pt x="397488" y="145113"/>
                    <a:pt x="394319" y="139547"/>
                  </a:cubicBezTo>
                  <a:lnTo>
                    <a:pt x="348860" y="60844"/>
                  </a:lnTo>
                  <a:cubicBezTo>
                    <a:pt x="347313" y="58215"/>
                    <a:pt x="344762" y="56205"/>
                    <a:pt x="341824" y="55432"/>
                  </a:cubicBezTo>
                  <a:cubicBezTo>
                    <a:pt x="338809" y="54659"/>
                    <a:pt x="335717" y="55046"/>
                    <a:pt x="333010" y="56592"/>
                  </a:cubicBezTo>
                  <a:cubicBezTo>
                    <a:pt x="317858" y="65328"/>
                    <a:pt x="299071" y="65328"/>
                    <a:pt x="283995" y="56592"/>
                  </a:cubicBezTo>
                  <a:lnTo>
                    <a:pt x="279511" y="54041"/>
                  </a:lnTo>
                  <a:cubicBezTo>
                    <a:pt x="264358" y="45304"/>
                    <a:pt x="255003" y="28992"/>
                    <a:pt x="255003" y="11597"/>
                  </a:cubicBezTo>
                  <a:cubicBezTo>
                    <a:pt x="255003" y="8504"/>
                    <a:pt x="253766" y="5566"/>
                    <a:pt x="251602" y="3402"/>
                  </a:cubicBezTo>
                  <a:cubicBezTo>
                    <a:pt x="249437" y="1237"/>
                    <a:pt x="246499" y="0"/>
                    <a:pt x="243407" y="0"/>
                  </a:cubicBezTo>
                  <a:lnTo>
                    <a:pt x="152566" y="0"/>
                  </a:lnTo>
                  <a:cubicBezTo>
                    <a:pt x="146149" y="0"/>
                    <a:pt x="140969" y="5180"/>
                    <a:pt x="140969" y="11597"/>
                  </a:cubicBezTo>
                  <a:cubicBezTo>
                    <a:pt x="140969" y="29069"/>
                    <a:pt x="131614" y="45304"/>
                    <a:pt x="116462" y="54041"/>
                  </a:cubicBezTo>
                  <a:lnTo>
                    <a:pt x="111977" y="56592"/>
                  </a:lnTo>
                  <a:cubicBezTo>
                    <a:pt x="96824" y="65328"/>
                    <a:pt x="78038" y="65328"/>
                    <a:pt x="62266" y="56283"/>
                  </a:cubicBezTo>
                  <a:cubicBezTo>
                    <a:pt x="56777" y="53499"/>
                    <a:pt x="50128" y="55509"/>
                    <a:pt x="47036" y="60844"/>
                  </a:cubicBezTo>
                  <a:lnTo>
                    <a:pt x="1577" y="139547"/>
                  </a:lnTo>
                  <a:cubicBezTo>
                    <a:pt x="-1593" y="145113"/>
                    <a:pt x="262" y="152149"/>
                    <a:pt x="5829" y="155396"/>
                  </a:cubicBezTo>
                  <a:cubicBezTo>
                    <a:pt x="20982" y="164132"/>
                    <a:pt x="30337" y="180367"/>
                    <a:pt x="30337" y="197840"/>
                  </a:cubicBezTo>
                  <a:lnTo>
                    <a:pt x="30337" y="203020"/>
                  </a:lnTo>
                  <a:cubicBezTo>
                    <a:pt x="30337" y="220415"/>
                    <a:pt x="20982" y="236650"/>
                    <a:pt x="5906" y="245386"/>
                  </a:cubicBezTo>
                  <a:close/>
                  <a:moveTo>
                    <a:pt x="26935" y="141866"/>
                  </a:moveTo>
                  <a:lnTo>
                    <a:pt x="61725" y="81641"/>
                  </a:lnTo>
                  <a:cubicBezTo>
                    <a:pt x="81826" y="89217"/>
                    <a:pt x="104633" y="87594"/>
                    <a:pt x="123497" y="76616"/>
                  </a:cubicBezTo>
                  <a:lnTo>
                    <a:pt x="127981" y="74064"/>
                  </a:lnTo>
                  <a:cubicBezTo>
                    <a:pt x="146845" y="63163"/>
                    <a:pt x="159678" y="44299"/>
                    <a:pt x="163158" y="23116"/>
                  </a:cubicBezTo>
                  <a:lnTo>
                    <a:pt x="232738" y="23116"/>
                  </a:lnTo>
                  <a:cubicBezTo>
                    <a:pt x="236217" y="44299"/>
                    <a:pt x="249050" y="63163"/>
                    <a:pt x="267914" y="74064"/>
                  </a:cubicBezTo>
                  <a:lnTo>
                    <a:pt x="272399" y="76616"/>
                  </a:lnTo>
                  <a:cubicBezTo>
                    <a:pt x="291417" y="87594"/>
                    <a:pt x="314379" y="89217"/>
                    <a:pt x="334170" y="81641"/>
                  </a:cubicBezTo>
                  <a:lnTo>
                    <a:pt x="368883" y="141866"/>
                  </a:lnTo>
                  <a:cubicBezTo>
                    <a:pt x="352261" y="155473"/>
                    <a:pt x="342365" y="175961"/>
                    <a:pt x="342365" y="197762"/>
                  </a:cubicBezTo>
                  <a:lnTo>
                    <a:pt x="342365" y="202942"/>
                  </a:lnTo>
                  <a:cubicBezTo>
                    <a:pt x="342365" y="224744"/>
                    <a:pt x="352338" y="245309"/>
                    <a:pt x="368883" y="258916"/>
                  </a:cubicBezTo>
                  <a:lnTo>
                    <a:pt x="334093" y="319141"/>
                  </a:lnTo>
                  <a:cubicBezTo>
                    <a:pt x="313992" y="311565"/>
                    <a:pt x="291263" y="313188"/>
                    <a:pt x="272321" y="324166"/>
                  </a:cubicBezTo>
                  <a:lnTo>
                    <a:pt x="267837" y="326718"/>
                  </a:lnTo>
                  <a:cubicBezTo>
                    <a:pt x="248973" y="337619"/>
                    <a:pt x="236139" y="356483"/>
                    <a:pt x="232738" y="377666"/>
                  </a:cubicBezTo>
                  <a:lnTo>
                    <a:pt x="163158" y="377666"/>
                  </a:lnTo>
                  <a:cubicBezTo>
                    <a:pt x="159678" y="356483"/>
                    <a:pt x="146922" y="337619"/>
                    <a:pt x="127981" y="326718"/>
                  </a:cubicBezTo>
                  <a:lnTo>
                    <a:pt x="123574" y="324166"/>
                  </a:lnTo>
                  <a:cubicBezTo>
                    <a:pt x="104710" y="313266"/>
                    <a:pt x="81903" y="311565"/>
                    <a:pt x="61802" y="319141"/>
                  </a:cubicBezTo>
                  <a:lnTo>
                    <a:pt x="27012" y="258916"/>
                  </a:lnTo>
                  <a:cubicBezTo>
                    <a:pt x="43634" y="245309"/>
                    <a:pt x="53530" y="224821"/>
                    <a:pt x="53530" y="203020"/>
                  </a:cubicBezTo>
                  <a:lnTo>
                    <a:pt x="53530" y="197840"/>
                  </a:lnTo>
                  <a:cubicBezTo>
                    <a:pt x="53530" y="175961"/>
                    <a:pt x="43557" y="155473"/>
                    <a:pt x="26935" y="14186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8" name="Frihandsfigur: Form 377">
              <a:extLst>
                <a:ext uri="{FF2B5EF4-FFF2-40B4-BE49-F238E27FC236}">
                  <a16:creationId xmlns:a16="http://schemas.microsoft.com/office/drawing/2014/main" id="{78E3BC3F-17DA-47B7-BE1C-CFA846C98428}"/>
                </a:ext>
              </a:extLst>
            </p:cNvPr>
            <p:cNvSpPr/>
            <p:nvPr/>
          </p:nvSpPr>
          <p:spPr>
            <a:xfrm>
              <a:off x="6916198" y="1103319"/>
              <a:ext cx="330503" cy="334526"/>
            </a:xfrm>
            <a:custGeom>
              <a:avLst/>
              <a:gdLst>
                <a:gd name="connsiteX0" fmla="*/ 275612 w 330503"/>
                <a:gd name="connsiteY0" fmla="*/ 46928 h 334526"/>
                <a:gd name="connsiteX1" fmla="*/ 237189 w 330503"/>
                <a:gd name="connsiteY1" fmla="*/ 46928 h 334526"/>
                <a:gd name="connsiteX2" fmla="*/ 233477 w 330503"/>
                <a:gd name="connsiteY2" fmla="*/ 44841 h 334526"/>
                <a:gd name="connsiteX3" fmla="*/ 214304 w 330503"/>
                <a:gd name="connsiteY3" fmla="*/ 11597 h 334526"/>
                <a:gd name="connsiteX4" fmla="*/ 210903 w 330503"/>
                <a:gd name="connsiteY4" fmla="*/ 3402 h 334526"/>
                <a:gd name="connsiteX5" fmla="*/ 202708 w 330503"/>
                <a:gd name="connsiteY5" fmla="*/ 0 h 334526"/>
                <a:gd name="connsiteX6" fmla="*/ 127793 w 330503"/>
                <a:gd name="connsiteY6" fmla="*/ 0 h 334526"/>
                <a:gd name="connsiteX7" fmla="*/ 116196 w 330503"/>
                <a:gd name="connsiteY7" fmla="*/ 11597 h 334526"/>
                <a:gd name="connsiteX8" fmla="*/ 97023 w 330503"/>
                <a:gd name="connsiteY8" fmla="*/ 44841 h 334526"/>
                <a:gd name="connsiteX9" fmla="*/ 93312 w 330503"/>
                <a:gd name="connsiteY9" fmla="*/ 47005 h 334526"/>
                <a:gd name="connsiteX10" fmla="*/ 54270 w 330503"/>
                <a:gd name="connsiteY10" fmla="*/ 46696 h 334526"/>
                <a:gd name="connsiteX11" fmla="*/ 39040 w 330503"/>
                <a:gd name="connsiteY11" fmla="*/ 51257 h 334526"/>
                <a:gd name="connsiteX12" fmla="*/ 1543 w 330503"/>
                <a:gd name="connsiteY12" fmla="*/ 116122 h 334526"/>
                <a:gd name="connsiteX13" fmla="*/ 5796 w 330503"/>
                <a:gd name="connsiteY13" fmla="*/ 131970 h 334526"/>
                <a:gd name="connsiteX14" fmla="*/ 21645 w 330503"/>
                <a:gd name="connsiteY14" fmla="*/ 127718 h 334526"/>
                <a:gd name="connsiteX15" fmla="*/ 53883 w 330503"/>
                <a:gd name="connsiteY15" fmla="*/ 71900 h 334526"/>
                <a:gd name="connsiteX16" fmla="*/ 104909 w 330503"/>
                <a:gd name="connsiteY16" fmla="*/ 67029 h 334526"/>
                <a:gd name="connsiteX17" fmla="*/ 108620 w 330503"/>
                <a:gd name="connsiteY17" fmla="*/ 64864 h 334526"/>
                <a:gd name="connsiteX18" fmla="*/ 138307 w 330503"/>
                <a:gd name="connsiteY18" fmla="*/ 23116 h 334526"/>
                <a:gd name="connsiteX19" fmla="*/ 192271 w 330503"/>
                <a:gd name="connsiteY19" fmla="*/ 23116 h 334526"/>
                <a:gd name="connsiteX20" fmla="*/ 221958 w 330503"/>
                <a:gd name="connsiteY20" fmla="*/ 64864 h 334526"/>
                <a:gd name="connsiteX21" fmla="*/ 225669 w 330503"/>
                <a:gd name="connsiteY21" fmla="*/ 66952 h 334526"/>
                <a:gd name="connsiteX22" fmla="*/ 276695 w 330503"/>
                <a:gd name="connsiteY22" fmla="*/ 71822 h 334526"/>
                <a:gd name="connsiteX23" fmla="*/ 303676 w 330503"/>
                <a:gd name="connsiteY23" fmla="*/ 118518 h 334526"/>
                <a:gd name="connsiteX24" fmla="*/ 282338 w 330503"/>
                <a:gd name="connsiteY24" fmla="*/ 165060 h 334526"/>
                <a:gd name="connsiteX25" fmla="*/ 282338 w 330503"/>
                <a:gd name="connsiteY25" fmla="*/ 169312 h 334526"/>
                <a:gd name="connsiteX26" fmla="*/ 303599 w 330503"/>
                <a:gd name="connsiteY26" fmla="*/ 215853 h 334526"/>
                <a:gd name="connsiteX27" fmla="*/ 276617 w 330503"/>
                <a:gd name="connsiteY27" fmla="*/ 262549 h 334526"/>
                <a:gd name="connsiteX28" fmla="*/ 225592 w 330503"/>
                <a:gd name="connsiteY28" fmla="*/ 267420 h 334526"/>
                <a:gd name="connsiteX29" fmla="*/ 221881 w 330503"/>
                <a:gd name="connsiteY29" fmla="*/ 269585 h 334526"/>
                <a:gd name="connsiteX30" fmla="*/ 192193 w 330503"/>
                <a:gd name="connsiteY30" fmla="*/ 311333 h 334526"/>
                <a:gd name="connsiteX31" fmla="*/ 127793 w 330503"/>
                <a:gd name="connsiteY31" fmla="*/ 311333 h 334526"/>
                <a:gd name="connsiteX32" fmla="*/ 127793 w 330503"/>
                <a:gd name="connsiteY32" fmla="*/ 334526 h 334526"/>
                <a:gd name="connsiteX33" fmla="*/ 202708 w 330503"/>
                <a:gd name="connsiteY33" fmla="*/ 334526 h 334526"/>
                <a:gd name="connsiteX34" fmla="*/ 214304 w 330503"/>
                <a:gd name="connsiteY34" fmla="*/ 322929 h 334526"/>
                <a:gd name="connsiteX35" fmla="*/ 233477 w 330503"/>
                <a:gd name="connsiteY35" fmla="*/ 289686 h 334526"/>
                <a:gd name="connsiteX36" fmla="*/ 237189 w 330503"/>
                <a:gd name="connsiteY36" fmla="*/ 287521 h 334526"/>
                <a:gd name="connsiteX37" fmla="*/ 276231 w 330503"/>
                <a:gd name="connsiteY37" fmla="*/ 287830 h 334526"/>
                <a:gd name="connsiteX38" fmla="*/ 291461 w 330503"/>
                <a:gd name="connsiteY38" fmla="*/ 283269 h 334526"/>
                <a:gd name="connsiteX39" fmla="*/ 328957 w 330503"/>
                <a:gd name="connsiteY39" fmla="*/ 218405 h 334526"/>
                <a:gd name="connsiteX40" fmla="*/ 330117 w 330503"/>
                <a:gd name="connsiteY40" fmla="*/ 209591 h 334526"/>
                <a:gd name="connsiteX41" fmla="*/ 324705 w 330503"/>
                <a:gd name="connsiteY41" fmla="*/ 202556 h 334526"/>
                <a:gd name="connsiteX42" fmla="*/ 305532 w 330503"/>
                <a:gd name="connsiteY42" fmla="*/ 169312 h 334526"/>
                <a:gd name="connsiteX43" fmla="*/ 305532 w 330503"/>
                <a:gd name="connsiteY43" fmla="*/ 165060 h 334526"/>
                <a:gd name="connsiteX44" fmla="*/ 324705 w 330503"/>
                <a:gd name="connsiteY44" fmla="*/ 131816 h 334526"/>
                <a:gd name="connsiteX45" fmla="*/ 330117 w 330503"/>
                <a:gd name="connsiteY45" fmla="*/ 124781 h 334526"/>
                <a:gd name="connsiteX46" fmla="*/ 328957 w 330503"/>
                <a:gd name="connsiteY46" fmla="*/ 115967 h 334526"/>
                <a:gd name="connsiteX47" fmla="*/ 291461 w 330503"/>
                <a:gd name="connsiteY47" fmla="*/ 51103 h 334526"/>
                <a:gd name="connsiteX48" fmla="*/ 275612 w 330503"/>
                <a:gd name="connsiteY48" fmla="*/ 46928 h 33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30503" h="334526">
                  <a:moveTo>
                    <a:pt x="275612" y="46928"/>
                  </a:moveTo>
                  <a:cubicBezTo>
                    <a:pt x="263784" y="53731"/>
                    <a:pt x="249017" y="53731"/>
                    <a:pt x="237189" y="46928"/>
                  </a:cubicBezTo>
                  <a:lnTo>
                    <a:pt x="233477" y="44841"/>
                  </a:lnTo>
                  <a:cubicBezTo>
                    <a:pt x="221649" y="37960"/>
                    <a:pt x="214304" y="25281"/>
                    <a:pt x="214304" y="11597"/>
                  </a:cubicBezTo>
                  <a:cubicBezTo>
                    <a:pt x="214304" y="8504"/>
                    <a:pt x="213068" y="5566"/>
                    <a:pt x="210903" y="3402"/>
                  </a:cubicBezTo>
                  <a:cubicBezTo>
                    <a:pt x="208738" y="1237"/>
                    <a:pt x="205800" y="0"/>
                    <a:pt x="202708" y="0"/>
                  </a:cubicBezTo>
                  <a:lnTo>
                    <a:pt x="127793" y="0"/>
                  </a:lnTo>
                  <a:cubicBezTo>
                    <a:pt x="121376" y="0"/>
                    <a:pt x="116196" y="5180"/>
                    <a:pt x="116196" y="11597"/>
                  </a:cubicBezTo>
                  <a:cubicBezTo>
                    <a:pt x="116196" y="25281"/>
                    <a:pt x="108852" y="37960"/>
                    <a:pt x="97023" y="44841"/>
                  </a:cubicBezTo>
                  <a:lnTo>
                    <a:pt x="93312" y="47005"/>
                  </a:lnTo>
                  <a:cubicBezTo>
                    <a:pt x="81484" y="53886"/>
                    <a:pt x="66717" y="53809"/>
                    <a:pt x="54270" y="46696"/>
                  </a:cubicBezTo>
                  <a:cubicBezTo>
                    <a:pt x="48781" y="43990"/>
                    <a:pt x="42132" y="45923"/>
                    <a:pt x="39040" y="51257"/>
                  </a:cubicBezTo>
                  <a:lnTo>
                    <a:pt x="1543" y="116122"/>
                  </a:lnTo>
                  <a:cubicBezTo>
                    <a:pt x="-1626" y="121688"/>
                    <a:pt x="229" y="128723"/>
                    <a:pt x="5796" y="131970"/>
                  </a:cubicBezTo>
                  <a:cubicBezTo>
                    <a:pt x="11362" y="135140"/>
                    <a:pt x="18397" y="133285"/>
                    <a:pt x="21645" y="127718"/>
                  </a:cubicBezTo>
                  <a:lnTo>
                    <a:pt x="53883" y="71900"/>
                  </a:lnTo>
                  <a:cubicBezTo>
                    <a:pt x="70582" y="77698"/>
                    <a:pt x="89292" y="76074"/>
                    <a:pt x="104909" y="67029"/>
                  </a:cubicBezTo>
                  <a:lnTo>
                    <a:pt x="108620" y="64864"/>
                  </a:lnTo>
                  <a:cubicBezTo>
                    <a:pt x="124160" y="55896"/>
                    <a:pt x="134906" y="40511"/>
                    <a:pt x="138307" y="23116"/>
                  </a:cubicBezTo>
                  <a:lnTo>
                    <a:pt x="192271" y="23116"/>
                  </a:lnTo>
                  <a:cubicBezTo>
                    <a:pt x="195595" y="40434"/>
                    <a:pt x="206342" y="55819"/>
                    <a:pt x="221958" y="64864"/>
                  </a:cubicBezTo>
                  <a:lnTo>
                    <a:pt x="225669" y="66952"/>
                  </a:lnTo>
                  <a:cubicBezTo>
                    <a:pt x="241286" y="75997"/>
                    <a:pt x="259995" y="77621"/>
                    <a:pt x="276695" y="71822"/>
                  </a:cubicBezTo>
                  <a:lnTo>
                    <a:pt x="303676" y="118518"/>
                  </a:lnTo>
                  <a:cubicBezTo>
                    <a:pt x="290302" y="130115"/>
                    <a:pt x="282338" y="147124"/>
                    <a:pt x="282338" y="165060"/>
                  </a:cubicBezTo>
                  <a:lnTo>
                    <a:pt x="282338" y="169312"/>
                  </a:lnTo>
                  <a:cubicBezTo>
                    <a:pt x="282338" y="187325"/>
                    <a:pt x="290302" y="204334"/>
                    <a:pt x="303599" y="215853"/>
                  </a:cubicBezTo>
                  <a:lnTo>
                    <a:pt x="276617" y="262549"/>
                  </a:lnTo>
                  <a:cubicBezTo>
                    <a:pt x="259918" y="256751"/>
                    <a:pt x="241209" y="258375"/>
                    <a:pt x="225592" y="267420"/>
                  </a:cubicBezTo>
                  <a:lnTo>
                    <a:pt x="221881" y="269585"/>
                  </a:lnTo>
                  <a:cubicBezTo>
                    <a:pt x="206342" y="278553"/>
                    <a:pt x="195595" y="293938"/>
                    <a:pt x="192193" y="311333"/>
                  </a:cubicBezTo>
                  <a:lnTo>
                    <a:pt x="127793" y="311333"/>
                  </a:lnTo>
                  <a:lnTo>
                    <a:pt x="127793" y="334526"/>
                  </a:lnTo>
                  <a:lnTo>
                    <a:pt x="202708" y="334526"/>
                  </a:lnTo>
                  <a:cubicBezTo>
                    <a:pt x="209125" y="334526"/>
                    <a:pt x="214304" y="329346"/>
                    <a:pt x="214304" y="322929"/>
                  </a:cubicBezTo>
                  <a:cubicBezTo>
                    <a:pt x="214304" y="309245"/>
                    <a:pt x="221649" y="296566"/>
                    <a:pt x="233477" y="289686"/>
                  </a:cubicBezTo>
                  <a:lnTo>
                    <a:pt x="237189" y="287521"/>
                  </a:lnTo>
                  <a:cubicBezTo>
                    <a:pt x="249017" y="280640"/>
                    <a:pt x="263784" y="280640"/>
                    <a:pt x="276231" y="287830"/>
                  </a:cubicBezTo>
                  <a:cubicBezTo>
                    <a:pt x="281720" y="290536"/>
                    <a:pt x="288369" y="288603"/>
                    <a:pt x="291461" y="283269"/>
                  </a:cubicBezTo>
                  <a:lnTo>
                    <a:pt x="328957" y="218405"/>
                  </a:lnTo>
                  <a:cubicBezTo>
                    <a:pt x="330504" y="215776"/>
                    <a:pt x="330890" y="212606"/>
                    <a:pt x="330117" y="209591"/>
                  </a:cubicBezTo>
                  <a:cubicBezTo>
                    <a:pt x="329344" y="206653"/>
                    <a:pt x="327411" y="204102"/>
                    <a:pt x="324705" y="202556"/>
                  </a:cubicBezTo>
                  <a:cubicBezTo>
                    <a:pt x="312876" y="195752"/>
                    <a:pt x="305532" y="182996"/>
                    <a:pt x="305532" y="169312"/>
                  </a:cubicBezTo>
                  <a:lnTo>
                    <a:pt x="305532" y="165060"/>
                  </a:lnTo>
                  <a:cubicBezTo>
                    <a:pt x="305532" y="151376"/>
                    <a:pt x="312876" y="138619"/>
                    <a:pt x="324705" y="131816"/>
                  </a:cubicBezTo>
                  <a:cubicBezTo>
                    <a:pt x="327334" y="130270"/>
                    <a:pt x="329344" y="127718"/>
                    <a:pt x="330117" y="124781"/>
                  </a:cubicBezTo>
                  <a:cubicBezTo>
                    <a:pt x="330890" y="121843"/>
                    <a:pt x="330504" y="118673"/>
                    <a:pt x="328957" y="115967"/>
                  </a:cubicBezTo>
                  <a:lnTo>
                    <a:pt x="291461" y="51103"/>
                  </a:lnTo>
                  <a:cubicBezTo>
                    <a:pt x="288214" y="45614"/>
                    <a:pt x="281102" y="43758"/>
                    <a:pt x="275612" y="4692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79" name="Frihandsfigur: Form 378">
              <a:extLst>
                <a:ext uri="{FF2B5EF4-FFF2-40B4-BE49-F238E27FC236}">
                  <a16:creationId xmlns:a16="http://schemas.microsoft.com/office/drawing/2014/main" id="{711E9867-C27F-4815-946C-93B2A258B07F}"/>
                </a:ext>
              </a:extLst>
            </p:cNvPr>
            <p:cNvSpPr/>
            <p:nvPr/>
          </p:nvSpPr>
          <p:spPr>
            <a:xfrm>
              <a:off x="7012448" y="1201659"/>
              <a:ext cx="137923" cy="137923"/>
            </a:xfrm>
            <a:custGeom>
              <a:avLst/>
              <a:gdLst>
                <a:gd name="connsiteX0" fmla="*/ 137924 w 137923"/>
                <a:gd name="connsiteY0" fmla="*/ 68962 h 137923"/>
                <a:gd name="connsiteX1" fmla="*/ 68962 w 137923"/>
                <a:gd name="connsiteY1" fmla="*/ 0 h 137923"/>
                <a:gd name="connsiteX2" fmla="*/ 0 w 137923"/>
                <a:gd name="connsiteY2" fmla="*/ 68962 h 137923"/>
                <a:gd name="connsiteX3" fmla="*/ 68962 w 137923"/>
                <a:gd name="connsiteY3" fmla="*/ 137923 h 137923"/>
                <a:gd name="connsiteX4" fmla="*/ 137924 w 137923"/>
                <a:gd name="connsiteY4" fmla="*/ 68962 h 137923"/>
                <a:gd name="connsiteX5" fmla="*/ 23271 w 137923"/>
                <a:gd name="connsiteY5" fmla="*/ 68962 h 137923"/>
                <a:gd name="connsiteX6" fmla="*/ 69039 w 137923"/>
                <a:gd name="connsiteY6" fmla="*/ 23193 h 137923"/>
                <a:gd name="connsiteX7" fmla="*/ 114808 w 137923"/>
                <a:gd name="connsiteY7" fmla="*/ 68962 h 137923"/>
                <a:gd name="connsiteX8" fmla="*/ 69039 w 137923"/>
                <a:gd name="connsiteY8" fmla="*/ 114730 h 137923"/>
                <a:gd name="connsiteX9" fmla="*/ 23271 w 137923"/>
                <a:gd name="connsiteY9" fmla="*/ 68962 h 137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7923" h="137923">
                  <a:moveTo>
                    <a:pt x="137924" y="68962"/>
                  </a:moveTo>
                  <a:cubicBezTo>
                    <a:pt x="137924" y="30925"/>
                    <a:pt x="106999" y="0"/>
                    <a:pt x="68962" y="0"/>
                  </a:cubicBezTo>
                  <a:cubicBezTo>
                    <a:pt x="30925" y="0"/>
                    <a:pt x="0" y="30925"/>
                    <a:pt x="0" y="68962"/>
                  </a:cubicBezTo>
                  <a:cubicBezTo>
                    <a:pt x="0" y="106999"/>
                    <a:pt x="30925" y="137923"/>
                    <a:pt x="68962" y="137923"/>
                  </a:cubicBezTo>
                  <a:cubicBezTo>
                    <a:pt x="106999" y="137923"/>
                    <a:pt x="137924" y="106922"/>
                    <a:pt x="137924" y="68962"/>
                  </a:cubicBezTo>
                  <a:close/>
                  <a:moveTo>
                    <a:pt x="23271" y="68962"/>
                  </a:moveTo>
                  <a:cubicBezTo>
                    <a:pt x="23271" y="43758"/>
                    <a:pt x="43758" y="23193"/>
                    <a:pt x="69039" y="23193"/>
                  </a:cubicBezTo>
                  <a:cubicBezTo>
                    <a:pt x="94320" y="23193"/>
                    <a:pt x="114808" y="43681"/>
                    <a:pt x="114808" y="68962"/>
                  </a:cubicBezTo>
                  <a:cubicBezTo>
                    <a:pt x="114808" y="94242"/>
                    <a:pt x="94320" y="114730"/>
                    <a:pt x="69039" y="114730"/>
                  </a:cubicBezTo>
                  <a:cubicBezTo>
                    <a:pt x="43758" y="114730"/>
                    <a:pt x="23271" y="94165"/>
                    <a:pt x="23271" y="689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8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56917" y="4890002"/>
            <a:ext cx="379111" cy="580380"/>
            <a:chOff x="134858" y="5123139"/>
            <a:chExt cx="439901" cy="673442"/>
          </a:xfrm>
          <a:solidFill>
            <a:schemeClr val="bg1"/>
          </a:solidFill>
        </p:grpSpPr>
        <p:sp>
          <p:nvSpPr>
            <p:cNvPr id="381" name="Frihandsfigur: Form 380">
              <a:extLst>
                <a:ext uri="{FF2B5EF4-FFF2-40B4-BE49-F238E27FC236}">
                  <a16:creationId xmlns:a16="http://schemas.microsoft.com/office/drawing/2014/main" id="{6A10C22F-D321-4FBA-8E55-396545F22B80}"/>
                </a:ext>
              </a:extLst>
            </p:cNvPr>
            <p:cNvSpPr/>
            <p:nvPr/>
          </p:nvSpPr>
          <p:spPr>
            <a:xfrm>
              <a:off x="303215" y="5458308"/>
              <a:ext cx="32429" cy="70699"/>
            </a:xfrm>
            <a:custGeom>
              <a:avLst/>
              <a:gdLst>
                <a:gd name="connsiteX0" fmla="*/ 20719 w 32429"/>
                <a:gd name="connsiteY0" fmla="*/ 70699 h 70699"/>
                <a:gd name="connsiteX1" fmla="*/ 28605 w 32429"/>
                <a:gd name="connsiteY1" fmla="*/ 67606 h 70699"/>
                <a:gd name="connsiteX2" fmla="*/ 29378 w 32429"/>
                <a:gd name="connsiteY2" fmla="*/ 51294 h 70699"/>
                <a:gd name="connsiteX3" fmla="*/ 23193 w 32429"/>
                <a:gd name="connsiteY3" fmla="*/ 35368 h 70699"/>
                <a:gd name="connsiteX4" fmla="*/ 29301 w 32429"/>
                <a:gd name="connsiteY4" fmla="*/ 19519 h 70699"/>
                <a:gd name="connsiteX5" fmla="*/ 28760 w 32429"/>
                <a:gd name="connsiteY5" fmla="*/ 3129 h 70699"/>
                <a:gd name="connsiteX6" fmla="*/ 12370 w 32429"/>
                <a:gd name="connsiteY6" fmla="*/ 3670 h 70699"/>
                <a:gd name="connsiteX7" fmla="*/ 0 w 32429"/>
                <a:gd name="connsiteY7" fmla="*/ 35368 h 70699"/>
                <a:gd name="connsiteX8" fmla="*/ 12370 w 32429"/>
                <a:gd name="connsiteY8" fmla="*/ 67065 h 70699"/>
                <a:gd name="connsiteX9" fmla="*/ 20719 w 32429"/>
                <a:gd name="connsiteY9" fmla="*/ 70699 h 7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29" h="70699">
                  <a:moveTo>
                    <a:pt x="20719" y="70699"/>
                  </a:moveTo>
                  <a:cubicBezTo>
                    <a:pt x="23503" y="70699"/>
                    <a:pt x="26363" y="69694"/>
                    <a:pt x="28605" y="67606"/>
                  </a:cubicBezTo>
                  <a:cubicBezTo>
                    <a:pt x="33321" y="63277"/>
                    <a:pt x="33630" y="56010"/>
                    <a:pt x="29378" y="51294"/>
                  </a:cubicBezTo>
                  <a:cubicBezTo>
                    <a:pt x="29301" y="51216"/>
                    <a:pt x="23193" y="44259"/>
                    <a:pt x="23193" y="35368"/>
                  </a:cubicBezTo>
                  <a:cubicBezTo>
                    <a:pt x="23193" y="26477"/>
                    <a:pt x="29378" y="19519"/>
                    <a:pt x="29301" y="19519"/>
                  </a:cubicBezTo>
                  <a:cubicBezTo>
                    <a:pt x="33708" y="14803"/>
                    <a:pt x="33399" y="7536"/>
                    <a:pt x="28760" y="3129"/>
                  </a:cubicBezTo>
                  <a:cubicBezTo>
                    <a:pt x="24044" y="-1278"/>
                    <a:pt x="16699" y="-969"/>
                    <a:pt x="12370" y="3670"/>
                  </a:cubicBezTo>
                  <a:cubicBezTo>
                    <a:pt x="11133" y="5062"/>
                    <a:pt x="0" y="17431"/>
                    <a:pt x="0" y="35368"/>
                  </a:cubicBezTo>
                  <a:cubicBezTo>
                    <a:pt x="0" y="53304"/>
                    <a:pt x="11133" y="65674"/>
                    <a:pt x="12370" y="67065"/>
                  </a:cubicBezTo>
                  <a:cubicBezTo>
                    <a:pt x="14535" y="69539"/>
                    <a:pt x="17627" y="70699"/>
                    <a:pt x="20719" y="7069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2" name="Frihandsfigur: Form 381">
              <a:extLst>
                <a:ext uri="{FF2B5EF4-FFF2-40B4-BE49-F238E27FC236}">
                  <a16:creationId xmlns:a16="http://schemas.microsoft.com/office/drawing/2014/main" id="{2AF1DCCD-3088-4934-A38B-0056CBE0B328}"/>
                </a:ext>
              </a:extLst>
            </p:cNvPr>
            <p:cNvSpPr/>
            <p:nvPr/>
          </p:nvSpPr>
          <p:spPr>
            <a:xfrm>
              <a:off x="373813" y="5458250"/>
              <a:ext cx="32457" cy="70757"/>
            </a:xfrm>
            <a:custGeom>
              <a:avLst/>
              <a:gdLst>
                <a:gd name="connsiteX0" fmla="*/ 3698 w 32457"/>
                <a:gd name="connsiteY0" fmla="*/ 67665 h 70757"/>
                <a:gd name="connsiteX1" fmla="*/ 11584 w 32457"/>
                <a:gd name="connsiteY1" fmla="*/ 70757 h 70757"/>
                <a:gd name="connsiteX2" fmla="*/ 20088 w 32457"/>
                <a:gd name="connsiteY2" fmla="*/ 67046 h 70757"/>
                <a:gd name="connsiteX3" fmla="*/ 32458 w 32457"/>
                <a:gd name="connsiteY3" fmla="*/ 35349 h 70757"/>
                <a:gd name="connsiteX4" fmla="*/ 20088 w 32457"/>
                <a:gd name="connsiteY4" fmla="*/ 3651 h 70757"/>
                <a:gd name="connsiteX5" fmla="*/ 3852 w 32457"/>
                <a:gd name="connsiteY5" fmla="*/ 3032 h 70757"/>
                <a:gd name="connsiteX6" fmla="*/ 3079 w 32457"/>
                <a:gd name="connsiteY6" fmla="*/ 19345 h 70757"/>
                <a:gd name="connsiteX7" fmla="*/ 9264 w 32457"/>
                <a:gd name="connsiteY7" fmla="*/ 35271 h 70757"/>
                <a:gd name="connsiteX8" fmla="*/ 3157 w 32457"/>
                <a:gd name="connsiteY8" fmla="*/ 51120 h 70757"/>
                <a:gd name="connsiteX9" fmla="*/ 3698 w 32457"/>
                <a:gd name="connsiteY9" fmla="*/ 67665 h 7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57" h="70757">
                  <a:moveTo>
                    <a:pt x="3698" y="67665"/>
                  </a:moveTo>
                  <a:cubicBezTo>
                    <a:pt x="5940" y="69752"/>
                    <a:pt x="8800" y="70757"/>
                    <a:pt x="11584" y="70757"/>
                  </a:cubicBezTo>
                  <a:cubicBezTo>
                    <a:pt x="14676" y="70757"/>
                    <a:pt x="17768" y="69520"/>
                    <a:pt x="20088" y="67046"/>
                  </a:cubicBezTo>
                  <a:cubicBezTo>
                    <a:pt x="21325" y="65654"/>
                    <a:pt x="32458" y="53285"/>
                    <a:pt x="32458" y="35349"/>
                  </a:cubicBezTo>
                  <a:cubicBezTo>
                    <a:pt x="32458" y="17412"/>
                    <a:pt x="21325" y="5043"/>
                    <a:pt x="20088" y="3651"/>
                  </a:cubicBezTo>
                  <a:cubicBezTo>
                    <a:pt x="15758" y="-988"/>
                    <a:pt x="8491" y="-1220"/>
                    <a:pt x="3852" y="3032"/>
                  </a:cubicBezTo>
                  <a:cubicBezTo>
                    <a:pt x="-864" y="7362"/>
                    <a:pt x="-1173" y="14629"/>
                    <a:pt x="3079" y="19345"/>
                  </a:cubicBezTo>
                  <a:cubicBezTo>
                    <a:pt x="3157" y="19422"/>
                    <a:pt x="9264" y="26381"/>
                    <a:pt x="9264" y="35271"/>
                  </a:cubicBezTo>
                  <a:cubicBezTo>
                    <a:pt x="9264" y="44162"/>
                    <a:pt x="3079" y="51120"/>
                    <a:pt x="3157" y="51120"/>
                  </a:cubicBezTo>
                  <a:cubicBezTo>
                    <a:pt x="-1250" y="55991"/>
                    <a:pt x="-1018" y="63335"/>
                    <a:pt x="3698" y="6766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3" name="Frihandsfigur: Form 382">
              <a:extLst>
                <a:ext uri="{FF2B5EF4-FFF2-40B4-BE49-F238E27FC236}">
                  <a16:creationId xmlns:a16="http://schemas.microsoft.com/office/drawing/2014/main" id="{932D35DD-FBF4-4463-8477-EA8E2F4C8282}"/>
                </a:ext>
              </a:extLst>
            </p:cNvPr>
            <p:cNvSpPr/>
            <p:nvPr/>
          </p:nvSpPr>
          <p:spPr>
            <a:xfrm>
              <a:off x="134858" y="5123139"/>
              <a:ext cx="439901" cy="673442"/>
            </a:xfrm>
            <a:custGeom>
              <a:avLst/>
              <a:gdLst>
                <a:gd name="connsiteX0" fmla="*/ 204 w 439901"/>
                <a:gd name="connsiteY0" fmla="*/ 585617 h 673442"/>
                <a:gd name="connsiteX1" fmla="*/ 359 w 439901"/>
                <a:gd name="connsiteY1" fmla="*/ 586080 h 673442"/>
                <a:gd name="connsiteX2" fmla="*/ 822 w 439901"/>
                <a:gd name="connsiteY2" fmla="*/ 587627 h 673442"/>
                <a:gd name="connsiteX3" fmla="*/ 1673 w 439901"/>
                <a:gd name="connsiteY3" fmla="*/ 589327 h 673442"/>
                <a:gd name="connsiteX4" fmla="*/ 1750 w 439901"/>
                <a:gd name="connsiteY4" fmla="*/ 589482 h 673442"/>
                <a:gd name="connsiteX5" fmla="*/ 1828 w 439901"/>
                <a:gd name="connsiteY5" fmla="*/ 589637 h 673442"/>
                <a:gd name="connsiteX6" fmla="*/ 1905 w 439901"/>
                <a:gd name="connsiteY6" fmla="*/ 589714 h 673442"/>
                <a:gd name="connsiteX7" fmla="*/ 219923 w 439901"/>
                <a:gd name="connsiteY7" fmla="*/ 673442 h 673442"/>
                <a:gd name="connsiteX8" fmla="*/ 438095 w 439901"/>
                <a:gd name="connsiteY8" fmla="*/ 589482 h 673442"/>
                <a:gd name="connsiteX9" fmla="*/ 438482 w 439901"/>
                <a:gd name="connsiteY9" fmla="*/ 588554 h 673442"/>
                <a:gd name="connsiteX10" fmla="*/ 439178 w 439901"/>
                <a:gd name="connsiteY10" fmla="*/ 587317 h 673442"/>
                <a:gd name="connsiteX11" fmla="*/ 439487 w 439901"/>
                <a:gd name="connsiteY11" fmla="*/ 586080 h 673442"/>
                <a:gd name="connsiteX12" fmla="*/ 439642 w 439901"/>
                <a:gd name="connsiteY12" fmla="*/ 585462 h 673442"/>
                <a:gd name="connsiteX13" fmla="*/ 439796 w 439901"/>
                <a:gd name="connsiteY13" fmla="*/ 582060 h 673442"/>
                <a:gd name="connsiteX14" fmla="*/ 439719 w 439901"/>
                <a:gd name="connsiteY14" fmla="*/ 581442 h 673442"/>
                <a:gd name="connsiteX15" fmla="*/ 438714 w 439901"/>
                <a:gd name="connsiteY15" fmla="*/ 578117 h 673442"/>
                <a:gd name="connsiteX16" fmla="*/ 438482 w 439901"/>
                <a:gd name="connsiteY16" fmla="*/ 577731 h 673442"/>
                <a:gd name="connsiteX17" fmla="*/ 436163 w 439901"/>
                <a:gd name="connsiteY17" fmla="*/ 574715 h 673442"/>
                <a:gd name="connsiteX18" fmla="*/ 326149 w 439901"/>
                <a:gd name="connsiteY18" fmla="*/ 370382 h 673442"/>
                <a:gd name="connsiteX19" fmla="*/ 436163 w 439901"/>
                <a:gd name="connsiteY19" fmla="*/ 166048 h 673442"/>
                <a:gd name="connsiteX20" fmla="*/ 436317 w 439901"/>
                <a:gd name="connsiteY20" fmla="*/ 165893 h 673442"/>
                <a:gd name="connsiteX21" fmla="*/ 438714 w 439901"/>
                <a:gd name="connsiteY21" fmla="*/ 162723 h 673442"/>
                <a:gd name="connsiteX22" fmla="*/ 438791 w 439901"/>
                <a:gd name="connsiteY22" fmla="*/ 162492 h 673442"/>
                <a:gd name="connsiteX23" fmla="*/ 439874 w 439901"/>
                <a:gd name="connsiteY23" fmla="*/ 158703 h 673442"/>
                <a:gd name="connsiteX24" fmla="*/ 439874 w 439901"/>
                <a:gd name="connsiteY24" fmla="*/ 158626 h 673442"/>
                <a:gd name="connsiteX25" fmla="*/ 439564 w 439901"/>
                <a:gd name="connsiteY25" fmla="*/ 154761 h 673442"/>
                <a:gd name="connsiteX26" fmla="*/ 439487 w 439901"/>
                <a:gd name="connsiteY26" fmla="*/ 154374 h 673442"/>
                <a:gd name="connsiteX27" fmla="*/ 438482 w 439901"/>
                <a:gd name="connsiteY27" fmla="*/ 151977 h 673442"/>
                <a:gd name="connsiteX28" fmla="*/ 437786 w 439901"/>
                <a:gd name="connsiteY28" fmla="*/ 150972 h 673442"/>
                <a:gd name="connsiteX29" fmla="*/ 437632 w 439901"/>
                <a:gd name="connsiteY29" fmla="*/ 150663 h 673442"/>
                <a:gd name="connsiteX30" fmla="*/ 229896 w 439901"/>
                <a:gd name="connsiteY30" fmla="*/ 100874 h 673442"/>
                <a:gd name="connsiteX31" fmla="*/ 273345 w 439901"/>
                <a:gd name="connsiteY31" fmla="*/ 21708 h 673442"/>
                <a:gd name="connsiteX32" fmla="*/ 277829 w 439901"/>
                <a:gd name="connsiteY32" fmla="*/ 5936 h 673442"/>
                <a:gd name="connsiteX33" fmla="*/ 262058 w 439901"/>
                <a:gd name="connsiteY33" fmla="*/ 1452 h 673442"/>
                <a:gd name="connsiteX34" fmla="*/ 206548 w 439901"/>
                <a:gd name="connsiteY34" fmla="*/ 99251 h 673442"/>
                <a:gd name="connsiteX35" fmla="*/ 2755 w 439901"/>
                <a:gd name="connsiteY35" fmla="*/ 150354 h 673442"/>
                <a:gd name="connsiteX36" fmla="*/ 2678 w 439901"/>
                <a:gd name="connsiteY36" fmla="*/ 150431 h 673442"/>
                <a:gd name="connsiteX37" fmla="*/ 2446 w 439901"/>
                <a:gd name="connsiteY37" fmla="*/ 150740 h 673442"/>
                <a:gd name="connsiteX38" fmla="*/ 2291 w 439901"/>
                <a:gd name="connsiteY38" fmla="*/ 150972 h 673442"/>
                <a:gd name="connsiteX39" fmla="*/ 1441 w 439901"/>
                <a:gd name="connsiteY39" fmla="*/ 152287 h 673442"/>
                <a:gd name="connsiteX40" fmla="*/ 591 w 439901"/>
                <a:gd name="connsiteY40" fmla="*/ 154528 h 673442"/>
                <a:gd name="connsiteX41" fmla="*/ 591 w 439901"/>
                <a:gd name="connsiteY41" fmla="*/ 154606 h 673442"/>
                <a:gd name="connsiteX42" fmla="*/ 281 w 439901"/>
                <a:gd name="connsiteY42" fmla="*/ 158471 h 673442"/>
                <a:gd name="connsiteX43" fmla="*/ 281 w 439901"/>
                <a:gd name="connsiteY43" fmla="*/ 158780 h 673442"/>
                <a:gd name="connsiteX44" fmla="*/ 1286 w 439901"/>
                <a:gd name="connsiteY44" fmla="*/ 162414 h 673442"/>
                <a:gd name="connsiteX45" fmla="*/ 1441 w 439901"/>
                <a:gd name="connsiteY45" fmla="*/ 162878 h 673442"/>
                <a:gd name="connsiteX46" fmla="*/ 3683 w 439901"/>
                <a:gd name="connsiteY46" fmla="*/ 165970 h 673442"/>
                <a:gd name="connsiteX47" fmla="*/ 3838 w 439901"/>
                <a:gd name="connsiteY47" fmla="*/ 166203 h 673442"/>
                <a:gd name="connsiteX48" fmla="*/ 113852 w 439901"/>
                <a:gd name="connsiteY48" fmla="*/ 370536 h 673442"/>
                <a:gd name="connsiteX49" fmla="*/ 3838 w 439901"/>
                <a:gd name="connsiteY49" fmla="*/ 574870 h 673442"/>
                <a:gd name="connsiteX50" fmla="*/ 3760 w 439901"/>
                <a:gd name="connsiteY50" fmla="*/ 574948 h 673442"/>
                <a:gd name="connsiteX51" fmla="*/ 1596 w 439901"/>
                <a:gd name="connsiteY51" fmla="*/ 577808 h 673442"/>
                <a:gd name="connsiteX52" fmla="*/ 1286 w 439901"/>
                <a:gd name="connsiteY52" fmla="*/ 578272 h 673442"/>
                <a:gd name="connsiteX53" fmla="*/ 281 w 439901"/>
                <a:gd name="connsiteY53" fmla="*/ 581519 h 673442"/>
                <a:gd name="connsiteX54" fmla="*/ 204 w 439901"/>
                <a:gd name="connsiteY54" fmla="*/ 582138 h 673442"/>
                <a:gd name="connsiteX55" fmla="*/ 204 w 439901"/>
                <a:gd name="connsiteY55" fmla="*/ 585617 h 673442"/>
                <a:gd name="connsiteX56" fmla="*/ 30819 w 439901"/>
                <a:gd name="connsiteY56" fmla="*/ 588322 h 673442"/>
                <a:gd name="connsiteX57" fmla="*/ 79680 w 439901"/>
                <a:gd name="connsiteY57" fmla="*/ 569149 h 673442"/>
                <a:gd name="connsiteX58" fmla="*/ 157764 w 439901"/>
                <a:gd name="connsiteY58" fmla="*/ 563351 h 673442"/>
                <a:gd name="connsiteX59" fmla="*/ 180803 w 439901"/>
                <a:gd name="connsiteY59" fmla="*/ 568608 h 673442"/>
                <a:gd name="connsiteX60" fmla="*/ 250538 w 439901"/>
                <a:gd name="connsiteY60" fmla="*/ 568608 h 673442"/>
                <a:gd name="connsiteX61" fmla="*/ 275510 w 439901"/>
                <a:gd name="connsiteY61" fmla="*/ 562887 h 673442"/>
                <a:gd name="connsiteX62" fmla="*/ 350424 w 439901"/>
                <a:gd name="connsiteY62" fmla="*/ 567449 h 673442"/>
                <a:gd name="connsiteX63" fmla="*/ 408640 w 439901"/>
                <a:gd name="connsiteY63" fmla="*/ 588554 h 673442"/>
                <a:gd name="connsiteX64" fmla="*/ 219846 w 439901"/>
                <a:gd name="connsiteY64" fmla="*/ 650171 h 673442"/>
                <a:gd name="connsiteX65" fmla="*/ 30819 w 439901"/>
                <a:gd name="connsiteY65" fmla="*/ 588322 h 673442"/>
                <a:gd name="connsiteX66" fmla="*/ 213429 w 439901"/>
                <a:gd name="connsiteY66" fmla="*/ 129093 h 673442"/>
                <a:gd name="connsiteX67" fmla="*/ 215052 w 439901"/>
                <a:gd name="connsiteY67" fmla="*/ 129866 h 673442"/>
                <a:gd name="connsiteX68" fmla="*/ 216212 w 439901"/>
                <a:gd name="connsiteY68" fmla="*/ 130407 h 673442"/>
                <a:gd name="connsiteX69" fmla="*/ 219536 w 439901"/>
                <a:gd name="connsiteY69" fmla="*/ 130949 h 673442"/>
                <a:gd name="connsiteX70" fmla="*/ 219846 w 439901"/>
                <a:gd name="connsiteY70" fmla="*/ 131026 h 673442"/>
                <a:gd name="connsiteX71" fmla="*/ 222319 w 439901"/>
                <a:gd name="connsiteY71" fmla="*/ 130716 h 673442"/>
                <a:gd name="connsiteX72" fmla="*/ 222861 w 439901"/>
                <a:gd name="connsiteY72" fmla="*/ 130562 h 673442"/>
                <a:gd name="connsiteX73" fmla="*/ 223479 w 439901"/>
                <a:gd name="connsiteY73" fmla="*/ 130330 h 673442"/>
                <a:gd name="connsiteX74" fmla="*/ 225799 w 439901"/>
                <a:gd name="connsiteY74" fmla="*/ 129247 h 673442"/>
                <a:gd name="connsiteX75" fmla="*/ 226108 w 439901"/>
                <a:gd name="connsiteY75" fmla="*/ 129093 h 673442"/>
                <a:gd name="connsiteX76" fmla="*/ 410341 w 439901"/>
                <a:gd name="connsiteY76" fmla="*/ 154297 h 673442"/>
                <a:gd name="connsiteX77" fmla="*/ 363645 w 439901"/>
                <a:gd name="connsiteY77" fmla="*/ 180273 h 673442"/>
                <a:gd name="connsiteX78" fmla="*/ 273732 w 439901"/>
                <a:gd name="connsiteY78" fmla="*/ 193261 h 673442"/>
                <a:gd name="connsiteX79" fmla="*/ 257110 w 439901"/>
                <a:gd name="connsiteY79" fmla="*/ 189473 h 673442"/>
                <a:gd name="connsiteX80" fmla="*/ 190622 w 439901"/>
                <a:gd name="connsiteY80" fmla="*/ 189473 h 673442"/>
                <a:gd name="connsiteX81" fmla="*/ 171526 w 439901"/>
                <a:gd name="connsiteY81" fmla="*/ 193880 h 673442"/>
                <a:gd name="connsiteX82" fmla="*/ 85246 w 439901"/>
                <a:gd name="connsiteY82" fmla="*/ 182825 h 673442"/>
                <a:gd name="connsiteX83" fmla="*/ 29350 w 439901"/>
                <a:gd name="connsiteY83" fmla="*/ 153987 h 673442"/>
                <a:gd name="connsiteX84" fmla="*/ 213429 w 439901"/>
                <a:gd name="connsiteY84" fmla="*/ 129093 h 673442"/>
                <a:gd name="connsiteX85" fmla="*/ 67310 w 439901"/>
                <a:gd name="connsiteY85" fmla="*/ 199524 h 673442"/>
                <a:gd name="connsiteX86" fmla="*/ 74732 w 439901"/>
                <a:gd name="connsiteY86" fmla="*/ 203312 h 673442"/>
                <a:gd name="connsiteX87" fmla="*/ 143771 w 439901"/>
                <a:gd name="connsiteY87" fmla="*/ 220088 h 673442"/>
                <a:gd name="connsiteX88" fmla="*/ 176860 w 439901"/>
                <a:gd name="connsiteY88" fmla="*/ 216378 h 673442"/>
                <a:gd name="connsiteX89" fmla="*/ 195956 w 439901"/>
                <a:gd name="connsiteY89" fmla="*/ 211971 h 673442"/>
                <a:gd name="connsiteX90" fmla="*/ 252084 w 439901"/>
                <a:gd name="connsiteY90" fmla="*/ 211971 h 673442"/>
                <a:gd name="connsiteX91" fmla="*/ 268706 w 439901"/>
                <a:gd name="connsiteY91" fmla="*/ 215759 h 673442"/>
                <a:gd name="connsiteX92" fmla="*/ 369134 w 439901"/>
                <a:gd name="connsiteY92" fmla="*/ 203389 h 673442"/>
                <a:gd name="connsiteX93" fmla="*/ 302801 w 439901"/>
                <a:gd name="connsiteY93" fmla="*/ 370459 h 673442"/>
                <a:gd name="connsiteX94" fmla="*/ 383900 w 439901"/>
                <a:gd name="connsiteY94" fmla="*/ 554924 h 673442"/>
                <a:gd name="connsiteX95" fmla="*/ 358387 w 439901"/>
                <a:gd name="connsiteY95" fmla="*/ 545647 h 673442"/>
                <a:gd name="connsiteX96" fmla="*/ 270330 w 439901"/>
                <a:gd name="connsiteY96" fmla="*/ 540235 h 673442"/>
                <a:gd name="connsiteX97" fmla="*/ 245358 w 439901"/>
                <a:gd name="connsiteY97" fmla="*/ 545956 h 673442"/>
                <a:gd name="connsiteX98" fmla="*/ 185983 w 439901"/>
                <a:gd name="connsiteY98" fmla="*/ 545956 h 673442"/>
                <a:gd name="connsiteX99" fmla="*/ 162944 w 439901"/>
                <a:gd name="connsiteY99" fmla="*/ 540699 h 673442"/>
                <a:gd name="connsiteX100" fmla="*/ 71253 w 439901"/>
                <a:gd name="connsiteY100" fmla="*/ 547502 h 673442"/>
                <a:gd name="connsiteX101" fmla="*/ 57646 w 439901"/>
                <a:gd name="connsiteY101" fmla="*/ 552837 h 673442"/>
                <a:gd name="connsiteX102" fmla="*/ 136890 w 439901"/>
                <a:gd name="connsiteY102" fmla="*/ 370459 h 673442"/>
                <a:gd name="connsiteX103" fmla="*/ 67310 w 439901"/>
                <a:gd name="connsiteY103" fmla="*/ 199524 h 673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439901" h="673442">
                  <a:moveTo>
                    <a:pt x="204" y="585617"/>
                  </a:moveTo>
                  <a:cubicBezTo>
                    <a:pt x="204" y="585771"/>
                    <a:pt x="281" y="585926"/>
                    <a:pt x="359" y="586080"/>
                  </a:cubicBezTo>
                  <a:cubicBezTo>
                    <a:pt x="513" y="586622"/>
                    <a:pt x="591" y="587086"/>
                    <a:pt x="822" y="587627"/>
                  </a:cubicBezTo>
                  <a:cubicBezTo>
                    <a:pt x="1054" y="588245"/>
                    <a:pt x="1364" y="588786"/>
                    <a:pt x="1673" y="589327"/>
                  </a:cubicBezTo>
                  <a:cubicBezTo>
                    <a:pt x="1673" y="589405"/>
                    <a:pt x="1673" y="589482"/>
                    <a:pt x="1750" y="589482"/>
                  </a:cubicBezTo>
                  <a:cubicBezTo>
                    <a:pt x="1750" y="589482"/>
                    <a:pt x="1828" y="589560"/>
                    <a:pt x="1828" y="589637"/>
                  </a:cubicBezTo>
                  <a:cubicBezTo>
                    <a:pt x="1828" y="589637"/>
                    <a:pt x="1828" y="589714"/>
                    <a:pt x="1905" y="589714"/>
                  </a:cubicBezTo>
                  <a:cubicBezTo>
                    <a:pt x="5229" y="594971"/>
                    <a:pt x="58033" y="673442"/>
                    <a:pt x="219923" y="673442"/>
                  </a:cubicBezTo>
                  <a:cubicBezTo>
                    <a:pt x="383900" y="673442"/>
                    <a:pt x="435931" y="592884"/>
                    <a:pt x="438095" y="589482"/>
                  </a:cubicBezTo>
                  <a:cubicBezTo>
                    <a:pt x="438250" y="589173"/>
                    <a:pt x="438327" y="588864"/>
                    <a:pt x="438482" y="588554"/>
                  </a:cubicBezTo>
                  <a:cubicBezTo>
                    <a:pt x="438714" y="588168"/>
                    <a:pt x="439023" y="587781"/>
                    <a:pt x="439178" y="587317"/>
                  </a:cubicBezTo>
                  <a:cubicBezTo>
                    <a:pt x="439332" y="586931"/>
                    <a:pt x="439410" y="586467"/>
                    <a:pt x="439487" y="586080"/>
                  </a:cubicBezTo>
                  <a:cubicBezTo>
                    <a:pt x="439564" y="585848"/>
                    <a:pt x="439564" y="585694"/>
                    <a:pt x="439642" y="585462"/>
                  </a:cubicBezTo>
                  <a:cubicBezTo>
                    <a:pt x="439874" y="584302"/>
                    <a:pt x="439874" y="583143"/>
                    <a:pt x="439796" y="582060"/>
                  </a:cubicBezTo>
                  <a:cubicBezTo>
                    <a:pt x="439796" y="581828"/>
                    <a:pt x="439719" y="581674"/>
                    <a:pt x="439719" y="581442"/>
                  </a:cubicBezTo>
                  <a:cubicBezTo>
                    <a:pt x="439564" y="580282"/>
                    <a:pt x="439178" y="579200"/>
                    <a:pt x="438714" y="578117"/>
                  </a:cubicBezTo>
                  <a:cubicBezTo>
                    <a:pt x="438637" y="577963"/>
                    <a:pt x="438559" y="577885"/>
                    <a:pt x="438482" y="577731"/>
                  </a:cubicBezTo>
                  <a:cubicBezTo>
                    <a:pt x="437864" y="576648"/>
                    <a:pt x="437168" y="575566"/>
                    <a:pt x="436163" y="574715"/>
                  </a:cubicBezTo>
                  <a:cubicBezTo>
                    <a:pt x="362176" y="506063"/>
                    <a:pt x="326149" y="439266"/>
                    <a:pt x="326149" y="370382"/>
                  </a:cubicBezTo>
                  <a:cubicBezTo>
                    <a:pt x="326149" y="301497"/>
                    <a:pt x="362176" y="234700"/>
                    <a:pt x="436163" y="166048"/>
                  </a:cubicBezTo>
                  <a:cubicBezTo>
                    <a:pt x="436240" y="165970"/>
                    <a:pt x="436240" y="165893"/>
                    <a:pt x="436317" y="165893"/>
                  </a:cubicBezTo>
                  <a:cubicBezTo>
                    <a:pt x="437322" y="164965"/>
                    <a:pt x="438095" y="163883"/>
                    <a:pt x="438714" y="162723"/>
                  </a:cubicBezTo>
                  <a:cubicBezTo>
                    <a:pt x="438714" y="162646"/>
                    <a:pt x="438791" y="162569"/>
                    <a:pt x="438791" y="162492"/>
                  </a:cubicBezTo>
                  <a:cubicBezTo>
                    <a:pt x="439332" y="161332"/>
                    <a:pt x="439719" y="160018"/>
                    <a:pt x="439874" y="158703"/>
                  </a:cubicBezTo>
                  <a:cubicBezTo>
                    <a:pt x="439874" y="158703"/>
                    <a:pt x="439874" y="158626"/>
                    <a:pt x="439874" y="158626"/>
                  </a:cubicBezTo>
                  <a:cubicBezTo>
                    <a:pt x="439951" y="157389"/>
                    <a:pt x="439874" y="156075"/>
                    <a:pt x="439564" y="154761"/>
                  </a:cubicBezTo>
                  <a:cubicBezTo>
                    <a:pt x="439564" y="154606"/>
                    <a:pt x="439487" y="154451"/>
                    <a:pt x="439487" y="154374"/>
                  </a:cubicBezTo>
                  <a:cubicBezTo>
                    <a:pt x="439255" y="153523"/>
                    <a:pt x="438946" y="152750"/>
                    <a:pt x="438482" y="151977"/>
                  </a:cubicBezTo>
                  <a:cubicBezTo>
                    <a:pt x="438250" y="151591"/>
                    <a:pt x="438018" y="151359"/>
                    <a:pt x="437786" y="150972"/>
                  </a:cubicBezTo>
                  <a:cubicBezTo>
                    <a:pt x="437709" y="150895"/>
                    <a:pt x="437709" y="150740"/>
                    <a:pt x="437632" y="150663"/>
                  </a:cubicBezTo>
                  <a:cubicBezTo>
                    <a:pt x="363877" y="51859"/>
                    <a:pt x="267701" y="83015"/>
                    <a:pt x="229896" y="100874"/>
                  </a:cubicBezTo>
                  <a:cubicBezTo>
                    <a:pt x="229587" y="79846"/>
                    <a:pt x="235153" y="42968"/>
                    <a:pt x="273345" y="21708"/>
                  </a:cubicBezTo>
                  <a:cubicBezTo>
                    <a:pt x="278911" y="18615"/>
                    <a:pt x="280921" y="11502"/>
                    <a:pt x="277829" y="5936"/>
                  </a:cubicBezTo>
                  <a:cubicBezTo>
                    <a:pt x="274737" y="370"/>
                    <a:pt x="267624" y="-1641"/>
                    <a:pt x="262058" y="1452"/>
                  </a:cubicBezTo>
                  <a:cubicBezTo>
                    <a:pt x="218145" y="25882"/>
                    <a:pt x="206625" y="68403"/>
                    <a:pt x="206548" y="99251"/>
                  </a:cubicBezTo>
                  <a:cubicBezTo>
                    <a:pt x="166578" y="81315"/>
                    <a:pt x="74191" y="55029"/>
                    <a:pt x="2755" y="150354"/>
                  </a:cubicBezTo>
                  <a:cubicBezTo>
                    <a:pt x="2755" y="150354"/>
                    <a:pt x="2755" y="150431"/>
                    <a:pt x="2678" y="150431"/>
                  </a:cubicBezTo>
                  <a:cubicBezTo>
                    <a:pt x="2601" y="150508"/>
                    <a:pt x="2523" y="150663"/>
                    <a:pt x="2446" y="150740"/>
                  </a:cubicBezTo>
                  <a:cubicBezTo>
                    <a:pt x="2369" y="150818"/>
                    <a:pt x="2369" y="150895"/>
                    <a:pt x="2291" y="150972"/>
                  </a:cubicBezTo>
                  <a:cubicBezTo>
                    <a:pt x="1982" y="151436"/>
                    <a:pt x="1673" y="151823"/>
                    <a:pt x="1441" y="152287"/>
                  </a:cubicBezTo>
                  <a:cubicBezTo>
                    <a:pt x="1054" y="152982"/>
                    <a:pt x="822" y="153756"/>
                    <a:pt x="591" y="154528"/>
                  </a:cubicBezTo>
                  <a:cubicBezTo>
                    <a:pt x="591" y="154528"/>
                    <a:pt x="591" y="154606"/>
                    <a:pt x="591" y="154606"/>
                  </a:cubicBezTo>
                  <a:cubicBezTo>
                    <a:pt x="204" y="155920"/>
                    <a:pt x="127" y="157157"/>
                    <a:pt x="281" y="158471"/>
                  </a:cubicBezTo>
                  <a:cubicBezTo>
                    <a:pt x="281" y="158549"/>
                    <a:pt x="281" y="158703"/>
                    <a:pt x="281" y="158780"/>
                  </a:cubicBezTo>
                  <a:cubicBezTo>
                    <a:pt x="436" y="160018"/>
                    <a:pt x="745" y="161254"/>
                    <a:pt x="1286" y="162414"/>
                  </a:cubicBezTo>
                  <a:cubicBezTo>
                    <a:pt x="1364" y="162569"/>
                    <a:pt x="1441" y="162723"/>
                    <a:pt x="1441" y="162878"/>
                  </a:cubicBezTo>
                  <a:cubicBezTo>
                    <a:pt x="1982" y="164038"/>
                    <a:pt x="2755" y="165043"/>
                    <a:pt x="3683" y="165970"/>
                  </a:cubicBezTo>
                  <a:cubicBezTo>
                    <a:pt x="3760" y="166048"/>
                    <a:pt x="3760" y="166125"/>
                    <a:pt x="3838" y="166203"/>
                  </a:cubicBezTo>
                  <a:cubicBezTo>
                    <a:pt x="77902" y="234855"/>
                    <a:pt x="113852" y="301652"/>
                    <a:pt x="113852" y="370536"/>
                  </a:cubicBezTo>
                  <a:cubicBezTo>
                    <a:pt x="113852" y="439421"/>
                    <a:pt x="77825" y="506218"/>
                    <a:pt x="3838" y="574870"/>
                  </a:cubicBezTo>
                  <a:cubicBezTo>
                    <a:pt x="3838" y="574870"/>
                    <a:pt x="3838" y="574948"/>
                    <a:pt x="3760" y="574948"/>
                  </a:cubicBezTo>
                  <a:cubicBezTo>
                    <a:pt x="2910" y="575798"/>
                    <a:pt x="2137" y="576726"/>
                    <a:pt x="1596" y="577808"/>
                  </a:cubicBezTo>
                  <a:cubicBezTo>
                    <a:pt x="1518" y="577963"/>
                    <a:pt x="1441" y="578117"/>
                    <a:pt x="1286" y="578272"/>
                  </a:cubicBezTo>
                  <a:cubicBezTo>
                    <a:pt x="822" y="579277"/>
                    <a:pt x="436" y="580359"/>
                    <a:pt x="281" y="581519"/>
                  </a:cubicBezTo>
                  <a:cubicBezTo>
                    <a:pt x="281" y="581751"/>
                    <a:pt x="204" y="581906"/>
                    <a:pt x="204" y="582138"/>
                  </a:cubicBezTo>
                  <a:cubicBezTo>
                    <a:pt x="-105" y="583297"/>
                    <a:pt x="-28" y="584457"/>
                    <a:pt x="204" y="585617"/>
                  </a:cubicBezTo>
                  <a:close/>
                  <a:moveTo>
                    <a:pt x="30819" y="588322"/>
                  </a:moveTo>
                  <a:lnTo>
                    <a:pt x="79680" y="569149"/>
                  </a:lnTo>
                  <a:cubicBezTo>
                    <a:pt x="104652" y="559408"/>
                    <a:pt x="131633" y="557398"/>
                    <a:pt x="157764" y="563351"/>
                  </a:cubicBezTo>
                  <a:lnTo>
                    <a:pt x="180803" y="568608"/>
                  </a:lnTo>
                  <a:cubicBezTo>
                    <a:pt x="203610" y="573865"/>
                    <a:pt x="227731" y="573865"/>
                    <a:pt x="250538" y="568608"/>
                  </a:cubicBezTo>
                  <a:lnTo>
                    <a:pt x="275510" y="562887"/>
                  </a:lnTo>
                  <a:cubicBezTo>
                    <a:pt x="300481" y="557166"/>
                    <a:pt x="326381" y="558712"/>
                    <a:pt x="350424" y="567449"/>
                  </a:cubicBezTo>
                  <a:lnTo>
                    <a:pt x="408640" y="588554"/>
                  </a:lnTo>
                  <a:cubicBezTo>
                    <a:pt x="388462" y="609119"/>
                    <a:pt x="333880" y="650171"/>
                    <a:pt x="219846" y="650171"/>
                  </a:cubicBezTo>
                  <a:cubicBezTo>
                    <a:pt x="106043" y="650326"/>
                    <a:pt x="50998" y="608733"/>
                    <a:pt x="30819" y="588322"/>
                  </a:cubicBezTo>
                  <a:close/>
                  <a:moveTo>
                    <a:pt x="213429" y="129093"/>
                  </a:moveTo>
                  <a:cubicBezTo>
                    <a:pt x="213970" y="129402"/>
                    <a:pt x="214511" y="129634"/>
                    <a:pt x="215052" y="129866"/>
                  </a:cubicBezTo>
                  <a:cubicBezTo>
                    <a:pt x="215439" y="130021"/>
                    <a:pt x="215825" y="130253"/>
                    <a:pt x="216212" y="130407"/>
                  </a:cubicBezTo>
                  <a:cubicBezTo>
                    <a:pt x="217294" y="130794"/>
                    <a:pt x="218377" y="130949"/>
                    <a:pt x="219536" y="130949"/>
                  </a:cubicBezTo>
                  <a:cubicBezTo>
                    <a:pt x="219614" y="130949"/>
                    <a:pt x="219691" y="131026"/>
                    <a:pt x="219846" y="131026"/>
                  </a:cubicBezTo>
                  <a:cubicBezTo>
                    <a:pt x="220696" y="131026"/>
                    <a:pt x="221546" y="130949"/>
                    <a:pt x="222319" y="130716"/>
                  </a:cubicBezTo>
                  <a:cubicBezTo>
                    <a:pt x="222474" y="130639"/>
                    <a:pt x="222629" y="130562"/>
                    <a:pt x="222861" y="130562"/>
                  </a:cubicBezTo>
                  <a:cubicBezTo>
                    <a:pt x="223093" y="130485"/>
                    <a:pt x="223325" y="130407"/>
                    <a:pt x="223479" y="130330"/>
                  </a:cubicBezTo>
                  <a:cubicBezTo>
                    <a:pt x="224330" y="130021"/>
                    <a:pt x="225103" y="129711"/>
                    <a:pt x="225799" y="129247"/>
                  </a:cubicBezTo>
                  <a:cubicBezTo>
                    <a:pt x="225876" y="129171"/>
                    <a:pt x="226030" y="129171"/>
                    <a:pt x="226108" y="129093"/>
                  </a:cubicBezTo>
                  <a:cubicBezTo>
                    <a:pt x="230514" y="126233"/>
                    <a:pt x="331251" y="62064"/>
                    <a:pt x="410341" y="154297"/>
                  </a:cubicBezTo>
                  <a:lnTo>
                    <a:pt x="363645" y="180273"/>
                  </a:lnTo>
                  <a:cubicBezTo>
                    <a:pt x="336044" y="195658"/>
                    <a:pt x="304115" y="200220"/>
                    <a:pt x="273732" y="193261"/>
                  </a:cubicBezTo>
                  <a:lnTo>
                    <a:pt x="257110" y="189473"/>
                  </a:lnTo>
                  <a:cubicBezTo>
                    <a:pt x="235076" y="184371"/>
                    <a:pt x="212656" y="184371"/>
                    <a:pt x="190622" y="189473"/>
                  </a:cubicBezTo>
                  <a:lnTo>
                    <a:pt x="171526" y="193880"/>
                  </a:lnTo>
                  <a:cubicBezTo>
                    <a:pt x="142611" y="200529"/>
                    <a:pt x="111919" y="196586"/>
                    <a:pt x="85246" y="182825"/>
                  </a:cubicBezTo>
                  <a:lnTo>
                    <a:pt x="29350" y="153987"/>
                  </a:lnTo>
                  <a:cubicBezTo>
                    <a:pt x="108440" y="62296"/>
                    <a:pt x="208790" y="126001"/>
                    <a:pt x="213429" y="129093"/>
                  </a:cubicBezTo>
                  <a:close/>
                  <a:moveTo>
                    <a:pt x="67310" y="199524"/>
                  </a:moveTo>
                  <a:lnTo>
                    <a:pt x="74732" y="203312"/>
                  </a:lnTo>
                  <a:cubicBezTo>
                    <a:pt x="96302" y="214445"/>
                    <a:pt x="119959" y="220088"/>
                    <a:pt x="143771" y="220088"/>
                  </a:cubicBezTo>
                  <a:cubicBezTo>
                    <a:pt x="154827" y="220088"/>
                    <a:pt x="165960" y="218852"/>
                    <a:pt x="176860" y="216378"/>
                  </a:cubicBezTo>
                  <a:lnTo>
                    <a:pt x="195956" y="211971"/>
                  </a:lnTo>
                  <a:cubicBezTo>
                    <a:pt x="214588" y="207719"/>
                    <a:pt x="233452" y="207719"/>
                    <a:pt x="252084" y="211971"/>
                  </a:cubicBezTo>
                  <a:lnTo>
                    <a:pt x="268706" y="215759"/>
                  </a:lnTo>
                  <a:cubicBezTo>
                    <a:pt x="302569" y="223490"/>
                    <a:pt x="337900" y="219006"/>
                    <a:pt x="369134" y="203389"/>
                  </a:cubicBezTo>
                  <a:cubicBezTo>
                    <a:pt x="324680" y="258435"/>
                    <a:pt x="302801" y="313481"/>
                    <a:pt x="302801" y="370459"/>
                  </a:cubicBezTo>
                  <a:cubicBezTo>
                    <a:pt x="302801" y="433391"/>
                    <a:pt x="329473" y="494157"/>
                    <a:pt x="383900" y="554924"/>
                  </a:cubicBezTo>
                  <a:lnTo>
                    <a:pt x="358387" y="545647"/>
                  </a:lnTo>
                  <a:cubicBezTo>
                    <a:pt x="330092" y="535364"/>
                    <a:pt x="299708" y="533509"/>
                    <a:pt x="270330" y="540235"/>
                  </a:cubicBezTo>
                  <a:lnTo>
                    <a:pt x="245358" y="545956"/>
                  </a:lnTo>
                  <a:cubicBezTo>
                    <a:pt x="225953" y="550440"/>
                    <a:pt x="205388" y="550440"/>
                    <a:pt x="185983" y="545956"/>
                  </a:cubicBezTo>
                  <a:lnTo>
                    <a:pt x="162944" y="540699"/>
                  </a:lnTo>
                  <a:cubicBezTo>
                    <a:pt x="132252" y="533663"/>
                    <a:pt x="100554" y="535983"/>
                    <a:pt x="71253" y="547502"/>
                  </a:cubicBezTo>
                  <a:lnTo>
                    <a:pt x="57646" y="552837"/>
                  </a:lnTo>
                  <a:cubicBezTo>
                    <a:pt x="110837" y="492766"/>
                    <a:pt x="136890" y="432695"/>
                    <a:pt x="136890" y="370459"/>
                  </a:cubicBezTo>
                  <a:cubicBezTo>
                    <a:pt x="136890" y="312244"/>
                    <a:pt x="114006" y="255884"/>
                    <a:pt x="67310" y="19952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8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40736" y="1426669"/>
            <a:ext cx="619063" cy="448679"/>
            <a:chOff x="48" y="1104469"/>
            <a:chExt cx="718328" cy="520624"/>
          </a:xfrm>
          <a:solidFill>
            <a:schemeClr val="bg1"/>
          </a:solidFill>
        </p:grpSpPr>
        <p:sp>
          <p:nvSpPr>
            <p:cNvPr id="385" name="Frihandsfigur: Form 384">
              <a:extLst>
                <a:ext uri="{FF2B5EF4-FFF2-40B4-BE49-F238E27FC236}">
                  <a16:creationId xmlns:a16="http://schemas.microsoft.com/office/drawing/2014/main" id="{A63EF6D3-F98F-419D-B00B-0AAA7814CE35}"/>
                </a:ext>
              </a:extLst>
            </p:cNvPr>
            <p:cNvSpPr/>
            <p:nvPr/>
          </p:nvSpPr>
          <p:spPr>
            <a:xfrm>
              <a:off x="48" y="1104469"/>
              <a:ext cx="647196" cy="519851"/>
            </a:xfrm>
            <a:custGeom>
              <a:avLst/>
              <a:gdLst>
                <a:gd name="connsiteX0" fmla="*/ 40849 w 647196"/>
                <a:gd name="connsiteY0" fmla="*/ 519851 h 519851"/>
                <a:gd name="connsiteX1" fmla="*/ 63037 w 647196"/>
                <a:gd name="connsiteY1" fmla="*/ 513280 h 519851"/>
                <a:gd name="connsiteX2" fmla="*/ 425086 w 647196"/>
                <a:gd name="connsiteY2" fmla="*/ 275856 h 519851"/>
                <a:gd name="connsiteX3" fmla="*/ 440626 w 647196"/>
                <a:gd name="connsiteY3" fmla="*/ 299746 h 519851"/>
                <a:gd name="connsiteX4" fmla="*/ 442791 w 647196"/>
                <a:gd name="connsiteY4" fmla="*/ 344663 h 519851"/>
                <a:gd name="connsiteX5" fmla="*/ 446579 w 647196"/>
                <a:gd name="connsiteY5" fmla="*/ 352704 h 519851"/>
                <a:gd name="connsiteX6" fmla="*/ 477426 w 647196"/>
                <a:gd name="connsiteY6" fmla="*/ 380845 h 519851"/>
                <a:gd name="connsiteX7" fmla="*/ 485235 w 647196"/>
                <a:gd name="connsiteY7" fmla="*/ 383860 h 519851"/>
                <a:gd name="connsiteX8" fmla="*/ 491574 w 647196"/>
                <a:gd name="connsiteY8" fmla="*/ 381928 h 519851"/>
                <a:gd name="connsiteX9" fmla="*/ 641945 w 647196"/>
                <a:gd name="connsiteY9" fmla="*/ 283510 h 519851"/>
                <a:gd name="connsiteX10" fmla="*/ 646583 w 647196"/>
                <a:gd name="connsiteY10" fmla="*/ 270058 h 519851"/>
                <a:gd name="connsiteX11" fmla="*/ 633054 w 647196"/>
                <a:gd name="connsiteY11" fmla="*/ 230552 h 519851"/>
                <a:gd name="connsiteX12" fmla="*/ 627178 w 647196"/>
                <a:gd name="connsiteY12" fmla="*/ 223903 h 519851"/>
                <a:gd name="connsiteX13" fmla="*/ 586822 w 647196"/>
                <a:gd name="connsiteY13" fmla="*/ 203957 h 519851"/>
                <a:gd name="connsiteX14" fmla="*/ 508351 w 647196"/>
                <a:gd name="connsiteY14" fmla="*/ 84124 h 519851"/>
                <a:gd name="connsiteX15" fmla="*/ 506186 w 647196"/>
                <a:gd name="connsiteY15" fmla="*/ 39206 h 519851"/>
                <a:gd name="connsiteX16" fmla="*/ 502398 w 647196"/>
                <a:gd name="connsiteY16" fmla="*/ 31166 h 519851"/>
                <a:gd name="connsiteX17" fmla="*/ 471551 w 647196"/>
                <a:gd name="connsiteY17" fmla="*/ 3025 h 519851"/>
                <a:gd name="connsiteX18" fmla="*/ 457403 w 647196"/>
                <a:gd name="connsiteY18" fmla="*/ 1865 h 519851"/>
                <a:gd name="connsiteX19" fmla="*/ 307032 w 647196"/>
                <a:gd name="connsiteY19" fmla="*/ 100360 h 519851"/>
                <a:gd name="connsiteX20" fmla="*/ 302393 w 647196"/>
                <a:gd name="connsiteY20" fmla="*/ 113812 h 519851"/>
                <a:gd name="connsiteX21" fmla="*/ 315923 w 647196"/>
                <a:gd name="connsiteY21" fmla="*/ 153318 h 519851"/>
                <a:gd name="connsiteX22" fmla="*/ 321798 w 647196"/>
                <a:gd name="connsiteY22" fmla="*/ 159967 h 519851"/>
                <a:gd name="connsiteX23" fmla="*/ 362155 w 647196"/>
                <a:gd name="connsiteY23" fmla="*/ 179913 h 519851"/>
                <a:gd name="connsiteX24" fmla="*/ 380323 w 647196"/>
                <a:gd name="connsiteY24" fmla="*/ 207668 h 519851"/>
                <a:gd name="connsiteX25" fmla="*/ 18583 w 647196"/>
                <a:gd name="connsiteY25" fmla="*/ 444936 h 519851"/>
                <a:gd name="connsiteX26" fmla="*/ 879 w 647196"/>
                <a:gd name="connsiteY26" fmla="*/ 470758 h 519851"/>
                <a:gd name="connsiteX27" fmla="*/ 6677 w 647196"/>
                <a:gd name="connsiteY27" fmla="*/ 501528 h 519851"/>
                <a:gd name="connsiteX28" fmla="*/ 40849 w 647196"/>
                <a:gd name="connsiteY28" fmla="*/ 519851 h 519851"/>
                <a:gd name="connsiteX29" fmla="*/ 406068 w 647196"/>
                <a:gd name="connsiteY29" fmla="*/ 204653 h 519851"/>
                <a:gd name="connsiteX30" fmla="*/ 406068 w 647196"/>
                <a:gd name="connsiteY30" fmla="*/ 204653 h 519851"/>
                <a:gd name="connsiteX31" fmla="*/ 406068 w 647196"/>
                <a:gd name="connsiteY31" fmla="*/ 204653 h 519851"/>
                <a:gd name="connsiteX32" fmla="*/ 386121 w 647196"/>
                <a:gd name="connsiteY32" fmla="*/ 174269 h 519851"/>
                <a:gd name="connsiteX33" fmla="*/ 480209 w 647196"/>
                <a:gd name="connsiteY33" fmla="*/ 112652 h 519851"/>
                <a:gd name="connsiteX34" fmla="*/ 493507 w 647196"/>
                <a:gd name="connsiteY34" fmla="*/ 103916 h 519851"/>
                <a:gd name="connsiteX35" fmla="*/ 562778 w 647196"/>
                <a:gd name="connsiteY35" fmla="*/ 209601 h 519851"/>
                <a:gd name="connsiteX36" fmla="*/ 455392 w 647196"/>
                <a:gd name="connsiteY36" fmla="*/ 279954 h 519851"/>
                <a:gd name="connsiteX37" fmla="*/ 438075 w 647196"/>
                <a:gd name="connsiteY37" fmla="*/ 253513 h 519851"/>
                <a:gd name="connsiteX38" fmla="*/ 438075 w 647196"/>
                <a:gd name="connsiteY38" fmla="*/ 253513 h 519851"/>
                <a:gd name="connsiteX39" fmla="*/ 438075 w 647196"/>
                <a:gd name="connsiteY39" fmla="*/ 253513 h 519851"/>
                <a:gd name="connsiteX40" fmla="*/ 406068 w 647196"/>
                <a:gd name="connsiteY40" fmla="*/ 204653 h 519851"/>
                <a:gd name="connsiteX41" fmla="*/ 621689 w 647196"/>
                <a:gd name="connsiteY41" fmla="*/ 269053 h 519851"/>
                <a:gd name="connsiteX42" fmla="*/ 486394 w 647196"/>
                <a:gd name="connsiteY42" fmla="*/ 357729 h 519851"/>
                <a:gd name="connsiteX43" fmla="*/ 465752 w 647196"/>
                <a:gd name="connsiteY43" fmla="*/ 338865 h 519851"/>
                <a:gd name="connsiteX44" fmla="*/ 463974 w 647196"/>
                <a:gd name="connsiteY44" fmla="*/ 302142 h 519851"/>
                <a:gd name="connsiteX45" fmla="*/ 579709 w 647196"/>
                <a:gd name="connsiteY45" fmla="*/ 226300 h 519851"/>
                <a:gd name="connsiteX46" fmla="*/ 612644 w 647196"/>
                <a:gd name="connsiteY46" fmla="*/ 242535 h 519851"/>
                <a:gd name="connsiteX47" fmla="*/ 621689 w 647196"/>
                <a:gd name="connsiteY47" fmla="*/ 269053 h 519851"/>
                <a:gd name="connsiteX48" fmla="*/ 327288 w 647196"/>
                <a:gd name="connsiteY48" fmla="*/ 114894 h 519851"/>
                <a:gd name="connsiteX49" fmla="*/ 462582 w 647196"/>
                <a:gd name="connsiteY49" fmla="*/ 26218 h 519851"/>
                <a:gd name="connsiteX50" fmla="*/ 483225 w 647196"/>
                <a:gd name="connsiteY50" fmla="*/ 45082 h 519851"/>
                <a:gd name="connsiteX51" fmla="*/ 485003 w 647196"/>
                <a:gd name="connsiteY51" fmla="*/ 81805 h 519851"/>
                <a:gd name="connsiteX52" fmla="*/ 403748 w 647196"/>
                <a:gd name="connsiteY52" fmla="*/ 134995 h 519851"/>
                <a:gd name="connsiteX53" fmla="*/ 369268 w 647196"/>
                <a:gd name="connsiteY53" fmla="*/ 157570 h 519851"/>
                <a:gd name="connsiteX54" fmla="*/ 336333 w 647196"/>
                <a:gd name="connsiteY54" fmla="*/ 141257 h 519851"/>
                <a:gd name="connsiteX55" fmla="*/ 327288 w 647196"/>
                <a:gd name="connsiteY55" fmla="*/ 114894 h 519851"/>
                <a:gd name="connsiteX56" fmla="*/ 23531 w 647196"/>
                <a:gd name="connsiteY56" fmla="*/ 475474 h 519851"/>
                <a:gd name="connsiteX57" fmla="*/ 31185 w 647196"/>
                <a:gd name="connsiteY57" fmla="*/ 464341 h 519851"/>
                <a:gd name="connsiteX58" fmla="*/ 393002 w 647196"/>
                <a:gd name="connsiteY58" fmla="*/ 227073 h 519851"/>
                <a:gd name="connsiteX59" fmla="*/ 412253 w 647196"/>
                <a:gd name="connsiteY59" fmla="*/ 256451 h 519851"/>
                <a:gd name="connsiteX60" fmla="*/ 50281 w 647196"/>
                <a:gd name="connsiteY60" fmla="*/ 493874 h 519851"/>
                <a:gd name="connsiteX61" fmla="*/ 26005 w 647196"/>
                <a:gd name="connsiteY61" fmla="*/ 488772 h 519851"/>
                <a:gd name="connsiteX62" fmla="*/ 23531 w 647196"/>
                <a:gd name="connsiteY62" fmla="*/ 475474 h 519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47196" h="519851">
                  <a:moveTo>
                    <a:pt x="40849" y="519851"/>
                  </a:moveTo>
                  <a:cubicBezTo>
                    <a:pt x="48503" y="519851"/>
                    <a:pt x="56157" y="517764"/>
                    <a:pt x="63037" y="513280"/>
                  </a:cubicBezTo>
                  <a:lnTo>
                    <a:pt x="425086" y="275856"/>
                  </a:lnTo>
                  <a:lnTo>
                    <a:pt x="440626" y="299746"/>
                  </a:lnTo>
                  <a:lnTo>
                    <a:pt x="442791" y="344663"/>
                  </a:lnTo>
                  <a:cubicBezTo>
                    <a:pt x="442945" y="347756"/>
                    <a:pt x="444260" y="350616"/>
                    <a:pt x="446579" y="352704"/>
                  </a:cubicBezTo>
                  <a:lnTo>
                    <a:pt x="477426" y="380845"/>
                  </a:lnTo>
                  <a:cubicBezTo>
                    <a:pt x="479591" y="382855"/>
                    <a:pt x="482451" y="383860"/>
                    <a:pt x="485235" y="383860"/>
                  </a:cubicBezTo>
                  <a:cubicBezTo>
                    <a:pt x="487399" y="383860"/>
                    <a:pt x="489641" y="383242"/>
                    <a:pt x="491574" y="381928"/>
                  </a:cubicBezTo>
                  <a:lnTo>
                    <a:pt x="641945" y="283510"/>
                  </a:lnTo>
                  <a:cubicBezTo>
                    <a:pt x="646352" y="280572"/>
                    <a:pt x="648284" y="275083"/>
                    <a:pt x="646583" y="270058"/>
                  </a:cubicBezTo>
                  <a:lnTo>
                    <a:pt x="633054" y="230552"/>
                  </a:lnTo>
                  <a:cubicBezTo>
                    <a:pt x="632049" y="227614"/>
                    <a:pt x="629961" y="225295"/>
                    <a:pt x="627178" y="223903"/>
                  </a:cubicBezTo>
                  <a:lnTo>
                    <a:pt x="586822" y="203957"/>
                  </a:lnTo>
                  <a:lnTo>
                    <a:pt x="508351" y="84124"/>
                  </a:lnTo>
                  <a:lnTo>
                    <a:pt x="506186" y="39206"/>
                  </a:lnTo>
                  <a:cubicBezTo>
                    <a:pt x="506031" y="36114"/>
                    <a:pt x="504717" y="33253"/>
                    <a:pt x="502398" y="31166"/>
                  </a:cubicBezTo>
                  <a:lnTo>
                    <a:pt x="471551" y="3025"/>
                  </a:lnTo>
                  <a:cubicBezTo>
                    <a:pt x="467608" y="-532"/>
                    <a:pt x="461809" y="-996"/>
                    <a:pt x="457403" y="1865"/>
                  </a:cubicBezTo>
                  <a:lnTo>
                    <a:pt x="307032" y="100360"/>
                  </a:lnTo>
                  <a:cubicBezTo>
                    <a:pt x="302625" y="103297"/>
                    <a:pt x="300692" y="108787"/>
                    <a:pt x="302393" y="113812"/>
                  </a:cubicBezTo>
                  <a:lnTo>
                    <a:pt x="315923" y="153318"/>
                  </a:lnTo>
                  <a:cubicBezTo>
                    <a:pt x="316928" y="156256"/>
                    <a:pt x="319015" y="158575"/>
                    <a:pt x="321798" y="159967"/>
                  </a:cubicBezTo>
                  <a:lnTo>
                    <a:pt x="362155" y="179913"/>
                  </a:lnTo>
                  <a:lnTo>
                    <a:pt x="380323" y="207668"/>
                  </a:lnTo>
                  <a:lnTo>
                    <a:pt x="18583" y="444936"/>
                  </a:lnTo>
                  <a:cubicBezTo>
                    <a:pt x="9383" y="450889"/>
                    <a:pt x="3121" y="460012"/>
                    <a:pt x="879" y="470758"/>
                  </a:cubicBezTo>
                  <a:cubicBezTo>
                    <a:pt x="-1363" y="481427"/>
                    <a:pt x="724" y="492405"/>
                    <a:pt x="6677" y="501528"/>
                  </a:cubicBezTo>
                  <a:cubicBezTo>
                    <a:pt x="14408" y="513434"/>
                    <a:pt x="27474" y="519851"/>
                    <a:pt x="40849" y="519851"/>
                  </a:cubicBezTo>
                  <a:close/>
                  <a:moveTo>
                    <a:pt x="406068" y="204653"/>
                  </a:moveTo>
                  <a:cubicBezTo>
                    <a:pt x="406068" y="204653"/>
                    <a:pt x="406068" y="204653"/>
                    <a:pt x="406068" y="204653"/>
                  </a:cubicBezTo>
                  <a:cubicBezTo>
                    <a:pt x="406068" y="204653"/>
                    <a:pt x="406068" y="204653"/>
                    <a:pt x="406068" y="204653"/>
                  </a:cubicBezTo>
                  <a:lnTo>
                    <a:pt x="386121" y="174269"/>
                  </a:lnTo>
                  <a:lnTo>
                    <a:pt x="480209" y="112652"/>
                  </a:lnTo>
                  <a:lnTo>
                    <a:pt x="493507" y="103916"/>
                  </a:lnTo>
                  <a:lnTo>
                    <a:pt x="562778" y="209601"/>
                  </a:lnTo>
                  <a:lnTo>
                    <a:pt x="455392" y="279954"/>
                  </a:lnTo>
                  <a:lnTo>
                    <a:pt x="438075" y="253513"/>
                  </a:lnTo>
                  <a:cubicBezTo>
                    <a:pt x="438075" y="253513"/>
                    <a:pt x="438075" y="253513"/>
                    <a:pt x="438075" y="253513"/>
                  </a:cubicBezTo>
                  <a:cubicBezTo>
                    <a:pt x="438075" y="253513"/>
                    <a:pt x="438075" y="253513"/>
                    <a:pt x="438075" y="253513"/>
                  </a:cubicBezTo>
                  <a:lnTo>
                    <a:pt x="406068" y="204653"/>
                  </a:lnTo>
                  <a:close/>
                  <a:moveTo>
                    <a:pt x="621689" y="269053"/>
                  </a:moveTo>
                  <a:lnTo>
                    <a:pt x="486394" y="357729"/>
                  </a:lnTo>
                  <a:lnTo>
                    <a:pt x="465752" y="338865"/>
                  </a:lnTo>
                  <a:lnTo>
                    <a:pt x="463974" y="302142"/>
                  </a:lnTo>
                  <a:lnTo>
                    <a:pt x="579709" y="226300"/>
                  </a:lnTo>
                  <a:lnTo>
                    <a:pt x="612644" y="242535"/>
                  </a:lnTo>
                  <a:lnTo>
                    <a:pt x="621689" y="269053"/>
                  </a:lnTo>
                  <a:close/>
                  <a:moveTo>
                    <a:pt x="327288" y="114894"/>
                  </a:moveTo>
                  <a:lnTo>
                    <a:pt x="462582" y="26218"/>
                  </a:lnTo>
                  <a:lnTo>
                    <a:pt x="483225" y="45082"/>
                  </a:lnTo>
                  <a:lnTo>
                    <a:pt x="485003" y="81805"/>
                  </a:lnTo>
                  <a:lnTo>
                    <a:pt x="403748" y="134995"/>
                  </a:lnTo>
                  <a:lnTo>
                    <a:pt x="369268" y="157570"/>
                  </a:lnTo>
                  <a:lnTo>
                    <a:pt x="336333" y="141257"/>
                  </a:lnTo>
                  <a:lnTo>
                    <a:pt x="327288" y="114894"/>
                  </a:lnTo>
                  <a:close/>
                  <a:moveTo>
                    <a:pt x="23531" y="475474"/>
                  </a:moveTo>
                  <a:cubicBezTo>
                    <a:pt x="24536" y="470836"/>
                    <a:pt x="27242" y="466893"/>
                    <a:pt x="31185" y="464341"/>
                  </a:cubicBezTo>
                  <a:lnTo>
                    <a:pt x="393002" y="227073"/>
                  </a:lnTo>
                  <a:lnTo>
                    <a:pt x="412253" y="256451"/>
                  </a:lnTo>
                  <a:lnTo>
                    <a:pt x="50281" y="493874"/>
                  </a:lnTo>
                  <a:cubicBezTo>
                    <a:pt x="42163" y="499132"/>
                    <a:pt x="31262" y="496812"/>
                    <a:pt x="26005" y="488772"/>
                  </a:cubicBezTo>
                  <a:cubicBezTo>
                    <a:pt x="23454" y="484829"/>
                    <a:pt x="22604" y="480113"/>
                    <a:pt x="23531" y="47547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6" name="Frihandsfigur: Form 385">
              <a:extLst>
                <a:ext uri="{FF2B5EF4-FFF2-40B4-BE49-F238E27FC236}">
                  <a16:creationId xmlns:a16="http://schemas.microsoft.com/office/drawing/2014/main" id="{790A0AA8-074F-4074-9AA2-64DC8CD027C2}"/>
                </a:ext>
              </a:extLst>
            </p:cNvPr>
            <p:cNvSpPr/>
            <p:nvPr/>
          </p:nvSpPr>
          <p:spPr>
            <a:xfrm>
              <a:off x="477861" y="1551106"/>
              <a:ext cx="205261" cy="23193"/>
            </a:xfrm>
            <a:custGeom>
              <a:avLst/>
              <a:gdLst>
                <a:gd name="connsiteX0" fmla="*/ 11597 w 205261"/>
                <a:gd name="connsiteY0" fmla="*/ 0 h 23193"/>
                <a:gd name="connsiteX1" fmla="*/ 0 w 205261"/>
                <a:gd name="connsiteY1" fmla="*/ 11597 h 23193"/>
                <a:gd name="connsiteX2" fmla="*/ 11597 w 205261"/>
                <a:gd name="connsiteY2" fmla="*/ 23193 h 23193"/>
                <a:gd name="connsiteX3" fmla="*/ 193665 w 205261"/>
                <a:gd name="connsiteY3" fmla="*/ 23193 h 23193"/>
                <a:gd name="connsiteX4" fmla="*/ 205262 w 205261"/>
                <a:gd name="connsiteY4" fmla="*/ 11597 h 23193"/>
                <a:gd name="connsiteX5" fmla="*/ 193665 w 205261"/>
                <a:gd name="connsiteY5" fmla="*/ 0 h 23193"/>
                <a:gd name="connsiteX6" fmla="*/ 11597 w 205261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261" h="23193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180" y="23193"/>
                    <a:pt x="11597" y="23193"/>
                  </a:cubicBezTo>
                  <a:lnTo>
                    <a:pt x="193665" y="23193"/>
                  </a:lnTo>
                  <a:cubicBezTo>
                    <a:pt x="200082" y="23193"/>
                    <a:pt x="205262" y="18013"/>
                    <a:pt x="205262" y="11597"/>
                  </a:cubicBezTo>
                  <a:cubicBezTo>
                    <a:pt x="205262" y="5180"/>
                    <a:pt x="200082" y="0"/>
                    <a:pt x="193665" y="0"/>
                  </a:cubicBezTo>
                  <a:lnTo>
                    <a:pt x="11597" y="0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87" name="Frihandsfigur: Form 386">
              <a:extLst>
                <a:ext uri="{FF2B5EF4-FFF2-40B4-BE49-F238E27FC236}">
                  <a16:creationId xmlns:a16="http://schemas.microsoft.com/office/drawing/2014/main" id="{FC5572E5-81B2-4BE8-880F-1F253D665502}"/>
                </a:ext>
              </a:extLst>
            </p:cNvPr>
            <p:cNvSpPr/>
            <p:nvPr/>
          </p:nvSpPr>
          <p:spPr>
            <a:xfrm>
              <a:off x="442684" y="1601900"/>
              <a:ext cx="275692" cy="23193"/>
            </a:xfrm>
            <a:custGeom>
              <a:avLst/>
              <a:gdLst>
                <a:gd name="connsiteX0" fmla="*/ 264096 w 275692"/>
                <a:gd name="connsiteY0" fmla="*/ 0 h 23193"/>
                <a:gd name="connsiteX1" fmla="*/ 11597 w 275692"/>
                <a:gd name="connsiteY1" fmla="*/ 0 h 23193"/>
                <a:gd name="connsiteX2" fmla="*/ 0 w 275692"/>
                <a:gd name="connsiteY2" fmla="*/ 11597 h 23193"/>
                <a:gd name="connsiteX3" fmla="*/ 11597 w 275692"/>
                <a:gd name="connsiteY3" fmla="*/ 23193 h 23193"/>
                <a:gd name="connsiteX4" fmla="*/ 264096 w 275692"/>
                <a:gd name="connsiteY4" fmla="*/ 23193 h 23193"/>
                <a:gd name="connsiteX5" fmla="*/ 275692 w 275692"/>
                <a:gd name="connsiteY5" fmla="*/ 11597 h 23193"/>
                <a:gd name="connsiteX6" fmla="*/ 264096 w 275692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5692" h="23193">
                  <a:moveTo>
                    <a:pt x="264096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64096" y="23193"/>
                  </a:lnTo>
                  <a:cubicBezTo>
                    <a:pt x="270512" y="23193"/>
                    <a:pt x="275692" y="18014"/>
                    <a:pt x="275692" y="11597"/>
                  </a:cubicBezTo>
                  <a:cubicBezTo>
                    <a:pt x="275692" y="5180"/>
                    <a:pt x="270435" y="0"/>
                    <a:pt x="264096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88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14071" y="2137662"/>
            <a:ext cx="635095" cy="438010"/>
            <a:chOff x="10644304" y="1929468"/>
            <a:chExt cx="736931" cy="508244"/>
          </a:xfrm>
          <a:solidFill>
            <a:schemeClr val="bg1"/>
          </a:solidFill>
        </p:grpSpPr>
        <p:sp>
          <p:nvSpPr>
            <p:cNvPr id="389" name="Frihandsfigur: Form 388">
              <a:extLst>
                <a:ext uri="{FF2B5EF4-FFF2-40B4-BE49-F238E27FC236}">
                  <a16:creationId xmlns:a16="http://schemas.microsoft.com/office/drawing/2014/main" id="{CBA1D848-90B4-40FB-A1D6-48F3448F8114}"/>
                </a:ext>
              </a:extLst>
            </p:cNvPr>
            <p:cNvSpPr/>
            <p:nvPr/>
          </p:nvSpPr>
          <p:spPr>
            <a:xfrm>
              <a:off x="10644304" y="1929468"/>
              <a:ext cx="736931" cy="508244"/>
            </a:xfrm>
            <a:custGeom>
              <a:avLst/>
              <a:gdLst>
                <a:gd name="connsiteX0" fmla="*/ 725257 w 736931"/>
                <a:gd name="connsiteY0" fmla="*/ 433330 h 508244"/>
                <a:gd name="connsiteX1" fmla="*/ 692090 w 736931"/>
                <a:gd name="connsiteY1" fmla="*/ 433330 h 508244"/>
                <a:gd name="connsiteX2" fmla="*/ 692090 w 736931"/>
                <a:gd name="connsiteY2" fmla="*/ 35331 h 508244"/>
                <a:gd name="connsiteX3" fmla="*/ 656760 w 736931"/>
                <a:gd name="connsiteY3" fmla="*/ 0 h 508244"/>
                <a:gd name="connsiteX4" fmla="*/ 80094 w 736931"/>
                <a:gd name="connsiteY4" fmla="*/ 0 h 508244"/>
                <a:gd name="connsiteX5" fmla="*/ 44763 w 736931"/>
                <a:gd name="connsiteY5" fmla="*/ 35331 h 508244"/>
                <a:gd name="connsiteX6" fmla="*/ 44763 w 736931"/>
                <a:gd name="connsiteY6" fmla="*/ 433330 h 508244"/>
                <a:gd name="connsiteX7" fmla="*/ 11597 w 736931"/>
                <a:gd name="connsiteY7" fmla="*/ 433330 h 508244"/>
                <a:gd name="connsiteX8" fmla="*/ 0 w 736931"/>
                <a:gd name="connsiteY8" fmla="*/ 444927 h 508244"/>
                <a:gd name="connsiteX9" fmla="*/ 0 w 736931"/>
                <a:gd name="connsiteY9" fmla="*/ 472836 h 508244"/>
                <a:gd name="connsiteX10" fmla="*/ 35408 w 736931"/>
                <a:gd name="connsiteY10" fmla="*/ 508245 h 508244"/>
                <a:gd name="connsiteX11" fmla="*/ 701523 w 736931"/>
                <a:gd name="connsiteY11" fmla="*/ 508245 h 508244"/>
                <a:gd name="connsiteX12" fmla="*/ 736931 w 736931"/>
                <a:gd name="connsiteY12" fmla="*/ 472836 h 508244"/>
                <a:gd name="connsiteX13" fmla="*/ 736931 w 736931"/>
                <a:gd name="connsiteY13" fmla="*/ 444927 h 508244"/>
                <a:gd name="connsiteX14" fmla="*/ 725257 w 736931"/>
                <a:gd name="connsiteY14" fmla="*/ 433330 h 508244"/>
                <a:gd name="connsiteX15" fmla="*/ 67879 w 736931"/>
                <a:gd name="connsiteY15" fmla="*/ 35331 h 508244"/>
                <a:gd name="connsiteX16" fmla="*/ 80017 w 736931"/>
                <a:gd name="connsiteY16" fmla="*/ 23193 h 508244"/>
                <a:gd name="connsiteX17" fmla="*/ 656682 w 736931"/>
                <a:gd name="connsiteY17" fmla="*/ 23193 h 508244"/>
                <a:gd name="connsiteX18" fmla="*/ 668820 w 736931"/>
                <a:gd name="connsiteY18" fmla="*/ 35331 h 508244"/>
                <a:gd name="connsiteX19" fmla="*/ 668820 w 736931"/>
                <a:gd name="connsiteY19" fmla="*/ 433330 h 508244"/>
                <a:gd name="connsiteX20" fmla="*/ 67801 w 736931"/>
                <a:gd name="connsiteY20" fmla="*/ 433330 h 508244"/>
                <a:gd name="connsiteX21" fmla="*/ 67801 w 736931"/>
                <a:gd name="connsiteY21" fmla="*/ 35331 h 508244"/>
                <a:gd name="connsiteX22" fmla="*/ 713661 w 736931"/>
                <a:gd name="connsiteY22" fmla="*/ 472836 h 508244"/>
                <a:gd name="connsiteX23" fmla="*/ 701446 w 736931"/>
                <a:gd name="connsiteY23" fmla="*/ 485051 h 508244"/>
                <a:gd name="connsiteX24" fmla="*/ 35331 w 736931"/>
                <a:gd name="connsiteY24" fmla="*/ 485051 h 508244"/>
                <a:gd name="connsiteX25" fmla="*/ 23116 w 736931"/>
                <a:gd name="connsiteY25" fmla="*/ 472836 h 508244"/>
                <a:gd name="connsiteX26" fmla="*/ 23116 w 736931"/>
                <a:gd name="connsiteY26" fmla="*/ 456524 h 508244"/>
                <a:gd name="connsiteX27" fmla="*/ 713661 w 736931"/>
                <a:gd name="connsiteY27" fmla="*/ 456524 h 508244"/>
                <a:gd name="connsiteX28" fmla="*/ 713661 w 736931"/>
                <a:gd name="connsiteY28" fmla="*/ 472836 h 50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36931" h="508244">
                  <a:moveTo>
                    <a:pt x="725257" y="433330"/>
                  </a:moveTo>
                  <a:lnTo>
                    <a:pt x="692090" y="433330"/>
                  </a:lnTo>
                  <a:lnTo>
                    <a:pt x="692090" y="35331"/>
                  </a:lnTo>
                  <a:cubicBezTo>
                    <a:pt x="692090" y="15849"/>
                    <a:pt x="676242" y="0"/>
                    <a:pt x="656760" y="0"/>
                  </a:cubicBezTo>
                  <a:lnTo>
                    <a:pt x="80094" y="0"/>
                  </a:lnTo>
                  <a:cubicBezTo>
                    <a:pt x="60612" y="0"/>
                    <a:pt x="44763" y="15849"/>
                    <a:pt x="44763" y="35331"/>
                  </a:cubicBezTo>
                  <a:lnTo>
                    <a:pt x="44763" y="433330"/>
                  </a:lnTo>
                  <a:lnTo>
                    <a:pt x="11597" y="433330"/>
                  </a:lnTo>
                  <a:cubicBezTo>
                    <a:pt x="5179" y="433330"/>
                    <a:pt x="0" y="438510"/>
                    <a:pt x="0" y="444927"/>
                  </a:cubicBezTo>
                  <a:lnTo>
                    <a:pt x="0" y="472836"/>
                  </a:lnTo>
                  <a:cubicBezTo>
                    <a:pt x="0" y="492396"/>
                    <a:pt x="15926" y="508245"/>
                    <a:pt x="35408" y="508245"/>
                  </a:cubicBezTo>
                  <a:lnTo>
                    <a:pt x="701523" y="508245"/>
                  </a:lnTo>
                  <a:cubicBezTo>
                    <a:pt x="721082" y="508245"/>
                    <a:pt x="736931" y="492319"/>
                    <a:pt x="736931" y="472836"/>
                  </a:cubicBezTo>
                  <a:lnTo>
                    <a:pt x="736931" y="444927"/>
                  </a:lnTo>
                  <a:cubicBezTo>
                    <a:pt x="736854" y="438510"/>
                    <a:pt x="731674" y="433330"/>
                    <a:pt x="725257" y="433330"/>
                  </a:cubicBezTo>
                  <a:close/>
                  <a:moveTo>
                    <a:pt x="67879" y="35331"/>
                  </a:moveTo>
                  <a:cubicBezTo>
                    <a:pt x="67879" y="28605"/>
                    <a:pt x="73368" y="23193"/>
                    <a:pt x="80017" y="23193"/>
                  </a:cubicBezTo>
                  <a:lnTo>
                    <a:pt x="656682" y="23193"/>
                  </a:lnTo>
                  <a:cubicBezTo>
                    <a:pt x="663408" y="23193"/>
                    <a:pt x="668820" y="28683"/>
                    <a:pt x="668820" y="35331"/>
                  </a:cubicBezTo>
                  <a:lnTo>
                    <a:pt x="668820" y="433330"/>
                  </a:lnTo>
                  <a:lnTo>
                    <a:pt x="67801" y="433330"/>
                  </a:lnTo>
                  <a:lnTo>
                    <a:pt x="67801" y="35331"/>
                  </a:lnTo>
                  <a:close/>
                  <a:moveTo>
                    <a:pt x="713661" y="472836"/>
                  </a:moveTo>
                  <a:cubicBezTo>
                    <a:pt x="713661" y="479562"/>
                    <a:pt x="708172" y="485051"/>
                    <a:pt x="701446" y="485051"/>
                  </a:cubicBezTo>
                  <a:lnTo>
                    <a:pt x="35331" y="485051"/>
                  </a:lnTo>
                  <a:cubicBezTo>
                    <a:pt x="28605" y="485051"/>
                    <a:pt x="23116" y="479562"/>
                    <a:pt x="23116" y="472836"/>
                  </a:cubicBezTo>
                  <a:lnTo>
                    <a:pt x="23116" y="456524"/>
                  </a:lnTo>
                  <a:lnTo>
                    <a:pt x="713661" y="456524"/>
                  </a:lnTo>
                  <a:lnTo>
                    <a:pt x="713661" y="47283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0" name="Frihandsfigur: Form 389">
              <a:extLst>
                <a:ext uri="{FF2B5EF4-FFF2-40B4-BE49-F238E27FC236}">
                  <a16:creationId xmlns:a16="http://schemas.microsoft.com/office/drawing/2014/main" id="{45C3CCD2-7312-4780-A206-CB80EED662CE}"/>
                </a:ext>
              </a:extLst>
            </p:cNvPr>
            <p:cNvSpPr/>
            <p:nvPr/>
          </p:nvSpPr>
          <p:spPr>
            <a:xfrm>
              <a:off x="10891676" y="2149546"/>
              <a:ext cx="93520" cy="93496"/>
            </a:xfrm>
            <a:custGeom>
              <a:avLst/>
              <a:gdLst>
                <a:gd name="connsiteX0" fmla="*/ 92411 w 93520"/>
                <a:gd name="connsiteY0" fmla="*/ 36596 h 93496"/>
                <a:gd name="connsiteX1" fmla="*/ 36670 w 93520"/>
                <a:gd name="connsiteY1" fmla="*/ 1110 h 93496"/>
                <a:gd name="connsiteX2" fmla="*/ 1106 w 93520"/>
                <a:gd name="connsiteY2" fmla="*/ 56851 h 93496"/>
                <a:gd name="connsiteX3" fmla="*/ 46720 w 93520"/>
                <a:gd name="connsiteY3" fmla="*/ 93497 h 93496"/>
                <a:gd name="connsiteX4" fmla="*/ 56848 w 93520"/>
                <a:gd name="connsiteY4" fmla="*/ 92414 h 93496"/>
                <a:gd name="connsiteX5" fmla="*/ 92411 w 93520"/>
                <a:gd name="connsiteY5" fmla="*/ 36596 h 93496"/>
                <a:gd name="connsiteX6" fmla="*/ 92411 w 93520"/>
                <a:gd name="connsiteY6" fmla="*/ 36596 h 93496"/>
                <a:gd name="connsiteX7" fmla="*/ 52518 w 93520"/>
                <a:gd name="connsiteY7" fmla="*/ 72700 h 93496"/>
                <a:gd name="connsiteX8" fmla="*/ 20743 w 93520"/>
                <a:gd name="connsiteY8" fmla="*/ 52444 h 93496"/>
                <a:gd name="connsiteX9" fmla="*/ 40999 w 93520"/>
                <a:gd name="connsiteY9" fmla="*/ 20669 h 93496"/>
                <a:gd name="connsiteX10" fmla="*/ 46797 w 93520"/>
                <a:gd name="connsiteY10" fmla="*/ 20051 h 93496"/>
                <a:gd name="connsiteX11" fmla="*/ 72773 w 93520"/>
                <a:gd name="connsiteY11" fmla="*/ 40925 h 93496"/>
                <a:gd name="connsiteX12" fmla="*/ 52518 w 93520"/>
                <a:gd name="connsiteY12" fmla="*/ 72700 h 9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520" h="93496">
                  <a:moveTo>
                    <a:pt x="92411" y="36596"/>
                  </a:moveTo>
                  <a:cubicBezTo>
                    <a:pt x="86845" y="11469"/>
                    <a:pt x="61796" y="-4457"/>
                    <a:pt x="36670" y="1110"/>
                  </a:cubicBezTo>
                  <a:cubicBezTo>
                    <a:pt x="11543" y="6676"/>
                    <a:pt x="-4461" y="31725"/>
                    <a:pt x="1106" y="56851"/>
                  </a:cubicBezTo>
                  <a:cubicBezTo>
                    <a:pt x="5976" y="78653"/>
                    <a:pt x="25304" y="93497"/>
                    <a:pt x="46720" y="93497"/>
                  </a:cubicBezTo>
                  <a:cubicBezTo>
                    <a:pt x="50044" y="93497"/>
                    <a:pt x="53446" y="93110"/>
                    <a:pt x="56848" y="92414"/>
                  </a:cubicBezTo>
                  <a:cubicBezTo>
                    <a:pt x="82051" y="86771"/>
                    <a:pt x="97977" y="61722"/>
                    <a:pt x="92411" y="36596"/>
                  </a:cubicBezTo>
                  <a:cubicBezTo>
                    <a:pt x="92411" y="36596"/>
                    <a:pt x="92411" y="36596"/>
                    <a:pt x="92411" y="36596"/>
                  </a:cubicBezTo>
                  <a:close/>
                  <a:moveTo>
                    <a:pt x="52518" y="72700"/>
                  </a:moveTo>
                  <a:cubicBezTo>
                    <a:pt x="38138" y="75870"/>
                    <a:pt x="23913" y="66824"/>
                    <a:pt x="20743" y="52444"/>
                  </a:cubicBezTo>
                  <a:cubicBezTo>
                    <a:pt x="17573" y="38064"/>
                    <a:pt x="26619" y="23839"/>
                    <a:pt x="40999" y="20669"/>
                  </a:cubicBezTo>
                  <a:cubicBezTo>
                    <a:pt x="42931" y="20205"/>
                    <a:pt x="44864" y="20051"/>
                    <a:pt x="46797" y="20051"/>
                  </a:cubicBezTo>
                  <a:cubicBezTo>
                    <a:pt x="59012" y="20051"/>
                    <a:pt x="70068" y="28555"/>
                    <a:pt x="72773" y="40925"/>
                  </a:cubicBezTo>
                  <a:cubicBezTo>
                    <a:pt x="75943" y="55305"/>
                    <a:pt x="66820" y="69530"/>
                    <a:pt x="52518" y="7270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1" name="Frihandsfigur: Form 390">
              <a:extLst>
                <a:ext uri="{FF2B5EF4-FFF2-40B4-BE49-F238E27FC236}">
                  <a16:creationId xmlns:a16="http://schemas.microsoft.com/office/drawing/2014/main" id="{2E2F15CB-EFA3-4BAC-BBFB-E985D4D95B9B}"/>
                </a:ext>
              </a:extLst>
            </p:cNvPr>
            <p:cNvSpPr/>
            <p:nvPr/>
          </p:nvSpPr>
          <p:spPr>
            <a:xfrm>
              <a:off x="10818996" y="2075355"/>
              <a:ext cx="238723" cy="241675"/>
            </a:xfrm>
            <a:custGeom>
              <a:avLst/>
              <a:gdLst>
                <a:gd name="connsiteX0" fmla="*/ 233667 w 238723"/>
                <a:gd name="connsiteY0" fmla="*/ 144495 h 241675"/>
                <a:gd name="connsiteX1" fmla="*/ 220910 w 238723"/>
                <a:gd name="connsiteY1" fmla="*/ 122384 h 241675"/>
                <a:gd name="connsiteX2" fmla="*/ 220910 w 238723"/>
                <a:gd name="connsiteY2" fmla="*/ 119369 h 241675"/>
                <a:gd name="connsiteX3" fmla="*/ 233667 w 238723"/>
                <a:gd name="connsiteY3" fmla="*/ 97335 h 241675"/>
                <a:gd name="connsiteX4" fmla="*/ 238382 w 238723"/>
                <a:gd name="connsiteY4" fmla="*/ 91227 h 241675"/>
                <a:gd name="connsiteX5" fmla="*/ 237377 w 238723"/>
                <a:gd name="connsiteY5" fmla="*/ 83574 h 241675"/>
                <a:gd name="connsiteX6" fmla="*/ 210705 w 238723"/>
                <a:gd name="connsiteY6" fmla="*/ 37419 h 241675"/>
                <a:gd name="connsiteX7" fmla="*/ 196944 w 238723"/>
                <a:gd name="connsiteY7" fmla="*/ 33708 h 241675"/>
                <a:gd name="connsiteX8" fmla="*/ 171431 w 238723"/>
                <a:gd name="connsiteY8" fmla="*/ 33708 h 241675"/>
                <a:gd name="connsiteX9" fmla="*/ 168802 w 238723"/>
                <a:gd name="connsiteY9" fmla="*/ 32162 h 241675"/>
                <a:gd name="connsiteX10" fmla="*/ 156046 w 238723"/>
                <a:gd name="connsiteY10" fmla="*/ 10050 h 241675"/>
                <a:gd name="connsiteX11" fmla="*/ 153108 w 238723"/>
                <a:gd name="connsiteY11" fmla="*/ 2938 h 241675"/>
                <a:gd name="connsiteX12" fmla="*/ 145996 w 238723"/>
                <a:gd name="connsiteY12" fmla="*/ 0 h 241675"/>
                <a:gd name="connsiteX13" fmla="*/ 92728 w 238723"/>
                <a:gd name="connsiteY13" fmla="*/ 0 h 241675"/>
                <a:gd name="connsiteX14" fmla="*/ 82677 w 238723"/>
                <a:gd name="connsiteY14" fmla="*/ 10050 h 241675"/>
                <a:gd name="connsiteX15" fmla="*/ 69921 w 238723"/>
                <a:gd name="connsiteY15" fmla="*/ 32084 h 241675"/>
                <a:gd name="connsiteX16" fmla="*/ 67292 w 238723"/>
                <a:gd name="connsiteY16" fmla="*/ 33630 h 241675"/>
                <a:gd name="connsiteX17" fmla="*/ 41780 w 238723"/>
                <a:gd name="connsiteY17" fmla="*/ 33630 h 241675"/>
                <a:gd name="connsiteX18" fmla="*/ 34126 w 238723"/>
                <a:gd name="connsiteY18" fmla="*/ 32625 h 241675"/>
                <a:gd name="connsiteX19" fmla="*/ 28019 w 238723"/>
                <a:gd name="connsiteY19" fmla="*/ 37341 h 241675"/>
                <a:gd name="connsiteX20" fmla="*/ 1346 w 238723"/>
                <a:gd name="connsiteY20" fmla="*/ 83496 h 241675"/>
                <a:gd name="connsiteX21" fmla="*/ 341 w 238723"/>
                <a:gd name="connsiteY21" fmla="*/ 91150 h 241675"/>
                <a:gd name="connsiteX22" fmla="*/ 5057 w 238723"/>
                <a:gd name="connsiteY22" fmla="*/ 97258 h 241675"/>
                <a:gd name="connsiteX23" fmla="*/ 17813 w 238723"/>
                <a:gd name="connsiteY23" fmla="*/ 119291 h 241675"/>
                <a:gd name="connsiteX24" fmla="*/ 17813 w 238723"/>
                <a:gd name="connsiteY24" fmla="*/ 122306 h 241675"/>
                <a:gd name="connsiteX25" fmla="*/ 5057 w 238723"/>
                <a:gd name="connsiteY25" fmla="*/ 144340 h 241675"/>
                <a:gd name="connsiteX26" fmla="*/ 1346 w 238723"/>
                <a:gd name="connsiteY26" fmla="*/ 158102 h 241675"/>
                <a:gd name="connsiteX27" fmla="*/ 27941 w 238723"/>
                <a:gd name="connsiteY27" fmla="*/ 204256 h 241675"/>
                <a:gd name="connsiteX28" fmla="*/ 41703 w 238723"/>
                <a:gd name="connsiteY28" fmla="*/ 207967 h 241675"/>
                <a:gd name="connsiteX29" fmla="*/ 67215 w 238723"/>
                <a:gd name="connsiteY29" fmla="*/ 207967 h 241675"/>
                <a:gd name="connsiteX30" fmla="*/ 69843 w 238723"/>
                <a:gd name="connsiteY30" fmla="*/ 209514 h 241675"/>
                <a:gd name="connsiteX31" fmla="*/ 82600 w 238723"/>
                <a:gd name="connsiteY31" fmla="*/ 231625 h 241675"/>
                <a:gd name="connsiteX32" fmla="*/ 92651 w 238723"/>
                <a:gd name="connsiteY32" fmla="*/ 241675 h 241675"/>
                <a:gd name="connsiteX33" fmla="*/ 145918 w 238723"/>
                <a:gd name="connsiteY33" fmla="*/ 241675 h 241675"/>
                <a:gd name="connsiteX34" fmla="*/ 155968 w 238723"/>
                <a:gd name="connsiteY34" fmla="*/ 231625 h 241675"/>
                <a:gd name="connsiteX35" fmla="*/ 168725 w 238723"/>
                <a:gd name="connsiteY35" fmla="*/ 209591 h 241675"/>
                <a:gd name="connsiteX36" fmla="*/ 171353 w 238723"/>
                <a:gd name="connsiteY36" fmla="*/ 208045 h 241675"/>
                <a:gd name="connsiteX37" fmla="*/ 196866 w 238723"/>
                <a:gd name="connsiteY37" fmla="*/ 208045 h 241675"/>
                <a:gd name="connsiteX38" fmla="*/ 210628 w 238723"/>
                <a:gd name="connsiteY38" fmla="*/ 204334 h 241675"/>
                <a:gd name="connsiteX39" fmla="*/ 237300 w 238723"/>
                <a:gd name="connsiteY39" fmla="*/ 158179 h 241675"/>
                <a:gd name="connsiteX40" fmla="*/ 233667 w 238723"/>
                <a:gd name="connsiteY40" fmla="*/ 144495 h 241675"/>
                <a:gd name="connsiteX41" fmla="*/ 215499 w 238723"/>
                <a:gd name="connsiteY41" fmla="*/ 155860 h 241675"/>
                <a:gd name="connsiteX42" fmla="*/ 197794 w 238723"/>
                <a:gd name="connsiteY42" fmla="*/ 186552 h 241675"/>
                <a:gd name="connsiteX43" fmla="*/ 161458 w 238723"/>
                <a:gd name="connsiteY43" fmla="*/ 190572 h 241675"/>
                <a:gd name="connsiteX44" fmla="*/ 158829 w 238723"/>
                <a:gd name="connsiteY44" fmla="*/ 192119 h 241675"/>
                <a:gd name="connsiteX45" fmla="*/ 137182 w 238723"/>
                <a:gd name="connsiteY45" fmla="*/ 221574 h 241675"/>
                <a:gd name="connsiteX46" fmla="*/ 101773 w 238723"/>
                <a:gd name="connsiteY46" fmla="*/ 221574 h 241675"/>
                <a:gd name="connsiteX47" fmla="*/ 80126 w 238723"/>
                <a:gd name="connsiteY47" fmla="*/ 192119 h 241675"/>
                <a:gd name="connsiteX48" fmla="*/ 77498 w 238723"/>
                <a:gd name="connsiteY48" fmla="*/ 190572 h 241675"/>
                <a:gd name="connsiteX49" fmla="*/ 41161 w 238723"/>
                <a:gd name="connsiteY49" fmla="*/ 186475 h 241675"/>
                <a:gd name="connsiteX50" fmla="*/ 23457 w 238723"/>
                <a:gd name="connsiteY50" fmla="*/ 155782 h 241675"/>
                <a:gd name="connsiteX51" fmla="*/ 38146 w 238723"/>
                <a:gd name="connsiteY51" fmla="*/ 122306 h 241675"/>
                <a:gd name="connsiteX52" fmla="*/ 38146 w 238723"/>
                <a:gd name="connsiteY52" fmla="*/ 119291 h 241675"/>
                <a:gd name="connsiteX53" fmla="*/ 23534 w 238723"/>
                <a:gd name="connsiteY53" fmla="*/ 85816 h 241675"/>
                <a:gd name="connsiteX54" fmla="*/ 41239 w 238723"/>
                <a:gd name="connsiteY54" fmla="*/ 55123 h 241675"/>
                <a:gd name="connsiteX55" fmla="*/ 77575 w 238723"/>
                <a:gd name="connsiteY55" fmla="*/ 51103 h 241675"/>
                <a:gd name="connsiteX56" fmla="*/ 80204 w 238723"/>
                <a:gd name="connsiteY56" fmla="*/ 49557 h 241675"/>
                <a:gd name="connsiteX57" fmla="*/ 101850 w 238723"/>
                <a:gd name="connsiteY57" fmla="*/ 20101 h 241675"/>
                <a:gd name="connsiteX58" fmla="*/ 137260 w 238723"/>
                <a:gd name="connsiteY58" fmla="*/ 20101 h 241675"/>
                <a:gd name="connsiteX59" fmla="*/ 158906 w 238723"/>
                <a:gd name="connsiteY59" fmla="*/ 49557 h 241675"/>
                <a:gd name="connsiteX60" fmla="*/ 161535 w 238723"/>
                <a:gd name="connsiteY60" fmla="*/ 51103 h 241675"/>
                <a:gd name="connsiteX61" fmla="*/ 197871 w 238723"/>
                <a:gd name="connsiteY61" fmla="*/ 55123 h 241675"/>
                <a:gd name="connsiteX62" fmla="*/ 215576 w 238723"/>
                <a:gd name="connsiteY62" fmla="*/ 85816 h 241675"/>
                <a:gd name="connsiteX63" fmla="*/ 200887 w 238723"/>
                <a:gd name="connsiteY63" fmla="*/ 119291 h 241675"/>
                <a:gd name="connsiteX64" fmla="*/ 200887 w 238723"/>
                <a:gd name="connsiteY64" fmla="*/ 122306 h 241675"/>
                <a:gd name="connsiteX65" fmla="*/ 215499 w 238723"/>
                <a:gd name="connsiteY65" fmla="*/ 155860 h 24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238723" h="241675">
                  <a:moveTo>
                    <a:pt x="233667" y="144495"/>
                  </a:moveTo>
                  <a:cubicBezTo>
                    <a:pt x="225781" y="139933"/>
                    <a:pt x="220910" y="131507"/>
                    <a:pt x="220910" y="122384"/>
                  </a:cubicBezTo>
                  <a:lnTo>
                    <a:pt x="220910" y="119369"/>
                  </a:lnTo>
                  <a:cubicBezTo>
                    <a:pt x="220910" y="110323"/>
                    <a:pt x="225781" y="101819"/>
                    <a:pt x="233667" y="97335"/>
                  </a:cubicBezTo>
                  <a:cubicBezTo>
                    <a:pt x="235986" y="96021"/>
                    <a:pt x="237687" y="93779"/>
                    <a:pt x="238382" y="91227"/>
                  </a:cubicBezTo>
                  <a:cubicBezTo>
                    <a:pt x="239078" y="88676"/>
                    <a:pt x="238692" y="85893"/>
                    <a:pt x="237377" y="83574"/>
                  </a:cubicBezTo>
                  <a:lnTo>
                    <a:pt x="210705" y="37419"/>
                  </a:lnTo>
                  <a:cubicBezTo>
                    <a:pt x="207922" y="32625"/>
                    <a:pt x="201737" y="31002"/>
                    <a:pt x="196944" y="33708"/>
                  </a:cubicBezTo>
                  <a:cubicBezTo>
                    <a:pt x="189058" y="38269"/>
                    <a:pt x="179317" y="38269"/>
                    <a:pt x="171431" y="33708"/>
                  </a:cubicBezTo>
                  <a:lnTo>
                    <a:pt x="168802" y="32162"/>
                  </a:lnTo>
                  <a:cubicBezTo>
                    <a:pt x="160916" y="27600"/>
                    <a:pt x="156046" y="19173"/>
                    <a:pt x="156046" y="10050"/>
                  </a:cubicBezTo>
                  <a:cubicBezTo>
                    <a:pt x="156046" y="7422"/>
                    <a:pt x="154963" y="4793"/>
                    <a:pt x="153108" y="2938"/>
                  </a:cubicBezTo>
                  <a:cubicBezTo>
                    <a:pt x="151252" y="1082"/>
                    <a:pt x="148702" y="0"/>
                    <a:pt x="145996" y="0"/>
                  </a:cubicBezTo>
                  <a:lnTo>
                    <a:pt x="92728" y="0"/>
                  </a:lnTo>
                  <a:cubicBezTo>
                    <a:pt x="87162" y="0"/>
                    <a:pt x="82677" y="4484"/>
                    <a:pt x="82677" y="10050"/>
                  </a:cubicBezTo>
                  <a:cubicBezTo>
                    <a:pt x="82677" y="19096"/>
                    <a:pt x="77807" y="27600"/>
                    <a:pt x="69921" y="32084"/>
                  </a:cubicBezTo>
                  <a:lnTo>
                    <a:pt x="67292" y="33630"/>
                  </a:lnTo>
                  <a:cubicBezTo>
                    <a:pt x="59407" y="38192"/>
                    <a:pt x="49665" y="38192"/>
                    <a:pt x="41780" y="33630"/>
                  </a:cubicBezTo>
                  <a:cubicBezTo>
                    <a:pt x="39461" y="32316"/>
                    <a:pt x="36755" y="31930"/>
                    <a:pt x="34126" y="32625"/>
                  </a:cubicBezTo>
                  <a:cubicBezTo>
                    <a:pt x="31575" y="33321"/>
                    <a:pt x="29332" y="35022"/>
                    <a:pt x="28019" y="37341"/>
                  </a:cubicBezTo>
                  <a:lnTo>
                    <a:pt x="1346" y="83496"/>
                  </a:lnTo>
                  <a:cubicBezTo>
                    <a:pt x="32" y="85816"/>
                    <a:pt x="-355" y="88521"/>
                    <a:pt x="341" y="91150"/>
                  </a:cubicBezTo>
                  <a:cubicBezTo>
                    <a:pt x="1037" y="93701"/>
                    <a:pt x="2738" y="95943"/>
                    <a:pt x="5057" y="97258"/>
                  </a:cubicBezTo>
                  <a:cubicBezTo>
                    <a:pt x="12942" y="101819"/>
                    <a:pt x="17813" y="110246"/>
                    <a:pt x="17813" y="119291"/>
                  </a:cubicBezTo>
                  <a:lnTo>
                    <a:pt x="17813" y="122306"/>
                  </a:lnTo>
                  <a:cubicBezTo>
                    <a:pt x="17813" y="131352"/>
                    <a:pt x="12942" y="139856"/>
                    <a:pt x="5057" y="144340"/>
                  </a:cubicBezTo>
                  <a:cubicBezTo>
                    <a:pt x="263" y="147123"/>
                    <a:pt x="-1360" y="153231"/>
                    <a:pt x="1346" y="158102"/>
                  </a:cubicBezTo>
                  <a:lnTo>
                    <a:pt x="27941" y="204256"/>
                  </a:lnTo>
                  <a:cubicBezTo>
                    <a:pt x="30724" y="209050"/>
                    <a:pt x="36910" y="210673"/>
                    <a:pt x="41703" y="207967"/>
                  </a:cubicBezTo>
                  <a:cubicBezTo>
                    <a:pt x="49588" y="203406"/>
                    <a:pt x="59329" y="203406"/>
                    <a:pt x="67215" y="207967"/>
                  </a:cubicBezTo>
                  <a:lnTo>
                    <a:pt x="69843" y="209514"/>
                  </a:lnTo>
                  <a:cubicBezTo>
                    <a:pt x="77729" y="214075"/>
                    <a:pt x="82600" y="222502"/>
                    <a:pt x="82600" y="231625"/>
                  </a:cubicBezTo>
                  <a:cubicBezTo>
                    <a:pt x="82600" y="237191"/>
                    <a:pt x="87085" y="241675"/>
                    <a:pt x="92651" y="241675"/>
                  </a:cubicBezTo>
                  <a:lnTo>
                    <a:pt x="145918" y="241675"/>
                  </a:lnTo>
                  <a:cubicBezTo>
                    <a:pt x="151485" y="241675"/>
                    <a:pt x="155968" y="237191"/>
                    <a:pt x="155968" y="231625"/>
                  </a:cubicBezTo>
                  <a:cubicBezTo>
                    <a:pt x="155968" y="222579"/>
                    <a:pt x="160839" y="214075"/>
                    <a:pt x="168725" y="209591"/>
                  </a:cubicBezTo>
                  <a:lnTo>
                    <a:pt x="171353" y="208045"/>
                  </a:lnTo>
                  <a:cubicBezTo>
                    <a:pt x="179239" y="203484"/>
                    <a:pt x="188980" y="203484"/>
                    <a:pt x="196866" y="208045"/>
                  </a:cubicBezTo>
                  <a:cubicBezTo>
                    <a:pt x="201660" y="210828"/>
                    <a:pt x="207845" y="209204"/>
                    <a:pt x="210628" y="204334"/>
                  </a:cubicBezTo>
                  <a:lnTo>
                    <a:pt x="237300" y="158179"/>
                  </a:lnTo>
                  <a:cubicBezTo>
                    <a:pt x="240083" y="153386"/>
                    <a:pt x="238460" y="147278"/>
                    <a:pt x="233667" y="144495"/>
                  </a:cubicBezTo>
                  <a:close/>
                  <a:moveTo>
                    <a:pt x="215499" y="155860"/>
                  </a:moveTo>
                  <a:lnTo>
                    <a:pt x="197794" y="186552"/>
                  </a:lnTo>
                  <a:cubicBezTo>
                    <a:pt x="185810" y="182841"/>
                    <a:pt x="172590" y="184156"/>
                    <a:pt x="161458" y="190572"/>
                  </a:cubicBezTo>
                  <a:lnTo>
                    <a:pt x="158829" y="192119"/>
                  </a:lnTo>
                  <a:cubicBezTo>
                    <a:pt x="147774" y="198535"/>
                    <a:pt x="139965" y="209282"/>
                    <a:pt x="137182" y="221574"/>
                  </a:cubicBezTo>
                  <a:lnTo>
                    <a:pt x="101773" y="221574"/>
                  </a:lnTo>
                  <a:cubicBezTo>
                    <a:pt x="98990" y="209359"/>
                    <a:pt x="91181" y="198535"/>
                    <a:pt x="80126" y="192119"/>
                  </a:cubicBezTo>
                  <a:lnTo>
                    <a:pt x="77498" y="190572"/>
                  </a:lnTo>
                  <a:cubicBezTo>
                    <a:pt x="66365" y="184156"/>
                    <a:pt x="53145" y="182764"/>
                    <a:pt x="41161" y="186475"/>
                  </a:cubicBezTo>
                  <a:lnTo>
                    <a:pt x="23457" y="155782"/>
                  </a:lnTo>
                  <a:cubicBezTo>
                    <a:pt x="32657" y="147278"/>
                    <a:pt x="38146" y="135140"/>
                    <a:pt x="38146" y="122306"/>
                  </a:cubicBezTo>
                  <a:lnTo>
                    <a:pt x="38146" y="119291"/>
                  </a:lnTo>
                  <a:cubicBezTo>
                    <a:pt x="38146" y="106458"/>
                    <a:pt x="32734" y="94320"/>
                    <a:pt x="23534" y="85816"/>
                  </a:cubicBezTo>
                  <a:lnTo>
                    <a:pt x="41239" y="55123"/>
                  </a:lnTo>
                  <a:cubicBezTo>
                    <a:pt x="53222" y="58834"/>
                    <a:pt x="66442" y="57520"/>
                    <a:pt x="77575" y="51103"/>
                  </a:cubicBezTo>
                  <a:lnTo>
                    <a:pt x="80204" y="49557"/>
                  </a:lnTo>
                  <a:cubicBezTo>
                    <a:pt x="91259" y="43140"/>
                    <a:pt x="99067" y="32393"/>
                    <a:pt x="101850" y="20101"/>
                  </a:cubicBezTo>
                  <a:lnTo>
                    <a:pt x="137260" y="20101"/>
                  </a:lnTo>
                  <a:cubicBezTo>
                    <a:pt x="140043" y="32316"/>
                    <a:pt x="147851" y="43140"/>
                    <a:pt x="158906" y="49557"/>
                  </a:cubicBezTo>
                  <a:lnTo>
                    <a:pt x="161535" y="51103"/>
                  </a:lnTo>
                  <a:cubicBezTo>
                    <a:pt x="172668" y="57520"/>
                    <a:pt x="185888" y="58911"/>
                    <a:pt x="197871" y="55123"/>
                  </a:cubicBezTo>
                  <a:lnTo>
                    <a:pt x="215576" y="85816"/>
                  </a:lnTo>
                  <a:cubicBezTo>
                    <a:pt x="206375" y="94320"/>
                    <a:pt x="200887" y="106458"/>
                    <a:pt x="200887" y="119291"/>
                  </a:cubicBezTo>
                  <a:lnTo>
                    <a:pt x="200887" y="122306"/>
                  </a:lnTo>
                  <a:cubicBezTo>
                    <a:pt x="200809" y="135217"/>
                    <a:pt x="206298" y="147355"/>
                    <a:pt x="215499" y="15586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2" name="Frihandsfigur: Form 391">
              <a:extLst>
                <a:ext uri="{FF2B5EF4-FFF2-40B4-BE49-F238E27FC236}">
                  <a16:creationId xmlns:a16="http://schemas.microsoft.com/office/drawing/2014/main" id="{6D0871F6-3BE3-4FF4-AD1C-39D2F8826F90}"/>
                </a:ext>
              </a:extLst>
            </p:cNvPr>
            <p:cNvSpPr/>
            <p:nvPr/>
          </p:nvSpPr>
          <p:spPr>
            <a:xfrm>
              <a:off x="10997728" y="1998352"/>
              <a:ext cx="205800" cy="208199"/>
            </a:xfrm>
            <a:custGeom>
              <a:avLst/>
              <a:gdLst>
                <a:gd name="connsiteX0" fmla="*/ 200743 w 205800"/>
                <a:gd name="connsiteY0" fmla="*/ 122925 h 208199"/>
                <a:gd name="connsiteX1" fmla="*/ 190693 w 205800"/>
                <a:gd name="connsiteY1" fmla="*/ 105453 h 208199"/>
                <a:gd name="connsiteX2" fmla="*/ 190693 w 205800"/>
                <a:gd name="connsiteY2" fmla="*/ 102901 h 208199"/>
                <a:gd name="connsiteX3" fmla="*/ 200743 w 205800"/>
                <a:gd name="connsiteY3" fmla="*/ 85506 h 208199"/>
                <a:gd name="connsiteX4" fmla="*/ 205459 w 205800"/>
                <a:gd name="connsiteY4" fmla="*/ 79399 h 208199"/>
                <a:gd name="connsiteX5" fmla="*/ 204454 w 205800"/>
                <a:gd name="connsiteY5" fmla="*/ 71745 h 208199"/>
                <a:gd name="connsiteX6" fmla="*/ 181803 w 205800"/>
                <a:gd name="connsiteY6" fmla="*/ 32548 h 208199"/>
                <a:gd name="connsiteX7" fmla="*/ 168041 w 205800"/>
                <a:gd name="connsiteY7" fmla="*/ 28837 h 208199"/>
                <a:gd name="connsiteX8" fmla="*/ 147863 w 205800"/>
                <a:gd name="connsiteY8" fmla="*/ 28837 h 208199"/>
                <a:gd name="connsiteX9" fmla="*/ 145620 w 205800"/>
                <a:gd name="connsiteY9" fmla="*/ 27523 h 208199"/>
                <a:gd name="connsiteX10" fmla="*/ 135570 w 205800"/>
                <a:gd name="connsiteY10" fmla="*/ 10050 h 208199"/>
                <a:gd name="connsiteX11" fmla="*/ 125520 w 205800"/>
                <a:gd name="connsiteY11" fmla="*/ 0 h 208199"/>
                <a:gd name="connsiteX12" fmla="*/ 80293 w 205800"/>
                <a:gd name="connsiteY12" fmla="*/ 0 h 208199"/>
                <a:gd name="connsiteX13" fmla="*/ 70242 w 205800"/>
                <a:gd name="connsiteY13" fmla="*/ 10050 h 208199"/>
                <a:gd name="connsiteX14" fmla="*/ 60192 w 205800"/>
                <a:gd name="connsiteY14" fmla="*/ 27446 h 208199"/>
                <a:gd name="connsiteX15" fmla="*/ 57950 w 205800"/>
                <a:gd name="connsiteY15" fmla="*/ 28760 h 208199"/>
                <a:gd name="connsiteX16" fmla="*/ 37771 w 205800"/>
                <a:gd name="connsiteY16" fmla="*/ 28760 h 208199"/>
                <a:gd name="connsiteX17" fmla="*/ 24010 w 205800"/>
                <a:gd name="connsiteY17" fmla="*/ 32471 h 208199"/>
                <a:gd name="connsiteX18" fmla="*/ 1357 w 205800"/>
                <a:gd name="connsiteY18" fmla="*/ 71668 h 208199"/>
                <a:gd name="connsiteX19" fmla="*/ 5069 w 205800"/>
                <a:gd name="connsiteY19" fmla="*/ 85429 h 208199"/>
                <a:gd name="connsiteX20" fmla="*/ 18830 w 205800"/>
                <a:gd name="connsiteY20" fmla="*/ 81718 h 208199"/>
                <a:gd name="connsiteX21" fmla="*/ 37075 w 205800"/>
                <a:gd name="connsiteY21" fmla="*/ 50175 h 208199"/>
                <a:gd name="connsiteX22" fmla="*/ 67999 w 205800"/>
                <a:gd name="connsiteY22" fmla="*/ 46232 h 208199"/>
                <a:gd name="connsiteX23" fmla="*/ 70242 w 205800"/>
                <a:gd name="connsiteY23" fmla="*/ 44918 h 208199"/>
                <a:gd name="connsiteX24" fmla="*/ 89029 w 205800"/>
                <a:gd name="connsiteY24" fmla="*/ 20101 h 208199"/>
                <a:gd name="connsiteX25" fmla="*/ 116706 w 205800"/>
                <a:gd name="connsiteY25" fmla="*/ 20101 h 208199"/>
                <a:gd name="connsiteX26" fmla="*/ 135493 w 205800"/>
                <a:gd name="connsiteY26" fmla="*/ 44918 h 208199"/>
                <a:gd name="connsiteX27" fmla="*/ 137734 w 205800"/>
                <a:gd name="connsiteY27" fmla="*/ 46232 h 208199"/>
                <a:gd name="connsiteX28" fmla="*/ 168659 w 205800"/>
                <a:gd name="connsiteY28" fmla="*/ 50175 h 208199"/>
                <a:gd name="connsiteX29" fmla="*/ 182498 w 205800"/>
                <a:gd name="connsiteY29" fmla="*/ 74142 h 208199"/>
                <a:gd name="connsiteX30" fmla="*/ 170437 w 205800"/>
                <a:gd name="connsiteY30" fmla="*/ 102824 h 208199"/>
                <a:gd name="connsiteX31" fmla="*/ 170437 w 205800"/>
                <a:gd name="connsiteY31" fmla="*/ 105375 h 208199"/>
                <a:gd name="connsiteX32" fmla="*/ 182498 w 205800"/>
                <a:gd name="connsiteY32" fmla="*/ 134058 h 208199"/>
                <a:gd name="connsiteX33" fmla="*/ 168659 w 205800"/>
                <a:gd name="connsiteY33" fmla="*/ 158024 h 208199"/>
                <a:gd name="connsiteX34" fmla="*/ 137734 w 205800"/>
                <a:gd name="connsiteY34" fmla="*/ 161967 h 208199"/>
                <a:gd name="connsiteX35" fmla="*/ 135493 w 205800"/>
                <a:gd name="connsiteY35" fmla="*/ 163282 h 208199"/>
                <a:gd name="connsiteX36" fmla="*/ 116706 w 205800"/>
                <a:gd name="connsiteY36" fmla="*/ 188099 h 208199"/>
                <a:gd name="connsiteX37" fmla="*/ 80215 w 205800"/>
                <a:gd name="connsiteY37" fmla="*/ 188099 h 208199"/>
                <a:gd name="connsiteX38" fmla="*/ 80215 w 205800"/>
                <a:gd name="connsiteY38" fmla="*/ 208200 h 208199"/>
                <a:gd name="connsiteX39" fmla="*/ 125442 w 205800"/>
                <a:gd name="connsiteY39" fmla="*/ 208200 h 208199"/>
                <a:gd name="connsiteX40" fmla="*/ 135493 w 205800"/>
                <a:gd name="connsiteY40" fmla="*/ 198149 h 208199"/>
                <a:gd name="connsiteX41" fmla="*/ 145543 w 205800"/>
                <a:gd name="connsiteY41" fmla="*/ 180754 h 208199"/>
                <a:gd name="connsiteX42" fmla="*/ 147785 w 205800"/>
                <a:gd name="connsiteY42" fmla="*/ 179440 h 208199"/>
                <a:gd name="connsiteX43" fmla="*/ 167963 w 205800"/>
                <a:gd name="connsiteY43" fmla="*/ 179440 h 208199"/>
                <a:gd name="connsiteX44" fmla="*/ 175617 w 205800"/>
                <a:gd name="connsiteY44" fmla="*/ 180445 h 208199"/>
                <a:gd name="connsiteX45" fmla="*/ 181725 w 205800"/>
                <a:gd name="connsiteY45" fmla="*/ 175729 h 208199"/>
                <a:gd name="connsiteX46" fmla="*/ 204377 w 205800"/>
                <a:gd name="connsiteY46" fmla="*/ 136532 h 208199"/>
                <a:gd name="connsiteX47" fmla="*/ 200743 w 205800"/>
                <a:gd name="connsiteY47" fmla="*/ 122925 h 208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205800" h="208199">
                  <a:moveTo>
                    <a:pt x="200743" y="122925"/>
                  </a:moveTo>
                  <a:cubicBezTo>
                    <a:pt x="194558" y="119369"/>
                    <a:pt x="190693" y="112643"/>
                    <a:pt x="190693" y="105453"/>
                  </a:cubicBezTo>
                  <a:lnTo>
                    <a:pt x="190693" y="102901"/>
                  </a:lnTo>
                  <a:cubicBezTo>
                    <a:pt x="190693" y="95711"/>
                    <a:pt x="194558" y="89063"/>
                    <a:pt x="200743" y="85506"/>
                  </a:cubicBezTo>
                  <a:cubicBezTo>
                    <a:pt x="203063" y="84192"/>
                    <a:pt x="204764" y="81950"/>
                    <a:pt x="205459" y="79399"/>
                  </a:cubicBezTo>
                  <a:cubicBezTo>
                    <a:pt x="206155" y="76848"/>
                    <a:pt x="205769" y="74064"/>
                    <a:pt x="204454" y="71745"/>
                  </a:cubicBezTo>
                  <a:lnTo>
                    <a:pt x="181803" y="32548"/>
                  </a:lnTo>
                  <a:cubicBezTo>
                    <a:pt x="179019" y="27755"/>
                    <a:pt x="172834" y="26131"/>
                    <a:pt x="168041" y="28837"/>
                  </a:cubicBezTo>
                  <a:cubicBezTo>
                    <a:pt x="161856" y="32393"/>
                    <a:pt x="154124" y="32393"/>
                    <a:pt x="147863" y="28837"/>
                  </a:cubicBezTo>
                  <a:lnTo>
                    <a:pt x="145620" y="27523"/>
                  </a:lnTo>
                  <a:cubicBezTo>
                    <a:pt x="139436" y="23967"/>
                    <a:pt x="135570" y="17240"/>
                    <a:pt x="135570" y="10050"/>
                  </a:cubicBezTo>
                  <a:cubicBezTo>
                    <a:pt x="135570" y="4484"/>
                    <a:pt x="131086" y="0"/>
                    <a:pt x="125520" y="0"/>
                  </a:cubicBezTo>
                  <a:lnTo>
                    <a:pt x="80293" y="0"/>
                  </a:lnTo>
                  <a:cubicBezTo>
                    <a:pt x="74726" y="0"/>
                    <a:pt x="70242" y="4484"/>
                    <a:pt x="70242" y="10050"/>
                  </a:cubicBezTo>
                  <a:cubicBezTo>
                    <a:pt x="70242" y="17240"/>
                    <a:pt x="66376" y="23889"/>
                    <a:pt x="60192" y="27446"/>
                  </a:cubicBezTo>
                  <a:lnTo>
                    <a:pt x="57950" y="28760"/>
                  </a:lnTo>
                  <a:cubicBezTo>
                    <a:pt x="51764" y="32316"/>
                    <a:pt x="44033" y="32316"/>
                    <a:pt x="37771" y="28760"/>
                  </a:cubicBezTo>
                  <a:cubicBezTo>
                    <a:pt x="32978" y="25977"/>
                    <a:pt x="26793" y="27600"/>
                    <a:pt x="24010" y="32471"/>
                  </a:cubicBezTo>
                  <a:lnTo>
                    <a:pt x="1357" y="71668"/>
                  </a:lnTo>
                  <a:cubicBezTo>
                    <a:pt x="-1426" y="76461"/>
                    <a:pt x="198" y="82646"/>
                    <a:pt x="5069" y="85429"/>
                  </a:cubicBezTo>
                  <a:cubicBezTo>
                    <a:pt x="9862" y="88212"/>
                    <a:pt x="16046" y="86589"/>
                    <a:pt x="18830" y="81718"/>
                  </a:cubicBezTo>
                  <a:lnTo>
                    <a:pt x="37075" y="50175"/>
                  </a:lnTo>
                  <a:cubicBezTo>
                    <a:pt x="47358" y="53036"/>
                    <a:pt x="58568" y="51721"/>
                    <a:pt x="67999" y="46232"/>
                  </a:cubicBezTo>
                  <a:lnTo>
                    <a:pt x="70242" y="44918"/>
                  </a:lnTo>
                  <a:cubicBezTo>
                    <a:pt x="79674" y="39429"/>
                    <a:pt x="86400" y="30461"/>
                    <a:pt x="89029" y="20101"/>
                  </a:cubicBezTo>
                  <a:lnTo>
                    <a:pt x="116706" y="20101"/>
                  </a:lnTo>
                  <a:cubicBezTo>
                    <a:pt x="119412" y="30383"/>
                    <a:pt x="126060" y="39429"/>
                    <a:pt x="135493" y="44918"/>
                  </a:cubicBezTo>
                  <a:lnTo>
                    <a:pt x="137734" y="46232"/>
                  </a:lnTo>
                  <a:cubicBezTo>
                    <a:pt x="147167" y="51721"/>
                    <a:pt x="158377" y="53036"/>
                    <a:pt x="168659" y="50175"/>
                  </a:cubicBezTo>
                  <a:lnTo>
                    <a:pt x="182498" y="74142"/>
                  </a:lnTo>
                  <a:cubicBezTo>
                    <a:pt x="174922" y="81641"/>
                    <a:pt x="170437" y="91923"/>
                    <a:pt x="170437" y="102824"/>
                  </a:cubicBezTo>
                  <a:lnTo>
                    <a:pt x="170437" y="105375"/>
                  </a:lnTo>
                  <a:cubicBezTo>
                    <a:pt x="170437" y="116276"/>
                    <a:pt x="174922" y="126636"/>
                    <a:pt x="182498" y="134058"/>
                  </a:cubicBezTo>
                  <a:lnTo>
                    <a:pt x="168659" y="158024"/>
                  </a:lnTo>
                  <a:cubicBezTo>
                    <a:pt x="158377" y="155164"/>
                    <a:pt x="147167" y="156478"/>
                    <a:pt x="137734" y="161967"/>
                  </a:cubicBezTo>
                  <a:lnTo>
                    <a:pt x="135493" y="163282"/>
                  </a:lnTo>
                  <a:cubicBezTo>
                    <a:pt x="126060" y="168771"/>
                    <a:pt x="119334" y="177739"/>
                    <a:pt x="116706" y="188099"/>
                  </a:cubicBezTo>
                  <a:lnTo>
                    <a:pt x="80215" y="188099"/>
                  </a:lnTo>
                  <a:lnTo>
                    <a:pt x="80215" y="208200"/>
                  </a:lnTo>
                  <a:lnTo>
                    <a:pt x="125442" y="208200"/>
                  </a:lnTo>
                  <a:cubicBezTo>
                    <a:pt x="131008" y="208200"/>
                    <a:pt x="135493" y="203715"/>
                    <a:pt x="135493" y="198149"/>
                  </a:cubicBezTo>
                  <a:cubicBezTo>
                    <a:pt x="135493" y="190959"/>
                    <a:pt x="139359" y="184310"/>
                    <a:pt x="145543" y="180754"/>
                  </a:cubicBezTo>
                  <a:lnTo>
                    <a:pt x="147785" y="179440"/>
                  </a:lnTo>
                  <a:cubicBezTo>
                    <a:pt x="153970" y="175883"/>
                    <a:pt x="161701" y="175883"/>
                    <a:pt x="167963" y="179440"/>
                  </a:cubicBezTo>
                  <a:cubicBezTo>
                    <a:pt x="170283" y="180754"/>
                    <a:pt x="172989" y="181141"/>
                    <a:pt x="175617" y="180445"/>
                  </a:cubicBezTo>
                  <a:cubicBezTo>
                    <a:pt x="178168" y="179749"/>
                    <a:pt x="180410" y="178048"/>
                    <a:pt x="181725" y="175729"/>
                  </a:cubicBezTo>
                  <a:lnTo>
                    <a:pt x="204377" y="136532"/>
                  </a:lnTo>
                  <a:cubicBezTo>
                    <a:pt x="207237" y="131893"/>
                    <a:pt x="205614" y="125708"/>
                    <a:pt x="200743" y="12292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3" name="Frihandsfigur: Form 392">
              <a:extLst>
                <a:ext uri="{FF2B5EF4-FFF2-40B4-BE49-F238E27FC236}">
                  <a16:creationId xmlns:a16="http://schemas.microsoft.com/office/drawing/2014/main" id="{5529A5F2-5682-4F1C-8906-4A842E8126FF}"/>
                </a:ext>
              </a:extLst>
            </p:cNvPr>
            <p:cNvSpPr/>
            <p:nvPr/>
          </p:nvSpPr>
          <p:spPr>
            <a:xfrm>
              <a:off x="11059543" y="2061361"/>
              <a:ext cx="82414" cy="82413"/>
            </a:xfrm>
            <a:custGeom>
              <a:avLst/>
              <a:gdLst>
                <a:gd name="connsiteX0" fmla="*/ 82414 w 82414"/>
                <a:gd name="connsiteY0" fmla="*/ 41207 h 82413"/>
                <a:gd name="connsiteX1" fmla="*/ 41207 w 82414"/>
                <a:gd name="connsiteY1" fmla="*/ 0 h 82413"/>
                <a:gd name="connsiteX2" fmla="*/ 0 w 82414"/>
                <a:gd name="connsiteY2" fmla="*/ 41207 h 82413"/>
                <a:gd name="connsiteX3" fmla="*/ 41207 w 82414"/>
                <a:gd name="connsiteY3" fmla="*/ 82414 h 82413"/>
                <a:gd name="connsiteX4" fmla="*/ 82414 w 82414"/>
                <a:gd name="connsiteY4" fmla="*/ 41207 h 82413"/>
                <a:gd name="connsiteX5" fmla="*/ 20101 w 82414"/>
                <a:gd name="connsiteY5" fmla="*/ 41207 h 82413"/>
                <a:gd name="connsiteX6" fmla="*/ 41207 w 82414"/>
                <a:gd name="connsiteY6" fmla="*/ 20101 h 82413"/>
                <a:gd name="connsiteX7" fmla="*/ 62312 w 82414"/>
                <a:gd name="connsiteY7" fmla="*/ 41207 h 82413"/>
                <a:gd name="connsiteX8" fmla="*/ 41207 w 82414"/>
                <a:gd name="connsiteY8" fmla="*/ 62313 h 82413"/>
                <a:gd name="connsiteX9" fmla="*/ 20101 w 82414"/>
                <a:gd name="connsiteY9" fmla="*/ 41207 h 82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414" h="82413">
                  <a:moveTo>
                    <a:pt x="82414" y="41207"/>
                  </a:moveTo>
                  <a:cubicBezTo>
                    <a:pt x="82414" y="18477"/>
                    <a:pt x="63937" y="0"/>
                    <a:pt x="41207" y="0"/>
                  </a:cubicBezTo>
                  <a:cubicBezTo>
                    <a:pt x="18478" y="0"/>
                    <a:pt x="0" y="18477"/>
                    <a:pt x="0" y="41207"/>
                  </a:cubicBezTo>
                  <a:cubicBezTo>
                    <a:pt x="0" y="63936"/>
                    <a:pt x="18478" y="82414"/>
                    <a:pt x="41207" y="82414"/>
                  </a:cubicBezTo>
                  <a:cubicBezTo>
                    <a:pt x="63937" y="82414"/>
                    <a:pt x="82414" y="63936"/>
                    <a:pt x="82414" y="41207"/>
                  </a:cubicBezTo>
                  <a:close/>
                  <a:moveTo>
                    <a:pt x="20101" y="41207"/>
                  </a:moveTo>
                  <a:cubicBezTo>
                    <a:pt x="20101" y="29533"/>
                    <a:pt x="29610" y="20101"/>
                    <a:pt x="41207" y="20101"/>
                  </a:cubicBezTo>
                  <a:cubicBezTo>
                    <a:pt x="52803" y="20101"/>
                    <a:pt x="62312" y="29610"/>
                    <a:pt x="62312" y="41207"/>
                  </a:cubicBezTo>
                  <a:cubicBezTo>
                    <a:pt x="62312" y="52804"/>
                    <a:pt x="52881" y="62313"/>
                    <a:pt x="41207" y="62313"/>
                  </a:cubicBezTo>
                  <a:cubicBezTo>
                    <a:pt x="29533" y="62313"/>
                    <a:pt x="20101" y="52804"/>
                    <a:pt x="20101" y="4120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39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57588" y="709780"/>
            <a:ext cx="522776" cy="469908"/>
            <a:chOff x="9070313" y="272628"/>
            <a:chExt cx="606602" cy="545257"/>
          </a:xfrm>
          <a:solidFill>
            <a:schemeClr val="bg1"/>
          </a:solidFill>
        </p:grpSpPr>
        <p:sp>
          <p:nvSpPr>
            <p:cNvPr id="395" name="Frihandsfigur: Form 394">
              <a:extLst>
                <a:ext uri="{FF2B5EF4-FFF2-40B4-BE49-F238E27FC236}">
                  <a16:creationId xmlns:a16="http://schemas.microsoft.com/office/drawing/2014/main" id="{20DA6DF6-890E-4154-9BAC-D95AFA08C6D8}"/>
                </a:ext>
              </a:extLst>
            </p:cNvPr>
            <p:cNvSpPr/>
            <p:nvPr/>
          </p:nvSpPr>
          <p:spPr>
            <a:xfrm>
              <a:off x="9326067" y="545518"/>
              <a:ext cx="97722" cy="87516"/>
            </a:xfrm>
            <a:custGeom>
              <a:avLst/>
              <a:gdLst>
                <a:gd name="connsiteX0" fmla="*/ 48861 w 97722"/>
                <a:gd name="connsiteY0" fmla="*/ 0 h 87516"/>
                <a:gd name="connsiteX1" fmla="*/ 38037 w 97722"/>
                <a:gd name="connsiteY1" fmla="*/ 10824 h 87516"/>
                <a:gd name="connsiteX2" fmla="*/ 38037 w 97722"/>
                <a:gd name="connsiteY2" fmla="*/ 48474 h 87516"/>
                <a:gd name="connsiteX3" fmla="*/ 5412 w 97722"/>
                <a:gd name="connsiteY3" fmla="*/ 67338 h 87516"/>
                <a:gd name="connsiteX4" fmla="*/ 1469 w 97722"/>
                <a:gd name="connsiteY4" fmla="*/ 82105 h 87516"/>
                <a:gd name="connsiteX5" fmla="*/ 10824 w 97722"/>
                <a:gd name="connsiteY5" fmla="*/ 87516 h 87516"/>
                <a:gd name="connsiteX6" fmla="*/ 16236 w 97722"/>
                <a:gd name="connsiteY6" fmla="*/ 86048 h 87516"/>
                <a:gd name="connsiteX7" fmla="*/ 48861 w 97722"/>
                <a:gd name="connsiteY7" fmla="*/ 67184 h 87516"/>
                <a:gd name="connsiteX8" fmla="*/ 81486 w 97722"/>
                <a:gd name="connsiteY8" fmla="*/ 86048 h 87516"/>
                <a:gd name="connsiteX9" fmla="*/ 86899 w 97722"/>
                <a:gd name="connsiteY9" fmla="*/ 87516 h 87516"/>
                <a:gd name="connsiteX10" fmla="*/ 96253 w 97722"/>
                <a:gd name="connsiteY10" fmla="*/ 82105 h 87516"/>
                <a:gd name="connsiteX11" fmla="*/ 92310 w 97722"/>
                <a:gd name="connsiteY11" fmla="*/ 67338 h 87516"/>
                <a:gd name="connsiteX12" fmla="*/ 59685 w 97722"/>
                <a:gd name="connsiteY12" fmla="*/ 48474 h 87516"/>
                <a:gd name="connsiteX13" fmla="*/ 59685 w 97722"/>
                <a:gd name="connsiteY13" fmla="*/ 10824 h 87516"/>
                <a:gd name="connsiteX14" fmla="*/ 48861 w 97722"/>
                <a:gd name="connsiteY14" fmla="*/ 0 h 87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722" h="87516">
                  <a:moveTo>
                    <a:pt x="48861" y="0"/>
                  </a:moveTo>
                  <a:cubicBezTo>
                    <a:pt x="42908" y="0"/>
                    <a:pt x="38037" y="4871"/>
                    <a:pt x="38037" y="10824"/>
                  </a:cubicBezTo>
                  <a:lnTo>
                    <a:pt x="38037" y="48474"/>
                  </a:lnTo>
                  <a:lnTo>
                    <a:pt x="5412" y="67338"/>
                  </a:lnTo>
                  <a:cubicBezTo>
                    <a:pt x="232" y="70353"/>
                    <a:pt x="-1546" y="76925"/>
                    <a:pt x="1469" y="82105"/>
                  </a:cubicBezTo>
                  <a:cubicBezTo>
                    <a:pt x="3479" y="85584"/>
                    <a:pt x="7113" y="87516"/>
                    <a:pt x="10824" y="87516"/>
                  </a:cubicBezTo>
                  <a:cubicBezTo>
                    <a:pt x="12679" y="87516"/>
                    <a:pt x="14535" y="87053"/>
                    <a:pt x="16236" y="86048"/>
                  </a:cubicBezTo>
                  <a:lnTo>
                    <a:pt x="48861" y="67184"/>
                  </a:lnTo>
                  <a:lnTo>
                    <a:pt x="81486" y="86048"/>
                  </a:lnTo>
                  <a:cubicBezTo>
                    <a:pt x="83188" y="87053"/>
                    <a:pt x="85043" y="87516"/>
                    <a:pt x="86899" y="87516"/>
                  </a:cubicBezTo>
                  <a:cubicBezTo>
                    <a:pt x="90609" y="87516"/>
                    <a:pt x="94243" y="85584"/>
                    <a:pt x="96253" y="82105"/>
                  </a:cubicBezTo>
                  <a:cubicBezTo>
                    <a:pt x="99268" y="76925"/>
                    <a:pt x="97490" y="70276"/>
                    <a:pt x="92310" y="67338"/>
                  </a:cubicBezTo>
                  <a:lnTo>
                    <a:pt x="59685" y="48474"/>
                  </a:lnTo>
                  <a:lnTo>
                    <a:pt x="59685" y="10824"/>
                  </a:lnTo>
                  <a:cubicBezTo>
                    <a:pt x="59685" y="4871"/>
                    <a:pt x="54892" y="0"/>
                    <a:pt x="48861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6" name="Frihandsfigur: Form 395">
              <a:extLst>
                <a:ext uri="{FF2B5EF4-FFF2-40B4-BE49-F238E27FC236}">
                  <a16:creationId xmlns:a16="http://schemas.microsoft.com/office/drawing/2014/main" id="{5F303A3B-795B-4B5D-8984-7246F0DEF7E3}"/>
                </a:ext>
              </a:extLst>
            </p:cNvPr>
            <p:cNvSpPr/>
            <p:nvPr/>
          </p:nvSpPr>
          <p:spPr>
            <a:xfrm>
              <a:off x="9330861" y="381386"/>
              <a:ext cx="88134" cy="88134"/>
            </a:xfrm>
            <a:custGeom>
              <a:avLst/>
              <a:gdLst>
                <a:gd name="connsiteX0" fmla="*/ 44067 w 88134"/>
                <a:gd name="connsiteY0" fmla="*/ 88135 h 88134"/>
                <a:gd name="connsiteX1" fmla="*/ 88134 w 88134"/>
                <a:gd name="connsiteY1" fmla="*/ 44067 h 88134"/>
                <a:gd name="connsiteX2" fmla="*/ 44067 w 88134"/>
                <a:gd name="connsiteY2" fmla="*/ 0 h 88134"/>
                <a:gd name="connsiteX3" fmla="*/ 0 w 88134"/>
                <a:gd name="connsiteY3" fmla="*/ 44067 h 88134"/>
                <a:gd name="connsiteX4" fmla="*/ 44067 w 88134"/>
                <a:gd name="connsiteY4" fmla="*/ 88135 h 88134"/>
                <a:gd name="connsiteX5" fmla="*/ 44067 w 88134"/>
                <a:gd name="connsiteY5" fmla="*/ 21725 h 88134"/>
                <a:gd name="connsiteX6" fmla="*/ 66488 w 88134"/>
                <a:gd name="connsiteY6" fmla="*/ 44145 h 88134"/>
                <a:gd name="connsiteX7" fmla="*/ 44067 w 88134"/>
                <a:gd name="connsiteY7" fmla="*/ 66565 h 88134"/>
                <a:gd name="connsiteX8" fmla="*/ 21647 w 88134"/>
                <a:gd name="connsiteY8" fmla="*/ 44145 h 88134"/>
                <a:gd name="connsiteX9" fmla="*/ 44067 w 88134"/>
                <a:gd name="connsiteY9" fmla="*/ 21725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4" h="88134">
                  <a:moveTo>
                    <a:pt x="44067" y="88135"/>
                  </a:moveTo>
                  <a:cubicBezTo>
                    <a:pt x="68343" y="88135"/>
                    <a:pt x="88134" y="68343"/>
                    <a:pt x="88134" y="44067"/>
                  </a:cubicBezTo>
                  <a:cubicBezTo>
                    <a:pt x="88134" y="19792"/>
                    <a:pt x="68343" y="0"/>
                    <a:pt x="44067" y="0"/>
                  </a:cubicBezTo>
                  <a:cubicBezTo>
                    <a:pt x="19791" y="0"/>
                    <a:pt x="0" y="19792"/>
                    <a:pt x="0" y="44067"/>
                  </a:cubicBezTo>
                  <a:cubicBezTo>
                    <a:pt x="0" y="68343"/>
                    <a:pt x="19791" y="88135"/>
                    <a:pt x="44067" y="88135"/>
                  </a:cubicBezTo>
                  <a:close/>
                  <a:moveTo>
                    <a:pt x="44067" y="21725"/>
                  </a:moveTo>
                  <a:cubicBezTo>
                    <a:pt x="56437" y="21725"/>
                    <a:pt x="66488" y="31775"/>
                    <a:pt x="66488" y="44145"/>
                  </a:cubicBezTo>
                  <a:cubicBezTo>
                    <a:pt x="66488" y="56515"/>
                    <a:pt x="56437" y="66565"/>
                    <a:pt x="44067" y="66565"/>
                  </a:cubicBezTo>
                  <a:cubicBezTo>
                    <a:pt x="31697" y="66565"/>
                    <a:pt x="21647" y="56515"/>
                    <a:pt x="21647" y="44145"/>
                  </a:cubicBezTo>
                  <a:cubicBezTo>
                    <a:pt x="21647" y="31775"/>
                    <a:pt x="31775" y="21725"/>
                    <a:pt x="44067" y="2172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7" name="Frihandsfigur: Form 396">
              <a:extLst>
                <a:ext uri="{FF2B5EF4-FFF2-40B4-BE49-F238E27FC236}">
                  <a16:creationId xmlns:a16="http://schemas.microsoft.com/office/drawing/2014/main" id="{50E408CE-67BF-4FB5-A8DA-133DF941A4B3}"/>
                </a:ext>
              </a:extLst>
            </p:cNvPr>
            <p:cNvSpPr/>
            <p:nvPr/>
          </p:nvSpPr>
          <p:spPr>
            <a:xfrm>
              <a:off x="9285471" y="482432"/>
              <a:ext cx="178920" cy="65336"/>
            </a:xfrm>
            <a:custGeom>
              <a:avLst/>
              <a:gdLst>
                <a:gd name="connsiteX0" fmla="*/ 10291 w 178920"/>
                <a:gd name="connsiteY0" fmla="*/ 65328 h 65336"/>
                <a:gd name="connsiteX1" fmla="*/ 21655 w 178920"/>
                <a:gd name="connsiteY1" fmla="*/ 55046 h 65336"/>
                <a:gd name="connsiteX2" fmla="*/ 56755 w 178920"/>
                <a:gd name="connsiteY2" fmla="*/ 21647 h 65336"/>
                <a:gd name="connsiteX3" fmla="*/ 122160 w 178920"/>
                <a:gd name="connsiteY3" fmla="*/ 21647 h 65336"/>
                <a:gd name="connsiteX4" fmla="*/ 157260 w 178920"/>
                <a:gd name="connsiteY4" fmla="*/ 55046 h 65336"/>
                <a:gd name="connsiteX5" fmla="*/ 168083 w 178920"/>
                <a:gd name="connsiteY5" fmla="*/ 65328 h 65336"/>
                <a:gd name="connsiteX6" fmla="*/ 168624 w 178920"/>
                <a:gd name="connsiteY6" fmla="*/ 65328 h 65336"/>
                <a:gd name="connsiteX7" fmla="*/ 178906 w 178920"/>
                <a:gd name="connsiteY7" fmla="*/ 53963 h 65336"/>
                <a:gd name="connsiteX8" fmla="*/ 122160 w 178920"/>
                <a:gd name="connsiteY8" fmla="*/ 0 h 65336"/>
                <a:gd name="connsiteX9" fmla="*/ 56755 w 178920"/>
                <a:gd name="connsiteY9" fmla="*/ 0 h 65336"/>
                <a:gd name="connsiteX10" fmla="*/ 8 w 178920"/>
                <a:gd name="connsiteY10" fmla="*/ 54041 h 65336"/>
                <a:gd name="connsiteX11" fmla="*/ 10291 w 178920"/>
                <a:gd name="connsiteY11" fmla="*/ 65328 h 6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0" h="65336">
                  <a:moveTo>
                    <a:pt x="10291" y="65328"/>
                  </a:moveTo>
                  <a:cubicBezTo>
                    <a:pt x="16089" y="65560"/>
                    <a:pt x="21346" y="60999"/>
                    <a:pt x="21655" y="55046"/>
                  </a:cubicBezTo>
                  <a:cubicBezTo>
                    <a:pt x="22583" y="36336"/>
                    <a:pt x="38045" y="21647"/>
                    <a:pt x="56755" y="21647"/>
                  </a:cubicBezTo>
                  <a:lnTo>
                    <a:pt x="122160" y="21647"/>
                  </a:lnTo>
                  <a:cubicBezTo>
                    <a:pt x="140947" y="21647"/>
                    <a:pt x="156332" y="36336"/>
                    <a:pt x="157260" y="55046"/>
                  </a:cubicBezTo>
                  <a:cubicBezTo>
                    <a:pt x="157569" y="60844"/>
                    <a:pt x="162362" y="65328"/>
                    <a:pt x="168083" y="65328"/>
                  </a:cubicBezTo>
                  <a:cubicBezTo>
                    <a:pt x="168238" y="65328"/>
                    <a:pt x="168469" y="65328"/>
                    <a:pt x="168624" y="65328"/>
                  </a:cubicBezTo>
                  <a:cubicBezTo>
                    <a:pt x="174577" y="65019"/>
                    <a:pt x="179216" y="59916"/>
                    <a:pt x="178906" y="53963"/>
                  </a:cubicBezTo>
                  <a:cubicBezTo>
                    <a:pt x="177438" y="23657"/>
                    <a:pt x="152466" y="0"/>
                    <a:pt x="122160" y="0"/>
                  </a:cubicBezTo>
                  <a:lnTo>
                    <a:pt x="56755" y="0"/>
                  </a:lnTo>
                  <a:cubicBezTo>
                    <a:pt x="26448" y="0"/>
                    <a:pt x="1477" y="23735"/>
                    <a:pt x="8" y="54041"/>
                  </a:cubicBezTo>
                  <a:cubicBezTo>
                    <a:pt x="-224" y="59994"/>
                    <a:pt x="4337" y="65019"/>
                    <a:pt x="10291" y="6532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8" name="Frihandsfigur: Form 397">
              <a:extLst>
                <a:ext uri="{FF2B5EF4-FFF2-40B4-BE49-F238E27FC236}">
                  <a16:creationId xmlns:a16="http://schemas.microsoft.com/office/drawing/2014/main" id="{6831BCC3-7778-458B-8D8D-8B50A01D27AE}"/>
                </a:ext>
              </a:extLst>
            </p:cNvPr>
            <p:cNvSpPr/>
            <p:nvPr/>
          </p:nvSpPr>
          <p:spPr>
            <a:xfrm>
              <a:off x="9446209" y="566933"/>
              <a:ext cx="88135" cy="88134"/>
            </a:xfrm>
            <a:custGeom>
              <a:avLst/>
              <a:gdLst>
                <a:gd name="connsiteX0" fmla="*/ 0 w 88135"/>
                <a:gd name="connsiteY0" fmla="*/ 44067 h 88134"/>
                <a:gd name="connsiteX1" fmla="*/ 44068 w 88135"/>
                <a:gd name="connsiteY1" fmla="*/ 88135 h 88134"/>
                <a:gd name="connsiteX2" fmla="*/ 88135 w 88135"/>
                <a:gd name="connsiteY2" fmla="*/ 44067 h 88134"/>
                <a:gd name="connsiteX3" fmla="*/ 44068 w 88135"/>
                <a:gd name="connsiteY3" fmla="*/ 0 h 88134"/>
                <a:gd name="connsiteX4" fmla="*/ 0 w 88135"/>
                <a:gd name="connsiteY4" fmla="*/ 44067 h 88134"/>
                <a:gd name="connsiteX5" fmla="*/ 44068 w 88135"/>
                <a:gd name="connsiteY5" fmla="*/ 21725 h 88134"/>
                <a:gd name="connsiteX6" fmla="*/ 66411 w 88135"/>
                <a:gd name="connsiteY6" fmla="*/ 44145 h 88134"/>
                <a:gd name="connsiteX7" fmla="*/ 44068 w 88135"/>
                <a:gd name="connsiteY7" fmla="*/ 66565 h 88134"/>
                <a:gd name="connsiteX8" fmla="*/ 21648 w 88135"/>
                <a:gd name="connsiteY8" fmla="*/ 44145 h 88134"/>
                <a:gd name="connsiteX9" fmla="*/ 44068 w 88135"/>
                <a:gd name="connsiteY9" fmla="*/ 21725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5" h="88134">
                  <a:moveTo>
                    <a:pt x="0" y="44067"/>
                  </a:moveTo>
                  <a:cubicBezTo>
                    <a:pt x="0" y="68343"/>
                    <a:pt x="19792" y="88135"/>
                    <a:pt x="44068" y="88135"/>
                  </a:cubicBezTo>
                  <a:cubicBezTo>
                    <a:pt x="68344" y="88135"/>
                    <a:pt x="88135" y="68421"/>
                    <a:pt x="88135" y="44067"/>
                  </a:cubicBezTo>
                  <a:cubicBezTo>
                    <a:pt x="88135" y="19714"/>
                    <a:pt x="68420" y="0"/>
                    <a:pt x="44068" y="0"/>
                  </a:cubicBezTo>
                  <a:cubicBezTo>
                    <a:pt x="19715" y="0"/>
                    <a:pt x="0" y="19792"/>
                    <a:pt x="0" y="44067"/>
                  </a:cubicBezTo>
                  <a:close/>
                  <a:moveTo>
                    <a:pt x="44068" y="21725"/>
                  </a:moveTo>
                  <a:cubicBezTo>
                    <a:pt x="56438" y="21725"/>
                    <a:pt x="66411" y="31775"/>
                    <a:pt x="66411" y="44145"/>
                  </a:cubicBezTo>
                  <a:cubicBezTo>
                    <a:pt x="66411" y="56515"/>
                    <a:pt x="56360" y="66565"/>
                    <a:pt x="44068" y="66565"/>
                  </a:cubicBezTo>
                  <a:cubicBezTo>
                    <a:pt x="31775" y="66565"/>
                    <a:pt x="21648" y="56515"/>
                    <a:pt x="21648" y="44145"/>
                  </a:cubicBezTo>
                  <a:cubicBezTo>
                    <a:pt x="21648" y="31775"/>
                    <a:pt x="31697" y="21725"/>
                    <a:pt x="44068" y="2172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399" name="Frihandsfigur: Form 398">
              <a:extLst>
                <a:ext uri="{FF2B5EF4-FFF2-40B4-BE49-F238E27FC236}">
                  <a16:creationId xmlns:a16="http://schemas.microsoft.com/office/drawing/2014/main" id="{65F43EEA-D4E0-4A1B-8E1A-88DB0DC51E89}"/>
                </a:ext>
              </a:extLst>
            </p:cNvPr>
            <p:cNvSpPr/>
            <p:nvPr/>
          </p:nvSpPr>
          <p:spPr>
            <a:xfrm>
              <a:off x="9400813" y="667979"/>
              <a:ext cx="178927" cy="65342"/>
            </a:xfrm>
            <a:custGeom>
              <a:avLst/>
              <a:gdLst>
                <a:gd name="connsiteX0" fmla="*/ 56762 w 178927"/>
                <a:gd name="connsiteY0" fmla="*/ 0 h 65342"/>
                <a:gd name="connsiteX1" fmla="*/ 15 w 178927"/>
                <a:gd name="connsiteY1" fmla="*/ 53963 h 65342"/>
                <a:gd name="connsiteX2" fmla="*/ 10298 w 178927"/>
                <a:gd name="connsiteY2" fmla="*/ 65328 h 65342"/>
                <a:gd name="connsiteX3" fmla="*/ 21662 w 178927"/>
                <a:gd name="connsiteY3" fmla="*/ 55046 h 65342"/>
                <a:gd name="connsiteX4" fmla="*/ 56762 w 178927"/>
                <a:gd name="connsiteY4" fmla="*/ 21647 h 65342"/>
                <a:gd name="connsiteX5" fmla="*/ 122167 w 178927"/>
                <a:gd name="connsiteY5" fmla="*/ 21647 h 65342"/>
                <a:gd name="connsiteX6" fmla="*/ 157267 w 178927"/>
                <a:gd name="connsiteY6" fmla="*/ 55046 h 65342"/>
                <a:gd name="connsiteX7" fmla="*/ 168089 w 178927"/>
                <a:gd name="connsiteY7" fmla="*/ 65328 h 65342"/>
                <a:gd name="connsiteX8" fmla="*/ 168631 w 178927"/>
                <a:gd name="connsiteY8" fmla="*/ 65328 h 65342"/>
                <a:gd name="connsiteX9" fmla="*/ 178913 w 178927"/>
                <a:gd name="connsiteY9" fmla="*/ 53963 h 65342"/>
                <a:gd name="connsiteX10" fmla="*/ 122167 w 178927"/>
                <a:gd name="connsiteY10" fmla="*/ 0 h 65342"/>
                <a:gd name="connsiteX11" fmla="*/ 56762 w 178927"/>
                <a:gd name="connsiteY11" fmla="*/ 0 h 65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342">
                  <a:moveTo>
                    <a:pt x="56762" y="0"/>
                  </a:moveTo>
                  <a:cubicBezTo>
                    <a:pt x="26455" y="0"/>
                    <a:pt x="1484" y="23735"/>
                    <a:pt x="15" y="53963"/>
                  </a:cubicBezTo>
                  <a:cubicBezTo>
                    <a:pt x="-294" y="59916"/>
                    <a:pt x="4344" y="65019"/>
                    <a:pt x="10298" y="65328"/>
                  </a:cubicBezTo>
                  <a:cubicBezTo>
                    <a:pt x="16327" y="65637"/>
                    <a:pt x="21353" y="60999"/>
                    <a:pt x="21662" y="55046"/>
                  </a:cubicBezTo>
                  <a:cubicBezTo>
                    <a:pt x="22590" y="36336"/>
                    <a:pt x="38052" y="21647"/>
                    <a:pt x="56762" y="21647"/>
                  </a:cubicBezTo>
                  <a:lnTo>
                    <a:pt x="122167" y="21647"/>
                  </a:lnTo>
                  <a:cubicBezTo>
                    <a:pt x="140953" y="21647"/>
                    <a:pt x="156338" y="36336"/>
                    <a:pt x="157267" y="55046"/>
                  </a:cubicBezTo>
                  <a:cubicBezTo>
                    <a:pt x="157575" y="60844"/>
                    <a:pt x="162368" y="65328"/>
                    <a:pt x="168089" y="65328"/>
                  </a:cubicBezTo>
                  <a:cubicBezTo>
                    <a:pt x="168244" y="65328"/>
                    <a:pt x="168476" y="65328"/>
                    <a:pt x="168631" y="65328"/>
                  </a:cubicBezTo>
                  <a:cubicBezTo>
                    <a:pt x="174584" y="65019"/>
                    <a:pt x="179223" y="59916"/>
                    <a:pt x="178913" y="53963"/>
                  </a:cubicBezTo>
                  <a:cubicBezTo>
                    <a:pt x="177445" y="23657"/>
                    <a:pt x="152472" y="0"/>
                    <a:pt x="122167" y="0"/>
                  </a:cubicBezTo>
                  <a:lnTo>
                    <a:pt x="56762" y="0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0" name="Frihandsfigur: Form 399">
              <a:extLst>
                <a:ext uri="{FF2B5EF4-FFF2-40B4-BE49-F238E27FC236}">
                  <a16:creationId xmlns:a16="http://schemas.microsoft.com/office/drawing/2014/main" id="{E1023073-6AA2-4C3F-9993-56113379B3C4}"/>
                </a:ext>
              </a:extLst>
            </p:cNvPr>
            <p:cNvSpPr/>
            <p:nvPr/>
          </p:nvSpPr>
          <p:spPr>
            <a:xfrm>
              <a:off x="9215590" y="566933"/>
              <a:ext cx="88135" cy="88134"/>
            </a:xfrm>
            <a:custGeom>
              <a:avLst/>
              <a:gdLst>
                <a:gd name="connsiteX0" fmla="*/ 44067 w 88135"/>
                <a:gd name="connsiteY0" fmla="*/ 88135 h 88134"/>
                <a:gd name="connsiteX1" fmla="*/ 88135 w 88135"/>
                <a:gd name="connsiteY1" fmla="*/ 44067 h 88134"/>
                <a:gd name="connsiteX2" fmla="*/ 44067 w 88135"/>
                <a:gd name="connsiteY2" fmla="*/ 0 h 88134"/>
                <a:gd name="connsiteX3" fmla="*/ 0 w 88135"/>
                <a:gd name="connsiteY3" fmla="*/ 44067 h 88134"/>
                <a:gd name="connsiteX4" fmla="*/ 44067 w 88135"/>
                <a:gd name="connsiteY4" fmla="*/ 88135 h 88134"/>
                <a:gd name="connsiteX5" fmla="*/ 44067 w 88135"/>
                <a:gd name="connsiteY5" fmla="*/ 21725 h 88134"/>
                <a:gd name="connsiteX6" fmla="*/ 66488 w 88135"/>
                <a:gd name="connsiteY6" fmla="*/ 44145 h 88134"/>
                <a:gd name="connsiteX7" fmla="*/ 44067 w 88135"/>
                <a:gd name="connsiteY7" fmla="*/ 66565 h 88134"/>
                <a:gd name="connsiteX8" fmla="*/ 21648 w 88135"/>
                <a:gd name="connsiteY8" fmla="*/ 44145 h 88134"/>
                <a:gd name="connsiteX9" fmla="*/ 44067 w 88135"/>
                <a:gd name="connsiteY9" fmla="*/ 21725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5" h="88134">
                  <a:moveTo>
                    <a:pt x="44067" y="88135"/>
                  </a:moveTo>
                  <a:cubicBezTo>
                    <a:pt x="68343" y="88135"/>
                    <a:pt x="88135" y="68421"/>
                    <a:pt x="88135" y="44067"/>
                  </a:cubicBezTo>
                  <a:cubicBezTo>
                    <a:pt x="88135" y="19714"/>
                    <a:pt x="68343" y="0"/>
                    <a:pt x="44067" y="0"/>
                  </a:cubicBezTo>
                  <a:cubicBezTo>
                    <a:pt x="19791" y="0"/>
                    <a:pt x="0" y="19792"/>
                    <a:pt x="0" y="44067"/>
                  </a:cubicBezTo>
                  <a:cubicBezTo>
                    <a:pt x="0" y="68343"/>
                    <a:pt x="19791" y="88135"/>
                    <a:pt x="44067" y="88135"/>
                  </a:cubicBezTo>
                  <a:close/>
                  <a:moveTo>
                    <a:pt x="44067" y="21725"/>
                  </a:moveTo>
                  <a:cubicBezTo>
                    <a:pt x="56438" y="21725"/>
                    <a:pt x="66488" y="31775"/>
                    <a:pt x="66488" y="44145"/>
                  </a:cubicBezTo>
                  <a:cubicBezTo>
                    <a:pt x="66488" y="56515"/>
                    <a:pt x="56438" y="66565"/>
                    <a:pt x="44067" y="66565"/>
                  </a:cubicBezTo>
                  <a:cubicBezTo>
                    <a:pt x="31697" y="66565"/>
                    <a:pt x="21648" y="56515"/>
                    <a:pt x="21648" y="44145"/>
                  </a:cubicBezTo>
                  <a:cubicBezTo>
                    <a:pt x="21648" y="31775"/>
                    <a:pt x="31697" y="21725"/>
                    <a:pt x="44067" y="2172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1" name="Frihandsfigur: Form 400">
              <a:extLst>
                <a:ext uri="{FF2B5EF4-FFF2-40B4-BE49-F238E27FC236}">
                  <a16:creationId xmlns:a16="http://schemas.microsoft.com/office/drawing/2014/main" id="{A6CD618D-DD5C-415A-A314-4AFF48D13ECD}"/>
                </a:ext>
              </a:extLst>
            </p:cNvPr>
            <p:cNvSpPr/>
            <p:nvPr/>
          </p:nvSpPr>
          <p:spPr>
            <a:xfrm>
              <a:off x="9170194" y="667979"/>
              <a:ext cx="178927" cy="65342"/>
            </a:xfrm>
            <a:custGeom>
              <a:avLst/>
              <a:gdLst>
                <a:gd name="connsiteX0" fmla="*/ 10297 w 178927"/>
                <a:gd name="connsiteY0" fmla="*/ 65328 h 65342"/>
                <a:gd name="connsiteX1" fmla="*/ 21661 w 178927"/>
                <a:gd name="connsiteY1" fmla="*/ 55046 h 65342"/>
                <a:gd name="connsiteX2" fmla="*/ 56761 w 178927"/>
                <a:gd name="connsiteY2" fmla="*/ 21647 h 65342"/>
                <a:gd name="connsiteX3" fmla="*/ 122166 w 178927"/>
                <a:gd name="connsiteY3" fmla="*/ 21647 h 65342"/>
                <a:gd name="connsiteX4" fmla="*/ 157266 w 178927"/>
                <a:gd name="connsiteY4" fmla="*/ 55046 h 65342"/>
                <a:gd name="connsiteX5" fmla="*/ 168089 w 178927"/>
                <a:gd name="connsiteY5" fmla="*/ 65328 h 65342"/>
                <a:gd name="connsiteX6" fmla="*/ 168630 w 178927"/>
                <a:gd name="connsiteY6" fmla="*/ 65328 h 65342"/>
                <a:gd name="connsiteX7" fmla="*/ 178913 w 178927"/>
                <a:gd name="connsiteY7" fmla="*/ 53963 h 65342"/>
                <a:gd name="connsiteX8" fmla="*/ 122166 w 178927"/>
                <a:gd name="connsiteY8" fmla="*/ 0 h 65342"/>
                <a:gd name="connsiteX9" fmla="*/ 56761 w 178927"/>
                <a:gd name="connsiteY9" fmla="*/ 0 h 65342"/>
                <a:gd name="connsiteX10" fmla="*/ 15 w 178927"/>
                <a:gd name="connsiteY10" fmla="*/ 53963 h 65342"/>
                <a:gd name="connsiteX11" fmla="*/ 10297 w 178927"/>
                <a:gd name="connsiteY11" fmla="*/ 65328 h 65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342">
                  <a:moveTo>
                    <a:pt x="10297" y="65328"/>
                  </a:moveTo>
                  <a:cubicBezTo>
                    <a:pt x="16095" y="65637"/>
                    <a:pt x="21353" y="60999"/>
                    <a:pt x="21661" y="55046"/>
                  </a:cubicBezTo>
                  <a:cubicBezTo>
                    <a:pt x="22590" y="36336"/>
                    <a:pt x="38052" y="21647"/>
                    <a:pt x="56761" y="21647"/>
                  </a:cubicBezTo>
                  <a:lnTo>
                    <a:pt x="122166" y="21647"/>
                  </a:lnTo>
                  <a:cubicBezTo>
                    <a:pt x="140953" y="21647"/>
                    <a:pt x="156338" y="36336"/>
                    <a:pt x="157266" y="55046"/>
                  </a:cubicBezTo>
                  <a:cubicBezTo>
                    <a:pt x="157575" y="60844"/>
                    <a:pt x="162368" y="65328"/>
                    <a:pt x="168089" y="65328"/>
                  </a:cubicBezTo>
                  <a:cubicBezTo>
                    <a:pt x="168244" y="65328"/>
                    <a:pt x="168476" y="65328"/>
                    <a:pt x="168630" y="65328"/>
                  </a:cubicBezTo>
                  <a:cubicBezTo>
                    <a:pt x="174583" y="65019"/>
                    <a:pt x="179222" y="59916"/>
                    <a:pt x="178913" y="53963"/>
                  </a:cubicBezTo>
                  <a:cubicBezTo>
                    <a:pt x="177444" y="23657"/>
                    <a:pt x="152472" y="0"/>
                    <a:pt x="122166" y="0"/>
                  </a:cubicBezTo>
                  <a:lnTo>
                    <a:pt x="56761" y="0"/>
                  </a:lnTo>
                  <a:cubicBezTo>
                    <a:pt x="26455" y="0"/>
                    <a:pt x="1483" y="23735"/>
                    <a:pt x="15" y="53963"/>
                  </a:cubicBezTo>
                  <a:cubicBezTo>
                    <a:pt x="-295" y="59916"/>
                    <a:pt x="4344" y="65019"/>
                    <a:pt x="10297" y="6532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2" name="Frihandsfigur: Form 401">
              <a:extLst>
                <a:ext uri="{FF2B5EF4-FFF2-40B4-BE49-F238E27FC236}">
                  <a16:creationId xmlns:a16="http://schemas.microsoft.com/office/drawing/2014/main" id="{0E8935E0-C32D-4772-9468-53BE402B8EAC}"/>
                </a:ext>
              </a:extLst>
            </p:cNvPr>
            <p:cNvSpPr/>
            <p:nvPr/>
          </p:nvSpPr>
          <p:spPr>
            <a:xfrm>
              <a:off x="9070313" y="272628"/>
              <a:ext cx="606602" cy="545257"/>
            </a:xfrm>
            <a:custGeom>
              <a:avLst/>
              <a:gdLst>
                <a:gd name="connsiteX0" fmla="*/ 599094 w 606602"/>
                <a:gd name="connsiteY0" fmla="*/ 110691 h 545257"/>
                <a:gd name="connsiteX1" fmla="*/ 307399 w 606602"/>
                <a:gd name="connsiteY1" fmla="*/ 754 h 545257"/>
                <a:gd name="connsiteX2" fmla="*/ 299204 w 606602"/>
                <a:gd name="connsiteY2" fmla="*/ 754 h 545257"/>
                <a:gd name="connsiteX3" fmla="*/ 7508 w 606602"/>
                <a:gd name="connsiteY3" fmla="*/ 110691 h 545257"/>
                <a:gd name="connsiteX4" fmla="*/ 782 w 606602"/>
                <a:gd name="connsiteY4" fmla="*/ 125612 h 545257"/>
                <a:gd name="connsiteX5" fmla="*/ 15703 w 606602"/>
                <a:gd name="connsiteY5" fmla="*/ 132338 h 545257"/>
                <a:gd name="connsiteX6" fmla="*/ 36036 w 606602"/>
                <a:gd name="connsiteY6" fmla="*/ 124684 h 545257"/>
                <a:gd name="connsiteX7" fmla="*/ 36036 w 606602"/>
                <a:gd name="connsiteY7" fmla="*/ 533661 h 545257"/>
                <a:gd name="connsiteX8" fmla="*/ 47633 w 606602"/>
                <a:gd name="connsiteY8" fmla="*/ 545258 h 545257"/>
                <a:gd name="connsiteX9" fmla="*/ 558970 w 606602"/>
                <a:gd name="connsiteY9" fmla="*/ 545258 h 545257"/>
                <a:gd name="connsiteX10" fmla="*/ 570567 w 606602"/>
                <a:gd name="connsiteY10" fmla="*/ 533661 h 545257"/>
                <a:gd name="connsiteX11" fmla="*/ 570567 w 606602"/>
                <a:gd name="connsiteY11" fmla="*/ 124684 h 545257"/>
                <a:gd name="connsiteX12" fmla="*/ 590900 w 606602"/>
                <a:gd name="connsiteY12" fmla="*/ 132338 h 545257"/>
                <a:gd name="connsiteX13" fmla="*/ 594998 w 606602"/>
                <a:gd name="connsiteY13" fmla="*/ 133111 h 545257"/>
                <a:gd name="connsiteX14" fmla="*/ 605820 w 606602"/>
                <a:gd name="connsiteY14" fmla="*/ 125612 h 545257"/>
                <a:gd name="connsiteX15" fmla="*/ 599094 w 606602"/>
                <a:gd name="connsiteY15" fmla="*/ 110691 h 545257"/>
                <a:gd name="connsiteX16" fmla="*/ 547451 w 606602"/>
                <a:gd name="connsiteY16" fmla="*/ 116025 h 545257"/>
                <a:gd name="connsiteX17" fmla="*/ 547451 w 606602"/>
                <a:gd name="connsiteY17" fmla="*/ 522141 h 545257"/>
                <a:gd name="connsiteX18" fmla="*/ 59307 w 606602"/>
                <a:gd name="connsiteY18" fmla="*/ 522141 h 545257"/>
                <a:gd name="connsiteX19" fmla="*/ 59307 w 606602"/>
                <a:gd name="connsiteY19" fmla="*/ 116025 h 545257"/>
                <a:gd name="connsiteX20" fmla="*/ 303378 w 606602"/>
                <a:gd name="connsiteY20" fmla="*/ 24025 h 545257"/>
                <a:gd name="connsiteX21" fmla="*/ 547451 w 606602"/>
                <a:gd name="connsiteY21" fmla="*/ 116025 h 54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06602" h="545257">
                  <a:moveTo>
                    <a:pt x="599094" y="110691"/>
                  </a:moveTo>
                  <a:lnTo>
                    <a:pt x="307399" y="754"/>
                  </a:lnTo>
                  <a:cubicBezTo>
                    <a:pt x="304770" y="-251"/>
                    <a:pt x="301833" y="-251"/>
                    <a:pt x="299204" y="754"/>
                  </a:cubicBezTo>
                  <a:lnTo>
                    <a:pt x="7508" y="110691"/>
                  </a:lnTo>
                  <a:cubicBezTo>
                    <a:pt x="1478" y="112933"/>
                    <a:pt x="-1537" y="119659"/>
                    <a:pt x="782" y="125612"/>
                  </a:cubicBezTo>
                  <a:cubicBezTo>
                    <a:pt x="3024" y="131565"/>
                    <a:pt x="9673" y="134657"/>
                    <a:pt x="15703" y="132338"/>
                  </a:cubicBezTo>
                  <a:lnTo>
                    <a:pt x="36036" y="124684"/>
                  </a:lnTo>
                  <a:lnTo>
                    <a:pt x="36036" y="533661"/>
                  </a:lnTo>
                  <a:cubicBezTo>
                    <a:pt x="36036" y="540078"/>
                    <a:pt x="41216" y="545258"/>
                    <a:pt x="47633" y="545258"/>
                  </a:cubicBezTo>
                  <a:lnTo>
                    <a:pt x="558970" y="545258"/>
                  </a:lnTo>
                  <a:cubicBezTo>
                    <a:pt x="565387" y="545258"/>
                    <a:pt x="570567" y="540078"/>
                    <a:pt x="570567" y="533661"/>
                  </a:cubicBezTo>
                  <a:lnTo>
                    <a:pt x="570567" y="124684"/>
                  </a:lnTo>
                  <a:lnTo>
                    <a:pt x="590900" y="132338"/>
                  </a:lnTo>
                  <a:cubicBezTo>
                    <a:pt x="592214" y="132879"/>
                    <a:pt x="593606" y="133111"/>
                    <a:pt x="594998" y="133111"/>
                  </a:cubicBezTo>
                  <a:cubicBezTo>
                    <a:pt x="599713" y="133111"/>
                    <a:pt x="604120" y="130250"/>
                    <a:pt x="605820" y="125612"/>
                  </a:cubicBezTo>
                  <a:cubicBezTo>
                    <a:pt x="608140" y="119659"/>
                    <a:pt x="605125" y="112933"/>
                    <a:pt x="599094" y="110691"/>
                  </a:cubicBezTo>
                  <a:close/>
                  <a:moveTo>
                    <a:pt x="547451" y="116025"/>
                  </a:moveTo>
                  <a:lnTo>
                    <a:pt x="547451" y="522141"/>
                  </a:lnTo>
                  <a:lnTo>
                    <a:pt x="59307" y="522141"/>
                  </a:lnTo>
                  <a:lnTo>
                    <a:pt x="59307" y="116025"/>
                  </a:lnTo>
                  <a:lnTo>
                    <a:pt x="303378" y="24025"/>
                  </a:lnTo>
                  <a:lnTo>
                    <a:pt x="547451" y="116025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0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66626" y="2817665"/>
            <a:ext cx="507969" cy="505571"/>
            <a:chOff x="5831827" y="2718508"/>
            <a:chExt cx="589421" cy="586638"/>
          </a:xfrm>
          <a:solidFill>
            <a:schemeClr val="bg1"/>
          </a:solidFill>
        </p:grpSpPr>
        <p:sp>
          <p:nvSpPr>
            <p:cNvPr id="404" name="Frihandsfigur: Form 403">
              <a:extLst>
                <a:ext uri="{FF2B5EF4-FFF2-40B4-BE49-F238E27FC236}">
                  <a16:creationId xmlns:a16="http://schemas.microsoft.com/office/drawing/2014/main" id="{5922932E-3A46-49A9-AFA2-1E5530509C43}"/>
                </a:ext>
              </a:extLst>
            </p:cNvPr>
            <p:cNvSpPr/>
            <p:nvPr/>
          </p:nvSpPr>
          <p:spPr>
            <a:xfrm>
              <a:off x="6000332" y="2877582"/>
              <a:ext cx="99025" cy="98913"/>
            </a:xfrm>
            <a:custGeom>
              <a:avLst/>
              <a:gdLst>
                <a:gd name="connsiteX0" fmla="*/ 38766 w 99025"/>
                <a:gd name="connsiteY0" fmla="*/ 1192 h 98913"/>
                <a:gd name="connsiteX1" fmla="*/ 7765 w 99025"/>
                <a:gd name="connsiteY1" fmla="*/ 22917 h 98913"/>
                <a:gd name="connsiteX2" fmla="*/ 1193 w 99025"/>
                <a:gd name="connsiteY2" fmla="*/ 60181 h 98913"/>
                <a:gd name="connsiteX3" fmla="*/ 22918 w 99025"/>
                <a:gd name="connsiteY3" fmla="*/ 91183 h 98913"/>
                <a:gd name="connsiteX4" fmla="*/ 49435 w 99025"/>
                <a:gd name="connsiteY4" fmla="*/ 98914 h 98913"/>
                <a:gd name="connsiteX5" fmla="*/ 60259 w 99025"/>
                <a:gd name="connsiteY5" fmla="*/ 97754 h 98913"/>
                <a:gd name="connsiteX6" fmla="*/ 91261 w 99025"/>
                <a:gd name="connsiteY6" fmla="*/ 76030 h 98913"/>
                <a:gd name="connsiteX7" fmla="*/ 97832 w 99025"/>
                <a:gd name="connsiteY7" fmla="*/ 38766 h 98913"/>
                <a:gd name="connsiteX8" fmla="*/ 38766 w 99025"/>
                <a:gd name="connsiteY8" fmla="*/ 1192 h 98913"/>
                <a:gd name="connsiteX9" fmla="*/ 72938 w 99025"/>
                <a:gd name="connsiteY9" fmla="*/ 64433 h 98913"/>
                <a:gd name="connsiteX10" fmla="*/ 55465 w 99025"/>
                <a:gd name="connsiteY10" fmla="*/ 76648 h 98913"/>
                <a:gd name="connsiteX11" fmla="*/ 34514 w 99025"/>
                <a:gd name="connsiteY11" fmla="*/ 72937 h 98913"/>
                <a:gd name="connsiteX12" fmla="*/ 22299 w 99025"/>
                <a:gd name="connsiteY12" fmla="*/ 55465 h 98913"/>
                <a:gd name="connsiteX13" fmla="*/ 26010 w 99025"/>
                <a:gd name="connsiteY13" fmla="*/ 34514 h 98913"/>
                <a:gd name="connsiteX14" fmla="*/ 43482 w 99025"/>
                <a:gd name="connsiteY14" fmla="*/ 22298 h 98913"/>
                <a:gd name="connsiteX15" fmla="*/ 49590 w 99025"/>
                <a:gd name="connsiteY15" fmla="*/ 21603 h 98913"/>
                <a:gd name="connsiteX16" fmla="*/ 64511 w 99025"/>
                <a:gd name="connsiteY16" fmla="*/ 26009 h 98913"/>
                <a:gd name="connsiteX17" fmla="*/ 76726 w 99025"/>
                <a:gd name="connsiteY17" fmla="*/ 43482 h 98913"/>
                <a:gd name="connsiteX18" fmla="*/ 72938 w 99025"/>
                <a:gd name="connsiteY18" fmla="*/ 64433 h 98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9025" h="98913">
                  <a:moveTo>
                    <a:pt x="38766" y="1192"/>
                  </a:moveTo>
                  <a:cubicBezTo>
                    <a:pt x="25855" y="4053"/>
                    <a:pt x="14877" y="11784"/>
                    <a:pt x="7765" y="22917"/>
                  </a:cubicBezTo>
                  <a:cubicBezTo>
                    <a:pt x="652" y="34050"/>
                    <a:pt x="-1668" y="47270"/>
                    <a:pt x="1193" y="60181"/>
                  </a:cubicBezTo>
                  <a:cubicBezTo>
                    <a:pt x="4054" y="73092"/>
                    <a:pt x="11785" y="84070"/>
                    <a:pt x="22918" y="91183"/>
                  </a:cubicBezTo>
                  <a:cubicBezTo>
                    <a:pt x="30958" y="96285"/>
                    <a:pt x="40081" y="98914"/>
                    <a:pt x="49435" y="98914"/>
                  </a:cubicBezTo>
                  <a:cubicBezTo>
                    <a:pt x="52991" y="98914"/>
                    <a:pt x="56625" y="98527"/>
                    <a:pt x="60259" y="97754"/>
                  </a:cubicBezTo>
                  <a:cubicBezTo>
                    <a:pt x="73170" y="94894"/>
                    <a:pt x="84148" y="87163"/>
                    <a:pt x="91261" y="76030"/>
                  </a:cubicBezTo>
                  <a:cubicBezTo>
                    <a:pt x="98373" y="64897"/>
                    <a:pt x="100693" y="51677"/>
                    <a:pt x="97832" y="38766"/>
                  </a:cubicBezTo>
                  <a:cubicBezTo>
                    <a:pt x="91802" y="12171"/>
                    <a:pt x="65362" y="-4761"/>
                    <a:pt x="38766" y="1192"/>
                  </a:cubicBezTo>
                  <a:close/>
                  <a:moveTo>
                    <a:pt x="72938" y="64433"/>
                  </a:moveTo>
                  <a:cubicBezTo>
                    <a:pt x="68918" y="70695"/>
                    <a:pt x="62733" y="75025"/>
                    <a:pt x="55465" y="76648"/>
                  </a:cubicBezTo>
                  <a:cubicBezTo>
                    <a:pt x="48198" y="78272"/>
                    <a:pt x="40777" y="76958"/>
                    <a:pt x="34514" y="72937"/>
                  </a:cubicBezTo>
                  <a:cubicBezTo>
                    <a:pt x="28252" y="68917"/>
                    <a:pt x="23922" y="62732"/>
                    <a:pt x="22299" y="55465"/>
                  </a:cubicBezTo>
                  <a:cubicBezTo>
                    <a:pt x="20675" y="48198"/>
                    <a:pt x="21990" y="40776"/>
                    <a:pt x="26010" y="34514"/>
                  </a:cubicBezTo>
                  <a:cubicBezTo>
                    <a:pt x="30030" y="28251"/>
                    <a:pt x="36215" y="23922"/>
                    <a:pt x="43482" y="22298"/>
                  </a:cubicBezTo>
                  <a:cubicBezTo>
                    <a:pt x="45492" y="21835"/>
                    <a:pt x="47503" y="21603"/>
                    <a:pt x="49590" y="21603"/>
                  </a:cubicBezTo>
                  <a:cubicBezTo>
                    <a:pt x="54847" y="21603"/>
                    <a:pt x="59950" y="23072"/>
                    <a:pt x="64511" y="26009"/>
                  </a:cubicBezTo>
                  <a:cubicBezTo>
                    <a:pt x="70773" y="30029"/>
                    <a:pt x="75103" y="36214"/>
                    <a:pt x="76726" y="43482"/>
                  </a:cubicBezTo>
                  <a:cubicBezTo>
                    <a:pt x="78350" y="50749"/>
                    <a:pt x="76881" y="58171"/>
                    <a:pt x="72938" y="6443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5" name="Frihandsfigur: Form 404">
              <a:extLst>
                <a:ext uri="{FF2B5EF4-FFF2-40B4-BE49-F238E27FC236}">
                  <a16:creationId xmlns:a16="http://schemas.microsoft.com/office/drawing/2014/main" id="{0050BF0C-CEF5-43F5-9F23-BFF5DD38A888}"/>
                </a:ext>
              </a:extLst>
            </p:cNvPr>
            <p:cNvSpPr/>
            <p:nvPr/>
          </p:nvSpPr>
          <p:spPr>
            <a:xfrm>
              <a:off x="5923824" y="2799607"/>
              <a:ext cx="251886" cy="254972"/>
            </a:xfrm>
            <a:custGeom>
              <a:avLst/>
              <a:gdLst>
                <a:gd name="connsiteX0" fmla="*/ 178128 w 251886"/>
                <a:gd name="connsiteY0" fmla="*/ 33862 h 254972"/>
                <a:gd name="connsiteX1" fmla="*/ 164831 w 251886"/>
                <a:gd name="connsiteY1" fmla="*/ 10824 h 254972"/>
                <a:gd name="connsiteX2" fmla="*/ 161661 w 251886"/>
                <a:gd name="connsiteY2" fmla="*/ 3170 h 254972"/>
                <a:gd name="connsiteX3" fmla="*/ 154007 w 251886"/>
                <a:gd name="connsiteY3" fmla="*/ 0 h 254972"/>
                <a:gd name="connsiteX4" fmla="*/ 97879 w 251886"/>
                <a:gd name="connsiteY4" fmla="*/ 0 h 254972"/>
                <a:gd name="connsiteX5" fmla="*/ 87055 w 251886"/>
                <a:gd name="connsiteY5" fmla="*/ 10824 h 254972"/>
                <a:gd name="connsiteX6" fmla="*/ 73758 w 251886"/>
                <a:gd name="connsiteY6" fmla="*/ 33862 h 254972"/>
                <a:gd name="connsiteX7" fmla="*/ 70975 w 251886"/>
                <a:gd name="connsiteY7" fmla="*/ 35486 h 254972"/>
                <a:gd name="connsiteX8" fmla="*/ 44302 w 251886"/>
                <a:gd name="connsiteY8" fmla="*/ 35486 h 254972"/>
                <a:gd name="connsiteX9" fmla="*/ 36108 w 251886"/>
                <a:gd name="connsiteY9" fmla="*/ 34404 h 254972"/>
                <a:gd name="connsiteX10" fmla="*/ 29536 w 251886"/>
                <a:gd name="connsiteY10" fmla="*/ 39429 h 254972"/>
                <a:gd name="connsiteX11" fmla="*/ 1472 w 251886"/>
                <a:gd name="connsiteY11" fmla="*/ 88058 h 254972"/>
                <a:gd name="connsiteX12" fmla="*/ 5415 w 251886"/>
                <a:gd name="connsiteY12" fmla="*/ 102824 h 254972"/>
                <a:gd name="connsiteX13" fmla="*/ 18712 w 251886"/>
                <a:gd name="connsiteY13" fmla="*/ 125863 h 254972"/>
                <a:gd name="connsiteX14" fmla="*/ 18712 w 251886"/>
                <a:gd name="connsiteY14" fmla="*/ 129110 h 254972"/>
                <a:gd name="connsiteX15" fmla="*/ 5415 w 251886"/>
                <a:gd name="connsiteY15" fmla="*/ 152149 h 254972"/>
                <a:gd name="connsiteX16" fmla="*/ 390 w 251886"/>
                <a:gd name="connsiteY16" fmla="*/ 158720 h 254972"/>
                <a:gd name="connsiteX17" fmla="*/ 1472 w 251886"/>
                <a:gd name="connsiteY17" fmla="*/ 166915 h 254972"/>
                <a:gd name="connsiteX18" fmla="*/ 29536 w 251886"/>
                <a:gd name="connsiteY18" fmla="*/ 215544 h 254972"/>
                <a:gd name="connsiteX19" fmla="*/ 44302 w 251886"/>
                <a:gd name="connsiteY19" fmla="*/ 219487 h 254972"/>
                <a:gd name="connsiteX20" fmla="*/ 70975 w 251886"/>
                <a:gd name="connsiteY20" fmla="*/ 219487 h 254972"/>
                <a:gd name="connsiteX21" fmla="*/ 73758 w 251886"/>
                <a:gd name="connsiteY21" fmla="*/ 221111 h 254972"/>
                <a:gd name="connsiteX22" fmla="*/ 87055 w 251886"/>
                <a:gd name="connsiteY22" fmla="*/ 244149 h 254972"/>
                <a:gd name="connsiteX23" fmla="*/ 90225 w 251886"/>
                <a:gd name="connsiteY23" fmla="*/ 251803 h 254972"/>
                <a:gd name="connsiteX24" fmla="*/ 97879 w 251886"/>
                <a:gd name="connsiteY24" fmla="*/ 254973 h 254972"/>
                <a:gd name="connsiteX25" fmla="*/ 154007 w 251886"/>
                <a:gd name="connsiteY25" fmla="*/ 254973 h 254972"/>
                <a:gd name="connsiteX26" fmla="*/ 164831 w 251886"/>
                <a:gd name="connsiteY26" fmla="*/ 244149 h 254972"/>
                <a:gd name="connsiteX27" fmla="*/ 178128 w 251886"/>
                <a:gd name="connsiteY27" fmla="*/ 221111 h 254972"/>
                <a:gd name="connsiteX28" fmla="*/ 180912 w 251886"/>
                <a:gd name="connsiteY28" fmla="*/ 219487 h 254972"/>
                <a:gd name="connsiteX29" fmla="*/ 207584 w 251886"/>
                <a:gd name="connsiteY29" fmla="*/ 219487 h 254972"/>
                <a:gd name="connsiteX30" fmla="*/ 210367 w 251886"/>
                <a:gd name="connsiteY30" fmla="*/ 220647 h 254972"/>
                <a:gd name="connsiteX31" fmla="*/ 222350 w 251886"/>
                <a:gd name="connsiteY31" fmla="*/ 215544 h 254972"/>
                <a:gd name="connsiteX32" fmla="*/ 250414 w 251886"/>
                <a:gd name="connsiteY32" fmla="*/ 166915 h 254972"/>
                <a:gd name="connsiteX33" fmla="*/ 246471 w 251886"/>
                <a:gd name="connsiteY33" fmla="*/ 152149 h 254972"/>
                <a:gd name="connsiteX34" fmla="*/ 233174 w 251886"/>
                <a:gd name="connsiteY34" fmla="*/ 129110 h 254972"/>
                <a:gd name="connsiteX35" fmla="*/ 233174 w 251886"/>
                <a:gd name="connsiteY35" fmla="*/ 125940 h 254972"/>
                <a:gd name="connsiteX36" fmla="*/ 246471 w 251886"/>
                <a:gd name="connsiteY36" fmla="*/ 102901 h 254972"/>
                <a:gd name="connsiteX37" fmla="*/ 251497 w 251886"/>
                <a:gd name="connsiteY37" fmla="*/ 96330 h 254972"/>
                <a:gd name="connsiteX38" fmla="*/ 250414 w 251886"/>
                <a:gd name="connsiteY38" fmla="*/ 88135 h 254972"/>
                <a:gd name="connsiteX39" fmla="*/ 222350 w 251886"/>
                <a:gd name="connsiteY39" fmla="*/ 39506 h 254972"/>
                <a:gd name="connsiteX40" fmla="*/ 207584 w 251886"/>
                <a:gd name="connsiteY40" fmla="*/ 35563 h 254972"/>
                <a:gd name="connsiteX41" fmla="*/ 180912 w 251886"/>
                <a:gd name="connsiteY41" fmla="*/ 35563 h 254972"/>
                <a:gd name="connsiteX42" fmla="*/ 178128 w 251886"/>
                <a:gd name="connsiteY42" fmla="*/ 33862 h 254972"/>
                <a:gd name="connsiteX43" fmla="*/ 208357 w 251886"/>
                <a:gd name="connsiteY43" fmla="*/ 58525 h 254972"/>
                <a:gd name="connsiteX44" fmla="*/ 226834 w 251886"/>
                <a:gd name="connsiteY44" fmla="*/ 90532 h 254972"/>
                <a:gd name="connsiteX45" fmla="*/ 211450 w 251886"/>
                <a:gd name="connsiteY45" fmla="*/ 125863 h 254972"/>
                <a:gd name="connsiteX46" fmla="*/ 211450 w 251886"/>
                <a:gd name="connsiteY46" fmla="*/ 129033 h 254972"/>
                <a:gd name="connsiteX47" fmla="*/ 226834 w 251886"/>
                <a:gd name="connsiteY47" fmla="*/ 164364 h 254972"/>
                <a:gd name="connsiteX48" fmla="*/ 208357 w 251886"/>
                <a:gd name="connsiteY48" fmla="*/ 196371 h 254972"/>
                <a:gd name="connsiteX49" fmla="*/ 170010 w 251886"/>
                <a:gd name="connsiteY49" fmla="*/ 200700 h 254972"/>
                <a:gd name="connsiteX50" fmla="*/ 167227 w 251886"/>
                <a:gd name="connsiteY50" fmla="*/ 202324 h 254972"/>
                <a:gd name="connsiteX51" fmla="*/ 144343 w 251886"/>
                <a:gd name="connsiteY51" fmla="*/ 233326 h 254972"/>
                <a:gd name="connsiteX52" fmla="*/ 107388 w 251886"/>
                <a:gd name="connsiteY52" fmla="*/ 233326 h 254972"/>
                <a:gd name="connsiteX53" fmla="*/ 84504 w 251886"/>
                <a:gd name="connsiteY53" fmla="*/ 202324 h 254972"/>
                <a:gd name="connsiteX54" fmla="*/ 81721 w 251886"/>
                <a:gd name="connsiteY54" fmla="*/ 200700 h 254972"/>
                <a:gd name="connsiteX55" fmla="*/ 43375 w 251886"/>
                <a:gd name="connsiteY55" fmla="*/ 196371 h 254972"/>
                <a:gd name="connsiteX56" fmla="*/ 24897 w 251886"/>
                <a:gd name="connsiteY56" fmla="*/ 164364 h 254972"/>
                <a:gd name="connsiteX57" fmla="*/ 40282 w 251886"/>
                <a:gd name="connsiteY57" fmla="*/ 129033 h 254972"/>
                <a:gd name="connsiteX58" fmla="*/ 40282 w 251886"/>
                <a:gd name="connsiteY58" fmla="*/ 125785 h 254972"/>
                <a:gd name="connsiteX59" fmla="*/ 24897 w 251886"/>
                <a:gd name="connsiteY59" fmla="*/ 90454 h 254972"/>
                <a:gd name="connsiteX60" fmla="*/ 43375 w 251886"/>
                <a:gd name="connsiteY60" fmla="*/ 58447 h 254972"/>
                <a:gd name="connsiteX61" fmla="*/ 81721 w 251886"/>
                <a:gd name="connsiteY61" fmla="*/ 54118 h 254972"/>
                <a:gd name="connsiteX62" fmla="*/ 84504 w 251886"/>
                <a:gd name="connsiteY62" fmla="*/ 52494 h 254972"/>
                <a:gd name="connsiteX63" fmla="*/ 107388 w 251886"/>
                <a:gd name="connsiteY63" fmla="*/ 21493 h 254972"/>
                <a:gd name="connsiteX64" fmla="*/ 144343 w 251886"/>
                <a:gd name="connsiteY64" fmla="*/ 21493 h 254972"/>
                <a:gd name="connsiteX65" fmla="*/ 167227 w 251886"/>
                <a:gd name="connsiteY65" fmla="*/ 52494 h 254972"/>
                <a:gd name="connsiteX66" fmla="*/ 170010 w 251886"/>
                <a:gd name="connsiteY66" fmla="*/ 54118 h 254972"/>
                <a:gd name="connsiteX67" fmla="*/ 208357 w 251886"/>
                <a:gd name="connsiteY67" fmla="*/ 58525 h 254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251886" h="254972">
                  <a:moveTo>
                    <a:pt x="178128" y="33862"/>
                  </a:moveTo>
                  <a:cubicBezTo>
                    <a:pt x="169933" y="29146"/>
                    <a:pt x="164831" y="20256"/>
                    <a:pt x="164831" y="10824"/>
                  </a:cubicBezTo>
                  <a:cubicBezTo>
                    <a:pt x="164831" y="7963"/>
                    <a:pt x="163671" y="5180"/>
                    <a:pt x="161661" y="3170"/>
                  </a:cubicBezTo>
                  <a:cubicBezTo>
                    <a:pt x="159651" y="1160"/>
                    <a:pt x="156868" y="0"/>
                    <a:pt x="154007" y="0"/>
                  </a:cubicBezTo>
                  <a:lnTo>
                    <a:pt x="97879" y="0"/>
                  </a:lnTo>
                  <a:cubicBezTo>
                    <a:pt x="91926" y="0"/>
                    <a:pt x="87055" y="4871"/>
                    <a:pt x="87055" y="10824"/>
                  </a:cubicBezTo>
                  <a:cubicBezTo>
                    <a:pt x="87055" y="20333"/>
                    <a:pt x="81953" y="29146"/>
                    <a:pt x="73758" y="33862"/>
                  </a:cubicBezTo>
                  <a:lnTo>
                    <a:pt x="70975" y="35486"/>
                  </a:lnTo>
                  <a:cubicBezTo>
                    <a:pt x="62780" y="40202"/>
                    <a:pt x="52575" y="40202"/>
                    <a:pt x="44302" y="35486"/>
                  </a:cubicBezTo>
                  <a:cubicBezTo>
                    <a:pt x="41828" y="34017"/>
                    <a:pt x="38891" y="33630"/>
                    <a:pt x="36108" y="34404"/>
                  </a:cubicBezTo>
                  <a:cubicBezTo>
                    <a:pt x="33324" y="35177"/>
                    <a:pt x="31005" y="36955"/>
                    <a:pt x="29536" y="39429"/>
                  </a:cubicBezTo>
                  <a:lnTo>
                    <a:pt x="1472" y="88058"/>
                  </a:lnTo>
                  <a:cubicBezTo>
                    <a:pt x="-1543" y="93237"/>
                    <a:pt x="235" y="99886"/>
                    <a:pt x="5415" y="102824"/>
                  </a:cubicBezTo>
                  <a:cubicBezTo>
                    <a:pt x="13610" y="107540"/>
                    <a:pt x="18712" y="116431"/>
                    <a:pt x="18712" y="125863"/>
                  </a:cubicBezTo>
                  <a:lnTo>
                    <a:pt x="18712" y="129110"/>
                  </a:lnTo>
                  <a:cubicBezTo>
                    <a:pt x="18712" y="138619"/>
                    <a:pt x="13610" y="147433"/>
                    <a:pt x="5415" y="152149"/>
                  </a:cubicBezTo>
                  <a:cubicBezTo>
                    <a:pt x="2941" y="153618"/>
                    <a:pt x="1085" y="155937"/>
                    <a:pt x="390" y="158720"/>
                  </a:cubicBezTo>
                  <a:cubicBezTo>
                    <a:pt x="-384" y="161504"/>
                    <a:pt x="3" y="164441"/>
                    <a:pt x="1472" y="166915"/>
                  </a:cubicBezTo>
                  <a:lnTo>
                    <a:pt x="29536" y="215544"/>
                  </a:lnTo>
                  <a:cubicBezTo>
                    <a:pt x="32551" y="220724"/>
                    <a:pt x="39122" y="222502"/>
                    <a:pt x="44302" y="219487"/>
                  </a:cubicBezTo>
                  <a:cubicBezTo>
                    <a:pt x="52497" y="214771"/>
                    <a:pt x="62703" y="214771"/>
                    <a:pt x="70975" y="219487"/>
                  </a:cubicBezTo>
                  <a:lnTo>
                    <a:pt x="73758" y="221111"/>
                  </a:lnTo>
                  <a:cubicBezTo>
                    <a:pt x="81953" y="225826"/>
                    <a:pt x="87055" y="234717"/>
                    <a:pt x="87055" y="244149"/>
                  </a:cubicBezTo>
                  <a:cubicBezTo>
                    <a:pt x="87055" y="247010"/>
                    <a:pt x="88215" y="249793"/>
                    <a:pt x="90225" y="251803"/>
                  </a:cubicBezTo>
                  <a:cubicBezTo>
                    <a:pt x="92235" y="253813"/>
                    <a:pt x="95019" y="254973"/>
                    <a:pt x="97879" y="254973"/>
                  </a:cubicBezTo>
                  <a:lnTo>
                    <a:pt x="154007" y="254973"/>
                  </a:lnTo>
                  <a:cubicBezTo>
                    <a:pt x="159960" y="254973"/>
                    <a:pt x="164831" y="250102"/>
                    <a:pt x="164831" y="244149"/>
                  </a:cubicBezTo>
                  <a:cubicBezTo>
                    <a:pt x="164831" y="234640"/>
                    <a:pt x="169933" y="225826"/>
                    <a:pt x="178128" y="221111"/>
                  </a:cubicBezTo>
                  <a:lnTo>
                    <a:pt x="180912" y="219487"/>
                  </a:lnTo>
                  <a:cubicBezTo>
                    <a:pt x="189107" y="214771"/>
                    <a:pt x="199312" y="214771"/>
                    <a:pt x="207584" y="219487"/>
                  </a:cubicBezTo>
                  <a:cubicBezTo>
                    <a:pt x="208434" y="219951"/>
                    <a:pt x="209439" y="220337"/>
                    <a:pt x="210367" y="220647"/>
                  </a:cubicBezTo>
                  <a:cubicBezTo>
                    <a:pt x="215083" y="221806"/>
                    <a:pt x="219954" y="219719"/>
                    <a:pt x="222350" y="215544"/>
                  </a:cubicBezTo>
                  <a:lnTo>
                    <a:pt x="250414" y="166915"/>
                  </a:lnTo>
                  <a:cubicBezTo>
                    <a:pt x="253430" y="161735"/>
                    <a:pt x="251652" y="155087"/>
                    <a:pt x="246471" y="152149"/>
                  </a:cubicBezTo>
                  <a:cubicBezTo>
                    <a:pt x="238276" y="147433"/>
                    <a:pt x="233174" y="138542"/>
                    <a:pt x="233174" y="129110"/>
                  </a:cubicBezTo>
                  <a:lnTo>
                    <a:pt x="233174" y="125940"/>
                  </a:lnTo>
                  <a:cubicBezTo>
                    <a:pt x="233174" y="116431"/>
                    <a:pt x="238276" y="107618"/>
                    <a:pt x="246471" y="102901"/>
                  </a:cubicBezTo>
                  <a:cubicBezTo>
                    <a:pt x="248945" y="101432"/>
                    <a:pt x="250801" y="99113"/>
                    <a:pt x="251497" y="96330"/>
                  </a:cubicBezTo>
                  <a:cubicBezTo>
                    <a:pt x="252270" y="93547"/>
                    <a:pt x="251883" y="90609"/>
                    <a:pt x="250414" y="88135"/>
                  </a:cubicBezTo>
                  <a:lnTo>
                    <a:pt x="222350" y="39506"/>
                  </a:lnTo>
                  <a:cubicBezTo>
                    <a:pt x="219335" y="34326"/>
                    <a:pt x="212686" y="32548"/>
                    <a:pt x="207584" y="35563"/>
                  </a:cubicBezTo>
                  <a:cubicBezTo>
                    <a:pt x="199389" y="40279"/>
                    <a:pt x="189184" y="40279"/>
                    <a:pt x="180912" y="35563"/>
                  </a:cubicBezTo>
                  <a:lnTo>
                    <a:pt x="178128" y="33862"/>
                  </a:lnTo>
                  <a:close/>
                  <a:moveTo>
                    <a:pt x="208357" y="58525"/>
                  </a:moveTo>
                  <a:lnTo>
                    <a:pt x="226834" y="90532"/>
                  </a:lnTo>
                  <a:cubicBezTo>
                    <a:pt x="217171" y="99577"/>
                    <a:pt x="211450" y="112333"/>
                    <a:pt x="211450" y="125863"/>
                  </a:cubicBezTo>
                  <a:lnTo>
                    <a:pt x="211450" y="129033"/>
                  </a:lnTo>
                  <a:cubicBezTo>
                    <a:pt x="211450" y="142562"/>
                    <a:pt x="217171" y="155318"/>
                    <a:pt x="226834" y="164364"/>
                  </a:cubicBezTo>
                  <a:lnTo>
                    <a:pt x="208357" y="196371"/>
                  </a:lnTo>
                  <a:cubicBezTo>
                    <a:pt x="195678" y="192505"/>
                    <a:pt x="181762" y="193974"/>
                    <a:pt x="170010" y="200700"/>
                  </a:cubicBezTo>
                  <a:lnTo>
                    <a:pt x="167227" y="202324"/>
                  </a:lnTo>
                  <a:cubicBezTo>
                    <a:pt x="155553" y="209050"/>
                    <a:pt x="147358" y="220415"/>
                    <a:pt x="144343" y="233326"/>
                  </a:cubicBezTo>
                  <a:lnTo>
                    <a:pt x="107388" y="233326"/>
                  </a:lnTo>
                  <a:cubicBezTo>
                    <a:pt x="104373" y="220415"/>
                    <a:pt x="96178" y="209127"/>
                    <a:pt x="84504" y="202324"/>
                  </a:cubicBezTo>
                  <a:lnTo>
                    <a:pt x="81721" y="200700"/>
                  </a:lnTo>
                  <a:cubicBezTo>
                    <a:pt x="70047" y="193897"/>
                    <a:pt x="56053" y="192505"/>
                    <a:pt x="43375" y="196371"/>
                  </a:cubicBezTo>
                  <a:lnTo>
                    <a:pt x="24897" y="164364"/>
                  </a:lnTo>
                  <a:cubicBezTo>
                    <a:pt x="34561" y="155318"/>
                    <a:pt x="40282" y="142562"/>
                    <a:pt x="40282" y="129033"/>
                  </a:cubicBezTo>
                  <a:lnTo>
                    <a:pt x="40282" y="125785"/>
                  </a:lnTo>
                  <a:cubicBezTo>
                    <a:pt x="40282" y="112256"/>
                    <a:pt x="34561" y="99500"/>
                    <a:pt x="24897" y="90454"/>
                  </a:cubicBezTo>
                  <a:lnTo>
                    <a:pt x="43375" y="58447"/>
                  </a:lnTo>
                  <a:cubicBezTo>
                    <a:pt x="56053" y="62313"/>
                    <a:pt x="69970" y="60844"/>
                    <a:pt x="81721" y="54118"/>
                  </a:cubicBezTo>
                  <a:lnTo>
                    <a:pt x="84504" y="52494"/>
                  </a:lnTo>
                  <a:cubicBezTo>
                    <a:pt x="96178" y="45768"/>
                    <a:pt x="104373" y="34404"/>
                    <a:pt x="107388" y="21493"/>
                  </a:cubicBezTo>
                  <a:lnTo>
                    <a:pt x="144343" y="21493"/>
                  </a:lnTo>
                  <a:cubicBezTo>
                    <a:pt x="147358" y="34404"/>
                    <a:pt x="155553" y="45691"/>
                    <a:pt x="167227" y="52494"/>
                  </a:cubicBezTo>
                  <a:lnTo>
                    <a:pt x="170010" y="54118"/>
                  </a:lnTo>
                  <a:cubicBezTo>
                    <a:pt x="181762" y="60999"/>
                    <a:pt x="195678" y="62390"/>
                    <a:pt x="208357" y="5852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6" name="Frihandsfigur: Form 405">
              <a:extLst>
                <a:ext uri="{FF2B5EF4-FFF2-40B4-BE49-F238E27FC236}">
                  <a16:creationId xmlns:a16="http://schemas.microsoft.com/office/drawing/2014/main" id="{791B20ED-262A-4EF7-9330-759C573A6F9A}"/>
                </a:ext>
              </a:extLst>
            </p:cNvPr>
            <p:cNvSpPr/>
            <p:nvPr/>
          </p:nvSpPr>
          <p:spPr>
            <a:xfrm>
              <a:off x="6112235" y="2718508"/>
              <a:ext cx="217090" cy="219873"/>
            </a:xfrm>
            <a:custGeom>
              <a:avLst/>
              <a:gdLst>
                <a:gd name="connsiteX0" fmla="*/ 211678 w 217090"/>
                <a:gd name="connsiteY0" fmla="*/ 90377 h 219873"/>
                <a:gd name="connsiteX1" fmla="*/ 215621 w 217090"/>
                <a:gd name="connsiteY1" fmla="*/ 75610 h 219873"/>
                <a:gd name="connsiteX2" fmla="*/ 191809 w 217090"/>
                <a:gd name="connsiteY2" fmla="*/ 34326 h 219873"/>
                <a:gd name="connsiteX3" fmla="*/ 177043 w 217090"/>
                <a:gd name="connsiteY3" fmla="*/ 30383 h 219873"/>
                <a:gd name="connsiteX4" fmla="*/ 156092 w 217090"/>
                <a:gd name="connsiteY4" fmla="*/ 30383 h 219873"/>
                <a:gd name="connsiteX5" fmla="*/ 153772 w 217090"/>
                <a:gd name="connsiteY5" fmla="*/ 28992 h 219873"/>
                <a:gd name="connsiteX6" fmla="*/ 143258 w 217090"/>
                <a:gd name="connsiteY6" fmla="*/ 10824 h 219873"/>
                <a:gd name="connsiteX7" fmla="*/ 132434 w 217090"/>
                <a:gd name="connsiteY7" fmla="*/ 0 h 219873"/>
                <a:gd name="connsiteX8" fmla="*/ 84733 w 217090"/>
                <a:gd name="connsiteY8" fmla="*/ 0 h 219873"/>
                <a:gd name="connsiteX9" fmla="*/ 73910 w 217090"/>
                <a:gd name="connsiteY9" fmla="*/ 10824 h 219873"/>
                <a:gd name="connsiteX10" fmla="*/ 63395 w 217090"/>
                <a:gd name="connsiteY10" fmla="*/ 28992 h 219873"/>
                <a:gd name="connsiteX11" fmla="*/ 61076 w 217090"/>
                <a:gd name="connsiteY11" fmla="*/ 30306 h 219873"/>
                <a:gd name="connsiteX12" fmla="*/ 40048 w 217090"/>
                <a:gd name="connsiteY12" fmla="*/ 30306 h 219873"/>
                <a:gd name="connsiteX13" fmla="*/ 25281 w 217090"/>
                <a:gd name="connsiteY13" fmla="*/ 34249 h 219873"/>
                <a:gd name="connsiteX14" fmla="*/ 1469 w 217090"/>
                <a:gd name="connsiteY14" fmla="*/ 75533 h 219873"/>
                <a:gd name="connsiteX15" fmla="*/ 5412 w 217090"/>
                <a:gd name="connsiteY15" fmla="*/ 90300 h 219873"/>
                <a:gd name="connsiteX16" fmla="*/ 20179 w 217090"/>
                <a:gd name="connsiteY16" fmla="*/ 86357 h 219873"/>
                <a:gd name="connsiteX17" fmla="*/ 39352 w 217090"/>
                <a:gd name="connsiteY17" fmla="*/ 53267 h 219873"/>
                <a:gd name="connsiteX18" fmla="*/ 71900 w 217090"/>
                <a:gd name="connsiteY18" fmla="*/ 49093 h 219873"/>
                <a:gd name="connsiteX19" fmla="*/ 74219 w 217090"/>
                <a:gd name="connsiteY19" fmla="*/ 47778 h 219873"/>
                <a:gd name="connsiteX20" fmla="*/ 94088 w 217090"/>
                <a:gd name="connsiteY20" fmla="*/ 21724 h 219873"/>
                <a:gd name="connsiteX21" fmla="*/ 122925 w 217090"/>
                <a:gd name="connsiteY21" fmla="*/ 21724 h 219873"/>
                <a:gd name="connsiteX22" fmla="*/ 142794 w 217090"/>
                <a:gd name="connsiteY22" fmla="*/ 47778 h 219873"/>
                <a:gd name="connsiteX23" fmla="*/ 145113 w 217090"/>
                <a:gd name="connsiteY23" fmla="*/ 49170 h 219873"/>
                <a:gd name="connsiteX24" fmla="*/ 177662 w 217090"/>
                <a:gd name="connsiteY24" fmla="*/ 53345 h 219873"/>
                <a:gd name="connsiteX25" fmla="*/ 192041 w 217090"/>
                <a:gd name="connsiteY25" fmla="*/ 78316 h 219873"/>
                <a:gd name="connsiteX26" fmla="*/ 179362 w 217090"/>
                <a:gd name="connsiteY26" fmla="*/ 108622 h 219873"/>
                <a:gd name="connsiteX27" fmla="*/ 179362 w 217090"/>
                <a:gd name="connsiteY27" fmla="*/ 111328 h 219873"/>
                <a:gd name="connsiteX28" fmla="*/ 192041 w 217090"/>
                <a:gd name="connsiteY28" fmla="*/ 141634 h 219873"/>
                <a:gd name="connsiteX29" fmla="*/ 177584 w 217090"/>
                <a:gd name="connsiteY29" fmla="*/ 166606 h 219873"/>
                <a:gd name="connsiteX30" fmla="*/ 145036 w 217090"/>
                <a:gd name="connsiteY30" fmla="*/ 170781 h 219873"/>
                <a:gd name="connsiteX31" fmla="*/ 142639 w 217090"/>
                <a:gd name="connsiteY31" fmla="*/ 172172 h 219873"/>
                <a:gd name="connsiteX32" fmla="*/ 122770 w 217090"/>
                <a:gd name="connsiteY32" fmla="*/ 198226 h 219873"/>
                <a:gd name="connsiteX33" fmla="*/ 84502 w 217090"/>
                <a:gd name="connsiteY33" fmla="*/ 198226 h 219873"/>
                <a:gd name="connsiteX34" fmla="*/ 84502 w 217090"/>
                <a:gd name="connsiteY34" fmla="*/ 219873 h 219873"/>
                <a:gd name="connsiteX35" fmla="*/ 132203 w 217090"/>
                <a:gd name="connsiteY35" fmla="*/ 219873 h 219873"/>
                <a:gd name="connsiteX36" fmla="*/ 143026 w 217090"/>
                <a:gd name="connsiteY36" fmla="*/ 209050 h 219873"/>
                <a:gd name="connsiteX37" fmla="*/ 153463 w 217090"/>
                <a:gd name="connsiteY37" fmla="*/ 190882 h 219873"/>
                <a:gd name="connsiteX38" fmla="*/ 155860 w 217090"/>
                <a:gd name="connsiteY38" fmla="*/ 189490 h 219873"/>
                <a:gd name="connsiteX39" fmla="*/ 176888 w 217090"/>
                <a:gd name="connsiteY39" fmla="*/ 189490 h 219873"/>
                <a:gd name="connsiteX40" fmla="*/ 191655 w 217090"/>
                <a:gd name="connsiteY40" fmla="*/ 185547 h 219873"/>
                <a:gd name="connsiteX41" fmla="*/ 215467 w 217090"/>
                <a:gd name="connsiteY41" fmla="*/ 144263 h 219873"/>
                <a:gd name="connsiteX42" fmla="*/ 216549 w 217090"/>
                <a:gd name="connsiteY42" fmla="*/ 136068 h 219873"/>
                <a:gd name="connsiteX43" fmla="*/ 211524 w 217090"/>
                <a:gd name="connsiteY43" fmla="*/ 129497 h 219873"/>
                <a:gd name="connsiteX44" fmla="*/ 201009 w 217090"/>
                <a:gd name="connsiteY44" fmla="*/ 111328 h 219873"/>
                <a:gd name="connsiteX45" fmla="*/ 201009 w 217090"/>
                <a:gd name="connsiteY45" fmla="*/ 108622 h 219873"/>
                <a:gd name="connsiteX46" fmla="*/ 211678 w 217090"/>
                <a:gd name="connsiteY46" fmla="*/ 90377 h 219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17090" h="219873">
                  <a:moveTo>
                    <a:pt x="211678" y="90377"/>
                  </a:moveTo>
                  <a:cubicBezTo>
                    <a:pt x="216859" y="87362"/>
                    <a:pt x="218637" y="80790"/>
                    <a:pt x="215621" y="75610"/>
                  </a:cubicBezTo>
                  <a:lnTo>
                    <a:pt x="191809" y="34326"/>
                  </a:lnTo>
                  <a:cubicBezTo>
                    <a:pt x="188795" y="29146"/>
                    <a:pt x="182223" y="27368"/>
                    <a:pt x="177043" y="30383"/>
                  </a:cubicBezTo>
                  <a:cubicBezTo>
                    <a:pt x="170549" y="34094"/>
                    <a:pt x="162509" y="34094"/>
                    <a:pt x="156092" y="30383"/>
                  </a:cubicBezTo>
                  <a:lnTo>
                    <a:pt x="153772" y="28992"/>
                  </a:lnTo>
                  <a:cubicBezTo>
                    <a:pt x="147278" y="25281"/>
                    <a:pt x="143258" y="18323"/>
                    <a:pt x="143258" y="10824"/>
                  </a:cubicBezTo>
                  <a:cubicBezTo>
                    <a:pt x="143258" y="4871"/>
                    <a:pt x="138387" y="0"/>
                    <a:pt x="132434" y="0"/>
                  </a:cubicBezTo>
                  <a:lnTo>
                    <a:pt x="84733" y="0"/>
                  </a:lnTo>
                  <a:cubicBezTo>
                    <a:pt x="78780" y="0"/>
                    <a:pt x="73910" y="4871"/>
                    <a:pt x="73910" y="10824"/>
                  </a:cubicBezTo>
                  <a:cubicBezTo>
                    <a:pt x="73910" y="18323"/>
                    <a:pt x="69890" y="25281"/>
                    <a:pt x="63395" y="28992"/>
                  </a:cubicBezTo>
                  <a:lnTo>
                    <a:pt x="61076" y="30306"/>
                  </a:lnTo>
                  <a:cubicBezTo>
                    <a:pt x="54582" y="34017"/>
                    <a:pt x="46541" y="34017"/>
                    <a:pt x="40048" y="30306"/>
                  </a:cubicBezTo>
                  <a:cubicBezTo>
                    <a:pt x="34867" y="27368"/>
                    <a:pt x="28219" y="29069"/>
                    <a:pt x="25281" y="34249"/>
                  </a:cubicBezTo>
                  <a:lnTo>
                    <a:pt x="1469" y="75533"/>
                  </a:lnTo>
                  <a:cubicBezTo>
                    <a:pt x="-1546" y="80713"/>
                    <a:pt x="232" y="87362"/>
                    <a:pt x="5412" y="90300"/>
                  </a:cubicBezTo>
                  <a:cubicBezTo>
                    <a:pt x="10592" y="93315"/>
                    <a:pt x="17241" y="91537"/>
                    <a:pt x="20179" y="86357"/>
                  </a:cubicBezTo>
                  <a:lnTo>
                    <a:pt x="39352" y="53267"/>
                  </a:lnTo>
                  <a:cubicBezTo>
                    <a:pt x="50175" y="56205"/>
                    <a:pt x="61926" y="54814"/>
                    <a:pt x="71900" y="49093"/>
                  </a:cubicBezTo>
                  <a:lnTo>
                    <a:pt x="74219" y="47778"/>
                  </a:lnTo>
                  <a:cubicBezTo>
                    <a:pt x="84192" y="42057"/>
                    <a:pt x="91228" y="32548"/>
                    <a:pt x="94088" y="21724"/>
                  </a:cubicBezTo>
                  <a:lnTo>
                    <a:pt x="122925" y="21724"/>
                  </a:lnTo>
                  <a:cubicBezTo>
                    <a:pt x="125786" y="32548"/>
                    <a:pt x="132898" y="42057"/>
                    <a:pt x="142794" y="47778"/>
                  </a:cubicBezTo>
                  <a:lnTo>
                    <a:pt x="145113" y="49170"/>
                  </a:lnTo>
                  <a:cubicBezTo>
                    <a:pt x="155086" y="54891"/>
                    <a:pt x="166838" y="56360"/>
                    <a:pt x="177662" y="53345"/>
                  </a:cubicBezTo>
                  <a:lnTo>
                    <a:pt x="192041" y="78316"/>
                  </a:lnTo>
                  <a:cubicBezTo>
                    <a:pt x="184078" y="86202"/>
                    <a:pt x="179362" y="97103"/>
                    <a:pt x="179362" y="108622"/>
                  </a:cubicBezTo>
                  <a:lnTo>
                    <a:pt x="179362" y="111328"/>
                  </a:lnTo>
                  <a:cubicBezTo>
                    <a:pt x="179362" y="122848"/>
                    <a:pt x="184001" y="133671"/>
                    <a:pt x="192041" y="141634"/>
                  </a:cubicBezTo>
                  <a:lnTo>
                    <a:pt x="177584" y="166606"/>
                  </a:lnTo>
                  <a:cubicBezTo>
                    <a:pt x="166761" y="163668"/>
                    <a:pt x="155010" y="165060"/>
                    <a:pt x="145036" y="170781"/>
                  </a:cubicBezTo>
                  <a:lnTo>
                    <a:pt x="142639" y="172172"/>
                  </a:lnTo>
                  <a:cubicBezTo>
                    <a:pt x="132744" y="177893"/>
                    <a:pt x="125631" y="187403"/>
                    <a:pt x="122770" y="198226"/>
                  </a:cubicBezTo>
                  <a:lnTo>
                    <a:pt x="84502" y="198226"/>
                  </a:lnTo>
                  <a:lnTo>
                    <a:pt x="84502" y="219873"/>
                  </a:lnTo>
                  <a:lnTo>
                    <a:pt x="132203" y="219873"/>
                  </a:lnTo>
                  <a:cubicBezTo>
                    <a:pt x="138155" y="219873"/>
                    <a:pt x="143026" y="215003"/>
                    <a:pt x="143026" y="209050"/>
                  </a:cubicBezTo>
                  <a:cubicBezTo>
                    <a:pt x="143026" y="201551"/>
                    <a:pt x="147046" y="194593"/>
                    <a:pt x="153463" y="190882"/>
                  </a:cubicBezTo>
                  <a:lnTo>
                    <a:pt x="155860" y="189490"/>
                  </a:lnTo>
                  <a:cubicBezTo>
                    <a:pt x="162354" y="185779"/>
                    <a:pt x="170394" y="185779"/>
                    <a:pt x="176888" y="189490"/>
                  </a:cubicBezTo>
                  <a:cubicBezTo>
                    <a:pt x="182069" y="192505"/>
                    <a:pt x="188717" y="190727"/>
                    <a:pt x="191655" y="185547"/>
                  </a:cubicBezTo>
                  <a:lnTo>
                    <a:pt x="215467" y="144263"/>
                  </a:lnTo>
                  <a:cubicBezTo>
                    <a:pt x="216936" y="141789"/>
                    <a:pt x="217322" y="138851"/>
                    <a:pt x="216549" y="136068"/>
                  </a:cubicBezTo>
                  <a:cubicBezTo>
                    <a:pt x="215776" y="133285"/>
                    <a:pt x="213998" y="130965"/>
                    <a:pt x="211524" y="129497"/>
                  </a:cubicBezTo>
                  <a:cubicBezTo>
                    <a:pt x="205030" y="125785"/>
                    <a:pt x="201009" y="118828"/>
                    <a:pt x="201009" y="111328"/>
                  </a:cubicBezTo>
                  <a:lnTo>
                    <a:pt x="201009" y="108622"/>
                  </a:lnTo>
                  <a:cubicBezTo>
                    <a:pt x="201164" y="101046"/>
                    <a:pt x="205262" y="94088"/>
                    <a:pt x="211678" y="9037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7" name="Frihandsfigur: Form 406">
              <a:extLst>
                <a:ext uri="{FF2B5EF4-FFF2-40B4-BE49-F238E27FC236}">
                  <a16:creationId xmlns:a16="http://schemas.microsoft.com/office/drawing/2014/main" id="{C75DB512-FB48-48E5-A9F7-FEF52FF9BEB2}"/>
                </a:ext>
              </a:extLst>
            </p:cNvPr>
            <p:cNvSpPr/>
            <p:nvPr/>
          </p:nvSpPr>
          <p:spPr>
            <a:xfrm>
              <a:off x="6177099" y="2784686"/>
              <a:ext cx="87361" cy="87361"/>
            </a:xfrm>
            <a:custGeom>
              <a:avLst/>
              <a:gdLst>
                <a:gd name="connsiteX0" fmla="*/ 87362 w 87361"/>
                <a:gd name="connsiteY0" fmla="*/ 43681 h 87361"/>
                <a:gd name="connsiteX1" fmla="*/ 43681 w 87361"/>
                <a:gd name="connsiteY1" fmla="*/ 0 h 87361"/>
                <a:gd name="connsiteX2" fmla="*/ 0 w 87361"/>
                <a:gd name="connsiteY2" fmla="*/ 43681 h 87361"/>
                <a:gd name="connsiteX3" fmla="*/ 43681 w 87361"/>
                <a:gd name="connsiteY3" fmla="*/ 87362 h 87361"/>
                <a:gd name="connsiteX4" fmla="*/ 87362 w 87361"/>
                <a:gd name="connsiteY4" fmla="*/ 43681 h 87361"/>
                <a:gd name="connsiteX5" fmla="*/ 21647 w 87361"/>
                <a:gd name="connsiteY5" fmla="*/ 43681 h 87361"/>
                <a:gd name="connsiteX6" fmla="*/ 43681 w 87361"/>
                <a:gd name="connsiteY6" fmla="*/ 21647 h 87361"/>
                <a:gd name="connsiteX7" fmla="*/ 65715 w 87361"/>
                <a:gd name="connsiteY7" fmla="*/ 43681 h 87361"/>
                <a:gd name="connsiteX8" fmla="*/ 43681 w 87361"/>
                <a:gd name="connsiteY8" fmla="*/ 65715 h 87361"/>
                <a:gd name="connsiteX9" fmla="*/ 21647 w 87361"/>
                <a:gd name="connsiteY9" fmla="*/ 43681 h 87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7361" h="87361">
                  <a:moveTo>
                    <a:pt x="87362" y="43681"/>
                  </a:moveTo>
                  <a:cubicBezTo>
                    <a:pt x="87362" y="19637"/>
                    <a:pt x="67802" y="0"/>
                    <a:pt x="43681" y="0"/>
                  </a:cubicBezTo>
                  <a:cubicBezTo>
                    <a:pt x="19560" y="0"/>
                    <a:pt x="0" y="19560"/>
                    <a:pt x="0" y="43681"/>
                  </a:cubicBezTo>
                  <a:cubicBezTo>
                    <a:pt x="0" y="67802"/>
                    <a:pt x="19560" y="87362"/>
                    <a:pt x="43681" y="87362"/>
                  </a:cubicBezTo>
                  <a:cubicBezTo>
                    <a:pt x="67802" y="87362"/>
                    <a:pt x="87362" y="67725"/>
                    <a:pt x="87362" y="43681"/>
                  </a:cubicBezTo>
                  <a:close/>
                  <a:moveTo>
                    <a:pt x="21647" y="43681"/>
                  </a:moveTo>
                  <a:cubicBezTo>
                    <a:pt x="21647" y="31543"/>
                    <a:pt x="31543" y="21647"/>
                    <a:pt x="43681" y="21647"/>
                  </a:cubicBezTo>
                  <a:cubicBezTo>
                    <a:pt x="55819" y="21647"/>
                    <a:pt x="65715" y="31543"/>
                    <a:pt x="65715" y="43681"/>
                  </a:cubicBezTo>
                  <a:cubicBezTo>
                    <a:pt x="65715" y="55819"/>
                    <a:pt x="55819" y="65715"/>
                    <a:pt x="43681" y="65715"/>
                  </a:cubicBezTo>
                  <a:cubicBezTo>
                    <a:pt x="31543" y="65715"/>
                    <a:pt x="21647" y="55819"/>
                    <a:pt x="21647" y="4368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08" name="Frihandsfigur: Form 407">
              <a:extLst>
                <a:ext uri="{FF2B5EF4-FFF2-40B4-BE49-F238E27FC236}">
                  <a16:creationId xmlns:a16="http://schemas.microsoft.com/office/drawing/2014/main" id="{60D7B371-C095-4B8A-A10F-C84325669BFF}"/>
                </a:ext>
              </a:extLst>
            </p:cNvPr>
            <p:cNvSpPr/>
            <p:nvPr/>
          </p:nvSpPr>
          <p:spPr>
            <a:xfrm>
              <a:off x="5831827" y="3081948"/>
              <a:ext cx="589421" cy="223198"/>
            </a:xfrm>
            <a:custGeom>
              <a:avLst/>
              <a:gdLst>
                <a:gd name="connsiteX0" fmla="*/ 538242 w 589421"/>
                <a:gd name="connsiteY0" fmla="*/ 0 h 223198"/>
                <a:gd name="connsiteX1" fmla="*/ 501983 w 589421"/>
                <a:gd name="connsiteY1" fmla="*/ 14998 h 223198"/>
                <a:gd name="connsiteX2" fmla="*/ 443380 w 589421"/>
                <a:gd name="connsiteY2" fmla="*/ 73601 h 223198"/>
                <a:gd name="connsiteX3" fmla="*/ 409364 w 589421"/>
                <a:gd name="connsiteY3" fmla="*/ 87671 h 223198"/>
                <a:gd name="connsiteX4" fmla="*/ 368543 w 589421"/>
                <a:gd name="connsiteY4" fmla="*/ 87671 h 223198"/>
                <a:gd name="connsiteX5" fmla="*/ 374574 w 589421"/>
                <a:gd name="connsiteY5" fmla="*/ 64942 h 223198"/>
                <a:gd name="connsiteX6" fmla="*/ 328651 w 589421"/>
                <a:gd name="connsiteY6" fmla="*/ 19019 h 223198"/>
                <a:gd name="connsiteX7" fmla="*/ 173100 w 589421"/>
                <a:gd name="connsiteY7" fmla="*/ 19019 h 223198"/>
                <a:gd name="connsiteX8" fmla="*/ 77234 w 589421"/>
                <a:gd name="connsiteY8" fmla="*/ 60303 h 223198"/>
                <a:gd name="connsiteX9" fmla="*/ 51953 w 589421"/>
                <a:gd name="connsiteY9" fmla="*/ 87053 h 223198"/>
                <a:gd name="connsiteX10" fmla="*/ 11597 w 589421"/>
                <a:gd name="connsiteY10" fmla="*/ 87053 h 223198"/>
                <a:gd name="connsiteX11" fmla="*/ 0 w 589421"/>
                <a:gd name="connsiteY11" fmla="*/ 98649 h 223198"/>
                <a:gd name="connsiteX12" fmla="*/ 0 w 589421"/>
                <a:gd name="connsiteY12" fmla="*/ 211601 h 223198"/>
                <a:gd name="connsiteX13" fmla="*/ 11597 w 589421"/>
                <a:gd name="connsiteY13" fmla="*/ 223198 h 223198"/>
                <a:gd name="connsiteX14" fmla="*/ 384624 w 589421"/>
                <a:gd name="connsiteY14" fmla="*/ 223198 h 223198"/>
                <a:gd name="connsiteX15" fmla="*/ 477165 w 589421"/>
                <a:gd name="connsiteY15" fmla="*/ 184851 h 223198"/>
                <a:gd name="connsiteX16" fmla="*/ 574423 w 589421"/>
                <a:gd name="connsiteY16" fmla="*/ 87594 h 223198"/>
                <a:gd name="connsiteX17" fmla="*/ 589422 w 589421"/>
                <a:gd name="connsiteY17" fmla="*/ 51335 h 223198"/>
                <a:gd name="connsiteX18" fmla="*/ 574423 w 589421"/>
                <a:gd name="connsiteY18" fmla="*/ 15076 h 223198"/>
                <a:gd name="connsiteX19" fmla="*/ 538242 w 589421"/>
                <a:gd name="connsiteY19" fmla="*/ 0 h 223198"/>
                <a:gd name="connsiteX20" fmla="*/ 558111 w 589421"/>
                <a:gd name="connsiteY20" fmla="*/ 71127 h 223198"/>
                <a:gd name="connsiteX21" fmla="*/ 460853 w 589421"/>
                <a:gd name="connsiteY21" fmla="*/ 168384 h 223198"/>
                <a:gd name="connsiteX22" fmla="*/ 384701 w 589421"/>
                <a:gd name="connsiteY22" fmla="*/ 199927 h 223198"/>
                <a:gd name="connsiteX23" fmla="*/ 23271 w 589421"/>
                <a:gd name="connsiteY23" fmla="*/ 199927 h 223198"/>
                <a:gd name="connsiteX24" fmla="*/ 23271 w 589421"/>
                <a:gd name="connsiteY24" fmla="*/ 110169 h 223198"/>
                <a:gd name="connsiteX25" fmla="*/ 57056 w 589421"/>
                <a:gd name="connsiteY25" fmla="*/ 110169 h 223198"/>
                <a:gd name="connsiteX26" fmla="*/ 65482 w 589421"/>
                <a:gd name="connsiteY26" fmla="*/ 106535 h 223198"/>
                <a:gd name="connsiteX27" fmla="*/ 94243 w 589421"/>
                <a:gd name="connsiteY27" fmla="*/ 76229 h 223198"/>
                <a:gd name="connsiteX28" fmla="*/ 173255 w 589421"/>
                <a:gd name="connsiteY28" fmla="*/ 42212 h 223198"/>
                <a:gd name="connsiteX29" fmla="*/ 328805 w 589421"/>
                <a:gd name="connsiteY29" fmla="*/ 42212 h 223198"/>
                <a:gd name="connsiteX30" fmla="*/ 351535 w 589421"/>
                <a:gd name="connsiteY30" fmla="*/ 65019 h 223198"/>
                <a:gd name="connsiteX31" fmla="*/ 330351 w 589421"/>
                <a:gd name="connsiteY31" fmla="*/ 87671 h 223198"/>
                <a:gd name="connsiteX32" fmla="*/ 261931 w 589421"/>
                <a:gd name="connsiteY32" fmla="*/ 87671 h 223198"/>
                <a:gd name="connsiteX33" fmla="*/ 250334 w 589421"/>
                <a:gd name="connsiteY33" fmla="*/ 99268 h 223198"/>
                <a:gd name="connsiteX34" fmla="*/ 250334 w 589421"/>
                <a:gd name="connsiteY34" fmla="*/ 99345 h 223198"/>
                <a:gd name="connsiteX35" fmla="*/ 250334 w 589421"/>
                <a:gd name="connsiteY35" fmla="*/ 99423 h 223198"/>
                <a:gd name="connsiteX36" fmla="*/ 261931 w 589421"/>
                <a:gd name="connsiteY36" fmla="*/ 111019 h 223198"/>
                <a:gd name="connsiteX37" fmla="*/ 261931 w 589421"/>
                <a:gd name="connsiteY37" fmla="*/ 111019 h 223198"/>
                <a:gd name="connsiteX38" fmla="*/ 328805 w 589421"/>
                <a:gd name="connsiteY38" fmla="*/ 110942 h 223198"/>
                <a:gd name="connsiteX39" fmla="*/ 330970 w 589421"/>
                <a:gd name="connsiteY39" fmla="*/ 110865 h 223198"/>
                <a:gd name="connsiteX40" fmla="*/ 409518 w 589421"/>
                <a:gd name="connsiteY40" fmla="*/ 110865 h 223198"/>
                <a:gd name="connsiteX41" fmla="*/ 459925 w 589421"/>
                <a:gd name="connsiteY41" fmla="*/ 89991 h 223198"/>
                <a:gd name="connsiteX42" fmla="*/ 518527 w 589421"/>
                <a:gd name="connsiteY42" fmla="*/ 31389 h 223198"/>
                <a:gd name="connsiteX43" fmla="*/ 558188 w 589421"/>
                <a:gd name="connsiteY43" fmla="*/ 31389 h 223198"/>
                <a:gd name="connsiteX44" fmla="*/ 566383 w 589421"/>
                <a:gd name="connsiteY44" fmla="*/ 51257 h 223198"/>
                <a:gd name="connsiteX45" fmla="*/ 558111 w 589421"/>
                <a:gd name="connsiteY45" fmla="*/ 71127 h 223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89421" h="223198">
                  <a:moveTo>
                    <a:pt x="538242" y="0"/>
                  </a:moveTo>
                  <a:cubicBezTo>
                    <a:pt x="524557" y="0"/>
                    <a:pt x="511646" y="5335"/>
                    <a:pt x="501983" y="14998"/>
                  </a:cubicBezTo>
                  <a:lnTo>
                    <a:pt x="443380" y="73601"/>
                  </a:lnTo>
                  <a:cubicBezTo>
                    <a:pt x="434335" y="82646"/>
                    <a:pt x="422275" y="87671"/>
                    <a:pt x="409364" y="87671"/>
                  </a:cubicBezTo>
                  <a:lnTo>
                    <a:pt x="368543" y="87671"/>
                  </a:lnTo>
                  <a:cubicBezTo>
                    <a:pt x="372409" y="80945"/>
                    <a:pt x="374574" y="73214"/>
                    <a:pt x="374574" y="64942"/>
                  </a:cubicBezTo>
                  <a:cubicBezTo>
                    <a:pt x="374574" y="39661"/>
                    <a:pt x="353931" y="19019"/>
                    <a:pt x="328651" y="19019"/>
                  </a:cubicBezTo>
                  <a:lnTo>
                    <a:pt x="173100" y="19019"/>
                  </a:lnTo>
                  <a:cubicBezTo>
                    <a:pt x="136995" y="19019"/>
                    <a:pt x="102051" y="34017"/>
                    <a:pt x="77234" y="60303"/>
                  </a:cubicBezTo>
                  <a:lnTo>
                    <a:pt x="51953" y="87053"/>
                  </a:lnTo>
                  <a:lnTo>
                    <a:pt x="11597" y="87053"/>
                  </a:lnTo>
                  <a:cubicBezTo>
                    <a:pt x="5180" y="87053"/>
                    <a:pt x="0" y="92233"/>
                    <a:pt x="0" y="98649"/>
                  </a:cubicBezTo>
                  <a:lnTo>
                    <a:pt x="0" y="211601"/>
                  </a:lnTo>
                  <a:cubicBezTo>
                    <a:pt x="0" y="218018"/>
                    <a:pt x="5180" y="223198"/>
                    <a:pt x="11597" y="223198"/>
                  </a:cubicBezTo>
                  <a:lnTo>
                    <a:pt x="384624" y="223198"/>
                  </a:lnTo>
                  <a:cubicBezTo>
                    <a:pt x="419568" y="223198"/>
                    <a:pt x="452426" y="209591"/>
                    <a:pt x="477165" y="184851"/>
                  </a:cubicBezTo>
                  <a:lnTo>
                    <a:pt x="574423" y="87594"/>
                  </a:lnTo>
                  <a:cubicBezTo>
                    <a:pt x="584087" y="77930"/>
                    <a:pt x="589422" y="65019"/>
                    <a:pt x="589422" y="51335"/>
                  </a:cubicBezTo>
                  <a:cubicBezTo>
                    <a:pt x="589422" y="37651"/>
                    <a:pt x="584087" y="24740"/>
                    <a:pt x="574423" y="15076"/>
                  </a:cubicBezTo>
                  <a:cubicBezTo>
                    <a:pt x="564837" y="5335"/>
                    <a:pt x="551925" y="0"/>
                    <a:pt x="538242" y="0"/>
                  </a:cubicBezTo>
                  <a:close/>
                  <a:moveTo>
                    <a:pt x="558111" y="71127"/>
                  </a:moveTo>
                  <a:lnTo>
                    <a:pt x="460853" y="168384"/>
                  </a:lnTo>
                  <a:cubicBezTo>
                    <a:pt x="440520" y="188717"/>
                    <a:pt x="413461" y="199927"/>
                    <a:pt x="384701" y="199927"/>
                  </a:cubicBezTo>
                  <a:lnTo>
                    <a:pt x="23271" y="199927"/>
                  </a:lnTo>
                  <a:lnTo>
                    <a:pt x="23271" y="110169"/>
                  </a:lnTo>
                  <a:lnTo>
                    <a:pt x="57056" y="110169"/>
                  </a:lnTo>
                  <a:cubicBezTo>
                    <a:pt x="60225" y="110169"/>
                    <a:pt x="63318" y="108855"/>
                    <a:pt x="65482" y="106535"/>
                  </a:cubicBezTo>
                  <a:lnTo>
                    <a:pt x="94243" y="76229"/>
                  </a:lnTo>
                  <a:cubicBezTo>
                    <a:pt x="114730" y="54582"/>
                    <a:pt x="143490" y="42212"/>
                    <a:pt x="173255" y="42212"/>
                  </a:cubicBezTo>
                  <a:lnTo>
                    <a:pt x="328805" y="42212"/>
                  </a:lnTo>
                  <a:cubicBezTo>
                    <a:pt x="341329" y="42212"/>
                    <a:pt x="351535" y="52417"/>
                    <a:pt x="351535" y="65019"/>
                  </a:cubicBezTo>
                  <a:cubicBezTo>
                    <a:pt x="351535" y="77002"/>
                    <a:pt x="342180" y="86898"/>
                    <a:pt x="330351" y="87671"/>
                  </a:cubicBezTo>
                  <a:lnTo>
                    <a:pt x="261931" y="87671"/>
                  </a:lnTo>
                  <a:cubicBezTo>
                    <a:pt x="255514" y="87671"/>
                    <a:pt x="250334" y="92851"/>
                    <a:pt x="250334" y="99268"/>
                  </a:cubicBezTo>
                  <a:cubicBezTo>
                    <a:pt x="250334" y="99268"/>
                    <a:pt x="250334" y="99345"/>
                    <a:pt x="250334" y="99345"/>
                  </a:cubicBezTo>
                  <a:cubicBezTo>
                    <a:pt x="250334" y="99345"/>
                    <a:pt x="250334" y="99423"/>
                    <a:pt x="250334" y="99423"/>
                  </a:cubicBezTo>
                  <a:cubicBezTo>
                    <a:pt x="250334" y="105839"/>
                    <a:pt x="255514" y="111019"/>
                    <a:pt x="261931" y="111019"/>
                  </a:cubicBezTo>
                  <a:cubicBezTo>
                    <a:pt x="261931" y="111019"/>
                    <a:pt x="261931" y="111019"/>
                    <a:pt x="261931" y="111019"/>
                  </a:cubicBezTo>
                  <a:lnTo>
                    <a:pt x="328805" y="110942"/>
                  </a:lnTo>
                  <a:cubicBezTo>
                    <a:pt x="329501" y="110942"/>
                    <a:pt x="330274" y="110942"/>
                    <a:pt x="330970" y="110865"/>
                  </a:cubicBezTo>
                  <a:lnTo>
                    <a:pt x="409518" y="110865"/>
                  </a:lnTo>
                  <a:cubicBezTo>
                    <a:pt x="428537" y="110865"/>
                    <a:pt x="446473" y="103443"/>
                    <a:pt x="459925" y="89991"/>
                  </a:cubicBezTo>
                  <a:lnTo>
                    <a:pt x="518527" y="31389"/>
                  </a:lnTo>
                  <a:cubicBezTo>
                    <a:pt x="529119" y="20797"/>
                    <a:pt x="547596" y="20797"/>
                    <a:pt x="558188" y="31389"/>
                  </a:cubicBezTo>
                  <a:cubicBezTo>
                    <a:pt x="563522" y="36723"/>
                    <a:pt x="566383" y="43758"/>
                    <a:pt x="566383" y="51257"/>
                  </a:cubicBezTo>
                  <a:cubicBezTo>
                    <a:pt x="566383" y="58757"/>
                    <a:pt x="563368" y="65792"/>
                    <a:pt x="558111" y="7112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09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307817" y="1431408"/>
            <a:ext cx="635095" cy="438010"/>
            <a:chOff x="9824804" y="1109968"/>
            <a:chExt cx="736931" cy="508244"/>
          </a:xfrm>
          <a:solidFill>
            <a:schemeClr val="bg1"/>
          </a:solidFill>
        </p:grpSpPr>
        <p:sp>
          <p:nvSpPr>
            <p:cNvPr id="410" name="Frihandsfigur: Form 409">
              <a:extLst>
                <a:ext uri="{FF2B5EF4-FFF2-40B4-BE49-F238E27FC236}">
                  <a16:creationId xmlns:a16="http://schemas.microsoft.com/office/drawing/2014/main" id="{073B3A5B-DC3B-40BB-9183-426FA8F5823B}"/>
                </a:ext>
              </a:extLst>
            </p:cNvPr>
            <p:cNvSpPr/>
            <p:nvPr/>
          </p:nvSpPr>
          <p:spPr>
            <a:xfrm>
              <a:off x="10006949" y="1228409"/>
              <a:ext cx="372409" cy="230542"/>
            </a:xfrm>
            <a:custGeom>
              <a:avLst/>
              <a:gdLst>
                <a:gd name="connsiteX0" fmla="*/ 372409 w 372409"/>
                <a:gd name="connsiteY0" fmla="*/ 10360 h 230542"/>
                <a:gd name="connsiteX1" fmla="*/ 371945 w 372409"/>
                <a:gd name="connsiteY1" fmla="*/ 7576 h 230542"/>
                <a:gd name="connsiteX2" fmla="*/ 371867 w 372409"/>
                <a:gd name="connsiteY2" fmla="*/ 7267 h 230542"/>
                <a:gd name="connsiteX3" fmla="*/ 371790 w 372409"/>
                <a:gd name="connsiteY3" fmla="*/ 7035 h 230542"/>
                <a:gd name="connsiteX4" fmla="*/ 370399 w 372409"/>
                <a:gd name="connsiteY4" fmla="*/ 4407 h 230542"/>
                <a:gd name="connsiteX5" fmla="*/ 370089 w 372409"/>
                <a:gd name="connsiteY5" fmla="*/ 4020 h 230542"/>
                <a:gd name="connsiteX6" fmla="*/ 368157 w 372409"/>
                <a:gd name="connsiteY6" fmla="*/ 2165 h 230542"/>
                <a:gd name="connsiteX7" fmla="*/ 367847 w 372409"/>
                <a:gd name="connsiteY7" fmla="*/ 1933 h 230542"/>
                <a:gd name="connsiteX8" fmla="*/ 365219 w 372409"/>
                <a:gd name="connsiteY8" fmla="*/ 619 h 230542"/>
                <a:gd name="connsiteX9" fmla="*/ 364601 w 372409"/>
                <a:gd name="connsiteY9" fmla="*/ 464 h 230542"/>
                <a:gd name="connsiteX10" fmla="*/ 361585 w 372409"/>
                <a:gd name="connsiteY10" fmla="*/ 0 h 230542"/>
                <a:gd name="connsiteX11" fmla="*/ 10824 w 372409"/>
                <a:gd name="connsiteY11" fmla="*/ 0 h 230542"/>
                <a:gd name="connsiteX12" fmla="*/ 7809 w 372409"/>
                <a:gd name="connsiteY12" fmla="*/ 464 h 230542"/>
                <a:gd name="connsiteX13" fmla="*/ 7190 w 372409"/>
                <a:gd name="connsiteY13" fmla="*/ 619 h 230542"/>
                <a:gd name="connsiteX14" fmla="*/ 4561 w 372409"/>
                <a:gd name="connsiteY14" fmla="*/ 1933 h 230542"/>
                <a:gd name="connsiteX15" fmla="*/ 4253 w 372409"/>
                <a:gd name="connsiteY15" fmla="*/ 2165 h 230542"/>
                <a:gd name="connsiteX16" fmla="*/ 2320 w 372409"/>
                <a:gd name="connsiteY16" fmla="*/ 4020 h 230542"/>
                <a:gd name="connsiteX17" fmla="*/ 2010 w 372409"/>
                <a:gd name="connsiteY17" fmla="*/ 4407 h 230542"/>
                <a:gd name="connsiteX18" fmla="*/ 618 w 372409"/>
                <a:gd name="connsiteY18" fmla="*/ 7035 h 230542"/>
                <a:gd name="connsiteX19" fmla="*/ 541 w 372409"/>
                <a:gd name="connsiteY19" fmla="*/ 7267 h 230542"/>
                <a:gd name="connsiteX20" fmla="*/ 464 w 372409"/>
                <a:gd name="connsiteY20" fmla="*/ 7576 h 230542"/>
                <a:gd name="connsiteX21" fmla="*/ 0 w 372409"/>
                <a:gd name="connsiteY21" fmla="*/ 10360 h 230542"/>
                <a:gd name="connsiteX22" fmla="*/ 0 w 372409"/>
                <a:gd name="connsiteY22" fmla="*/ 10669 h 230542"/>
                <a:gd name="connsiteX23" fmla="*/ 0 w 372409"/>
                <a:gd name="connsiteY23" fmla="*/ 10824 h 230542"/>
                <a:gd name="connsiteX24" fmla="*/ 0 w 372409"/>
                <a:gd name="connsiteY24" fmla="*/ 219719 h 230542"/>
                <a:gd name="connsiteX25" fmla="*/ 0 w 372409"/>
                <a:gd name="connsiteY25" fmla="*/ 219873 h 230542"/>
                <a:gd name="connsiteX26" fmla="*/ 0 w 372409"/>
                <a:gd name="connsiteY26" fmla="*/ 220183 h 230542"/>
                <a:gd name="connsiteX27" fmla="*/ 464 w 372409"/>
                <a:gd name="connsiteY27" fmla="*/ 222966 h 230542"/>
                <a:gd name="connsiteX28" fmla="*/ 541 w 372409"/>
                <a:gd name="connsiteY28" fmla="*/ 223275 h 230542"/>
                <a:gd name="connsiteX29" fmla="*/ 618 w 372409"/>
                <a:gd name="connsiteY29" fmla="*/ 223507 h 230542"/>
                <a:gd name="connsiteX30" fmla="*/ 2010 w 372409"/>
                <a:gd name="connsiteY30" fmla="*/ 226136 h 230542"/>
                <a:gd name="connsiteX31" fmla="*/ 2320 w 372409"/>
                <a:gd name="connsiteY31" fmla="*/ 226522 h 230542"/>
                <a:gd name="connsiteX32" fmla="*/ 4253 w 372409"/>
                <a:gd name="connsiteY32" fmla="*/ 228378 h 230542"/>
                <a:gd name="connsiteX33" fmla="*/ 4561 w 372409"/>
                <a:gd name="connsiteY33" fmla="*/ 228610 h 230542"/>
                <a:gd name="connsiteX34" fmla="*/ 7190 w 372409"/>
                <a:gd name="connsiteY34" fmla="*/ 229924 h 230542"/>
                <a:gd name="connsiteX35" fmla="*/ 7809 w 372409"/>
                <a:gd name="connsiteY35" fmla="*/ 230079 h 230542"/>
                <a:gd name="connsiteX36" fmla="*/ 10824 w 372409"/>
                <a:gd name="connsiteY36" fmla="*/ 230542 h 230542"/>
                <a:gd name="connsiteX37" fmla="*/ 361585 w 372409"/>
                <a:gd name="connsiteY37" fmla="*/ 230542 h 230542"/>
                <a:gd name="connsiteX38" fmla="*/ 364601 w 372409"/>
                <a:gd name="connsiteY38" fmla="*/ 230079 h 230542"/>
                <a:gd name="connsiteX39" fmla="*/ 365219 w 372409"/>
                <a:gd name="connsiteY39" fmla="*/ 229924 h 230542"/>
                <a:gd name="connsiteX40" fmla="*/ 367847 w 372409"/>
                <a:gd name="connsiteY40" fmla="*/ 228610 h 230542"/>
                <a:gd name="connsiteX41" fmla="*/ 368157 w 372409"/>
                <a:gd name="connsiteY41" fmla="*/ 228378 h 230542"/>
                <a:gd name="connsiteX42" fmla="*/ 370089 w 372409"/>
                <a:gd name="connsiteY42" fmla="*/ 226522 h 230542"/>
                <a:gd name="connsiteX43" fmla="*/ 370399 w 372409"/>
                <a:gd name="connsiteY43" fmla="*/ 226136 h 230542"/>
                <a:gd name="connsiteX44" fmla="*/ 371790 w 372409"/>
                <a:gd name="connsiteY44" fmla="*/ 223507 h 230542"/>
                <a:gd name="connsiteX45" fmla="*/ 371867 w 372409"/>
                <a:gd name="connsiteY45" fmla="*/ 223275 h 230542"/>
                <a:gd name="connsiteX46" fmla="*/ 371945 w 372409"/>
                <a:gd name="connsiteY46" fmla="*/ 222966 h 230542"/>
                <a:gd name="connsiteX47" fmla="*/ 372409 w 372409"/>
                <a:gd name="connsiteY47" fmla="*/ 220183 h 230542"/>
                <a:gd name="connsiteX48" fmla="*/ 372409 w 372409"/>
                <a:gd name="connsiteY48" fmla="*/ 219873 h 230542"/>
                <a:gd name="connsiteX49" fmla="*/ 372409 w 372409"/>
                <a:gd name="connsiteY49" fmla="*/ 219719 h 230542"/>
                <a:gd name="connsiteX50" fmla="*/ 372409 w 372409"/>
                <a:gd name="connsiteY50" fmla="*/ 10824 h 230542"/>
                <a:gd name="connsiteX51" fmla="*/ 372409 w 372409"/>
                <a:gd name="connsiteY51" fmla="*/ 10669 h 230542"/>
                <a:gd name="connsiteX52" fmla="*/ 372409 w 372409"/>
                <a:gd name="connsiteY52" fmla="*/ 10360 h 230542"/>
                <a:gd name="connsiteX53" fmla="*/ 330119 w 372409"/>
                <a:gd name="connsiteY53" fmla="*/ 21570 h 230542"/>
                <a:gd name="connsiteX54" fmla="*/ 186243 w 372409"/>
                <a:gd name="connsiteY54" fmla="*/ 133671 h 230542"/>
                <a:gd name="connsiteX55" fmla="*/ 42366 w 372409"/>
                <a:gd name="connsiteY55" fmla="*/ 21570 h 230542"/>
                <a:gd name="connsiteX56" fmla="*/ 330119 w 372409"/>
                <a:gd name="connsiteY56" fmla="*/ 21570 h 230542"/>
                <a:gd name="connsiteX57" fmla="*/ 350762 w 372409"/>
                <a:gd name="connsiteY57" fmla="*/ 32935 h 230542"/>
                <a:gd name="connsiteX58" fmla="*/ 350762 w 372409"/>
                <a:gd name="connsiteY58" fmla="*/ 197531 h 230542"/>
                <a:gd name="connsiteX59" fmla="*/ 245154 w 372409"/>
                <a:gd name="connsiteY59" fmla="*/ 115271 h 230542"/>
                <a:gd name="connsiteX60" fmla="*/ 350762 w 372409"/>
                <a:gd name="connsiteY60" fmla="*/ 32935 h 230542"/>
                <a:gd name="connsiteX61" fmla="*/ 127254 w 372409"/>
                <a:gd name="connsiteY61" fmla="*/ 115194 h 230542"/>
                <a:gd name="connsiteX62" fmla="*/ 21648 w 372409"/>
                <a:gd name="connsiteY62" fmla="*/ 197453 h 230542"/>
                <a:gd name="connsiteX63" fmla="*/ 21648 w 372409"/>
                <a:gd name="connsiteY63" fmla="*/ 32857 h 230542"/>
                <a:gd name="connsiteX64" fmla="*/ 127254 w 372409"/>
                <a:gd name="connsiteY64" fmla="*/ 115194 h 230542"/>
                <a:gd name="connsiteX65" fmla="*/ 42366 w 372409"/>
                <a:gd name="connsiteY65" fmla="*/ 208818 h 230542"/>
                <a:gd name="connsiteX66" fmla="*/ 144881 w 372409"/>
                <a:gd name="connsiteY66" fmla="*/ 128878 h 230542"/>
                <a:gd name="connsiteX67" fmla="*/ 179594 w 372409"/>
                <a:gd name="connsiteY67" fmla="*/ 155937 h 230542"/>
                <a:gd name="connsiteX68" fmla="*/ 186243 w 372409"/>
                <a:gd name="connsiteY68" fmla="*/ 158256 h 230542"/>
                <a:gd name="connsiteX69" fmla="*/ 192891 w 372409"/>
                <a:gd name="connsiteY69" fmla="*/ 155937 h 230542"/>
                <a:gd name="connsiteX70" fmla="*/ 227605 w 372409"/>
                <a:gd name="connsiteY70" fmla="*/ 128878 h 230542"/>
                <a:gd name="connsiteX71" fmla="*/ 330119 w 372409"/>
                <a:gd name="connsiteY71" fmla="*/ 208818 h 230542"/>
                <a:gd name="connsiteX72" fmla="*/ 42366 w 372409"/>
                <a:gd name="connsiteY72" fmla="*/ 208818 h 230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372409" h="230542">
                  <a:moveTo>
                    <a:pt x="372409" y="10360"/>
                  </a:moveTo>
                  <a:cubicBezTo>
                    <a:pt x="372409" y="9432"/>
                    <a:pt x="372177" y="8504"/>
                    <a:pt x="371945" y="7576"/>
                  </a:cubicBezTo>
                  <a:cubicBezTo>
                    <a:pt x="371945" y="7499"/>
                    <a:pt x="371945" y="7345"/>
                    <a:pt x="371867" y="7267"/>
                  </a:cubicBezTo>
                  <a:cubicBezTo>
                    <a:pt x="371867" y="7190"/>
                    <a:pt x="371790" y="7113"/>
                    <a:pt x="371790" y="7035"/>
                  </a:cubicBezTo>
                  <a:cubicBezTo>
                    <a:pt x="371481" y="6108"/>
                    <a:pt x="371017" y="5257"/>
                    <a:pt x="370399" y="4407"/>
                  </a:cubicBezTo>
                  <a:cubicBezTo>
                    <a:pt x="370322" y="4252"/>
                    <a:pt x="370167" y="4097"/>
                    <a:pt x="370089" y="4020"/>
                  </a:cubicBezTo>
                  <a:cubicBezTo>
                    <a:pt x="369549" y="3324"/>
                    <a:pt x="368852" y="2706"/>
                    <a:pt x="368157" y="2165"/>
                  </a:cubicBezTo>
                  <a:cubicBezTo>
                    <a:pt x="368079" y="2087"/>
                    <a:pt x="368002" y="2010"/>
                    <a:pt x="367847" y="1933"/>
                  </a:cubicBezTo>
                  <a:cubicBezTo>
                    <a:pt x="367074" y="1392"/>
                    <a:pt x="366146" y="928"/>
                    <a:pt x="365219" y="619"/>
                  </a:cubicBezTo>
                  <a:cubicBezTo>
                    <a:pt x="364987" y="541"/>
                    <a:pt x="364833" y="464"/>
                    <a:pt x="364601" y="464"/>
                  </a:cubicBezTo>
                  <a:cubicBezTo>
                    <a:pt x="363673" y="155"/>
                    <a:pt x="362668" y="0"/>
                    <a:pt x="361585" y="0"/>
                  </a:cubicBezTo>
                  <a:lnTo>
                    <a:pt x="10824" y="0"/>
                  </a:lnTo>
                  <a:cubicBezTo>
                    <a:pt x="9741" y="0"/>
                    <a:pt x="8814" y="232"/>
                    <a:pt x="7809" y="464"/>
                  </a:cubicBezTo>
                  <a:cubicBezTo>
                    <a:pt x="7576" y="541"/>
                    <a:pt x="7422" y="619"/>
                    <a:pt x="7190" y="619"/>
                  </a:cubicBezTo>
                  <a:cubicBezTo>
                    <a:pt x="6263" y="928"/>
                    <a:pt x="5411" y="1392"/>
                    <a:pt x="4561" y="1933"/>
                  </a:cubicBezTo>
                  <a:cubicBezTo>
                    <a:pt x="4484" y="2010"/>
                    <a:pt x="4406" y="2087"/>
                    <a:pt x="4253" y="2165"/>
                  </a:cubicBezTo>
                  <a:cubicBezTo>
                    <a:pt x="3556" y="2706"/>
                    <a:pt x="2860" y="3324"/>
                    <a:pt x="2320" y="4020"/>
                  </a:cubicBezTo>
                  <a:cubicBezTo>
                    <a:pt x="2242" y="4175"/>
                    <a:pt x="2088" y="4252"/>
                    <a:pt x="2010" y="4407"/>
                  </a:cubicBezTo>
                  <a:cubicBezTo>
                    <a:pt x="1469" y="5180"/>
                    <a:pt x="1005" y="6108"/>
                    <a:pt x="618" y="7035"/>
                  </a:cubicBezTo>
                  <a:cubicBezTo>
                    <a:pt x="618" y="7113"/>
                    <a:pt x="541" y="7190"/>
                    <a:pt x="541" y="7267"/>
                  </a:cubicBezTo>
                  <a:cubicBezTo>
                    <a:pt x="464" y="7345"/>
                    <a:pt x="541" y="7499"/>
                    <a:pt x="464" y="7576"/>
                  </a:cubicBezTo>
                  <a:cubicBezTo>
                    <a:pt x="155" y="8427"/>
                    <a:pt x="0" y="9355"/>
                    <a:pt x="0" y="10360"/>
                  </a:cubicBezTo>
                  <a:cubicBezTo>
                    <a:pt x="0" y="10437"/>
                    <a:pt x="0" y="10514"/>
                    <a:pt x="0" y="10669"/>
                  </a:cubicBezTo>
                  <a:cubicBezTo>
                    <a:pt x="0" y="10746"/>
                    <a:pt x="0" y="10746"/>
                    <a:pt x="0" y="10824"/>
                  </a:cubicBezTo>
                  <a:lnTo>
                    <a:pt x="0" y="219719"/>
                  </a:lnTo>
                  <a:cubicBezTo>
                    <a:pt x="0" y="219796"/>
                    <a:pt x="0" y="219796"/>
                    <a:pt x="0" y="219873"/>
                  </a:cubicBezTo>
                  <a:cubicBezTo>
                    <a:pt x="0" y="219951"/>
                    <a:pt x="0" y="220028"/>
                    <a:pt x="0" y="220183"/>
                  </a:cubicBezTo>
                  <a:cubicBezTo>
                    <a:pt x="0" y="221111"/>
                    <a:pt x="232" y="222038"/>
                    <a:pt x="464" y="222966"/>
                  </a:cubicBezTo>
                  <a:cubicBezTo>
                    <a:pt x="464" y="223043"/>
                    <a:pt x="464" y="223198"/>
                    <a:pt x="541" y="223275"/>
                  </a:cubicBezTo>
                  <a:cubicBezTo>
                    <a:pt x="541" y="223352"/>
                    <a:pt x="618" y="223430"/>
                    <a:pt x="618" y="223507"/>
                  </a:cubicBezTo>
                  <a:cubicBezTo>
                    <a:pt x="928" y="224435"/>
                    <a:pt x="1392" y="225285"/>
                    <a:pt x="2010" y="226136"/>
                  </a:cubicBezTo>
                  <a:cubicBezTo>
                    <a:pt x="2088" y="226290"/>
                    <a:pt x="2242" y="226445"/>
                    <a:pt x="2320" y="226522"/>
                  </a:cubicBezTo>
                  <a:cubicBezTo>
                    <a:pt x="2860" y="227218"/>
                    <a:pt x="3556" y="227837"/>
                    <a:pt x="4253" y="228378"/>
                  </a:cubicBezTo>
                  <a:cubicBezTo>
                    <a:pt x="4330" y="228455"/>
                    <a:pt x="4406" y="228532"/>
                    <a:pt x="4561" y="228610"/>
                  </a:cubicBezTo>
                  <a:cubicBezTo>
                    <a:pt x="5335" y="229151"/>
                    <a:pt x="6263" y="229615"/>
                    <a:pt x="7190" y="229924"/>
                  </a:cubicBezTo>
                  <a:cubicBezTo>
                    <a:pt x="7422" y="230001"/>
                    <a:pt x="7576" y="230079"/>
                    <a:pt x="7809" y="230079"/>
                  </a:cubicBezTo>
                  <a:cubicBezTo>
                    <a:pt x="8736" y="230388"/>
                    <a:pt x="9741" y="230542"/>
                    <a:pt x="10824" y="230542"/>
                  </a:cubicBezTo>
                  <a:lnTo>
                    <a:pt x="361585" y="230542"/>
                  </a:lnTo>
                  <a:cubicBezTo>
                    <a:pt x="362668" y="230542"/>
                    <a:pt x="363596" y="230310"/>
                    <a:pt x="364601" y="230079"/>
                  </a:cubicBezTo>
                  <a:cubicBezTo>
                    <a:pt x="364833" y="230001"/>
                    <a:pt x="364987" y="229924"/>
                    <a:pt x="365219" y="229924"/>
                  </a:cubicBezTo>
                  <a:cubicBezTo>
                    <a:pt x="366146" y="229615"/>
                    <a:pt x="366997" y="229151"/>
                    <a:pt x="367847" y="228610"/>
                  </a:cubicBezTo>
                  <a:cubicBezTo>
                    <a:pt x="367924" y="228532"/>
                    <a:pt x="368002" y="228455"/>
                    <a:pt x="368157" y="228378"/>
                  </a:cubicBezTo>
                  <a:cubicBezTo>
                    <a:pt x="368852" y="227837"/>
                    <a:pt x="369549" y="227218"/>
                    <a:pt x="370089" y="226522"/>
                  </a:cubicBezTo>
                  <a:cubicBezTo>
                    <a:pt x="370167" y="226368"/>
                    <a:pt x="370322" y="226290"/>
                    <a:pt x="370399" y="226136"/>
                  </a:cubicBezTo>
                  <a:cubicBezTo>
                    <a:pt x="370940" y="225363"/>
                    <a:pt x="371404" y="224435"/>
                    <a:pt x="371790" y="223507"/>
                  </a:cubicBezTo>
                  <a:cubicBezTo>
                    <a:pt x="371790" y="223430"/>
                    <a:pt x="371867" y="223352"/>
                    <a:pt x="371867" y="223275"/>
                  </a:cubicBezTo>
                  <a:cubicBezTo>
                    <a:pt x="371945" y="223198"/>
                    <a:pt x="371867" y="223043"/>
                    <a:pt x="371945" y="222966"/>
                  </a:cubicBezTo>
                  <a:cubicBezTo>
                    <a:pt x="372254" y="222115"/>
                    <a:pt x="372409" y="221188"/>
                    <a:pt x="372409" y="220183"/>
                  </a:cubicBezTo>
                  <a:cubicBezTo>
                    <a:pt x="372409" y="220105"/>
                    <a:pt x="372409" y="219951"/>
                    <a:pt x="372409" y="219873"/>
                  </a:cubicBezTo>
                  <a:cubicBezTo>
                    <a:pt x="372409" y="219796"/>
                    <a:pt x="372409" y="219796"/>
                    <a:pt x="372409" y="219719"/>
                  </a:cubicBezTo>
                  <a:lnTo>
                    <a:pt x="372409" y="10824"/>
                  </a:lnTo>
                  <a:cubicBezTo>
                    <a:pt x="372409" y="10746"/>
                    <a:pt x="372409" y="10746"/>
                    <a:pt x="372409" y="10669"/>
                  </a:cubicBezTo>
                  <a:cubicBezTo>
                    <a:pt x="372409" y="10514"/>
                    <a:pt x="372409" y="10437"/>
                    <a:pt x="372409" y="10360"/>
                  </a:cubicBezTo>
                  <a:close/>
                  <a:moveTo>
                    <a:pt x="330119" y="21570"/>
                  </a:moveTo>
                  <a:lnTo>
                    <a:pt x="186243" y="133671"/>
                  </a:lnTo>
                  <a:lnTo>
                    <a:pt x="42366" y="21570"/>
                  </a:lnTo>
                  <a:lnTo>
                    <a:pt x="330119" y="21570"/>
                  </a:lnTo>
                  <a:close/>
                  <a:moveTo>
                    <a:pt x="350762" y="32935"/>
                  </a:moveTo>
                  <a:lnTo>
                    <a:pt x="350762" y="197531"/>
                  </a:lnTo>
                  <a:lnTo>
                    <a:pt x="245154" y="115271"/>
                  </a:lnTo>
                  <a:lnTo>
                    <a:pt x="350762" y="32935"/>
                  </a:lnTo>
                  <a:close/>
                  <a:moveTo>
                    <a:pt x="127254" y="115194"/>
                  </a:moveTo>
                  <a:lnTo>
                    <a:pt x="21648" y="197453"/>
                  </a:lnTo>
                  <a:lnTo>
                    <a:pt x="21648" y="32857"/>
                  </a:lnTo>
                  <a:lnTo>
                    <a:pt x="127254" y="115194"/>
                  </a:lnTo>
                  <a:close/>
                  <a:moveTo>
                    <a:pt x="42366" y="208818"/>
                  </a:moveTo>
                  <a:lnTo>
                    <a:pt x="144881" y="128878"/>
                  </a:lnTo>
                  <a:lnTo>
                    <a:pt x="179594" y="155937"/>
                  </a:lnTo>
                  <a:cubicBezTo>
                    <a:pt x="181527" y="157483"/>
                    <a:pt x="183924" y="158256"/>
                    <a:pt x="186243" y="158256"/>
                  </a:cubicBezTo>
                  <a:cubicBezTo>
                    <a:pt x="188563" y="158256"/>
                    <a:pt x="190959" y="157483"/>
                    <a:pt x="192891" y="155937"/>
                  </a:cubicBezTo>
                  <a:lnTo>
                    <a:pt x="227605" y="128878"/>
                  </a:lnTo>
                  <a:lnTo>
                    <a:pt x="330119" y="208818"/>
                  </a:lnTo>
                  <a:lnTo>
                    <a:pt x="42366" y="208818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11" name="Frihandsfigur: Form 410">
              <a:extLst>
                <a:ext uri="{FF2B5EF4-FFF2-40B4-BE49-F238E27FC236}">
                  <a16:creationId xmlns:a16="http://schemas.microsoft.com/office/drawing/2014/main" id="{B588EB25-4BA9-4F42-B7EE-EF2E0C45CE49}"/>
                </a:ext>
              </a:extLst>
            </p:cNvPr>
            <p:cNvSpPr/>
            <p:nvPr/>
          </p:nvSpPr>
          <p:spPr>
            <a:xfrm>
              <a:off x="9824804" y="1109968"/>
              <a:ext cx="736931" cy="508244"/>
            </a:xfrm>
            <a:custGeom>
              <a:avLst/>
              <a:gdLst>
                <a:gd name="connsiteX0" fmla="*/ 725257 w 736931"/>
                <a:gd name="connsiteY0" fmla="*/ 433330 h 508244"/>
                <a:gd name="connsiteX1" fmla="*/ 692090 w 736931"/>
                <a:gd name="connsiteY1" fmla="*/ 433330 h 508244"/>
                <a:gd name="connsiteX2" fmla="*/ 692090 w 736931"/>
                <a:gd name="connsiteY2" fmla="*/ 35331 h 508244"/>
                <a:gd name="connsiteX3" fmla="*/ 656760 w 736931"/>
                <a:gd name="connsiteY3" fmla="*/ 0 h 508244"/>
                <a:gd name="connsiteX4" fmla="*/ 80094 w 736931"/>
                <a:gd name="connsiteY4" fmla="*/ 0 h 508244"/>
                <a:gd name="connsiteX5" fmla="*/ 44763 w 736931"/>
                <a:gd name="connsiteY5" fmla="*/ 35331 h 508244"/>
                <a:gd name="connsiteX6" fmla="*/ 44763 w 736931"/>
                <a:gd name="connsiteY6" fmla="*/ 433330 h 508244"/>
                <a:gd name="connsiteX7" fmla="*/ 11597 w 736931"/>
                <a:gd name="connsiteY7" fmla="*/ 433330 h 508244"/>
                <a:gd name="connsiteX8" fmla="*/ 0 w 736931"/>
                <a:gd name="connsiteY8" fmla="*/ 444927 h 508244"/>
                <a:gd name="connsiteX9" fmla="*/ 0 w 736931"/>
                <a:gd name="connsiteY9" fmla="*/ 472836 h 508244"/>
                <a:gd name="connsiteX10" fmla="*/ 35408 w 736931"/>
                <a:gd name="connsiteY10" fmla="*/ 508245 h 508244"/>
                <a:gd name="connsiteX11" fmla="*/ 701523 w 736931"/>
                <a:gd name="connsiteY11" fmla="*/ 508245 h 508244"/>
                <a:gd name="connsiteX12" fmla="*/ 736931 w 736931"/>
                <a:gd name="connsiteY12" fmla="*/ 472836 h 508244"/>
                <a:gd name="connsiteX13" fmla="*/ 736931 w 736931"/>
                <a:gd name="connsiteY13" fmla="*/ 444927 h 508244"/>
                <a:gd name="connsiteX14" fmla="*/ 725257 w 736931"/>
                <a:gd name="connsiteY14" fmla="*/ 433330 h 508244"/>
                <a:gd name="connsiteX15" fmla="*/ 67879 w 736931"/>
                <a:gd name="connsiteY15" fmla="*/ 35331 h 508244"/>
                <a:gd name="connsiteX16" fmla="*/ 80017 w 736931"/>
                <a:gd name="connsiteY16" fmla="*/ 23193 h 508244"/>
                <a:gd name="connsiteX17" fmla="*/ 656682 w 736931"/>
                <a:gd name="connsiteY17" fmla="*/ 23193 h 508244"/>
                <a:gd name="connsiteX18" fmla="*/ 668820 w 736931"/>
                <a:gd name="connsiteY18" fmla="*/ 35331 h 508244"/>
                <a:gd name="connsiteX19" fmla="*/ 668820 w 736931"/>
                <a:gd name="connsiteY19" fmla="*/ 433330 h 508244"/>
                <a:gd name="connsiteX20" fmla="*/ 67801 w 736931"/>
                <a:gd name="connsiteY20" fmla="*/ 433330 h 508244"/>
                <a:gd name="connsiteX21" fmla="*/ 67801 w 736931"/>
                <a:gd name="connsiteY21" fmla="*/ 35331 h 508244"/>
                <a:gd name="connsiteX22" fmla="*/ 713661 w 736931"/>
                <a:gd name="connsiteY22" fmla="*/ 472836 h 508244"/>
                <a:gd name="connsiteX23" fmla="*/ 701446 w 736931"/>
                <a:gd name="connsiteY23" fmla="*/ 485051 h 508244"/>
                <a:gd name="connsiteX24" fmla="*/ 35331 w 736931"/>
                <a:gd name="connsiteY24" fmla="*/ 485051 h 508244"/>
                <a:gd name="connsiteX25" fmla="*/ 23116 w 736931"/>
                <a:gd name="connsiteY25" fmla="*/ 472836 h 508244"/>
                <a:gd name="connsiteX26" fmla="*/ 23116 w 736931"/>
                <a:gd name="connsiteY26" fmla="*/ 456523 h 508244"/>
                <a:gd name="connsiteX27" fmla="*/ 713661 w 736931"/>
                <a:gd name="connsiteY27" fmla="*/ 456523 h 508244"/>
                <a:gd name="connsiteX28" fmla="*/ 713661 w 736931"/>
                <a:gd name="connsiteY28" fmla="*/ 472836 h 50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36931" h="508244">
                  <a:moveTo>
                    <a:pt x="725257" y="433330"/>
                  </a:moveTo>
                  <a:lnTo>
                    <a:pt x="692090" y="433330"/>
                  </a:lnTo>
                  <a:lnTo>
                    <a:pt x="692090" y="35331"/>
                  </a:lnTo>
                  <a:cubicBezTo>
                    <a:pt x="692090" y="15849"/>
                    <a:pt x="676242" y="0"/>
                    <a:pt x="656760" y="0"/>
                  </a:cubicBezTo>
                  <a:lnTo>
                    <a:pt x="80094" y="0"/>
                  </a:lnTo>
                  <a:cubicBezTo>
                    <a:pt x="60612" y="0"/>
                    <a:pt x="44763" y="15849"/>
                    <a:pt x="44763" y="35331"/>
                  </a:cubicBezTo>
                  <a:lnTo>
                    <a:pt x="44763" y="433330"/>
                  </a:lnTo>
                  <a:lnTo>
                    <a:pt x="11597" y="433330"/>
                  </a:lnTo>
                  <a:cubicBezTo>
                    <a:pt x="5179" y="433330"/>
                    <a:pt x="0" y="438510"/>
                    <a:pt x="0" y="444927"/>
                  </a:cubicBezTo>
                  <a:lnTo>
                    <a:pt x="0" y="472836"/>
                  </a:lnTo>
                  <a:cubicBezTo>
                    <a:pt x="0" y="492396"/>
                    <a:pt x="15926" y="508245"/>
                    <a:pt x="35408" y="508245"/>
                  </a:cubicBezTo>
                  <a:lnTo>
                    <a:pt x="701523" y="508245"/>
                  </a:lnTo>
                  <a:cubicBezTo>
                    <a:pt x="721082" y="508245"/>
                    <a:pt x="736931" y="492319"/>
                    <a:pt x="736931" y="472836"/>
                  </a:cubicBezTo>
                  <a:lnTo>
                    <a:pt x="736931" y="444927"/>
                  </a:lnTo>
                  <a:cubicBezTo>
                    <a:pt x="736854" y="438510"/>
                    <a:pt x="731674" y="433330"/>
                    <a:pt x="725257" y="433330"/>
                  </a:cubicBezTo>
                  <a:close/>
                  <a:moveTo>
                    <a:pt x="67879" y="35331"/>
                  </a:moveTo>
                  <a:cubicBezTo>
                    <a:pt x="67879" y="28605"/>
                    <a:pt x="73368" y="23193"/>
                    <a:pt x="80017" y="23193"/>
                  </a:cubicBezTo>
                  <a:lnTo>
                    <a:pt x="656682" y="23193"/>
                  </a:lnTo>
                  <a:cubicBezTo>
                    <a:pt x="663408" y="23193"/>
                    <a:pt x="668820" y="28683"/>
                    <a:pt x="668820" y="35331"/>
                  </a:cubicBezTo>
                  <a:lnTo>
                    <a:pt x="668820" y="433330"/>
                  </a:lnTo>
                  <a:lnTo>
                    <a:pt x="67801" y="433330"/>
                  </a:lnTo>
                  <a:lnTo>
                    <a:pt x="67801" y="35331"/>
                  </a:lnTo>
                  <a:close/>
                  <a:moveTo>
                    <a:pt x="713661" y="472836"/>
                  </a:moveTo>
                  <a:cubicBezTo>
                    <a:pt x="713661" y="479562"/>
                    <a:pt x="708172" y="485051"/>
                    <a:pt x="701446" y="485051"/>
                  </a:cubicBezTo>
                  <a:lnTo>
                    <a:pt x="35331" y="485051"/>
                  </a:lnTo>
                  <a:cubicBezTo>
                    <a:pt x="28605" y="485051"/>
                    <a:pt x="23116" y="479562"/>
                    <a:pt x="23116" y="472836"/>
                  </a:cubicBezTo>
                  <a:lnTo>
                    <a:pt x="23116" y="456523"/>
                  </a:lnTo>
                  <a:lnTo>
                    <a:pt x="713661" y="456523"/>
                  </a:lnTo>
                  <a:lnTo>
                    <a:pt x="713661" y="472836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412" name="Frihandsfigur: Form 411">
            <a:extLst>
              <a:ext uri="{FF2B5EF4-FFF2-40B4-BE49-F238E27FC236}">
                <a16:creationId xmlns:a16="http://schemas.microsoft.com/office/drawing/2014/main" id="{7124DD59-DA91-4A55-8C7C-2350AF74FECB}"/>
              </a:ext>
            </a:extLst>
          </p:cNvPr>
          <p:cNvSpPr/>
          <p:nvPr/>
        </p:nvSpPr>
        <p:spPr>
          <a:xfrm>
            <a:off x="4364037" y="4962679"/>
            <a:ext cx="635095" cy="438011"/>
          </a:xfrm>
          <a:custGeom>
            <a:avLst/>
            <a:gdLst>
              <a:gd name="connsiteX0" fmla="*/ 725258 w 736931"/>
              <a:gd name="connsiteY0" fmla="*/ 433330 h 508245"/>
              <a:gd name="connsiteX1" fmla="*/ 692091 w 736931"/>
              <a:gd name="connsiteY1" fmla="*/ 433330 h 508245"/>
              <a:gd name="connsiteX2" fmla="*/ 692091 w 736931"/>
              <a:gd name="connsiteY2" fmla="*/ 35331 h 508245"/>
              <a:gd name="connsiteX3" fmla="*/ 656760 w 736931"/>
              <a:gd name="connsiteY3" fmla="*/ 0 h 508245"/>
              <a:gd name="connsiteX4" fmla="*/ 80094 w 736931"/>
              <a:gd name="connsiteY4" fmla="*/ 0 h 508245"/>
              <a:gd name="connsiteX5" fmla="*/ 44763 w 736931"/>
              <a:gd name="connsiteY5" fmla="*/ 35331 h 508245"/>
              <a:gd name="connsiteX6" fmla="*/ 44763 w 736931"/>
              <a:gd name="connsiteY6" fmla="*/ 433330 h 508245"/>
              <a:gd name="connsiteX7" fmla="*/ 11597 w 736931"/>
              <a:gd name="connsiteY7" fmla="*/ 433330 h 508245"/>
              <a:gd name="connsiteX8" fmla="*/ 0 w 736931"/>
              <a:gd name="connsiteY8" fmla="*/ 444927 h 508245"/>
              <a:gd name="connsiteX9" fmla="*/ 0 w 736931"/>
              <a:gd name="connsiteY9" fmla="*/ 472836 h 508245"/>
              <a:gd name="connsiteX10" fmla="*/ 35409 w 736931"/>
              <a:gd name="connsiteY10" fmla="*/ 508245 h 508245"/>
              <a:gd name="connsiteX11" fmla="*/ 701523 w 736931"/>
              <a:gd name="connsiteY11" fmla="*/ 508245 h 508245"/>
              <a:gd name="connsiteX12" fmla="*/ 736932 w 736931"/>
              <a:gd name="connsiteY12" fmla="*/ 472836 h 508245"/>
              <a:gd name="connsiteX13" fmla="*/ 736932 w 736931"/>
              <a:gd name="connsiteY13" fmla="*/ 444927 h 508245"/>
              <a:gd name="connsiteX14" fmla="*/ 725258 w 736931"/>
              <a:gd name="connsiteY14" fmla="*/ 433330 h 508245"/>
              <a:gd name="connsiteX15" fmla="*/ 80017 w 736931"/>
              <a:gd name="connsiteY15" fmla="*/ 23193 h 508245"/>
              <a:gd name="connsiteX16" fmla="*/ 656683 w 736931"/>
              <a:gd name="connsiteY16" fmla="*/ 23193 h 508245"/>
              <a:gd name="connsiteX17" fmla="*/ 668821 w 736931"/>
              <a:gd name="connsiteY17" fmla="*/ 35331 h 508245"/>
              <a:gd name="connsiteX18" fmla="*/ 668821 w 736931"/>
              <a:gd name="connsiteY18" fmla="*/ 333830 h 508245"/>
              <a:gd name="connsiteX19" fmla="*/ 635654 w 736931"/>
              <a:gd name="connsiteY19" fmla="*/ 333830 h 508245"/>
              <a:gd name="connsiteX20" fmla="*/ 635654 w 736931"/>
              <a:gd name="connsiteY20" fmla="*/ 229074 h 508245"/>
              <a:gd name="connsiteX21" fmla="*/ 625603 w 736931"/>
              <a:gd name="connsiteY21" fmla="*/ 219023 h 508245"/>
              <a:gd name="connsiteX22" fmla="*/ 601637 w 736931"/>
              <a:gd name="connsiteY22" fmla="*/ 219023 h 508245"/>
              <a:gd name="connsiteX23" fmla="*/ 601637 w 736931"/>
              <a:gd name="connsiteY23" fmla="*/ 207581 h 508245"/>
              <a:gd name="connsiteX24" fmla="*/ 591587 w 736931"/>
              <a:gd name="connsiteY24" fmla="*/ 197531 h 508245"/>
              <a:gd name="connsiteX25" fmla="*/ 581536 w 736931"/>
              <a:gd name="connsiteY25" fmla="*/ 207581 h 508245"/>
              <a:gd name="connsiteX26" fmla="*/ 581536 w 736931"/>
              <a:gd name="connsiteY26" fmla="*/ 219023 h 508245"/>
              <a:gd name="connsiteX27" fmla="*/ 557569 w 736931"/>
              <a:gd name="connsiteY27" fmla="*/ 219023 h 508245"/>
              <a:gd name="connsiteX28" fmla="*/ 547519 w 736931"/>
              <a:gd name="connsiteY28" fmla="*/ 229074 h 508245"/>
              <a:gd name="connsiteX29" fmla="*/ 547519 w 736931"/>
              <a:gd name="connsiteY29" fmla="*/ 294247 h 508245"/>
              <a:gd name="connsiteX30" fmla="*/ 516517 w 736931"/>
              <a:gd name="connsiteY30" fmla="*/ 288603 h 508245"/>
              <a:gd name="connsiteX31" fmla="*/ 516517 w 736931"/>
              <a:gd name="connsiteY31" fmla="*/ 281104 h 508245"/>
              <a:gd name="connsiteX32" fmla="*/ 506467 w 736931"/>
              <a:gd name="connsiteY32" fmla="*/ 271054 h 508245"/>
              <a:gd name="connsiteX33" fmla="*/ 496416 w 736931"/>
              <a:gd name="connsiteY33" fmla="*/ 281104 h 508245"/>
              <a:gd name="connsiteX34" fmla="*/ 496416 w 736931"/>
              <a:gd name="connsiteY34" fmla="*/ 288603 h 508245"/>
              <a:gd name="connsiteX35" fmla="*/ 455364 w 736931"/>
              <a:gd name="connsiteY35" fmla="*/ 294557 h 508245"/>
              <a:gd name="connsiteX36" fmla="*/ 414312 w 736931"/>
              <a:gd name="connsiteY36" fmla="*/ 288603 h 508245"/>
              <a:gd name="connsiteX37" fmla="*/ 414312 w 736931"/>
              <a:gd name="connsiteY37" fmla="*/ 281104 h 508245"/>
              <a:gd name="connsiteX38" fmla="*/ 404261 w 736931"/>
              <a:gd name="connsiteY38" fmla="*/ 271054 h 508245"/>
              <a:gd name="connsiteX39" fmla="*/ 394211 w 736931"/>
              <a:gd name="connsiteY39" fmla="*/ 281104 h 508245"/>
              <a:gd name="connsiteX40" fmla="*/ 394211 w 736931"/>
              <a:gd name="connsiteY40" fmla="*/ 288603 h 508245"/>
              <a:gd name="connsiteX41" fmla="*/ 363209 w 736931"/>
              <a:gd name="connsiteY41" fmla="*/ 294247 h 508245"/>
              <a:gd name="connsiteX42" fmla="*/ 363209 w 736931"/>
              <a:gd name="connsiteY42" fmla="*/ 254896 h 508245"/>
              <a:gd name="connsiteX43" fmla="*/ 360271 w 736931"/>
              <a:gd name="connsiteY43" fmla="*/ 247783 h 508245"/>
              <a:gd name="connsiteX44" fmla="*/ 331898 w 736931"/>
              <a:gd name="connsiteY44" fmla="*/ 219410 h 508245"/>
              <a:gd name="connsiteX45" fmla="*/ 324785 w 736931"/>
              <a:gd name="connsiteY45" fmla="*/ 216472 h 508245"/>
              <a:gd name="connsiteX46" fmla="*/ 297803 w 736931"/>
              <a:gd name="connsiteY46" fmla="*/ 216472 h 508245"/>
              <a:gd name="connsiteX47" fmla="*/ 287753 w 736931"/>
              <a:gd name="connsiteY47" fmla="*/ 226523 h 508245"/>
              <a:gd name="connsiteX48" fmla="*/ 287753 w 736931"/>
              <a:gd name="connsiteY48" fmla="*/ 333830 h 508245"/>
              <a:gd name="connsiteX49" fmla="*/ 270667 w 736931"/>
              <a:gd name="connsiteY49" fmla="*/ 333830 h 508245"/>
              <a:gd name="connsiteX50" fmla="*/ 262163 w 736931"/>
              <a:gd name="connsiteY50" fmla="*/ 304220 h 508245"/>
              <a:gd name="connsiteX51" fmla="*/ 258916 w 736931"/>
              <a:gd name="connsiteY51" fmla="*/ 299272 h 508245"/>
              <a:gd name="connsiteX52" fmla="*/ 249097 w 736931"/>
              <a:gd name="connsiteY52" fmla="*/ 291077 h 508245"/>
              <a:gd name="connsiteX53" fmla="*/ 243376 w 736931"/>
              <a:gd name="connsiteY53" fmla="*/ 269276 h 508245"/>
              <a:gd name="connsiteX54" fmla="*/ 243376 w 736931"/>
              <a:gd name="connsiteY54" fmla="*/ 232089 h 508245"/>
              <a:gd name="connsiteX55" fmla="*/ 233326 w 736931"/>
              <a:gd name="connsiteY55" fmla="*/ 222038 h 508245"/>
              <a:gd name="connsiteX56" fmla="*/ 221729 w 736931"/>
              <a:gd name="connsiteY56" fmla="*/ 222038 h 508245"/>
              <a:gd name="connsiteX57" fmla="*/ 221729 w 736931"/>
              <a:gd name="connsiteY57" fmla="*/ 221188 h 508245"/>
              <a:gd name="connsiteX58" fmla="*/ 211679 w 736931"/>
              <a:gd name="connsiteY58" fmla="*/ 211137 h 508245"/>
              <a:gd name="connsiteX59" fmla="*/ 201628 w 736931"/>
              <a:gd name="connsiteY59" fmla="*/ 221188 h 508245"/>
              <a:gd name="connsiteX60" fmla="*/ 201628 w 736931"/>
              <a:gd name="connsiteY60" fmla="*/ 222038 h 508245"/>
              <a:gd name="connsiteX61" fmla="*/ 190031 w 736931"/>
              <a:gd name="connsiteY61" fmla="*/ 222038 h 508245"/>
              <a:gd name="connsiteX62" fmla="*/ 179981 w 736931"/>
              <a:gd name="connsiteY62" fmla="*/ 232089 h 508245"/>
              <a:gd name="connsiteX63" fmla="*/ 179981 w 736931"/>
              <a:gd name="connsiteY63" fmla="*/ 266183 h 508245"/>
              <a:gd name="connsiteX64" fmla="*/ 164441 w 736931"/>
              <a:gd name="connsiteY64" fmla="*/ 280563 h 508245"/>
              <a:gd name="connsiteX65" fmla="*/ 161271 w 736931"/>
              <a:gd name="connsiteY65" fmla="*/ 286825 h 508245"/>
              <a:gd name="connsiteX66" fmla="*/ 156246 w 736931"/>
              <a:gd name="connsiteY66" fmla="*/ 333753 h 508245"/>
              <a:gd name="connsiteX67" fmla="*/ 140397 w 736931"/>
              <a:gd name="connsiteY67" fmla="*/ 333753 h 508245"/>
              <a:gd name="connsiteX68" fmla="*/ 140397 w 736931"/>
              <a:gd name="connsiteY68" fmla="*/ 189336 h 508245"/>
              <a:gd name="connsiteX69" fmla="*/ 144263 w 736931"/>
              <a:gd name="connsiteY69" fmla="*/ 189336 h 508245"/>
              <a:gd name="connsiteX70" fmla="*/ 154159 w 736931"/>
              <a:gd name="connsiteY70" fmla="*/ 180986 h 508245"/>
              <a:gd name="connsiteX71" fmla="*/ 160112 w 736931"/>
              <a:gd name="connsiteY71" fmla="*/ 145810 h 508245"/>
              <a:gd name="connsiteX72" fmla="*/ 157870 w 736931"/>
              <a:gd name="connsiteY72" fmla="*/ 137691 h 508245"/>
              <a:gd name="connsiteX73" fmla="*/ 150216 w 736931"/>
              <a:gd name="connsiteY73" fmla="*/ 134135 h 508245"/>
              <a:gd name="connsiteX74" fmla="*/ 140475 w 736931"/>
              <a:gd name="connsiteY74" fmla="*/ 134135 h 508245"/>
              <a:gd name="connsiteX75" fmla="*/ 140475 w 736931"/>
              <a:gd name="connsiteY75" fmla="*/ 119987 h 508245"/>
              <a:gd name="connsiteX76" fmla="*/ 130424 w 736931"/>
              <a:gd name="connsiteY76" fmla="*/ 109937 h 508245"/>
              <a:gd name="connsiteX77" fmla="*/ 120374 w 736931"/>
              <a:gd name="connsiteY77" fmla="*/ 119987 h 508245"/>
              <a:gd name="connsiteX78" fmla="*/ 120374 w 736931"/>
              <a:gd name="connsiteY78" fmla="*/ 134135 h 508245"/>
              <a:gd name="connsiteX79" fmla="*/ 110633 w 736931"/>
              <a:gd name="connsiteY79" fmla="*/ 134135 h 508245"/>
              <a:gd name="connsiteX80" fmla="*/ 102979 w 736931"/>
              <a:gd name="connsiteY80" fmla="*/ 137691 h 508245"/>
              <a:gd name="connsiteX81" fmla="*/ 100737 w 736931"/>
              <a:gd name="connsiteY81" fmla="*/ 145810 h 508245"/>
              <a:gd name="connsiteX82" fmla="*/ 106690 w 736931"/>
              <a:gd name="connsiteY82" fmla="*/ 180986 h 508245"/>
              <a:gd name="connsiteX83" fmla="*/ 116586 w 736931"/>
              <a:gd name="connsiteY83" fmla="*/ 189336 h 508245"/>
              <a:gd name="connsiteX84" fmla="*/ 120374 w 736931"/>
              <a:gd name="connsiteY84" fmla="*/ 189336 h 508245"/>
              <a:gd name="connsiteX85" fmla="*/ 120374 w 736931"/>
              <a:gd name="connsiteY85" fmla="*/ 333753 h 508245"/>
              <a:gd name="connsiteX86" fmla="*/ 67493 w 736931"/>
              <a:gd name="connsiteY86" fmla="*/ 333753 h 508245"/>
              <a:gd name="connsiteX87" fmla="*/ 67493 w 736931"/>
              <a:gd name="connsiteY87" fmla="*/ 35254 h 508245"/>
              <a:gd name="connsiteX88" fmla="*/ 80017 w 736931"/>
              <a:gd name="connsiteY88" fmla="*/ 23193 h 508245"/>
              <a:gd name="connsiteX89" fmla="*/ 615630 w 736931"/>
              <a:gd name="connsiteY89" fmla="*/ 239124 h 508245"/>
              <a:gd name="connsiteX90" fmla="*/ 615630 w 736931"/>
              <a:gd name="connsiteY90" fmla="*/ 263709 h 508245"/>
              <a:gd name="connsiteX91" fmla="*/ 567697 w 736931"/>
              <a:gd name="connsiteY91" fmla="*/ 263709 h 508245"/>
              <a:gd name="connsiteX92" fmla="*/ 567697 w 736931"/>
              <a:gd name="connsiteY92" fmla="*/ 239124 h 508245"/>
              <a:gd name="connsiteX93" fmla="*/ 615630 w 736931"/>
              <a:gd name="connsiteY93" fmla="*/ 239124 h 508245"/>
              <a:gd name="connsiteX94" fmla="*/ 223584 w 736931"/>
              <a:gd name="connsiteY94" fmla="*/ 242139 h 508245"/>
              <a:gd name="connsiteX95" fmla="*/ 223584 w 736931"/>
              <a:gd name="connsiteY95" fmla="*/ 260462 h 508245"/>
              <a:gd name="connsiteX96" fmla="*/ 200391 w 736931"/>
              <a:gd name="connsiteY96" fmla="*/ 260462 h 508245"/>
              <a:gd name="connsiteX97" fmla="*/ 200391 w 736931"/>
              <a:gd name="connsiteY97" fmla="*/ 242139 h 508245"/>
              <a:gd name="connsiteX98" fmla="*/ 223584 w 736931"/>
              <a:gd name="connsiteY98" fmla="*/ 242139 h 508245"/>
              <a:gd name="connsiteX99" fmla="*/ 125476 w 736931"/>
              <a:gd name="connsiteY99" fmla="*/ 169389 h 508245"/>
              <a:gd name="connsiteX100" fmla="*/ 122925 w 736931"/>
              <a:gd name="connsiteY100" fmla="*/ 154314 h 508245"/>
              <a:gd name="connsiteX101" fmla="*/ 138774 w 736931"/>
              <a:gd name="connsiteY101" fmla="*/ 154314 h 508245"/>
              <a:gd name="connsiteX102" fmla="*/ 136223 w 736931"/>
              <a:gd name="connsiteY102" fmla="*/ 169389 h 508245"/>
              <a:gd name="connsiteX103" fmla="*/ 125476 w 736931"/>
              <a:gd name="connsiteY103" fmla="*/ 169389 h 508245"/>
              <a:gd name="connsiteX104" fmla="*/ 67880 w 736931"/>
              <a:gd name="connsiteY104" fmla="*/ 353932 h 508245"/>
              <a:gd name="connsiteX105" fmla="*/ 165756 w 736931"/>
              <a:gd name="connsiteY105" fmla="*/ 353932 h 508245"/>
              <a:gd name="connsiteX106" fmla="*/ 175729 w 736931"/>
              <a:gd name="connsiteY106" fmla="*/ 344963 h 508245"/>
              <a:gd name="connsiteX107" fmla="*/ 181295 w 736931"/>
              <a:gd name="connsiteY107" fmla="*/ 292778 h 508245"/>
              <a:gd name="connsiteX108" fmla="*/ 194361 w 736931"/>
              <a:gd name="connsiteY108" fmla="*/ 280641 h 508245"/>
              <a:gd name="connsiteX109" fmla="*/ 225904 w 736931"/>
              <a:gd name="connsiteY109" fmla="*/ 280641 h 508245"/>
              <a:gd name="connsiteX110" fmla="*/ 230774 w 736931"/>
              <a:gd name="connsiteY110" fmla="*/ 299350 h 508245"/>
              <a:gd name="connsiteX111" fmla="*/ 234022 w 736931"/>
              <a:gd name="connsiteY111" fmla="*/ 304530 h 508245"/>
              <a:gd name="connsiteX112" fmla="*/ 243917 w 736931"/>
              <a:gd name="connsiteY112" fmla="*/ 312802 h 508245"/>
              <a:gd name="connsiteX113" fmla="*/ 253659 w 736931"/>
              <a:gd name="connsiteY113" fmla="*/ 346742 h 508245"/>
              <a:gd name="connsiteX114" fmla="*/ 263322 w 736931"/>
              <a:gd name="connsiteY114" fmla="*/ 354009 h 508245"/>
              <a:gd name="connsiteX115" fmla="*/ 298035 w 736931"/>
              <a:gd name="connsiteY115" fmla="*/ 354009 h 508245"/>
              <a:gd name="connsiteX116" fmla="*/ 308086 w 736931"/>
              <a:gd name="connsiteY116" fmla="*/ 343959 h 508245"/>
              <a:gd name="connsiteX117" fmla="*/ 308086 w 736931"/>
              <a:gd name="connsiteY117" fmla="*/ 236650 h 508245"/>
              <a:gd name="connsiteX118" fmla="*/ 320842 w 736931"/>
              <a:gd name="connsiteY118" fmla="*/ 236650 h 508245"/>
              <a:gd name="connsiteX119" fmla="*/ 343340 w 736931"/>
              <a:gd name="connsiteY119" fmla="*/ 259148 h 508245"/>
              <a:gd name="connsiteX120" fmla="*/ 343340 w 736931"/>
              <a:gd name="connsiteY120" fmla="*/ 344036 h 508245"/>
              <a:gd name="connsiteX121" fmla="*/ 353390 w 736931"/>
              <a:gd name="connsiteY121" fmla="*/ 354086 h 508245"/>
              <a:gd name="connsiteX122" fmla="*/ 363441 w 736931"/>
              <a:gd name="connsiteY122" fmla="*/ 344036 h 508245"/>
              <a:gd name="connsiteX123" fmla="*/ 363441 w 736931"/>
              <a:gd name="connsiteY123" fmla="*/ 314426 h 508245"/>
              <a:gd name="connsiteX124" fmla="*/ 394443 w 736931"/>
              <a:gd name="connsiteY124" fmla="*/ 309709 h 508245"/>
              <a:gd name="connsiteX125" fmla="*/ 394443 w 736931"/>
              <a:gd name="connsiteY125" fmla="*/ 344036 h 508245"/>
              <a:gd name="connsiteX126" fmla="*/ 404493 w 736931"/>
              <a:gd name="connsiteY126" fmla="*/ 354086 h 508245"/>
              <a:gd name="connsiteX127" fmla="*/ 414543 w 736931"/>
              <a:gd name="connsiteY127" fmla="*/ 344036 h 508245"/>
              <a:gd name="connsiteX128" fmla="*/ 414543 w 736931"/>
              <a:gd name="connsiteY128" fmla="*/ 309709 h 508245"/>
              <a:gd name="connsiteX129" fmla="*/ 455596 w 736931"/>
              <a:gd name="connsiteY129" fmla="*/ 314735 h 508245"/>
              <a:gd name="connsiteX130" fmla="*/ 496648 w 736931"/>
              <a:gd name="connsiteY130" fmla="*/ 309709 h 508245"/>
              <a:gd name="connsiteX131" fmla="*/ 496648 w 736931"/>
              <a:gd name="connsiteY131" fmla="*/ 344036 h 508245"/>
              <a:gd name="connsiteX132" fmla="*/ 506698 w 736931"/>
              <a:gd name="connsiteY132" fmla="*/ 354086 h 508245"/>
              <a:gd name="connsiteX133" fmla="*/ 516749 w 736931"/>
              <a:gd name="connsiteY133" fmla="*/ 344036 h 508245"/>
              <a:gd name="connsiteX134" fmla="*/ 516749 w 736931"/>
              <a:gd name="connsiteY134" fmla="*/ 309709 h 508245"/>
              <a:gd name="connsiteX135" fmla="*/ 547751 w 736931"/>
              <a:gd name="connsiteY135" fmla="*/ 314426 h 508245"/>
              <a:gd name="connsiteX136" fmla="*/ 547751 w 736931"/>
              <a:gd name="connsiteY136" fmla="*/ 344036 h 508245"/>
              <a:gd name="connsiteX137" fmla="*/ 557802 w 736931"/>
              <a:gd name="connsiteY137" fmla="*/ 354086 h 508245"/>
              <a:gd name="connsiteX138" fmla="*/ 567852 w 736931"/>
              <a:gd name="connsiteY138" fmla="*/ 344036 h 508245"/>
              <a:gd name="connsiteX139" fmla="*/ 567852 w 736931"/>
              <a:gd name="connsiteY139" fmla="*/ 283888 h 508245"/>
              <a:gd name="connsiteX140" fmla="*/ 615785 w 736931"/>
              <a:gd name="connsiteY140" fmla="*/ 283888 h 508245"/>
              <a:gd name="connsiteX141" fmla="*/ 615785 w 736931"/>
              <a:gd name="connsiteY141" fmla="*/ 344036 h 508245"/>
              <a:gd name="connsiteX142" fmla="*/ 625836 w 736931"/>
              <a:gd name="connsiteY142" fmla="*/ 354086 h 508245"/>
              <a:gd name="connsiteX143" fmla="*/ 669052 w 736931"/>
              <a:gd name="connsiteY143" fmla="*/ 354086 h 508245"/>
              <a:gd name="connsiteX144" fmla="*/ 669052 w 736931"/>
              <a:gd name="connsiteY144" fmla="*/ 433485 h 508245"/>
              <a:gd name="connsiteX145" fmla="*/ 68034 w 736931"/>
              <a:gd name="connsiteY145" fmla="*/ 433485 h 508245"/>
              <a:gd name="connsiteX146" fmla="*/ 68034 w 736931"/>
              <a:gd name="connsiteY146" fmla="*/ 353932 h 508245"/>
              <a:gd name="connsiteX147" fmla="*/ 713661 w 736931"/>
              <a:gd name="connsiteY147" fmla="*/ 472836 h 508245"/>
              <a:gd name="connsiteX148" fmla="*/ 701446 w 736931"/>
              <a:gd name="connsiteY148" fmla="*/ 485052 h 508245"/>
              <a:gd name="connsiteX149" fmla="*/ 35331 w 736931"/>
              <a:gd name="connsiteY149" fmla="*/ 485052 h 508245"/>
              <a:gd name="connsiteX150" fmla="*/ 23116 w 736931"/>
              <a:gd name="connsiteY150" fmla="*/ 472836 h 508245"/>
              <a:gd name="connsiteX151" fmla="*/ 23116 w 736931"/>
              <a:gd name="connsiteY151" fmla="*/ 456524 h 508245"/>
              <a:gd name="connsiteX152" fmla="*/ 713661 w 736931"/>
              <a:gd name="connsiteY152" fmla="*/ 456524 h 508245"/>
              <a:gd name="connsiteX153" fmla="*/ 713661 w 736931"/>
              <a:gd name="connsiteY153" fmla="*/ 472836 h 50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736931" h="508245">
                <a:moveTo>
                  <a:pt x="725258" y="433330"/>
                </a:moveTo>
                <a:lnTo>
                  <a:pt x="692091" y="433330"/>
                </a:lnTo>
                <a:lnTo>
                  <a:pt x="692091" y="35331"/>
                </a:lnTo>
                <a:cubicBezTo>
                  <a:pt x="692091" y="15849"/>
                  <a:pt x="676243" y="0"/>
                  <a:pt x="656760" y="0"/>
                </a:cubicBezTo>
                <a:lnTo>
                  <a:pt x="80094" y="0"/>
                </a:lnTo>
                <a:cubicBezTo>
                  <a:pt x="60612" y="0"/>
                  <a:pt x="44763" y="15849"/>
                  <a:pt x="44763" y="35331"/>
                </a:cubicBezTo>
                <a:lnTo>
                  <a:pt x="44763" y="433330"/>
                </a:lnTo>
                <a:lnTo>
                  <a:pt x="11597" y="433330"/>
                </a:lnTo>
                <a:cubicBezTo>
                  <a:pt x="5180" y="433330"/>
                  <a:pt x="0" y="438510"/>
                  <a:pt x="0" y="444927"/>
                </a:cubicBezTo>
                <a:lnTo>
                  <a:pt x="0" y="472836"/>
                </a:lnTo>
                <a:cubicBezTo>
                  <a:pt x="0" y="492396"/>
                  <a:pt x="15926" y="508245"/>
                  <a:pt x="35409" y="508245"/>
                </a:cubicBezTo>
                <a:lnTo>
                  <a:pt x="701523" y="508245"/>
                </a:lnTo>
                <a:cubicBezTo>
                  <a:pt x="721083" y="508245"/>
                  <a:pt x="736932" y="492319"/>
                  <a:pt x="736932" y="472836"/>
                </a:cubicBezTo>
                <a:lnTo>
                  <a:pt x="736932" y="444927"/>
                </a:lnTo>
                <a:cubicBezTo>
                  <a:pt x="736854" y="438510"/>
                  <a:pt x="731675" y="433330"/>
                  <a:pt x="725258" y="433330"/>
                </a:cubicBezTo>
                <a:close/>
                <a:moveTo>
                  <a:pt x="80017" y="23193"/>
                </a:moveTo>
                <a:lnTo>
                  <a:pt x="656683" y="23193"/>
                </a:lnTo>
                <a:cubicBezTo>
                  <a:pt x="663409" y="23193"/>
                  <a:pt x="668821" y="28683"/>
                  <a:pt x="668821" y="35331"/>
                </a:cubicBezTo>
                <a:lnTo>
                  <a:pt x="668821" y="333830"/>
                </a:lnTo>
                <a:lnTo>
                  <a:pt x="635654" y="333830"/>
                </a:lnTo>
                <a:lnTo>
                  <a:pt x="635654" y="229074"/>
                </a:lnTo>
                <a:cubicBezTo>
                  <a:pt x="635654" y="223507"/>
                  <a:pt x="631170" y="219023"/>
                  <a:pt x="625603" y="219023"/>
                </a:cubicBezTo>
                <a:lnTo>
                  <a:pt x="601637" y="219023"/>
                </a:lnTo>
                <a:lnTo>
                  <a:pt x="601637" y="207581"/>
                </a:lnTo>
                <a:cubicBezTo>
                  <a:pt x="601637" y="202015"/>
                  <a:pt x="597153" y="197531"/>
                  <a:pt x="591587" y="197531"/>
                </a:cubicBezTo>
                <a:cubicBezTo>
                  <a:pt x="586020" y="197531"/>
                  <a:pt x="581536" y="202015"/>
                  <a:pt x="581536" y="207581"/>
                </a:cubicBezTo>
                <a:lnTo>
                  <a:pt x="581536" y="219023"/>
                </a:lnTo>
                <a:lnTo>
                  <a:pt x="557569" y="219023"/>
                </a:lnTo>
                <a:cubicBezTo>
                  <a:pt x="552003" y="219023"/>
                  <a:pt x="547519" y="223507"/>
                  <a:pt x="547519" y="229074"/>
                </a:cubicBezTo>
                <a:lnTo>
                  <a:pt x="547519" y="294247"/>
                </a:lnTo>
                <a:cubicBezTo>
                  <a:pt x="532598" y="293319"/>
                  <a:pt x="522315" y="290536"/>
                  <a:pt x="516517" y="288603"/>
                </a:cubicBezTo>
                <a:lnTo>
                  <a:pt x="516517" y="281104"/>
                </a:lnTo>
                <a:cubicBezTo>
                  <a:pt x="516517" y="275538"/>
                  <a:pt x="512033" y="271054"/>
                  <a:pt x="506467" y="271054"/>
                </a:cubicBezTo>
                <a:cubicBezTo>
                  <a:pt x="500900" y="271054"/>
                  <a:pt x="496416" y="275538"/>
                  <a:pt x="496416" y="281104"/>
                </a:cubicBezTo>
                <a:lnTo>
                  <a:pt x="496416" y="288603"/>
                </a:lnTo>
                <a:cubicBezTo>
                  <a:pt x="489458" y="291000"/>
                  <a:pt x="475774" y="294557"/>
                  <a:pt x="455364" y="294557"/>
                </a:cubicBezTo>
                <a:cubicBezTo>
                  <a:pt x="435031" y="294557"/>
                  <a:pt x="421347" y="291000"/>
                  <a:pt x="414312" y="288603"/>
                </a:cubicBezTo>
                <a:lnTo>
                  <a:pt x="414312" y="281104"/>
                </a:lnTo>
                <a:cubicBezTo>
                  <a:pt x="414312" y="275538"/>
                  <a:pt x="409828" y="271054"/>
                  <a:pt x="404261" y="271054"/>
                </a:cubicBezTo>
                <a:cubicBezTo>
                  <a:pt x="398695" y="271054"/>
                  <a:pt x="394211" y="275538"/>
                  <a:pt x="394211" y="281104"/>
                </a:cubicBezTo>
                <a:lnTo>
                  <a:pt x="394211" y="288603"/>
                </a:lnTo>
                <a:cubicBezTo>
                  <a:pt x="388490" y="290614"/>
                  <a:pt x="378130" y="293319"/>
                  <a:pt x="363209" y="294247"/>
                </a:cubicBezTo>
                <a:lnTo>
                  <a:pt x="363209" y="254896"/>
                </a:lnTo>
                <a:cubicBezTo>
                  <a:pt x="363209" y="252267"/>
                  <a:pt x="362127" y="249639"/>
                  <a:pt x="360271" y="247783"/>
                </a:cubicBezTo>
                <a:lnTo>
                  <a:pt x="331898" y="219410"/>
                </a:lnTo>
                <a:cubicBezTo>
                  <a:pt x="330042" y="217554"/>
                  <a:pt x="327491" y="216472"/>
                  <a:pt x="324785" y="216472"/>
                </a:cubicBezTo>
                <a:lnTo>
                  <a:pt x="297803" y="216472"/>
                </a:lnTo>
                <a:cubicBezTo>
                  <a:pt x="292237" y="216472"/>
                  <a:pt x="287753" y="220956"/>
                  <a:pt x="287753" y="226523"/>
                </a:cubicBezTo>
                <a:lnTo>
                  <a:pt x="287753" y="333830"/>
                </a:lnTo>
                <a:lnTo>
                  <a:pt x="270667" y="333830"/>
                </a:lnTo>
                <a:lnTo>
                  <a:pt x="262163" y="304220"/>
                </a:lnTo>
                <a:cubicBezTo>
                  <a:pt x="261622" y="302288"/>
                  <a:pt x="260462" y="300587"/>
                  <a:pt x="258916" y="299272"/>
                </a:cubicBezTo>
                <a:lnTo>
                  <a:pt x="249097" y="291077"/>
                </a:lnTo>
                <a:lnTo>
                  <a:pt x="243376" y="269276"/>
                </a:lnTo>
                <a:lnTo>
                  <a:pt x="243376" y="232089"/>
                </a:lnTo>
                <a:cubicBezTo>
                  <a:pt x="243376" y="226523"/>
                  <a:pt x="238892" y="222038"/>
                  <a:pt x="233326" y="222038"/>
                </a:cubicBezTo>
                <a:lnTo>
                  <a:pt x="221729" y="222038"/>
                </a:lnTo>
                <a:lnTo>
                  <a:pt x="221729" y="221188"/>
                </a:lnTo>
                <a:cubicBezTo>
                  <a:pt x="221729" y="215621"/>
                  <a:pt x="217245" y="211137"/>
                  <a:pt x="211679" y="211137"/>
                </a:cubicBezTo>
                <a:cubicBezTo>
                  <a:pt x="206112" y="211137"/>
                  <a:pt x="201628" y="215621"/>
                  <a:pt x="201628" y="221188"/>
                </a:cubicBezTo>
                <a:lnTo>
                  <a:pt x="201628" y="222038"/>
                </a:lnTo>
                <a:lnTo>
                  <a:pt x="190031" y="222038"/>
                </a:lnTo>
                <a:cubicBezTo>
                  <a:pt x="184465" y="222038"/>
                  <a:pt x="179981" y="226523"/>
                  <a:pt x="179981" y="232089"/>
                </a:cubicBezTo>
                <a:lnTo>
                  <a:pt x="179981" y="266183"/>
                </a:lnTo>
                <a:lnTo>
                  <a:pt x="164441" y="280563"/>
                </a:lnTo>
                <a:cubicBezTo>
                  <a:pt x="162663" y="282186"/>
                  <a:pt x="161504" y="284429"/>
                  <a:pt x="161271" y="286825"/>
                </a:cubicBezTo>
                <a:lnTo>
                  <a:pt x="156246" y="333753"/>
                </a:lnTo>
                <a:lnTo>
                  <a:pt x="140397" y="333753"/>
                </a:lnTo>
                <a:lnTo>
                  <a:pt x="140397" y="189336"/>
                </a:lnTo>
                <a:lnTo>
                  <a:pt x="144263" y="189336"/>
                </a:lnTo>
                <a:cubicBezTo>
                  <a:pt x="149133" y="189336"/>
                  <a:pt x="153386" y="185779"/>
                  <a:pt x="154159" y="180986"/>
                </a:cubicBezTo>
                <a:lnTo>
                  <a:pt x="160112" y="145810"/>
                </a:lnTo>
                <a:cubicBezTo>
                  <a:pt x="160576" y="142872"/>
                  <a:pt x="159802" y="139934"/>
                  <a:pt x="157870" y="137691"/>
                </a:cubicBezTo>
                <a:cubicBezTo>
                  <a:pt x="155937" y="135450"/>
                  <a:pt x="153154" y="134135"/>
                  <a:pt x="150216" y="134135"/>
                </a:cubicBezTo>
                <a:lnTo>
                  <a:pt x="140475" y="134135"/>
                </a:lnTo>
                <a:lnTo>
                  <a:pt x="140475" y="119987"/>
                </a:lnTo>
                <a:cubicBezTo>
                  <a:pt x="140475" y="114421"/>
                  <a:pt x="135991" y="109937"/>
                  <a:pt x="130424" y="109937"/>
                </a:cubicBezTo>
                <a:cubicBezTo>
                  <a:pt x="124858" y="109937"/>
                  <a:pt x="120374" y="114421"/>
                  <a:pt x="120374" y="119987"/>
                </a:cubicBezTo>
                <a:lnTo>
                  <a:pt x="120374" y="134135"/>
                </a:lnTo>
                <a:lnTo>
                  <a:pt x="110633" y="134135"/>
                </a:lnTo>
                <a:cubicBezTo>
                  <a:pt x="107695" y="134135"/>
                  <a:pt x="104834" y="135450"/>
                  <a:pt x="102979" y="137691"/>
                </a:cubicBezTo>
                <a:cubicBezTo>
                  <a:pt x="101046" y="139934"/>
                  <a:pt x="100273" y="142949"/>
                  <a:pt x="100737" y="145810"/>
                </a:cubicBezTo>
                <a:lnTo>
                  <a:pt x="106690" y="180986"/>
                </a:lnTo>
                <a:cubicBezTo>
                  <a:pt x="107540" y="185857"/>
                  <a:pt x="111715" y="189336"/>
                  <a:pt x="116586" y="189336"/>
                </a:cubicBezTo>
                <a:lnTo>
                  <a:pt x="120374" y="189336"/>
                </a:lnTo>
                <a:lnTo>
                  <a:pt x="120374" y="333753"/>
                </a:lnTo>
                <a:lnTo>
                  <a:pt x="67493" y="333753"/>
                </a:lnTo>
                <a:lnTo>
                  <a:pt x="67493" y="35254"/>
                </a:lnTo>
                <a:cubicBezTo>
                  <a:pt x="67880" y="28683"/>
                  <a:pt x="73291" y="23193"/>
                  <a:pt x="80017" y="23193"/>
                </a:cubicBezTo>
                <a:close/>
                <a:moveTo>
                  <a:pt x="615630" y="239124"/>
                </a:moveTo>
                <a:lnTo>
                  <a:pt x="615630" y="263709"/>
                </a:lnTo>
                <a:lnTo>
                  <a:pt x="567697" y="263709"/>
                </a:lnTo>
                <a:lnTo>
                  <a:pt x="567697" y="239124"/>
                </a:lnTo>
                <a:lnTo>
                  <a:pt x="615630" y="239124"/>
                </a:lnTo>
                <a:close/>
                <a:moveTo>
                  <a:pt x="223584" y="242139"/>
                </a:moveTo>
                <a:lnTo>
                  <a:pt x="223584" y="260462"/>
                </a:lnTo>
                <a:lnTo>
                  <a:pt x="200391" y="260462"/>
                </a:lnTo>
                <a:lnTo>
                  <a:pt x="200391" y="242139"/>
                </a:lnTo>
                <a:lnTo>
                  <a:pt x="223584" y="242139"/>
                </a:lnTo>
                <a:close/>
                <a:moveTo>
                  <a:pt x="125476" y="169389"/>
                </a:moveTo>
                <a:lnTo>
                  <a:pt x="122925" y="154314"/>
                </a:lnTo>
                <a:lnTo>
                  <a:pt x="138774" y="154314"/>
                </a:lnTo>
                <a:lnTo>
                  <a:pt x="136223" y="169389"/>
                </a:lnTo>
                <a:lnTo>
                  <a:pt x="125476" y="169389"/>
                </a:lnTo>
                <a:close/>
                <a:moveTo>
                  <a:pt x="67880" y="353932"/>
                </a:moveTo>
                <a:lnTo>
                  <a:pt x="165756" y="353932"/>
                </a:lnTo>
                <a:cubicBezTo>
                  <a:pt x="170935" y="353932"/>
                  <a:pt x="175187" y="350066"/>
                  <a:pt x="175729" y="344963"/>
                </a:cubicBezTo>
                <a:lnTo>
                  <a:pt x="181295" y="292778"/>
                </a:lnTo>
                <a:lnTo>
                  <a:pt x="194361" y="280641"/>
                </a:lnTo>
                <a:lnTo>
                  <a:pt x="225904" y="280641"/>
                </a:lnTo>
                <a:lnTo>
                  <a:pt x="230774" y="299350"/>
                </a:lnTo>
                <a:cubicBezTo>
                  <a:pt x="231315" y="301360"/>
                  <a:pt x="232475" y="303215"/>
                  <a:pt x="234022" y="304530"/>
                </a:cubicBezTo>
                <a:lnTo>
                  <a:pt x="243917" y="312802"/>
                </a:lnTo>
                <a:lnTo>
                  <a:pt x="253659" y="346742"/>
                </a:lnTo>
                <a:cubicBezTo>
                  <a:pt x="254896" y="351071"/>
                  <a:pt x="258838" y="354009"/>
                  <a:pt x="263322" y="354009"/>
                </a:cubicBezTo>
                <a:lnTo>
                  <a:pt x="298035" y="354009"/>
                </a:lnTo>
                <a:cubicBezTo>
                  <a:pt x="303602" y="354009"/>
                  <a:pt x="308086" y="349525"/>
                  <a:pt x="308086" y="343959"/>
                </a:cubicBezTo>
                <a:lnTo>
                  <a:pt x="308086" y="236650"/>
                </a:lnTo>
                <a:lnTo>
                  <a:pt x="320842" y="236650"/>
                </a:lnTo>
                <a:lnTo>
                  <a:pt x="343340" y="259148"/>
                </a:lnTo>
                <a:lnTo>
                  <a:pt x="343340" y="344036"/>
                </a:lnTo>
                <a:cubicBezTo>
                  <a:pt x="343340" y="349602"/>
                  <a:pt x="347824" y="354086"/>
                  <a:pt x="353390" y="354086"/>
                </a:cubicBezTo>
                <a:cubicBezTo>
                  <a:pt x="358957" y="354086"/>
                  <a:pt x="363441" y="349602"/>
                  <a:pt x="363441" y="344036"/>
                </a:cubicBezTo>
                <a:lnTo>
                  <a:pt x="363441" y="314426"/>
                </a:lnTo>
                <a:cubicBezTo>
                  <a:pt x="376429" y="313730"/>
                  <a:pt x="386943" y="311797"/>
                  <a:pt x="394443" y="309709"/>
                </a:cubicBezTo>
                <a:lnTo>
                  <a:pt x="394443" y="344036"/>
                </a:lnTo>
                <a:cubicBezTo>
                  <a:pt x="394443" y="349602"/>
                  <a:pt x="398926" y="354086"/>
                  <a:pt x="404493" y="354086"/>
                </a:cubicBezTo>
                <a:cubicBezTo>
                  <a:pt x="410059" y="354086"/>
                  <a:pt x="414543" y="349602"/>
                  <a:pt x="414543" y="344036"/>
                </a:cubicBezTo>
                <a:lnTo>
                  <a:pt x="414543" y="309709"/>
                </a:lnTo>
                <a:cubicBezTo>
                  <a:pt x="423898" y="312261"/>
                  <a:pt x="437659" y="314735"/>
                  <a:pt x="455596" y="314735"/>
                </a:cubicBezTo>
                <a:cubicBezTo>
                  <a:pt x="473532" y="314735"/>
                  <a:pt x="487216" y="312261"/>
                  <a:pt x="496648" y="309709"/>
                </a:cubicBezTo>
                <a:lnTo>
                  <a:pt x="496648" y="344036"/>
                </a:lnTo>
                <a:cubicBezTo>
                  <a:pt x="496648" y="349602"/>
                  <a:pt x="501132" y="354086"/>
                  <a:pt x="506698" y="354086"/>
                </a:cubicBezTo>
                <a:cubicBezTo>
                  <a:pt x="512265" y="354086"/>
                  <a:pt x="516749" y="349602"/>
                  <a:pt x="516749" y="344036"/>
                </a:cubicBezTo>
                <a:lnTo>
                  <a:pt x="516749" y="309709"/>
                </a:lnTo>
                <a:cubicBezTo>
                  <a:pt x="524248" y="311719"/>
                  <a:pt x="534685" y="313730"/>
                  <a:pt x="547751" y="314426"/>
                </a:cubicBezTo>
                <a:lnTo>
                  <a:pt x="547751" y="344036"/>
                </a:lnTo>
                <a:cubicBezTo>
                  <a:pt x="547751" y="349602"/>
                  <a:pt x="552235" y="354086"/>
                  <a:pt x="557802" y="354086"/>
                </a:cubicBezTo>
                <a:cubicBezTo>
                  <a:pt x="563368" y="354086"/>
                  <a:pt x="567852" y="349602"/>
                  <a:pt x="567852" y="344036"/>
                </a:cubicBezTo>
                <a:lnTo>
                  <a:pt x="567852" y="283888"/>
                </a:lnTo>
                <a:lnTo>
                  <a:pt x="615785" y="283888"/>
                </a:lnTo>
                <a:lnTo>
                  <a:pt x="615785" y="344036"/>
                </a:lnTo>
                <a:cubicBezTo>
                  <a:pt x="615785" y="349602"/>
                  <a:pt x="620269" y="354086"/>
                  <a:pt x="625836" y="354086"/>
                </a:cubicBezTo>
                <a:lnTo>
                  <a:pt x="669052" y="354086"/>
                </a:lnTo>
                <a:lnTo>
                  <a:pt x="669052" y="433485"/>
                </a:lnTo>
                <a:lnTo>
                  <a:pt x="68034" y="433485"/>
                </a:lnTo>
                <a:lnTo>
                  <a:pt x="68034" y="353932"/>
                </a:lnTo>
                <a:close/>
                <a:moveTo>
                  <a:pt x="713661" y="472836"/>
                </a:moveTo>
                <a:cubicBezTo>
                  <a:pt x="713661" y="479563"/>
                  <a:pt x="708172" y="485052"/>
                  <a:pt x="701446" y="485052"/>
                </a:cubicBezTo>
                <a:lnTo>
                  <a:pt x="35331" y="485052"/>
                </a:lnTo>
                <a:cubicBezTo>
                  <a:pt x="28605" y="485052"/>
                  <a:pt x="23116" y="479563"/>
                  <a:pt x="23116" y="472836"/>
                </a:cubicBezTo>
                <a:lnTo>
                  <a:pt x="23116" y="456524"/>
                </a:lnTo>
                <a:lnTo>
                  <a:pt x="713661" y="456524"/>
                </a:lnTo>
                <a:lnTo>
                  <a:pt x="713661" y="472836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sp>
        <p:nvSpPr>
          <p:cNvPr id="413" name="Frihandsfigur: Form 412">
            <a:extLst>
              <a:ext uri="{FF2B5EF4-FFF2-40B4-BE49-F238E27FC236}">
                <a16:creationId xmlns:a16="http://schemas.microsoft.com/office/drawing/2014/main" id="{4089C8C9-A0D2-466C-9EE0-10C07DF907BC}"/>
              </a:ext>
            </a:extLst>
          </p:cNvPr>
          <p:cNvSpPr/>
          <p:nvPr/>
        </p:nvSpPr>
        <p:spPr>
          <a:xfrm>
            <a:off x="10820532" y="4196726"/>
            <a:ext cx="434612" cy="558673"/>
          </a:xfrm>
          <a:custGeom>
            <a:avLst/>
            <a:gdLst>
              <a:gd name="connsiteX0" fmla="*/ 0 w 504301"/>
              <a:gd name="connsiteY0" fmla="*/ 445236 h 648255"/>
              <a:gd name="connsiteX1" fmla="*/ 203020 w 504301"/>
              <a:gd name="connsiteY1" fmla="*/ 648255 h 648255"/>
              <a:gd name="connsiteX2" fmla="*/ 301282 w 504301"/>
              <a:gd name="connsiteY2" fmla="*/ 648255 h 648255"/>
              <a:gd name="connsiteX3" fmla="*/ 504302 w 504301"/>
              <a:gd name="connsiteY3" fmla="*/ 445236 h 648255"/>
              <a:gd name="connsiteX4" fmla="*/ 450571 w 504301"/>
              <a:gd name="connsiteY4" fmla="*/ 307699 h 648255"/>
              <a:gd name="connsiteX5" fmla="*/ 291232 w 504301"/>
              <a:gd name="connsiteY5" fmla="*/ 134754 h 648255"/>
              <a:gd name="connsiteX6" fmla="*/ 374805 w 504301"/>
              <a:gd name="connsiteY6" fmla="*/ 97026 h 648255"/>
              <a:gd name="connsiteX7" fmla="*/ 374805 w 504301"/>
              <a:gd name="connsiteY7" fmla="*/ 16622 h 648255"/>
              <a:gd name="connsiteX8" fmla="*/ 334604 w 504301"/>
              <a:gd name="connsiteY8" fmla="*/ 0 h 648255"/>
              <a:gd name="connsiteX9" fmla="*/ 294402 w 504301"/>
              <a:gd name="connsiteY9" fmla="*/ 16622 h 648255"/>
              <a:gd name="connsiteX10" fmla="*/ 252731 w 504301"/>
              <a:gd name="connsiteY10" fmla="*/ 117590 h 648255"/>
              <a:gd name="connsiteX11" fmla="*/ 252112 w 504301"/>
              <a:gd name="connsiteY11" fmla="*/ 117590 h 648255"/>
              <a:gd name="connsiteX12" fmla="*/ 251494 w 504301"/>
              <a:gd name="connsiteY12" fmla="*/ 117590 h 648255"/>
              <a:gd name="connsiteX13" fmla="*/ 209823 w 504301"/>
              <a:gd name="connsiteY13" fmla="*/ 16622 h 648255"/>
              <a:gd name="connsiteX14" fmla="*/ 169622 w 504301"/>
              <a:gd name="connsiteY14" fmla="*/ 0 h 648255"/>
              <a:gd name="connsiteX15" fmla="*/ 129419 w 504301"/>
              <a:gd name="connsiteY15" fmla="*/ 16622 h 648255"/>
              <a:gd name="connsiteX16" fmla="*/ 129419 w 504301"/>
              <a:gd name="connsiteY16" fmla="*/ 97026 h 648255"/>
              <a:gd name="connsiteX17" fmla="*/ 212993 w 504301"/>
              <a:gd name="connsiteY17" fmla="*/ 134754 h 648255"/>
              <a:gd name="connsiteX18" fmla="*/ 53655 w 504301"/>
              <a:gd name="connsiteY18" fmla="*/ 307699 h 648255"/>
              <a:gd name="connsiteX19" fmla="*/ 0 w 504301"/>
              <a:gd name="connsiteY19" fmla="*/ 445236 h 648255"/>
              <a:gd name="connsiteX20" fmla="*/ 310792 w 504301"/>
              <a:gd name="connsiteY20" fmla="*/ 33012 h 648255"/>
              <a:gd name="connsiteX21" fmla="*/ 334604 w 504301"/>
              <a:gd name="connsiteY21" fmla="*/ 23116 h 648255"/>
              <a:gd name="connsiteX22" fmla="*/ 358415 w 504301"/>
              <a:gd name="connsiteY22" fmla="*/ 33012 h 648255"/>
              <a:gd name="connsiteX23" fmla="*/ 358415 w 504301"/>
              <a:gd name="connsiteY23" fmla="*/ 80636 h 648255"/>
              <a:gd name="connsiteX24" fmla="*/ 297881 w 504301"/>
              <a:gd name="connsiteY24" fmla="*/ 108854 h 648255"/>
              <a:gd name="connsiteX25" fmla="*/ 320842 w 504301"/>
              <a:gd name="connsiteY25" fmla="*/ 85893 h 648255"/>
              <a:gd name="connsiteX26" fmla="*/ 320842 w 504301"/>
              <a:gd name="connsiteY26" fmla="*/ 70585 h 648255"/>
              <a:gd name="connsiteX27" fmla="*/ 305535 w 504301"/>
              <a:gd name="connsiteY27" fmla="*/ 70585 h 648255"/>
              <a:gd name="connsiteX28" fmla="*/ 282573 w 504301"/>
              <a:gd name="connsiteY28" fmla="*/ 93547 h 648255"/>
              <a:gd name="connsiteX29" fmla="*/ 310792 w 504301"/>
              <a:gd name="connsiteY29" fmla="*/ 33012 h 648255"/>
              <a:gd name="connsiteX30" fmla="*/ 145809 w 504301"/>
              <a:gd name="connsiteY30" fmla="*/ 33012 h 648255"/>
              <a:gd name="connsiteX31" fmla="*/ 169622 w 504301"/>
              <a:gd name="connsiteY31" fmla="*/ 23116 h 648255"/>
              <a:gd name="connsiteX32" fmla="*/ 193433 w 504301"/>
              <a:gd name="connsiteY32" fmla="*/ 33012 h 648255"/>
              <a:gd name="connsiteX33" fmla="*/ 221652 w 504301"/>
              <a:gd name="connsiteY33" fmla="*/ 93547 h 648255"/>
              <a:gd name="connsiteX34" fmla="*/ 198691 w 504301"/>
              <a:gd name="connsiteY34" fmla="*/ 70585 h 648255"/>
              <a:gd name="connsiteX35" fmla="*/ 183382 w 504301"/>
              <a:gd name="connsiteY35" fmla="*/ 70585 h 648255"/>
              <a:gd name="connsiteX36" fmla="*/ 183382 w 504301"/>
              <a:gd name="connsiteY36" fmla="*/ 85893 h 648255"/>
              <a:gd name="connsiteX37" fmla="*/ 206344 w 504301"/>
              <a:gd name="connsiteY37" fmla="*/ 108854 h 648255"/>
              <a:gd name="connsiteX38" fmla="*/ 145809 w 504301"/>
              <a:gd name="connsiteY38" fmla="*/ 80636 h 648255"/>
              <a:gd name="connsiteX39" fmla="*/ 145809 w 504301"/>
              <a:gd name="connsiteY39" fmla="*/ 33012 h 648255"/>
              <a:gd name="connsiteX40" fmla="*/ 228841 w 504301"/>
              <a:gd name="connsiteY40" fmla="*/ 151839 h 648255"/>
              <a:gd name="connsiteX41" fmla="*/ 185470 w 504301"/>
              <a:gd name="connsiteY41" fmla="*/ 239510 h 648255"/>
              <a:gd name="connsiteX42" fmla="*/ 190341 w 504301"/>
              <a:gd name="connsiteY42" fmla="*/ 254045 h 648255"/>
              <a:gd name="connsiteX43" fmla="*/ 195134 w 504301"/>
              <a:gd name="connsiteY43" fmla="*/ 255205 h 648255"/>
              <a:gd name="connsiteX44" fmla="*/ 204875 w 504301"/>
              <a:gd name="connsiteY44" fmla="*/ 249174 h 648255"/>
              <a:gd name="connsiteX45" fmla="*/ 252190 w 504301"/>
              <a:gd name="connsiteY45" fmla="*/ 153618 h 648255"/>
              <a:gd name="connsiteX46" fmla="*/ 299504 w 504301"/>
              <a:gd name="connsiteY46" fmla="*/ 249174 h 648255"/>
              <a:gd name="connsiteX47" fmla="*/ 309245 w 504301"/>
              <a:gd name="connsiteY47" fmla="*/ 255205 h 648255"/>
              <a:gd name="connsiteX48" fmla="*/ 314039 w 504301"/>
              <a:gd name="connsiteY48" fmla="*/ 254045 h 648255"/>
              <a:gd name="connsiteX49" fmla="*/ 318909 w 504301"/>
              <a:gd name="connsiteY49" fmla="*/ 239510 h 648255"/>
              <a:gd name="connsiteX50" fmla="*/ 275538 w 504301"/>
              <a:gd name="connsiteY50" fmla="*/ 151839 h 648255"/>
              <a:gd name="connsiteX51" fmla="*/ 433563 w 504301"/>
              <a:gd name="connsiteY51" fmla="*/ 323393 h 648255"/>
              <a:gd name="connsiteX52" fmla="*/ 481108 w 504301"/>
              <a:gd name="connsiteY52" fmla="*/ 445236 h 648255"/>
              <a:gd name="connsiteX53" fmla="*/ 335686 w 504301"/>
              <a:gd name="connsiteY53" fmla="*/ 621738 h 648255"/>
              <a:gd name="connsiteX54" fmla="*/ 365064 w 504301"/>
              <a:gd name="connsiteY54" fmla="*/ 558497 h 648255"/>
              <a:gd name="connsiteX55" fmla="*/ 357488 w 504301"/>
              <a:gd name="connsiteY55" fmla="*/ 543963 h 648255"/>
              <a:gd name="connsiteX56" fmla="*/ 342953 w 504301"/>
              <a:gd name="connsiteY56" fmla="*/ 551539 h 648255"/>
              <a:gd name="connsiteX57" fmla="*/ 305457 w 504301"/>
              <a:gd name="connsiteY57" fmla="*/ 624985 h 648255"/>
              <a:gd name="connsiteX58" fmla="*/ 301282 w 504301"/>
              <a:gd name="connsiteY58" fmla="*/ 625062 h 648255"/>
              <a:gd name="connsiteX59" fmla="*/ 203020 w 504301"/>
              <a:gd name="connsiteY59" fmla="*/ 625062 h 648255"/>
              <a:gd name="connsiteX60" fmla="*/ 198845 w 504301"/>
              <a:gd name="connsiteY60" fmla="*/ 624985 h 648255"/>
              <a:gd name="connsiteX61" fmla="*/ 161349 w 504301"/>
              <a:gd name="connsiteY61" fmla="*/ 551539 h 648255"/>
              <a:gd name="connsiteX62" fmla="*/ 146814 w 504301"/>
              <a:gd name="connsiteY62" fmla="*/ 543963 h 648255"/>
              <a:gd name="connsiteX63" fmla="*/ 139238 w 504301"/>
              <a:gd name="connsiteY63" fmla="*/ 558497 h 648255"/>
              <a:gd name="connsiteX64" fmla="*/ 168617 w 504301"/>
              <a:gd name="connsiteY64" fmla="*/ 621738 h 648255"/>
              <a:gd name="connsiteX65" fmla="*/ 23193 w 504301"/>
              <a:gd name="connsiteY65" fmla="*/ 445236 h 648255"/>
              <a:gd name="connsiteX66" fmla="*/ 70740 w 504301"/>
              <a:gd name="connsiteY66" fmla="*/ 323393 h 648255"/>
              <a:gd name="connsiteX67" fmla="*/ 228841 w 504301"/>
              <a:gd name="connsiteY67" fmla="*/ 151839 h 64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04301" h="648255">
                <a:moveTo>
                  <a:pt x="0" y="445236"/>
                </a:moveTo>
                <a:cubicBezTo>
                  <a:pt x="0" y="557183"/>
                  <a:pt x="91073" y="648255"/>
                  <a:pt x="203020" y="648255"/>
                </a:cubicBezTo>
                <a:lnTo>
                  <a:pt x="301282" y="648255"/>
                </a:lnTo>
                <a:cubicBezTo>
                  <a:pt x="413230" y="648255"/>
                  <a:pt x="504302" y="557183"/>
                  <a:pt x="504302" y="445236"/>
                </a:cubicBezTo>
                <a:cubicBezTo>
                  <a:pt x="504302" y="394133"/>
                  <a:pt x="485206" y="345272"/>
                  <a:pt x="450571" y="307699"/>
                </a:cubicBezTo>
                <a:lnTo>
                  <a:pt x="291232" y="134754"/>
                </a:lnTo>
                <a:cubicBezTo>
                  <a:pt x="317596" y="128105"/>
                  <a:pt x="356019" y="115890"/>
                  <a:pt x="374805" y="97026"/>
                </a:cubicBezTo>
                <a:cubicBezTo>
                  <a:pt x="396994" y="74837"/>
                  <a:pt x="396994" y="38733"/>
                  <a:pt x="374805" y="16622"/>
                </a:cubicBezTo>
                <a:cubicBezTo>
                  <a:pt x="364059" y="5876"/>
                  <a:pt x="349756" y="0"/>
                  <a:pt x="334604" y="0"/>
                </a:cubicBezTo>
                <a:cubicBezTo>
                  <a:pt x="319451" y="0"/>
                  <a:pt x="305148" y="5876"/>
                  <a:pt x="294402" y="16622"/>
                </a:cubicBezTo>
                <a:cubicBezTo>
                  <a:pt x="270745" y="40279"/>
                  <a:pt x="257447" y="94861"/>
                  <a:pt x="252731" y="117590"/>
                </a:cubicBezTo>
                <a:cubicBezTo>
                  <a:pt x="252499" y="117590"/>
                  <a:pt x="252344" y="117590"/>
                  <a:pt x="252112" y="117590"/>
                </a:cubicBezTo>
                <a:cubicBezTo>
                  <a:pt x="251881" y="117590"/>
                  <a:pt x="251726" y="117590"/>
                  <a:pt x="251494" y="117590"/>
                </a:cubicBezTo>
                <a:cubicBezTo>
                  <a:pt x="246778" y="94861"/>
                  <a:pt x="233481" y="40279"/>
                  <a:pt x="209823" y="16622"/>
                </a:cubicBezTo>
                <a:cubicBezTo>
                  <a:pt x="199077" y="5876"/>
                  <a:pt x="184774" y="0"/>
                  <a:pt x="169622" y="0"/>
                </a:cubicBezTo>
                <a:cubicBezTo>
                  <a:pt x="154391" y="0"/>
                  <a:pt x="140166" y="5876"/>
                  <a:pt x="129419" y="16622"/>
                </a:cubicBezTo>
                <a:cubicBezTo>
                  <a:pt x="107231" y="38810"/>
                  <a:pt x="107231" y="74915"/>
                  <a:pt x="129419" y="97026"/>
                </a:cubicBezTo>
                <a:cubicBezTo>
                  <a:pt x="148206" y="115812"/>
                  <a:pt x="186630" y="128105"/>
                  <a:pt x="212993" y="134754"/>
                </a:cubicBezTo>
                <a:lnTo>
                  <a:pt x="53655" y="307699"/>
                </a:lnTo>
                <a:cubicBezTo>
                  <a:pt x="19096" y="345272"/>
                  <a:pt x="0" y="394133"/>
                  <a:pt x="0" y="445236"/>
                </a:cubicBezTo>
                <a:close/>
                <a:moveTo>
                  <a:pt x="310792" y="33012"/>
                </a:moveTo>
                <a:cubicBezTo>
                  <a:pt x="317131" y="26673"/>
                  <a:pt x="325635" y="23116"/>
                  <a:pt x="334604" y="23116"/>
                </a:cubicBezTo>
                <a:cubicBezTo>
                  <a:pt x="343572" y="23116"/>
                  <a:pt x="352076" y="26595"/>
                  <a:pt x="358415" y="33012"/>
                </a:cubicBezTo>
                <a:cubicBezTo>
                  <a:pt x="371559" y="46155"/>
                  <a:pt x="371559" y="67493"/>
                  <a:pt x="358415" y="80636"/>
                </a:cubicBezTo>
                <a:cubicBezTo>
                  <a:pt x="346510" y="92541"/>
                  <a:pt x="320920" y="102205"/>
                  <a:pt x="297881" y="108854"/>
                </a:cubicBezTo>
                <a:lnTo>
                  <a:pt x="320842" y="85893"/>
                </a:lnTo>
                <a:cubicBezTo>
                  <a:pt x="325095" y="81641"/>
                  <a:pt x="325095" y="74837"/>
                  <a:pt x="320842" y="70585"/>
                </a:cubicBezTo>
                <a:cubicBezTo>
                  <a:pt x="316591" y="66333"/>
                  <a:pt x="309787" y="66333"/>
                  <a:pt x="305535" y="70585"/>
                </a:cubicBezTo>
                <a:lnTo>
                  <a:pt x="282573" y="93547"/>
                </a:lnTo>
                <a:cubicBezTo>
                  <a:pt x="289222" y="70508"/>
                  <a:pt x="298886" y="44918"/>
                  <a:pt x="310792" y="33012"/>
                </a:cubicBezTo>
                <a:close/>
                <a:moveTo>
                  <a:pt x="145809" y="33012"/>
                </a:moveTo>
                <a:cubicBezTo>
                  <a:pt x="152149" y="26673"/>
                  <a:pt x="160653" y="23116"/>
                  <a:pt x="169622" y="23116"/>
                </a:cubicBezTo>
                <a:cubicBezTo>
                  <a:pt x="178589" y="23116"/>
                  <a:pt x="187094" y="26595"/>
                  <a:pt x="193433" y="33012"/>
                </a:cubicBezTo>
                <a:cubicBezTo>
                  <a:pt x="205339" y="44918"/>
                  <a:pt x="215003" y="70508"/>
                  <a:pt x="221652" y="93547"/>
                </a:cubicBezTo>
                <a:lnTo>
                  <a:pt x="198691" y="70585"/>
                </a:lnTo>
                <a:cubicBezTo>
                  <a:pt x="194438" y="66333"/>
                  <a:pt x="187635" y="66333"/>
                  <a:pt x="183382" y="70585"/>
                </a:cubicBezTo>
                <a:cubicBezTo>
                  <a:pt x="179131" y="74837"/>
                  <a:pt x="179131" y="81641"/>
                  <a:pt x="183382" y="85893"/>
                </a:cubicBezTo>
                <a:lnTo>
                  <a:pt x="206344" y="108854"/>
                </a:lnTo>
                <a:cubicBezTo>
                  <a:pt x="183306" y="102205"/>
                  <a:pt x="157715" y="92541"/>
                  <a:pt x="145809" y="80636"/>
                </a:cubicBezTo>
                <a:cubicBezTo>
                  <a:pt x="132667" y="67493"/>
                  <a:pt x="132667" y="46155"/>
                  <a:pt x="145809" y="33012"/>
                </a:cubicBezTo>
                <a:close/>
                <a:moveTo>
                  <a:pt x="228841" y="151839"/>
                </a:moveTo>
                <a:lnTo>
                  <a:pt x="185470" y="239510"/>
                </a:lnTo>
                <a:cubicBezTo>
                  <a:pt x="182842" y="244845"/>
                  <a:pt x="185006" y="251339"/>
                  <a:pt x="190341" y="254045"/>
                </a:cubicBezTo>
                <a:cubicBezTo>
                  <a:pt x="191887" y="254818"/>
                  <a:pt x="193511" y="255205"/>
                  <a:pt x="195134" y="255205"/>
                </a:cubicBezTo>
                <a:cubicBezTo>
                  <a:pt x="199154" y="255205"/>
                  <a:pt x="202942" y="252963"/>
                  <a:pt x="204875" y="249174"/>
                </a:cubicBezTo>
                <a:lnTo>
                  <a:pt x="252190" y="153618"/>
                </a:lnTo>
                <a:lnTo>
                  <a:pt x="299504" y="249174"/>
                </a:lnTo>
                <a:cubicBezTo>
                  <a:pt x="301360" y="252963"/>
                  <a:pt x="305225" y="255205"/>
                  <a:pt x="309245" y="255205"/>
                </a:cubicBezTo>
                <a:cubicBezTo>
                  <a:pt x="310870" y="255205"/>
                  <a:pt x="312493" y="254818"/>
                  <a:pt x="314039" y="254045"/>
                </a:cubicBezTo>
                <a:cubicBezTo>
                  <a:pt x="319374" y="251416"/>
                  <a:pt x="321615" y="244922"/>
                  <a:pt x="318909" y="239510"/>
                </a:cubicBezTo>
                <a:lnTo>
                  <a:pt x="275538" y="151839"/>
                </a:lnTo>
                <a:lnTo>
                  <a:pt x="433563" y="323393"/>
                </a:lnTo>
                <a:cubicBezTo>
                  <a:pt x="464255" y="356714"/>
                  <a:pt x="481108" y="399931"/>
                  <a:pt x="481108" y="445236"/>
                </a:cubicBezTo>
                <a:cubicBezTo>
                  <a:pt x="481108" y="532598"/>
                  <a:pt x="418409" y="605579"/>
                  <a:pt x="335686" y="621738"/>
                </a:cubicBezTo>
                <a:cubicBezTo>
                  <a:pt x="348288" y="601637"/>
                  <a:pt x="358184" y="580453"/>
                  <a:pt x="365064" y="558497"/>
                </a:cubicBezTo>
                <a:cubicBezTo>
                  <a:pt x="366997" y="552390"/>
                  <a:pt x="363596" y="545895"/>
                  <a:pt x="357488" y="543963"/>
                </a:cubicBezTo>
                <a:cubicBezTo>
                  <a:pt x="351381" y="542030"/>
                  <a:pt x="344886" y="545431"/>
                  <a:pt x="342953" y="551539"/>
                </a:cubicBezTo>
                <a:cubicBezTo>
                  <a:pt x="334836" y="577361"/>
                  <a:pt x="322234" y="602023"/>
                  <a:pt x="305457" y="624985"/>
                </a:cubicBezTo>
                <a:cubicBezTo>
                  <a:pt x="304066" y="624985"/>
                  <a:pt x="302674" y="625062"/>
                  <a:pt x="301282" y="625062"/>
                </a:cubicBezTo>
                <a:lnTo>
                  <a:pt x="203020" y="625062"/>
                </a:lnTo>
                <a:cubicBezTo>
                  <a:pt x="201629" y="625062"/>
                  <a:pt x="200237" y="624985"/>
                  <a:pt x="198845" y="624985"/>
                </a:cubicBezTo>
                <a:cubicBezTo>
                  <a:pt x="182069" y="602023"/>
                  <a:pt x="169467" y="577361"/>
                  <a:pt x="161349" y="551539"/>
                </a:cubicBezTo>
                <a:cubicBezTo>
                  <a:pt x="159416" y="545431"/>
                  <a:pt x="152922" y="542030"/>
                  <a:pt x="146814" y="543963"/>
                </a:cubicBezTo>
                <a:cubicBezTo>
                  <a:pt x="140707" y="545895"/>
                  <a:pt x="137305" y="552390"/>
                  <a:pt x="139238" y="558497"/>
                </a:cubicBezTo>
                <a:cubicBezTo>
                  <a:pt x="146119" y="580453"/>
                  <a:pt x="156015" y="601637"/>
                  <a:pt x="168617" y="621738"/>
                </a:cubicBezTo>
                <a:cubicBezTo>
                  <a:pt x="85893" y="605657"/>
                  <a:pt x="23193" y="532675"/>
                  <a:pt x="23193" y="445236"/>
                </a:cubicBezTo>
                <a:cubicBezTo>
                  <a:pt x="23193" y="399931"/>
                  <a:pt x="40125" y="356714"/>
                  <a:pt x="70740" y="323393"/>
                </a:cubicBezTo>
                <a:lnTo>
                  <a:pt x="228841" y="151839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41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637696" y="5648812"/>
            <a:ext cx="464195" cy="479453"/>
            <a:chOff x="924798" y="6003622"/>
            <a:chExt cx="538628" cy="556332"/>
          </a:xfrm>
          <a:solidFill>
            <a:schemeClr val="bg1"/>
          </a:solidFill>
        </p:grpSpPr>
        <p:sp>
          <p:nvSpPr>
            <p:cNvPr id="415" name="Frihandsfigur: Form 414">
              <a:extLst>
                <a:ext uri="{FF2B5EF4-FFF2-40B4-BE49-F238E27FC236}">
                  <a16:creationId xmlns:a16="http://schemas.microsoft.com/office/drawing/2014/main" id="{78B44F89-8A5F-4E0B-9E14-D8A31902CB47}"/>
                </a:ext>
              </a:extLst>
            </p:cNvPr>
            <p:cNvSpPr/>
            <p:nvPr/>
          </p:nvSpPr>
          <p:spPr>
            <a:xfrm>
              <a:off x="1324730" y="6377093"/>
              <a:ext cx="129882" cy="182860"/>
            </a:xfrm>
            <a:custGeom>
              <a:avLst/>
              <a:gdLst>
                <a:gd name="connsiteX0" fmla="*/ 55664 w 129882"/>
                <a:gd name="connsiteY0" fmla="*/ 4349 h 182860"/>
                <a:gd name="connsiteX1" fmla="*/ 0 w 129882"/>
                <a:gd name="connsiteY1" fmla="*/ 117919 h 182860"/>
                <a:gd name="connsiteX2" fmla="*/ 64941 w 129882"/>
                <a:gd name="connsiteY2" fmla="*/ 182860 h 182860"/>
                <a:gd name="connsiteX3" fmla="*/ 129883 w 129882"/>
                <a:gd name="connsiteY3" fmla="*/ 117919 h 182860"/>
                <a:gd name="connsiteX4" fmla="*/ 74219 w 129882"/>
                <a:gd name="connsiteY4" fmla="*/ 4349 h 182860"/>
                <a:gd name="connsiteX5" fmla="*/ 55664 w 129882"/>
                <a:gd name="connsiteY5" fmla="*/ 4349 h 182860"/>
                <a:gd name="connsiteX6" fmla="*/ 64864 w 129882"/>
                <a:gd name="connsiteY6" fmla="*/ 159667 h 182860"/>
                <a:gd name="connsiteX7" fmla="*/ 23116 w 129882"/>
                <a:gd name="connsiteY7" fmla="*/ 117919 h 182860"/>
                <a:gd name="connsiteX8" fmla="*/ 64864 w 129882"/>
                <a:gd name="connsiteY8" fmla="*/ 31176 h 182860"/>
                <a:gd name="connsiteX9" fmla="*/ 106612 w 129882"/>
                <a:gd name="connsiteY9" fmla="*/ 117919 h 182860"/>
                <a:gd name="connsiteX10" fmla="*/ 64864 w 129882"/>
                <a:gd name="connsiteY10" fmla="*/ 159667 h 182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9882" h="182860">
                  <a:moveTo>
                    <a:pt x="55664" y="4349"/>
                  </a:moveTo>
                  <a:cubicBezTo>
                    <a:pt x="49943" y="11925"/>
                    <a:pt x="0" y="79495"/>
                    <a:pt x="0" y="117919"/>
                  </a:cubicBezTo>
                  <a:cubicBezTo>
                    <a:pt x="0" y="153714"/>
                    <a:pt x="29146" y="182860"/>
                    <a:pt x="64941" y="182860"/>
                  </a:cubicBezTo>
                  <a:cubicBezTo>
                    <a:pt x="100737" y="182860"/>
                    <a:pt x="129883" y="153714"/>
                    <a:pt x="129883" y="117919"/>
                  </a:cubicBezTo>
                  <a:cubicBezTo>
                    <a:pt x="129883" y="79495"/>
                    <a:pt x="79940" y="11925"/>
                    <a:pt x="74219" y="4349"/>
                  </a:cubicBezTo>
                  <a:cubicBezTo>
                    <a:pt x="69812" y="-1450"/>
                    <a:pt x="59994" y="-1450"/>
                    <a:pt x="55664" y="4349"/>
                  </a:cubicBezTo>
                  <a:close/>
                  <a:moveTo>
                    <a:pt x="64864" y="159667"/>
                  </a:moveTo>
                  <a:cubicBezTo>
                    <a:pt x="41825" y="159667"/>
                    <a:pt x="23116" y="140958"/>
                    <a:pt x="23116" y="117919"/>
                  </a:cubicBezTo>
                  <a:cubicBezTo>
                    <a:pt x="23116" y="96426"/>
                    <a:pt x="48088" y="55529"/>
                    <a:pt x="64864" y="31176"/>
                  </a:cubicBezTo>
                  <a:cubicBezTo>
                    <a:pt x="81563" y="55451"/>
                    <a:pt x="106612" y="96426"/>
                    <a:pt x="106612" y="117919"/>
                  </a:cubicBezTo>
                  <a:cubicBezTo>
                    <a:pt x="106612" y="140958"/>
                    <a:pt x="87903" y="159667"/>
                    <a:pt x="64864" y="15966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16" name="Frihandsfigur: Form 415">
              <a:extLst>
                <a:ext uri="{FF2B5EF4-FFF2-40B4-BE49-F238E27FC236}">
                  <a16:creationId xmlns:a16="http://schemas.microsoft.com/office/drawing/2014/main" id="{057D83E9-E4F8-47C3-91F4-378AB82E11E4}"/>
                </a:ext>
              </a:extLst>
            </p:cNvPr>
            <p:cNvSpPr/>
            <p:nvPr/>
          </p:nvSpPr>
          <p:spPr>
            <a:xfrm>
              <a:off x="924798" y="6003622"/>
              <a:ext cx="538628" cy="556332"/>
            </a:xfrm>
            <a:custGeom>
              <a:avLst/>
              <a:gdLst>
                <a:gd name="connsiteX0" fmla="*/ 527031 w 538628"/>
                <a:gd name="connsiteY0" fmla="*/ 248788 h 556332"/>
                <a:gd name="connsiteX1" fmla="*/ 520537 w 538628"/>
                <a:gd name="connsiteY1" fmla="*/ 248788 h 556332"/>
                <a:gd name="connsiteX2" fmla="*/ 260385 w 538628"/>
                <a:gd name="connsiteY2" fmla="*/ 0 h 556332"/>
                <a:gd name="connsiteX3" fmla="*/ 0 w 538628"/>
                <a:gd name="connsiteY3" fmla="*/ 260385 h 556332"/>
                <a:gd name="connsiteX4" fmla="*/ 0 w 538628"/>
                <a:gd name="connsiteY4" fmla="*/ 544735 h 556332"/>
                <a:gd name="connsiteX5" fmla="*/ 11597 w 538628"/>
                <a:gd name="connsiteY5" fmla="*/ 556332 h 556332"/>
                <a:gd name="connsiteX6" fmla="*/ 23193 w 538628"/>
                <a:gd name="connsiteY6" fmla="*/ 544735 h 556332"/>
                <a:gd name="connsiteX7" fmla="*/ 23193 w 538628"/>
                <a:gd name="connsiteY7" fmla="*/ 260385 h 556332"/>
                <a:gd name="connsiteX8" fmla="*/ 260385 w 538628"/>
                <a:gd name="connsiteY8" fmla="*/ 23193 h 556332"/>
                <a:gd name="connsiteX9" fmla="*/ 497344 w 538628"/>
                <a:gd name="connsiteY9" fmla="*/ 248788 h 556332"/>
                <a:gd name="connsiteX10" fmla="*/ 431552 w 538628"/>
                <a:gd name="connsiteY10" fmla="*/ 248788 h 556332"/>
                <a:gd name="connsiteX11" fmla="*/ 260462 w 538628"/>
                <a:gd name="connsiteY11" fmla="*/ 88831 h 556332"/>
                <a:gd name="connsiteX12" fmla="*/ 88908 w 538628"/>
                <a:gd name="connsiteY12" fmla="*/ 260385 h 556332"/>
                <a:gd name="connsiteX13" fmla="*/ 88908 w 538628"/>
                <a:gd name="connsiteY13" fmla="*/ 544735 h 556332"/>
                <a:gd name="connsiteX14" fmla="*/ 100505 w 538628"/>
                <a:gd name="connsiteY14" fmla="*/ 556332 h 556332"/>
                <a:gd name="connsiteX15" fmla="*/ 112101 w 538628"/>
                <a:gd name="connsiteY15" fmla="*/ 544735 h 556332"/>
                <a:gd name="connsiteX16" fmla="*/ 112101 w 538628"/>
                <a:gd name="connsiteY16" fmla="*/ 260385 h 556332"/>
                <a:gd name="connsiteX17" fmla="*/ 260462 w 538628"/>
                <a:gd name="connsiteY17" fmla="*/ 112024 h 556332"/>
                <a:gd name="connsiteX18" fmla="*/ 408204 w 538628"/>
                <a:gd name="connsiteY18" fmla="*/ 248788 h 556332"/>
                <a:gd name="connsiteX19" fmla="*/ 402637 w 538628"/>
                <a:gd name="connsiteY19" fmla="*/ 248788 h 556332"/>
                <a:gd name="connsiteX20" fmla="*/ 391041 w 538628"/>
                <a:gd name="connsiteY20" fmla="*/ 260385 h 556332"/>
                <a:gd name="connsiteX21" fmla="*/ 391041 w 538628"/>
                <a:gd name="connsiteY21" fmla="*/ 331511 h 556332"/>
                <a:gd name="connsiteX22" fmla="*/ 402637 w 538628"/>
                <a:gd name="connsiteY22" fmla="*/ 343108 h 556332"/>
                <a:gd name="connsiteX23" fmla="*/ 527031 w 538628"/>
                <a:gd name="connsiteY23" fmla="*/ 343108 h 556332"/>
                <a:gd name="connsiteX24" fmla="*/ 538628 w 538628"/>
                <a:gd name="connsiteY24" fmla="*/ 331511 h 556332"/>
                <a:gd name="connsiteX25" fmla="*/ 538628 w 538628"/>
                <a:gd name="connsiteY25" fmla="*/ 260385 h 556332"/>
                <a:gd name="connsiteX26" fmla="*/ 527031 w 538628"/>
                <a:gd name="connsiteY26" fmla="*/ 248788 h 556332"/>
                <a:gd name="connsiteX27" fmla="*/ 515435 w 538628"/>
                <a:gd name="connsiteY27" fmla="*/ 319914 h 556332"/>
                <a:gd name="connsiteX28" fmla="*/ 414234 w 538628"/>
                <a:gd name="connsiteY28" fmla="*/ 319914 h 556332"/>
                <a:gd name="connsiteX29" fmla="*/ 414234 w 538628"/>
                <a:gd name="connsiteY29" fmla="*/ 271981 h 556332"/>
                <a:gd name="connsiteX30" fmla="*/ 509250 w 538628"/>
                <a:gd name="connsiteY30" fmla="*/ 271981 h 556332"/>
                <a:gd name="connsiteX31" fmla="*/ 511260 w 538628"/>
                <a:gd name="connsiteY31" fmla="*/ 271827 h 556332"/>
                <a:gd name="connsiteX32" fmla="*/ 513270 w 538628"/>
                <a:gd name="connsiteY32" fmla="*/ 271981 h 556332"/>
                <a:gd name="connsiteX33" fmla="*/ 515512 w 538628"/>
                <a:gd name="connsiteY33" fmla="*/ 271981 h 556332"/>
                <a:gd name="connsiteX34" fmla="*/ 515512 w 538628"/>
                <a:gd name="connsiteY34" fmla="*/ 319914 h 556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8628" h="556332">
                  <a:moveTo>
                    <a:pt x="527031" y="248788"/>
                  </a:moveTo>
                  <a:lnTo>
                    <a:pt x="520537" y="248788"/>
                  </a:lnTo>
                  <a:cubicBezTo>
                    <a:pt x="514430" y="110555"/>
                    <a:pt x="400086" y="0"/>
                    <a:pt x="260385" y="0"/>
                  </a:cubicBezTo>
                  <a:cubicBezTo>
                    <a:pt x="116817" y="0"/>
                    <a:pt x="0" y="116817"/>
                    <a:pt x="0" y="260385"/>
                  </a:cubicBezTo>
                  <a:lnTo>
                    <a:pt x="0" y="544735"/>
                  </a:lnTo>
                  <a:cubicBezTo>
                    <a:pt x="0" y="551152"/>
                    <a:pt x="5180" y="556332"/>
                    <a:pt x="11597" y="556332"/>
                  </a:cubicBezTo>
                  <a:cubicBezTo>
                    <a:pt x="18014" y="556332"/>
                    <a:pt x="23193" y="551152"/>
                    <a:pt x="23193" y="544735"/>
                  </a:cubicBezTo>
                  <a:lnTo>
                    <a:pt x="23193" y="260385"/>
                  </a:lnTo>
                  <a:cubicBezTo>
                    <a:pt x="23193" y="129574"/>
                    <a:pt x="129574" y="23193"/>
                    <a:pt x="260385" y="23193"/>
                  </a:cubicBezTo>
                  <a:cubicBezTo>
                    <a:pt x="387330" y="23193"/>
                    <a:pt x="491236" y="123389"/>
                    <a:pt x="497344" y="248788"/>
                  </a:cubicBezTo>
                  <a:lnTo>
                    <a:pt x="431552" y="248788"/>
                  </a:lnTo>
                  <a:cubicBezTo>
                    <a:pt x="425599" y="159570"/>
                    <a:pt x="351148" y="88831"/>
                    <a:pt x="260462" y="88831"/>
                  </a:cubicBezTo>
                  <a:cubicBezTo>
                    <a:pt x="165910" y="88831"/>
                    <a:pt x="88908" y="165756"/>
                    <a:pt x="88908" y="260385"/>
                  </a:cubicBezTo>
                  <a:lnTo>
                    <a:pt x="88908" y="544735"/>
                  </a:lnTo>
                  <a:cubicBezTo>
                    <a:pt x="88908" y="551152"/>
                    <a:pt x="94088" y="556332"/>
                    <a:pt x="100505" y="556332"/>
                  </a:cubicBezTo>
                  <a:cubicBezTo>
                    <a:pt x="106922" y="556332"/>
                    <a:pt x="112101" y="551152"/>
                    <a:pt x="112101" y="544735"/>
                  </a:cubicBezTo>
                  <a:lnTo>
                    <a:pt x="112101" y="260385"/>
                  </a:lnTo>
                  <a:cubicBezTo>
                    <a:pt x="112101" y="178589"/>
                    <a:pt x="178666" y="112024"/>
                    <a:pt x="260462" y="112024"/>
                  </a:cubicBezTo>
                  <a:cubicBezTo>
                    <a:pt x="338315" y="112024"/>
                    <a:pt x="402251" y="172404"/>
                    <a:pt x="408204" y="248788"/>
                  </a:cubicBezTo>
                  <a:lnTo>
                    <a:pt x="402637" y="248788"/>
                  </a:lnTo>
                  <a:cubicBezTo>
                    <a:pt x="396221" y="248788"/>
                    <a:pt x="391041" y="253968"/>
                    <a:pt x="391041" y="260385"/>
                  </a:cubicBezTo>
                  <a:lnTo>
                    <a:pt x="391041" y="331511"/>
                  </a:lnTo>
                  <a:cubicBezTo>
                    <a:pt x="391041" y="337928"/>
                    <a:pt x="396221" y="343108"/>
                    <a:pt x="402637" y="343108"/>
                  </a:cubicBezTo>
                  <a:lnTo>
                    <a:pt x="527031" y="343108"/>
                  </a:lnTo>
                  <a:cubicBezTo>
                    <a:pt x="533448" y="343108"/>
                    <a:pt x="538628" y="337928"/>
                    <a:pt x="538628" y="331511"/>
                  </a:cubicBezTo>
                  <a:lnTo>
                    <a:pt x="538628" y="260385"/>
                  </a:lnTo>
                  <a:cubicBezTo>
                    <a:pt x="538628" y="253968"/>
                    <a:pt x="533448" y="248788"/>
                    <a:pt x="527031" y="248788"/>
                  </a:cubicBezTo>
                  <a:close/>
                  <a:moveTo>
                    <a:pt x="515435" y="319914"/>
                  </a:moveTo>
                  <a:lnTo>
                    <a:pt x="414234" y="319914"/>
                  </a:lnTo>
                  <a:lnTo>
                    <a:pt x="414234" y="271981"/>
                  </a:lnTo>
                  <a:lnTo>
                    <a:pt x="509250" y="271981"/>
                  </a:lnTo>
                  <a:cubicBezTo>
                    <a:pt x="509946" y="271981"/>
                    <a:pt x="510564" y="271904"/>
                    <a:pt x="511260" y="271827"/>
                  </a:cubicBezTo>
                  <a:cubicBezTo>
                    <a:pt x="511878" y="271904"/>
                    <a:pt x="512574" y="271981"/>
                    <a:pt x="513270" y="271981"/>
                  </a:cubicBezTo>
                  <a:lnTo>
                    <a:pt x="515512" y="271981"/>
                  </a:lnTo>
                  <a:lnTo>
                    <a:pt x="515512" y="319914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1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280642" y="5617363"/>
            <a:ext cx="451652" cy="555742"/>
            <a:chOff x="7472577" y="5967130"/>
            <a:chExt cx="524073" cy="644854"/>
          </a:xfrm>
          <a:solidFill>
            <a:schemeClr val="bg1"/>
          </a:solidFill>
        </p:grpSpPr>
        <p:sp>
          <p:nvSpPr>
            <p:cNvPr id="418" name="Frihandsfigur: Form 417">
              <a:extLst>
                <a:ext uri="{FF2B5EF4-FFF2-40B4-BE49-F238E27FC236}">
                  <a16:creationId xmlns:a16="http://schemas.microsoft.com/office/drawing/2014/main" id="{3E90EEE8-3EFB-4D9E-99B3-48B1B668CB58}"/>
                </a:ext>
              </a:extLst>
            </p:cNvPr>
            <p:cNvSpPr/>
            <p:nvPr/>
          </p:nvSpPr>
          <p:spPr>
            <a:xfrm>
              <a:off x="7472577" y="5967130"/>
              <a:ext cx="524073" cy="579989"/>
            </a:xfrm>
            <a:custGeom>
              <a:avLst/>
              <a:gdLst>
                <a:gd name="connsiteX0" fmla="*/ 517551 w 524073"/>
                <a:gd name="connsiteY0" fmla="*/ 386789 h 579989"/>
                <a:gd name="connsiteX1" fmla="*/ 472632 w 524073"/>
                <a:gd name="connsiteY1" fmla="*/ 365683 h 579989"/>
                <a:gd name="connsiteX2" fmla="*/ 450213 w 524073"/>
                <a:gd name="connsiteY2" fmla="*/ 186011 h 579989"/>
                <a:gd name="connsiteX3" fmla="*/ 438693 w 524073"/>
                <a:gd name="connsiteY3" fmla="*/ 175883 h 579989"/>
                <a:gd name="connsiteX4" fmla="*/ 407923 w 524073"/>
                <a:gd name="connsiteY4" fmla="*/ 175883 h 579989"/>
                <a:gd name="connsiteX5" fmla="*/ 398027 w 524073"/>
                <a:gd name="connsiteY5" fmla="*/ 96717 h 579989"/>
                <a:gd name="connsiteX6" fmla="*/ 386508 w 524073"/>
                <a:gd name="connsiteY6" fmla="*/ 86589 h 579989"/>
                <a:gd name="connsiteX7" fmla="*/ 302780 w 524073"/>
                <a:gd name="connsiteY7" fmla="*/ 86589 h 579989"/>
                <a:gd name="connsiteX8" fmla="*/ 302780 w 524073"/>
                <a:gd name="connsiteY8" fmla="*/ 40047 h 579989"/>
                <a:gd name="connsiteX9" fmla="*/ 291183 w 524073"/>
                <a:gd name="connsiteY9" fmla="*/ 28451 h 579989"/>
                <a:gd name="connsiteX10" fmla="*/ 273711 w 524073"/>
                <a:gd name="connsiteY10" fmla="*/ 28451 h 579989"/>
                <a:gd name="connsiteX11" fmla="*/ 273711 w 524073"/>
                <a:gd name="connsiteY11" fmla="*/ 11597 h 579989"/>
                <a:gd name="connsiteX12" fmla="*/ 262114 w 524073"/>
                <a:gd name="connsiteY12" fmla="*/ 0 h 579989"/>
                <a:gd name="connsiteX13" fmla="*/ 250517 w 524073"/>
                <a:gd name="connsiteY13" fmla="*/ 11597 h 579989"/>
                <a:gd name="connsiteX14" fmla="*/ 250517 w 524073"/>
                <a:gd name="connsiteY14" fmla="*/ 28451 h 579989"/>
                <a:gd name="connsiteX15" fmla="*/ 233045 w 524073"/>
                <a:gd name="connsiteY15" fmla="*/ 28451 h 579989"/>
                <a:gd name="connsiteX16" fmla="*/ 221448 w 524073"/>
                <a:gd name="connsiteY16" fmla="*/ 40047 h 579989"/>
                <a:gd name="connsiteX17" fmla="*/ 221448 w 524073"/>
                <a:gd name="connsiteY17" fmla="*/ 86589 h 579989"/>
                <a:gd name="connsiteX18" fmla="*/ 137720 w 524073"/>
                <a:gd name="connsiteY18" fmla="*/ 86589 h 579989"/>
                <a:gd name="connsiteX19" fmla="*/ 126201 w 524073"/>
                <a:gd name="connsiteY19" fmla="*/ 96717 h 579989"/>
                <a:gd name="connsiteX20" fmla="*/ 116305 w 524073"/>
                <a:gd name="connsiteY20" fmla="*/ 175883 h 579989"/>
                <a:gd name="connsiteX21" fmla="*/ 85535 w 524073"/>
                <a:gd name="connsiteY21" fmla="*/ 175883 h 579989"/>
                <a:gd name="connsiteX22" fmla="*/ 74015 w 524073"/>
                <a:gd name="connsiteY22" fmla="*/ 186011 h 579989"/>
                <a:gd name="connsiteX23" fmla="*/ 51595 w 524073"/>
                <a:gd name="connsiteY23" fmla="*/ 365683 h 579989"/>
                <a:gd name="connsiteX24" fmla="*/ 6677 w 524073"/>
                <a:gd name="connsiteY24" fmla="*/ 386789 h 579989"/>
                <a:gd name="connsiteX25" fmla="*/ 647 w 524073"/>
                <a:gd name="connsiteY25" fmla="*/ 393438 h 579989"/>
                <a:gd name="connsiteX26" fmla="*/ 1188 w 524073"/>
                <a:gd name="connsiteY26" fmla="*/ 402405 h 579989"/>
                <a:gd name="connsiteX27" fmla="*/ 72392 w 524073"/>
                <a:gd name="connsiteY27" fmla="*/ 547364 h 579989"/>
                <a:gd name="connsiteX28" fmla="*/ 42318 w 524073"/>
                <a:gd name="connsiteY28" fmla="*/ 556797 h 579989"/>
                <a:gd name="connsiteX29" fmla="*/ 30721 w 524073"/>
                <a:gd name="connsiteY29" fmla="*/ 568393 h 579989"/>
                <a:gd name="connsiteX30" fmla="*/ 42318 w 524073"/>
                <a:gd name="connsiteY30" fmla="*/ 579990 h 579989"/>
                <a:gd name="connsiteX31" fmla="*/ 86231 w 524073"/>
                <a:gd name="connsiteY31" fmla="*/ 565842 h 579989"/>
                <a:gd name="connsiteX32" fmla="*/ 130221 w 524073"/>
                <a:gd name="connsiteY32" fmla="*/ 579990 h 579989"/>
                <a:gd name="connsiteX33" fmla="*/ 174134 w 524073"/>
                <a:gd name="connsiteY33" fmla="*/ 565842 h 579989"/>
                <a:gd name="connsiteX34" fmla="*/ 218124 w 524073"/>
                <a:gd name="connsiteY34" fmla="*/ 579990 h 579989"/>
                <a:gd name="connsiteX35" fmla="*/ 262037 w 524073"/>
                <a:gd name="connsiteY35" fmla="*/ 565842 h 579989"/>
                <a:gd name="connsiteX36" fmla="*/ 305950 w 524073"/>
                <a:gd name="connsiteY36" fmla="*/ 579990 h 579989"/>
                <a:gd name="connsiteX37" fmla="*/ 349940 w 524073"/>
                <a:gd name="connsiteY37" fmla="*/ 565842 h 579989"/>
                <a:gd name="connsiteX38" fmla="*/ 393853 w 524073"/>
                <a:gd name="connsiteY38" fmla="*/ 579990 h 579989"/>
                <a:gd name="connsiteX39" fmla="*/ 437843 w 524073"/>
                <a:gd name="connsiteY39" fmla="*/ 565842 h 579989"/>
                <a:gd name="connsiteX40" fmla="*/ 481755 w 524073"/>
                <a:gd name="connsiteY40" fmla="*/ 579990 h 579989"/>
                <a:gd name="connsiteX41" fmla="*/ 493352 w 524073"/>
                <a:gd name="connsiteY41" fmla="*/ 568393 h 579989"/>
                <a:gd name="connsiteX42" fmla="*/ 481755 w 524073"/>
                <a:gd name="connsiteY42" fmla="*/ 556797 h 579989"/>
                <a:gd name="connsiteX43" fmla="*/ 451681 w 524073"/>
                <a:gd name="connsiteY43" fmla="*/ 547364 h 579989"/>
                <a:gd name="connsiteX44" fmla="*/ 522885 w 524073"/>
                <a:gd name="connsiteY44" fmla="*/ 402405 h 579989"/>
                <a:gd name="connsiteX45" fmla="*/ 523426 w 524073"/>
                <a:gd name="connsiteY45" fmla="*/ 393438 h 579989"/>
                <a:gd name="connsiteX46" fmla="*/ 517551 w 524073"/>
                <a:gd name="connsiteY46" fmla="*/ 386789 h 579989"/>
                <a:gd name="connsiteX47" fmla="*/ 244642 w 524073"/>
                <a:gd name="connsiteY47" fmla="*/ 51567 h 579989"/>
                <a:gd name="connsiteX48" fmla="*/ 279586 w 524073"/>
                <a:gd name="connsiteY48" fmla="*/ 51567 h 579989"/>
                <a:gd name="connsiteX49" fmla="*/ 279586 w 524073"/>
                <a:gd name="connsiteY49" fmla="*/ 86511 h 579989"/>
                <a:gd name="connsiteX50" fmla="*/ 244642 w 524073"/>
                <a:gd name="connsiteY50" fmla="*/ 86511 h 579989"/>
                <a:gd name="connsiteX51" fmla="*/ 244642 w 524073"/>
                <a:gd name="connsiteY51" fmla="*/ 51567 h 579989"/>
                <a:gd name="connsiteX52" fmla="*/ 233045 w 524073"/>
                <a:gd name="connsiteY52" fmla="*/ 109705 h 579989"/>
                <a:gd name="connsiteX53" fmla="*/ 291183 w 524073"/>
                <a:gd name="connsiteY53" fmla="*/ 109705 h 579989"/>
                <a:gd name="connsiteX54" fmla="*/ 376303 w 524073"/>
                <a:gd name="connsiteY54" fmla="*/ 109705 h 579989"/>
                <a:gd name="connsiteX55" fmla="*/ 384575 w 524073"/>
                <a:gd name="connsiteY55" fmla="*/ 175883 h 579989"/>
                <a:gd name="connsiteX56" fmla="*/ 139730 w 524073"/>
                <a:gd name="connsiteY56" fmla="*/ 175883 h 579989"/>
                <a:gd name="connsiteX57" fmla="*/ 148003 w 524073"/>
                <a:gd name="connsiteY57" fmla="*/ 109705 h 579989"/>
                <a:gd name="connsiteX58" fmla="*/ 233045 w 524073"/>
                <a:gd name="connsiteY58" fmla="*/ 109705 h 579989"/>
                <a:gd name="connsiteX59" fmla="*/ 95817 w 524073"/>
                <a:gd name="connsiteY59" fmla="*/ 199077 h 579989"/>
                <a:gd name="connsiteX60" fmla="*/ 126587 w 524073"/>
                <a:gd name="connsiteY60" fmla="*/ 199077 h 579989"/>
                <a:gd name="connsiteX61" fmla="*/ 397641 w 524073"/>
                <a:gd name="connsiteY61" fmla="*/ 199077 h 579989"/>
                <a:gd name="connsiteX62" fmla="*/ 428410 w 524073"/>
                <a:gd name="connsiteY62" fmla="*/ 199077 h 579989"/>
                <a:gd name="connsiteX63" fmla="*/ 447738 w 524073"/>
                <a:gd name="connsiteY63" fmla="*/ 354009 h 579989"/>
                <a:gd name="connsiteX64" fmla="*/ 266985 w 524073"/>
                <a:gd name="connsiteY64" fmla="*/ 269043 h 579989"/>
                <a:gd name="connsiteX65" fmla="*/ 257089 w 524073"/>
                <a:gd name="connsiteY65" fmla="*/ 269043 h 579989"/>
                <a:gd name="connsiteX66" fmla="*/ 76335 w 524073"/>
                <a:gd name="connsiteY66" fmla="*/ 354009 h 579989"/>
                <a:gd name="connsiteX67" fmla="*/ 95817 w 524073"/>
                <a:gd name="connsiteY67" fmla="*/ 199077 h 579989"/>
                <a:gd name="connsiteX68" fmla="*/ 427947 w 524073"/>
                <a:gd name="connsiteY68" fmla="*/ 543422 h 579989"/>
                <a:gd name="connsiteX69" fmla="*/ 394007 w 524073"/>
                <a:gd name="connsiteY69" fmla="*/ 556797 h 579989"/>
                <a:gd name="connsiteX70" fmla="*/ 359913 w 524073"/>
                <a:gd name="connsiteY70" fmla="*/ 543267 h 579989"/>
                <a:gd name="connsiteX71" fmla="*/ 350171 w 524073"/>
                <a:gd name="connsiteY71" fmla="*/ 537855 h 579989"/>
                <a:gd name="connsiteX72" fmla="*/ 340276 w 524073"/>
                <a:gd name="connsiteY72" fmla="*/ 543112 h 579989"/>
                <a:gd name="connsiteX73" fmla="*/ 306104 w 524073"/>
                <a:gd name="connsiteY73" fmla="*/ 556874 h 579989"/>
                <a:gd name="connsiteX74" fmla="*/ 272010 w 524073"/>
                <a:gd name="connsiteY74" fmla="*/ 543344 h 579989"/>
                <a:gd name="connsiteX75" fmla="*/ 262268 w 524073"/>
                <a:gd name="connsiteY75" fmla="*/ 537933 h 579989"/>
                <a:gd name="connsiteX76" fmla="*/ 252373 w 524073"/>
                <a:gd name="connsiteY76" fmla="*/ 543190 h 579989"/>
                <a:gd name="connsiteX77" fmla="*/ 218201 w 524073"/>
                <a:gd name="connsiteY77" fmla="*/ 556951 h 579989"/>
                <a:gd name="connsiteX78" fmla="*/ 184107 w 524073"/>
                <a:gd name="connsiteY78" fmla="*/ 543422 h 579989"/>
                <a:gd name="connsiteX79" fmla="*/ 174365 w 524073"/>
                <a:gd name="connsiteY79" fmla="*/ 538010 h 579989"/>
                <a:gd name="connsiteX80" fmla="*/ 164470 w 524073"/>
                <a:gd name="connsiteY80" fmla="*/ 543267 h 579989"/>
                <a:gd name="connsiteX81" fmla="*/ 130298 w 524073"/>
                <a:gd name="connsiteY81" fmla="*/ 557028 h 579989"/>
                <a:gd name="connsiteX82" fmla="*/ 96359 w 524073"/>
                <a:gd name="connsiteY82" fmla="*/ 543731 h 579989"/>
                <a:gd name="connsiteX83" fmla="*/ 27242 w 524073"/>
                <a:gd name="connsiteY83" fmla="*/ 403024 h 579989"/>
                <a:gd name="connsiteX84" fmla="*/ 262114 w 524073"/>
                <a:gd name="connsiteY84" fmla="*/ 292546 h 579989"/>
                <a:gd name="connsiteX85" fmla="*/ 496986 w 524073"/>
                <a:gd name="connsiteY85" fmla="*/ 403024 h 579989"/>
                <a:gd name="connsiteX86" fmla="*/ 427947 w 524073"/>
                <a:gd name="connsiteY86" fmla="*/ 543422 h 579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524073" h="579989">
                  <a:moveTo>
                    <a:pt x="517551" y="386789"/>
                  </a:moveTo>
                  <a:lnTo>
                    <a:pt x="472632" y="365683"/>
                  </a:lnTo>
                  <a:lnTo>
                    <a:pt x="450213" y="186011"/>
                  </a:lnTo>
                  <a:cubicBezTo>
                    <a:pt x="449516" y="180213"/>
                    <a:pt x="444569" y="175883"/>
                    <a:pt x="438693" y="175883"/>
                  </a:cubicBezTo>
                  <a:lnTo>
                    <a:pt x="407923" y="175883"/>
                  </a:lnTo>
                  <a:lnTo>
                    <a:pt x="398027" y="96717"/>
                  </a:lnTo>
                  <a:cubicBezTo>
                    <a:pt x="397332" y="90918"/>
                    <a:pt x="392384" y="86589"/>
                    <a:pt x="386508" y="86589"/>
                  </a:cubicBezTo>
                  <a:lnTo>
                    <a:pt x="302780" y="86589"/>
                  </a:lnTo>
                  <a:lnTo>
                    <a:pt x="302780" y="40047"/>
                  </a:lnTo>
                  <a:cubicBezTo>
                    <a:pt x="302780" y="33631"/>
                    <a:pt x="297600" y="28451"/>
                    <a:pt x="291183" y="28451"/>
                  </a:cubicBezTo>
                  <a:lnTo>
                    <a:pt x="273711" y="28451"/>
                  </a:lnTo>
                  <a:lnTo>
                    <a:pt x="273711" y="11597"/>
                  </a:lnTo>
                  <a:cubicBezTo>
                    <a:pt x="273711" y="5180"/>
                    <a:pt x="268531" y="0"/>
                    <a:pt x="262114" y="0"/>
                  </a:cubicBezTo>
                  <a:cubicBezTo>
                    <a:pt x="255697" y="0"/>
                    <a:pt x="250517" y="5180"/>
                    <a:pt x="250517" y="11597"/>
                  </a:cubicBezTo>
                  <a:lnTo>
                    <a:pt x="250517" y="28451"/>
                  </a:lnTo>
                  <a:lnTo>
                    <a:pt x="233045" y="28451"/>
                  </a:lnTo>
                  <a:cubicBezTo>
                    <a:pt x="226628" y="28451"/>
                    <a:pt x="221448" y="33631"/>
                    <a:pt x="221448" y="40047"/>
                  </a:cubicBezTo>
                  <a:lnTo>
                    <a:pt x="221448" y="86589"/>
                  </a:lnTo>
                  <a:lnTo>
                    <a:pt x="137720" y="86589"/>
                  </a:lnTo>
                  <a:cubicBezTo>
                    <a:pt x="131844" y="86589"/>
                    <a:pt x="126974" y="90918"/>
                    <a:pt x="126201" y="96717"/>
                  </a:cubicBezTo>
                  <a:lnTo>
                    <a:pt x="116305" y="175883"/>
                  </a:lnTo>
                  <a:lnTo>
                    <a:pt x="85535" y="175883"/>
                  </a:lnTo>
                  <a:cubicBezTo>
                    <a:pt x="79659" y="175883"/>
                    <a:pt x="74788" y="180213"/>
                    <a:pt x="74015" y="186011"/>
                  </a:cubicBezTo>
                  <a:lnTo>
                    <a:pt x="51595" y="365683"/>
                  </a:lnTo>
                  <a:lnTo>
                    <a:pt x="6677" y="386789"/>
                  </a:lnTo>
                  <a:cubicBezTo>
                    <a:pt x="3894" y="388103"/>
                    <a:pt x="1730" y="390500"/>
                    <a:pt x="647" y="393438"/>
                  </a:cubicBezTo>
                  <a:cubicBezTo>
                    <a:pt x="-358" y="396375"/>
                    <a:pt x="-203" y="399622"/>
                    <a:pt x="1188" y="402405"/>
                  </a:cubicBezTo>
                  <a:lnTo>
                    <a:pt x="72392" y="547364"/>
                  </a:lnTo>
                  <a:cubicBezTo>
                    <a:pt x="67599" y="551385"/>
                    <a:pt x="58167" y="556797"/>
                    <a:pt x="42318" y="556797"/>
                  </a:cubicBezTo>
                  <a:cubicBezTo>
                    <a:pt x="35901" y="556797"/>
                    <a:pt x="30721" y="561976"/>
                    <a:pt x="30721" y="568393"/>
                  </a:cubicBezTo>
                  <a:cubicBezTo>
                    <a:pt x="30721" y="574810"/>
                    <a:pt x="35901" y="579990"/>
                    <a:pt x="42318" y="579990"/>
                  </a:cubicBezTo>
                  <a:cubicBezTo>
                    <a:pt x="63733" y="579990"/>
                    <a:pt x="77881" y="572568"/>
                    <a:pt x="86231" y="565842"/>
                  </a:cubicBezTo>
                  <a:cubicBezTo>
                    <a:pt x="94580" y="572568"/>
                    <a:pt x="108728" y="579990"/>
                    <a:pt x="130221" y="579990"/>
                  </a:cubicBezTo>
                  <a:cubicBezTo>
                    <a:pt x="151713" y="579990"/>
                    <a:pt x="165784" y="572568"/>
                    <a:pt x="174134" y="565842"/>
                  </a:cubicBezTo>
                  <a:cubicBezTo>
                    <a:pt x="182483" y="572568"/>
                    <a:pt x="196631" y="579990"/>
                    <a:pt x="218124" y="579990"/>
                  </a:cubicBezTo>
                  <a:cubicBezTo>
                    <a:pt x="239539" y="579990"/>
                    <a:pt x="253687" y="572568"/>
                    <a:pt x="262037" y="565842"/>
                  </a:cubicBezTo>
                  <a:cubicBezTo>
                    <a:pt x="270387" y="572568"/>
                    <a:pt x="284534" y="579990"/>
                    <a:pt x="305950" y="579990"/>
                  </a:cubicBezTo>
                  <a:cubicBezTo>
                    <a:pt x="327365" y="579990"/>
                    <a:pt x="341513" y="572568"/>
                    <a:pt x="349940" y="565842"/>
                  </a:cubicBezTo>
                  <a:cubicBezTo>
                    <a:pt x="358289" y="572568"/>
                    <a:pt x="372437" y="579990"/>
                    <a:pt x="393853" y="579990"/>
                  </a:cubicBezTo>
                  <a:cubicBezTo>
                    <a:pt x="415268" y="579990"/>
                    <a:pt x="429416" y="572568"/>
                    <a:pt x="437843" y="565842"/>
                  </a:cubicBezTo>
                  <a:cubicBezTo>
                    <a:pt x="446192" y="572568"/>
                    <a:pt x="460340" y="579990"/>
                    <a:pt x="481755" y="579990"/>
                  </a:cubicBezTo>
                  <a:cubicBezTo>
                    <a:pt x="488172" y="579990"/>
                    <a:pt x="493352" y="574810"/>
                    <a:pt x="493352" y="568393"/>
                  </a:cubicBezTo>
                  <a:cubicBezTo>
                    <a:pt x="493352" y="561976"/>
                    <a:pt x="488172" y="556797"/>
                    <a:pt x="481755" y="556797"/>
                  </a:cubicBezTo>
                  <a:cubicBezTo>
                    <a:pt x="465830" y="556797"/>
                    <a:pt x="456475" y="551385"/>
                    <a:pt x="451681" y="547364"/>
                  </a:cubicBezTo>
                  <a:lnTo>
                    <a:pt x="522885" y="402405"/>
                  </a:lnTo>
                  <a:cubicBezTo>
                    <a:pt x="524277" y="399622"/>
                    <a:pt x="524432" y="396375"/>
                    <a:pt x="523426" y="393438"/>
                  </a:cubicBezTo>
                  <a:cubicBezTo>
                    <a:pt x="522499" y="390577"/>
                    <a:pt x="520334" y="388180"/>
                    <a:pt x="517551" y="386789"/>
                  </a:cubicBezTo>
                  <a:close/>
                  <a:moveTo>
                    <a:pt x="244642" y="51567"/>
                  </a:moveTo>
                  <a:lnTo>
                    <a:pt x="279586" y="51567"/>
                  </a:lnTo>
                  <a:lnTo>
                    <a:pt x="279586" y="86511"/>
                  </a:lnTo>
                  <a:lnTo>
                    <a:pt x="244642" y="86511"/>
                  </a:lnTo>
                  <a:lnTo>
                    <a:pt x="244642" y="51567"/>
                  </a:lnTo>
                  <a:close/>
                  <a:moveTo>
                    <a:pt x="233045" y="109705"/>
                  </a:moveTo>
                  <a:lnTo>
                    <a:pt x="291183" y="109705"/>
                  </a:lnTo>
                  <a:lnTo>
                    <a:pt x="376303" y="109705"/>
                  </a:lnTo>
                  <a:lnTo>
                    <a:pt x="384575" y="175883"/>
                  </a:lnTo>
                  <a:lnTo>
                    <a:pt x="139730" y="175883"/>
                  </a:lnTo>
                  <a:lnTo>
                    <a:pt x="148003" y="109705"/>
                  </a:lnTo>
                  <a:lnTo>
                    <a:pt x="233045" y="109705"/>
                  </a:lnTo>
                  <a:close/>
                  <a:moveTo>
                    <a:pt x="95817" y="199077"/>
                  </a:moveTo>
                  <a:lnTo>
                    <a:pt x="126587" y="199077"/>
                  </a:lnTo>
                  <a:lnTo>
                    <a:pt x="397641" y="199077"/>
                  </a:lnTo>
                  <a:lnTo>
                    <a:pt x="428410" y="199077"/>
                  </a:lnTo>
                  <a:lnTo>
                    <a:pt x="447738" y="354009"/>
                  </a:lnTo>
                  <a:lnTo>
                    <a:pt x="266985" y="269043"/>
                  </a:lnTo>
                  <a:cubicBezTo>
                    <a:pt x="263892" y="267574"/>
                    <a:pt x="260258" y="267574"/>
                    <a:pt x="257089" y="269043"/>
                  </a:cubicBezTo>
                  <a:lnTo>
                    <a:pt x="76335" y="354009"/>
                  </a:lnTo>
                  <a:lnTo>
                    <a:pt x="95817" y="199077"/>
                  </a:lnTo>
                  <a:close/>
                  <a:moveTo>
                    <a:pt x="427947" y="543422"/>
                  </a:moveTo>
                  <a:cubicBezTo>
                    <a:pt x="426632" y="545200"/>
                    <a:pt x="417355" y="556797"/>
                    <a:pt x="394007" y="556797"/>
                  </a:cubicBezTo>
                  <a:cubicBezTo>
                    <a:pt x="369345" y="556797"/>
                    <a:pt x="360145" y="543576"/>
                    <a:pt x="359913" y="543267"/>
                  </a:cubicBezTo>
                  <a:cubicBezTo>
                    <a:pt x="357826" y="539943"/>
                    <a:pt x="354114" y="537933"/>
                    <a:pt x="350171" y="537855"/>
                  </a:cubicBezTo>
                  <a:cubicBezTo>
                    <a:pt x="346383" y="538087"/>
                    <a:pt x="342440" y="539788"/>
                    <a:pt x="340276" y="543112"/>
                  </a:cubicBezTo>
                  <a:cubicBezTo>
                    <a:pt x="339889" y="543653"/>
                    <a:pt x="330767" y="556874"/>
                    <a:pt x="306104" y="556874"/>
                  </a:cubicBezTo>
                  <a:cubicBezTo>
                    <a:pt x="281442" y="556874"/>
                    <a:pt x="272242" y="543653"/>
                    <a:pt x="272010" y="543344"/>
                  </a:cubicBezTo>
                  <a:cubicBezTo>
                    <a:pt x="269922" y="540020"/>
                    <a:pt x="266211" y="538010"/>
                    <a:pt x="262268" y="537933"/>
                  </a:cubicBezTo>
                  <a:cubicBezTo>
                    <a:pt x="258480" y="538164"/>
                    <a:pt x="254537" y="539865"/>
                    <a:pt x="252373" y="543190"/>
                  </a:cubicBezTo>
                  <a:cubicBezTo>
                    <a:pt x="251986" y="543731"/>
                    <a:pt x="242863" y="556951"/>
                    <a:pt x="218201" y="556951"/>
                  </a:cubicBezTo>
                  <a:cubicBezTo>
                    <a:pt x="193539" y="556951"/>
                    <a:pt x="184339" y="543731"/>
                    <a:pt x="184107" y="543422"/>
                  </a:cubicBezTo>
                  <a:cubicBezTo>
                    <a:pt x="182019" y="540097"/>
                    <a:pt x="178308" y="538087"/>
                    <a:pt x="174365" y="538010"/>
                  </a:cubicBezTo>
                  <a:cubicBezTo>
                    <a:pt x="170655" y="538242"/>
                    <a:pt x="166634" y="539943"/>
                    <a:pt x="164470" y="543267"/>
                  </a:cubicBezTo>
                  <a:cubicBezTo>
                    <a:pt x="164083" y="543808"/>
                    <a:pt x="154960" y="557028"/>
                    <a:pt x="130298" y="557028"/>
                  </a:cubicBezTo>
                  <a:cubicBezTo>
                    <a:pt x="106718" y="557028"/>
                    <a:pt x="97364" y="545122"/>
                    <a:pt x="96359" y="543731"/>
                  </a:cubicBezTo>
                  <a:lnTo>
                    <a:pt x="27242" y="403024"/>
                  </a:lnTo>
                  <a:lnTo>
                    <a:pt x="262114" y="292546"/>
                  </a:lnTo>
                  <a:lnTo>
                    <a:pt x="496986" y="403024"/>
                  </a:lnTo>
                  <a:lnTo>
                    <a:pt x="427947" y="543422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19" name="Frihandsfigur: Form 418">
              <a:extLst>
                <a:ext uri="{FF2B5EF4-FFF2-40B4-BE49-F238E27FC236}">
                  <a16:creationId xmlns:a16="http://schemas.microsoft.com/office/drawing/2014/main" id="{521366E8-B59F-488F-976C-D6A10864F27E}"/>
                </a:ext>
              </a:extLst>
            </p:cNvPr>
            <p:cNvSpPr/>
            <p:nvPr/>
          </p:nvSpPr>
          <p:spPr>
            <a:xfrm>
              <a:off x="7591201" y="6569772"/>
              <a:ext cx="286824" cy="42212"/>
            </a:xfrm>
            <a:custGeom>
              <a:avLst/>
              <a:gdLst>
                <a:gd name="connsiteX0" fmla="*/ 275306 w 286824"/>
                <a:gd name="connsiteY0" fmla="*/ 19019 h 42212"/>
                <a:gd name="connsiteX1" fmla="*/ 241211 w 286824"/>
                <a:gd name="connsiteY1" fmla="*/ 5412 h 42212"/>
                <a:gd name="connsiteX2" fmla="*/ 231470 w 286824"/>
                <a:gd name="connsiteY2" fmla="*/ 0 h 42212"/>
                <a:gd name="connsiteX3" fmla="*/ 221574 w 286824"/>
                <a:gd name="connsiteY3" fmla="*/ 5257 h 42212"/>
                <a:gd name="connsiteX4" fmla="*/ 187403 w 286824"/>
                <a:gd name="connsiteY4" fmla="*/ 19019 h 42212"/>
                <a:gd name="connsiteX5" fmla="*/ 153308 w 286824"/>
                <a:gd name="connsiteY5" fmla="*/ 5412 h 42212"/>
                <a:gd name="connsiteX6" fmla="*/ 143567 w 286824"/>
                <a:gd name="connsiteY6" fmla="*/ 0 h 42212"/>
                <a:gd name="connsiteX7" fmla="*/ 133671 w 286824"/>
                <a:gd name="connsiteY7" fmla="*/ 5257 h 42212"/>
                <a:gd name="connsiteX8" fmla="*/ 99500 w 286824"/>
                <a:gd name="connsiteY8" fmla="*/ 19019 h 42212"/>
                <a:gd name="connsiteX9" fmla="*/ 65405 w 286824"/>
                <a:gd name="connsiteY9" fmla="*/ 5412 h 42212"/>
                <a:gd name="connsiteX10" fmla="*/ 55664 w 286824"/>
                <a:gd name="connsiteY10" fmla="*/ 0 h 42212"/>
                <a:gd name="connsiteX11" fmla="*/ 45768 w 286824"/>
                <a:gd name="connsiteY11" fmla="*/ 5257 h 42212"/>
                <a:gd name="connsiteX12" fmla="*/ 11597 w 286824"/>
                <a:gd name="connsiteY12" fmla="*/ 19019 h 42212"/>
                <a:gd name="connsiteX13" fmla="*/ 0 w 286824"/>
                <a:gd name="connsiteY13" fmla="*/ 30615 h 42212"/>
                <a:gd name="connsiteX14" fmla="*/ 11597 w 286824"/>
                <a:gd name="connsiteY14" fmla="*/ 42212 h 42212"/>
                <a:gd name="connsiteX15" fmla="*/ 55509 w 286824"/>
                <a:gd name="connsiteY15" fmla="*/ 28064 h 42212"/>
                <a:gd name="connsiteX16" fmla="*/ 99500 w 286824"/>
                <a:gd name="connsiteY16" fmla="*/ 42212 h 42212"/>
                <a:gd name="connsiteX17" fmla="*/ 143412 w 286824"/>
                <a:gd name="connsiteY17" fmla="*/ 28064 h 42212"/>
                <a:gd name="connsiteX18" fmla="*/ 187325 w 286824"/>
                <a:gd name="connsiteY18" fmla="*/ 42212 h 42212"/>
                <a:gd name="connsiteX19" fmla="*/ 231315 w 286824"/>
                <a:gd name="connsiteY19" fmla="*/ 28064 h 42212"/>
                <a:gd name="connsiteX20" fmla="*/ 275228 w 286824"/>
                <a:gd name="connsiteY20" fmla="*/ 42212 h 42212"/>
                <a:gd name="connsiteX21" fmla="*/ 286825 w 286824"/>
                <a:gd name="connsiteY21" fmla="*/ 30615 h 42212"/>
                <a:gd name="connsiteX22" fmla="*/ 275306 w 286824"/>
                <a:gd name="connsiteY22" fmla="*/ 19019 h 42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86824" h="42212">
                  <a:moveTo>
                    <a:pt x="275306" y="19019"/>
                  </a:moveTo>
                  <a:cubicBezTo>
                    <a:pt x="250643" y="19019"/>
                    <a:pt x="241521" y="5798"/>
                    <a:pt x="241211" y="5412"/>
                  </a:cubicBezTo>
                  <a:cubicBezTo>
                    <a:pt x="239124" y="2088"/>
                    <a:pt x="235413" y="77"/>
                    <a:pt x="231470" y="0"/>
                  </a:cubicBezTo>
                  <a:cubicBezTo>
                    <a:pt x="227682" y="0"/>
                    <a:pt x="223739" y="1933"/>
                    <a:pt x="221574" y="5257"/>
                  </a:cubicBezTo>
                  <a:cubicBezTo>
                    <a:pt x="221188" y="5798"/>
                    <a:pt x="212065" y="19019"/>
                    <a:pt x="187403" y="19019"/>
                  </a:cubicBezTo>
                  <a:cubicBezTo>
                    <a:pt x="162740" y="19019"/>
                    <a:pt x="153618" y="5798"/>
                    <a:pt x="153308" y="5412"/>
                  </a:cubicBezTo>
                  <a:cubicBezTo>
                    <a:pt x="151221" y="2088"/>
                    <a:pt x="147510" y="77"/>
                    <a:pt x="143567" y="0"/>
                  </a:cubicBezTo>
                  <a:cubicBezTo>
                    <a:pt x="139779" y="0"/>
                    <a:pt x="135836" y="1933"/>
                    <a:pt x="133671" y="5257"/>
                  </a:cubicBezTo>
                  <a:cubicBezTo>
                    <a:pt x="133285" y="5798"/>
                    <a:pt x="124162" y="19019"/>
                    <a:pt x="99500" y="19019"/>
                  </a:cubicBezTo>
                  <a:cubicBezTo>
                    <a:pt x="74837" y="19019"/>
                    <a:pt x="65637" y="5798"/>
                    <a:pt x="65405" y="5412"/>
                  </a:cubicBezTo>
                  <a:cubicBezTo>
                    <a:pt x="63318" y="2088"/>
                    <a:pt x="59607" y="77"/>
                    <a:pt x="55664" y="0"/>
                  </a:cubicBezTo>
                  <a:cubicBezTo>
                    <a:pt x="51953" y="0"/>
                    <a:pt x="47933" y="1933"/>
                    <a:pt x="45768" y="5257"/>
                  </a:cubicBezTo>
                  <a:cubicBezTo>
                    <a:pt x="45382" y="5798"/>
                    <a:pt x="36259" y="19019"/>
                    <a:pt x="11597" y="19019"/>
                  </a:cubicBezTo>
                  <a:cubicBezTo>
                    <a:pt x="5180" y="19019"/>
                    <a:pt x="0" y="24198"/>
                    <a:pt x="0" y="30615"/>
                  </a:cubicBezTo>
                  <a:cubicBezTo>
                    <a:pt x="0" y="37032"/>
                    <a:pt x="5180" y="42212"/>
                    <a:pt x="11597" y="42212"/>
                  </a:cubicBezTo>
                  <a:cubicBezTo>
                    <a:pt x="33012" y="42212"/>
                    <a:pt x="47160" y="34790"/>
                    <a:pt x="55509" y="28064"/>
                  </a:cubicBezTo>
                  <a:cubicBezTo>
                    <a:pt x="63859" y="34790"/>
                    <a:pt x="78007" y="42212"/>
                    <a:pt x="99500" y="42212"/>
                  </a:cubicBezTo>
                  <a:cubicBezTo>
                    <a:pt x="120992" y="42212"/>
                    <a:pt x="135063" y="34790"/>
                    <a:pt x="143412" y="28064"/>
                  </a:cubicBezTo>
                  <a:cubicBezTo>
                    <a:pt x="151762" y="34790"/>
                    <a:pt x="165910" y="42212"/>
                    <a:pt x="187325" y="42212"/>
                  </a:cubicBezTo>
                  <a:cubicBezTo>
                    <a:pt x="208741" y="42212"/>
                    <a:pt x="222888" y="34790"/>
                    <a:pt x="231315" y="28064"/>
                  </a:cubicBezTo>
                  <a:cubicBezTo>
                    <a:pt x="239665" y="34790"/>
                    <a:pt x="253813" y="42212"/>
                    <a:pt x="275228" y="42212"/>
                  </a:cubicBezTo>
                  <a:cubicBezTo>
                    <a:pt x="281645" y="42212"/>
                    <a:pt x="286825" y="37032"/>
                    <a:pt x="286825" y="30615"/>
                  </a:cubicBezTo>
                  <a:cubicBezTo>
                    <a:pt x="286825" y="24198"/>
                    <a:pt x="281723" y="19019"/>
                    <a:pt x="275306" y="1901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0" name="Frihandsfigur: Form 419">
              <a:extLst>
                <a:ext uri="{FF2B5EF4-FFF2-40B4-BE49-F238E27FC236}">
                  <a16:creationId xmlns:a16="http://schemas.microsoft.com/office/drawing/2014/main" id="{CD4FC124-74F2-4DA9-A8D5-26151DA0F5EC}"/>
                </a:ext>
              </a:extLst>
            </p:cNvPr>
            <p:cNvSpPr/>
            <p:nvPr/>
          </p:nvSpPr>
          <p:spPr>
            <a:xfrm>
              <a:off x="7652586" y="6098328"/>
              <a:ext cx="164131" cy="23193"/>
            </a:xfrm>
            <a:custGeom>
              <a:avLst/>
              <a:gdLst>
                <a:gd name="connsiteX0" fmla="*/ 11597 w 164131"/>
                <a:gd name="connsiteY0" fmla="*/ 23193 h 23193"/>
                <a:gd name="connsiteX1" fmla="*/ 152535 w 164131"/>
                <a:gd name="connsiteY1" fmla="*/ 23193 h 23193"/>
                <a:gd name="connsiteX2" fmla="*/ 164132 w 164131"/>
                <a:gd name="connsiteY2" fmla="*/ 11597 h 23193"/>
                <a:gd name="connsiteX3" fmla="*/ 152535 w 164131"/>
                <a:gd name="connsiteY3" fmla="*/ 0 h 23193"/>
                <a:gd name="connsiteX4" fmla="*/ 11597 w 164131"/>
                <a:gd name="connsiteY4" fmla="*/ 0 h 23193"/>
                <a:gd name="connsiteX5" fmla="*/ 0 w 164131"/>
                <a:gd name="connsiteY5" fmla="*/ 11597 h 23193"/>
                <a:gd name="connsiteX6" fmla="*/ 11597 w 164131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131" h="23193">
                  <a:moveTo>
                    <a:pt x="11597" y="23193"/>
                  </a:moveTo>
                  <a:lnTo>
                    <a:pt x="152535" y="23193"/>
                  </a:lnTo>
                  <a:cubicBezTo>
                    <a:pt x="158952" y="23193"/>
                    <a:pt x="164132" y="18013"/>
                    <a:pt x="164132" y="11597"/>
                  </a:cubicBezTo>
                  <a:cubicBezTo>
                    <a:pt x="164132" y="5180"/>
                    <a:pt x="158952" y="0"/>
                    <a:pt x="152535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3"/>
                    <a:pt x="5257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2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60962" y="5653609"/>
            <a:ext cx="468726" cy="483185"/>
            <a:chOff x="5825255" y="6009188"/>
            <a:chExt cx="543885" cy="560662"/>
          </a:xfrm>
          <a:solidFill>
            <a:schemeClr val="bg1"/>
          </a:solidFill>
        </p:grpSpPr>
        <p:sp>
          <p:nvSpPr>
            <p:cNvPr id="422" name="Frihandsfigur: Form 421">
              <a:extLst>
                <a:ext uri="{FF2B5EF4-FFF2-40B4-BE49-F238E27FC236}">
                  <a16:creationId xmlns:a16="http://schemas.microsoft.com/office/drawing/2014/main" id="{648F8E8B-E75B-442E-8043-530654C314F3}"/>
                </a:ext>
              </a:extLst>
            </p:cNvPr>
            <p:cNvSpPr/>
            <p:nvPr/>
          </p:nvSpPr>
          <p:spPr>
            <a:xfrm>
              <a:off x="5932099" y="6425355"/>
              <a:ext cx="60689" cy="23193"/>
            </a:xfrm>
            <a:custGeom>
              <a:avLst/>
              <a:gdLst>
                <a:gd name="connsiteX0" fmla="*/ 49093 w 60689"/>
                <a:gd name="connsiteY0" fmla="*/ 0 h 23193"/>
                <a:gd name="connsiteX1" fmla="*/ 11597 w 60689"/>
                <a:gd name="connsiteY1" fmla="*/ 0 h 23193"/>
                <a:gd name="connsiteX2" fmla="*/ 0 w 60689"/>
                <a:gd name="connsiteY2" fmla="*/ 11597 h 23193"/>
                <a:gd name="connsiteX3" fmla="*/ 11597 w 60689"/>
                <a:gd name="connsiteY3" fmla="*/ 23193 h 23193"/>
                <a:gd name="connsiteX4" fmla="*/ 49093 w 60689"/>
                <a:gd name="connsiteY4" fmla="*/ 23193 h 23193"/>
                <a:gd name="connsiteX5" fmla="*/ 60690 w 60689"/>
                <a:gd name="connsiteY5" fmla="*/ 11597 h 23193"/>
                <a:gd name="connsiteX6" fmla="*/ 49093 w 60689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689" h="23193">
                  <a:moveTo>
                    <a:pt x="49093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49093" y="23193"/>
                  </a:lnTo>
                  <a:cubicBezTo>
                    <a:pt x="55509" y="23193"/>
                    <a:pt x="60690" y="18014"/>
                    <a:pt x="60690" y="11597"/>
                  </a:cubicBezTo>
                  <a:cubicBezTo>
                    <a:pt x="60690" y="5180"/>
                    <a:pt x="55509" y="0"/>
                    <a:pt x="49093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3" name="Frihandsfigur: Form 422">
              <a:extLst>
                <a:ext uri="{FF2B5EF4-FFF2-40B4-BE49-F238E27FC236}">
                  <a16:creationId xmlns:a16="http://schemas.microsoft.com/office/drawing/2014/main" id="{71BEF9EA-E4EF-4104-AF76-411C680D9D24}"/>
                </a:ext>
              </a:extLst>
            </p:cNvPr>
            <p:cNvSpPr/>
            <p:nvPr/>
          </p:nvSpPr>
          <p:spPr>
            <a:xfrm>
              <a:off x="6196349" y="6425355"/>
              <a:ext cx="60689" cy="23193"/>
            </a:xfrm>
            <a:custGeom>
              <a:avLst/>
              <a:gdLst>
                <a:gd name="connsiteX0" fmla="*/ 49093 w 60689"/>
                <a:gd name="connsiteY0" fmla="*/ 0 h 23193"/>
                <a:gd name="connsiteX1" fmla="*/ 11597 w 60689"/>
                <a:gd name="connsiteY1" fmla="*/ 0 h 23193"/>
                <a:gd name="connsiteX2" fmla="*/ 0 w 60689"/>
                <a:gd name="connsiteY2" fmla="*/ 11597 h 23193"/>
                <a:gd name="connsiteX3" fmla="*/ 11597 w 60689"/>
                <a:gd name="connsiteY3" fmla="*/ 23193 h 23193"/>
                <a:gd name="connsiteX4" fmla="*/ 49093 w 60689"/>
                <a:gd name="connsiteY4" fmla="*/ 23193 h 23193"/>
                <a:gd name="connsiteX5" fmla="*/ 60690 w 60689"/>
                <a:gd name="connsiteY5" fmla="*/ 11597 h 23193"/>
                <a:gd name="connsiteX6" fmla="*/ 49093 w 60689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689" h="23193">
                  <a:moveTo>
                    <a:pt x="49093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49093" y="23193"/>
                  </a:lnTo>
                  <a:cubicBezTo>
                    <a:pt x="55509" y="23193"/>
                    <a:pt x="60690" y="18014"/>
                    <a:pt x="60690" y="11597"/>
                  </a:cubicBezTo>
                  <a:cubicBezTo>
                    <a:pt x="60690" y="5180"/>
                    <a:pt x="55509" y="0"/>
                    <a:pt x="49093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4" name="Frihandsfigur: Form 423">
              <a:extLst>
                <a:ext uri="{FF2B5EF4-FFF2-40B4-BE49-F238E27FC236}">
                  <a16:creationId xmlns:a16="http://schemas.microsoft.com/office/drawing/2014/main" id="{741CBAF1-42E6-4CE2-90E6-D64AD263EE2B}"/>
                </a:ext>
              </a:extLst>
            </p:cNvPr>
            <p:cNvSpPr/>
            <p:nvPr/>
          </p:nvSpPr>
          <p:spPr>
            <a:xfrm>
              <a:off x="6023172" y="6425355"/>
              <a:ext cx="142871" cy="23193"/>
            </a:xfrm>
            <a:custGeom>
              <a:avLst/>
              <a:gdLst>
                <a:gd name="connsiteX0" fmla="*/ 131275 w 142871"/>
                <a:gd name="connsiteY0" fmla="*/ 0 h 23193"/>
                <a:gd name="connsiteX1" fmla="*/ 11597 w 142871"/>
                <a:gd name="connsiteY1" fmla="*/ 0 h 23193"/>
                <a:gd name="connsiteX2" fmla="*/ 0 w 142871"/>
                <a:gd name="connsiteY2" fmla="*/ 11597 h 23193"/>
                <a:gd name="connsiteX3" fmla="*/ 11597 w 142871"/>
                <a:gd name="connsiteY3" fmla="*/ 23193 h 23193"/>
                <a:gd name="connsiteX4" fmla="*/ 131275 w 142871"/>
                <a:gd name="connsiteY4" fmla="*/ 23193 h 23193"/>
                <a:gd name="connsiteX5" fmla="*/ 142871 w 142871"/>
                <a:gd name="connsiteY5" fmla="*/ 11597 h 23193"/>
                <a:gd name="connsiteX6" fmla="*/ 131275 w 142871"/>
                <a:gd name="connsiteY6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871" h="23193">
                  <a:moveTo>
                    <a:pt x="131275" y="0"/>
                  </a:move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131275" y="23193"/>
                  </a:lnTo>
                  <a:cubicBezTo>
                    <a:pt x="137692" y="23193"/>
                    <a:pt x="142871" y="18014"/>
                    <a:pt x="142871" y="11597"/>
                  </a:cubicBezTo>
                  <a:cubicBezTo>
                    <a:pt x="142871" y="5180"/>
                    <a:pt x="137692" y="0"/>
                    <a:pt x="131275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5" name="Frihandsfigur: Form 424">
              <a:extLst>
                <a:ext uri="{FF2B5EF4-FFF2-40B4-BE49-F238E27FC236}">
                  <a16:creationId xmlns:a16="http://schemas.microsoft.com/office/drawing/2014/main" id="{5742CED4-1A2D-402A-8BC1-7072716B8124}"/>
                </a:ext>
              </a:extLst>
            </p:cNvPr>
            <p:cNvSpPr/>
            <p:nvPr/>
          </p:nvSpPr>
          <p:spPr>
            <a:xfrm>
              <a:off x="5825255" y="6009188"/>
              <a:ext cx="543885" cy="560662"/>
            </a:xfrm>
            <a:custGeom>
              <a:avLst/>
              <a:gdLst>
                <a:gd name="connsiteX0" fmla="*/ 532289 w 543885"/>
                <a:gd name="connsiteY0" fmla="*/ 344577 h 560662"/>
                <a:gd name="connsiteX1" fmla="*/ 503993 w 543885"/>
                <a:gd name="connsiteY1" fmla="*/ 344577 h 560662"/>
                <a:gd name="connsiteX2" fmla="*/ 497267 w 543885"/>
                <a:gd name="connsiteY2" fmla="*/ 39506 h 560662"/>
                <a:gd name="connsiteX3" fmla="*/ 456910 w 543885"/>
                <a:gd name="connsiteY3" fmla="*/ 0 h 560662"/>
                <a:gd name="connsiteX4" fmla="*/ 81718 w 543885"/>
                <a:gd name="connsiteY4" fmla="*/ 0 h 560662"/>
                <a:gd name="connsiteX5" fmla="*/ 41362 w 543885"/>
                <a:gd name="connsiteY5" fmla="*/ 39506 h 560662"/>
                <a:gd name="connsiteX6" fmla="*/ 39970 w 543885"/>
                <a:gd name="connsiteY6" fmla="*/ 103752 h 560662"/>
                <a:gd name="connsiteX7" fmla="*/ 11597 w 543885"/>
                <a:gd name="connsiteY7" fmla="*/ 103752 h 560662"/>
                <a:gd name="connsiteX8" fmla="*/ 0 w 543885"/>
                <a:gd name="connsiteY8" fmla="*/ 115348 h 560662"/>
                <a:gd name="connsiteX9" fmla="*/ 11597 w 543885"/>
                <a:gd name="connsiteY9" fmla="*/ 126945 h 560662"/>
                <a:gd name="connsiteX10" fmla="*/ 39429 w 543885"/>
                <a:gd name="connsiteY10" fmla="*/ 126945 h 560662"/>
                <a:gd name="connsiteX11" fmla="*/ 31930 w 543885"/>
                <a:gd name="connsiteY11" fmla="*/ 466033 h 560662"/>
                <a:gd name="connsiteX12" fmla="*/ 43449 w 543885"/>
                <a:gd name="connsiteY12" fmla="*/ 495179 h 560662"/>
                <a:gd name="connsiteX13" fmla="*/ 56360 w 543885"/>
                <a:gd name="connsiteY13" fmla="*/ 503993 h 560662"/>
                <a:gd name="connsiteX14" fmla="*/ 56360 w 543885"/>
                <a:gd name="connsiteY14" fmla="*/ 521852 h 560662"/>
                <a:gd name="connsiteX15" fmla="*/ 95634 w 543885"/>
                <a:gd name="connsiteY15" fmla="*/ 560662 h 560662"/>
                <a:gd name="connsiteX16" fmla="*/ 134445 w 543885"/>
                <a:gd name="connsiteY16" fmla="*/ 521852 h 560662"/>
                <a:gd name="connsiteX17" fmla="*/ 134445 w 543885"/>
                <a:gd name="connsiteY17" fmla="*/ 507240 h 560662"/>
                <a:gd name="connsiteX18" fmla="*/ 404184 w 543885"/>
                <a:gd name="connsiteY18" fmla="*/ 507240 h 560662"/>
                <a:gd name="connsiteX19" fmla="*/ 404184 w 543885"/>
                <a:gd name="connsiteY19" fmla="*/ 521852 h 560662"/>
                <a:gd name="connsiteX20" fmla="*/ 443458 w 543885"/>
                <a:gd name="connsiteY20" fmla="*/ 560662 h 560662"/>
                <a:gd name="connsiteX21" fmla="*/ 482268 w 543885"/>
                <a:gd name="connsiteY21" fmla="*/ 521852 h 560662"/>
                <a:gd name="connsiteX22" fmla="*/ 482268 w 543885"/>
                <a:gd name="connsiteY22" fmla="*/ 503993 h 560662"/>
                <a:gd name="connsiteX23" fmla="*/ 495180 w 543885"/>
                <a:gd name="connsiteY23" fmla="*/ 495179 h 560662"/>
                <a:gd name="connsiteX24" fmla="*/ 506699 w 543885"/>
                <a:gd name="connsiteY24" fmla="*/ 466033 h 560662"/>
                <a:gd name="connsiteX25" fmla="*/ 504534 w 543885"/>
                <a:gd name="connsiteY25" fmla="*/ 367770 h 560662"/>
                <a:gd name="connsiteX26" fmla="*/ 532289 w 543885"/>
                <a:gd name="connsiteY26" fmla="*/ 367770 h 560662"/>
                <a:gd name="connsiteX27" fmla="*/ 543886 w 543885"/>
                <a:gd name="connsiteY27" fmla="*/ 356173 h 560662"/>
                <a:gd name="connsiteX28" fmla="*/ 532289 w 543885"/>
                <a:gd name="connsiteY28" fmla="*/ 344577 h 560662"/>
                <a:gd name="connsiteX29" fmla="*/ 423667 w 543885"/>
                <a:gd name="connsiteY29" fmla="*/ 103675 h 560662"/>
                <a:gd name="connsiteX30" fmla="*/ 114962 w 543885"/>
                <a:gd name="connsiteY30" fmla="*/ 103675 h 560662"/>
                <a:gd name="connsiteX31" fmla="*/ 114962 w 543885"/>
                <a:gd name="connsiteY31" fmla="*/ 23193 h 560662"/>
                <a:gd name="connsiteX32" fmla="*/ 423589 w 543885"/>
                <a:gd name="connsiteY32" fmla="*/ 23193 h 560662"/>
                <a:gd name="connsiteX33" fmla="*/ 423667 w 543885"/>
                <a:gd name="connsiteY33" fmla="*/ 103675 h 560662"/>
                <a:gd name="connsiteX34" fmla="*/ 423125 w 543885"/>
                <a:gd name="connsiteY34" fmla="*/ 126868 h 560662"/>
                <a:gd name="connsiteX35" fmla="*/ 413616 w 543885"/>
                <a:gd name="connsiteY35" fmla="*/ 343340 h 560662"/>
                <a:gd name="connsiteX36" fmla="*/ 410060 w 543885"/>
                <a:gd name="connsiteY36" fmla="*/ 346742 h 560662"/>
                <a:gd name="connsiteX37" fmla="*/ 128491 w 543885"/>
                <a:gd name="connsiteY37" fmla="*/ 346742 h 560662"/>
                <a:gd name="connsiteX38" fmla="*/ 124935 w 543885"/>
                <a:gd name="connsiteY38" fmla="*/ 343340 h 560662"/>
                <a:gd name="connsiteX39" fmla="*/ 115426 w 543885"/>
                <a:gd name="connsiteY39" fmla="*/ 126868 h 560662"/>
                <a:gd name="connsiteX40" fmla="*/ 423125 w 543885"/>
                <a:gd name="connsiteY40" fmla="*/ 126868 h 560662"/>
                <a:gd name="connsiteX41" fmla="*/ 111251 w 543885"/>
                <a:gd name="connsiteY41" fmla="*/ 521852 h 560662"/>
                <a:gd name="connsiteX42" fmla="*/ 95170 w 543885"/>
                <a:gd name="connsiteY42" fmla="*/ 537469 h 560662"/>
                <a:gd name="connsiteX43" fmla="*/ 79554 w 543885"/>
                <a:gd name="connsiteY43" fmla="*/ 521852 h 560662"/>
                <a:gd name="connsiteX44" fmla="*/ 79554 w 543885"/>
                <a:gd name="connsiteY44" fmla="*/ 507240 h 560662"/>
                <a:gd name="connsiteX45" fmla="*/ 111251 w 543885"/>
                <a:gd name="connsiteY45" fmla="*/ 507240 h 560662"/>
                <a:gd name="connsiteX46" fmla="*/ 111251 w 543885"/>
                <a:gd name="connsiteY46" fmla="*/ 521852 h 560662"/>
                <a:gd name="connsiteX47" fmla="*/ 459152 w 543885"/>
                <a:gd name="connsiteY47" fmla="*/ 521852 h 560662"/>
                <a:gd name="connsiteX48" fmla="*/ 443071 w 543885"/>
                <a:gd name="connsiteY48" fmla="*/ 537469 h 560662"/>
                <a:gd name="connsiteX49" fmla="*/ 427455 w 543885"/>
                <a:gd name="connsiteY49" fmla="*/ 521852 h 560662"/>
                <a:gd name="connsiteX50" fmla="*/ 427455 w 543885"/>
                <a:gd name="connsiteY50" fmla="*/ 507240 h 560662"/>
                <a:gd name="connsiteX51" fmla="*/ 459152 w 543885"/>
                <a:gd name="connsiteY51" fmla="*/ 507240 h 560662"/>
                <a:gd name="connsiteX52" fmla="*/ 459152 w 543885"/>
                <a:gd name="connsiteY52" fmla="*/ 521852 h 560662"/>
                <a:gd name="connsiteX53" fmla="*/ 478635 w 543885"/>
                <a:gd name="connsiteY53" fmla="*/ 478867 h 560662"/>
                <a:gd name="connsiteX54" fmla="*/ 466342 w 543885"/>
                <a:gd name="connsiteY54" fmla="*/ 484046 h 560662"/>
                <a:gd name="connsiteX55" fmla="*/ 415781 w 543885"/>
                <a:gd name="connsiteY55" fmla="*/ 484046 h 560662"/>
                <a:gd name="connsiteX56" fmla="*/ 122848 w 543885"/>
                <a:gd name="connsiteY56" fmla="*/ 484046 h 560662"/>
                <a:gd name="connsiteX57" fmla="*/ 72286 w 543885"/>
                <a:gd name="connsiteY57" fmla="*/ 484046 h 560662"/>
                <a:gd name="connsiteX58" fmla="*/ 59994 w 543885"/>
                <a:gd name="connsiteY58" fmla="*/ 478867 h 560662"/>
                <a:gd name="connsiteX59" fmla="*/ 55123 w 543885"/>
                <a:gd name="connsiteY59" fmla="*/ 466497 h 560662"/>
                <a:gd name="connsiteX60" fmla="*/ 64555 w 543885"/>
                <a:gd name="connsiteY60" fmla="*/ 39970 h 560662"/>
                <a:gd name="connsiteX61" fmla="*/ 81718 w 543885"/>
                <a:gd name="connsiteY61" fmla="*/ 23193 h 560662"/>
                <a:gd name="connsiteX62" fmla="*/ 91769 w 543885"/>
                <a:gd name="connsiteY62" fmla="*/ 23193 h 560662"/>
                <a:gd name="connsiteX63" fmla="*/ 91769 w 543885"/>
                <a:gd name="connsiteY63" fmla="*/ 115812 h 560662"/>
                <a:gd name="connsiteX64" fmla="*/ 101819 w 543885"/>
                <a:gd name="connsiteY64" fmla="*/ 344422 h 560662"/>
                <a:gd name="connsiteX65" fmla="*/ 128491 w 543885"/>
                <a:gd name="connsiteY65" fmla="*/ 369935 h 560662"/>
                <a:gd name="connsiteX66" fmla="*/ 410060 w 543885"/>
                <a:gd name="connsiteY66" fmla="*/ 369935 h 560662"/>
                <a:gd name="connsiteX67" fmla="*/ 436732 w 543885"/>
                <a:gd name="connsiteY67" fmla="*/ 344422 h 560662"/>
                <a:gd name="connsiteX68" fmla="*/ 446783 w 543885"/>
                <a:gd name="connsiteY68" fmla="*/ 115348 h 560662"/>
                <a:gd name="connsiteX69" fmla="*/ 446783 w 543885"/>
                <a:gd name="connsiteY69" fmla="*/ 23271 h 560662"/>
                <a:gd name="connsiteX70" fmla="*/ 456833 w 543885"/>
                <a:gd name="connsiteY70" fmla="*/ 23271 h 560662"/>
                <a:gd name="connsiteX71" fmla="*/ 473996 w 543885"/>
                <a:gd name="connsiteY71" fmla="*/ 40047 h 560662"/>
                <a:gd name="connsiteX72" fmla="*/ 483428 w 543885"/>
                <a:gd name="connsiteY72" fmla="*/ 466574 h 560662"/>
                <a:gd name="connsiteX73" fmla="*/ 478635 w 543885"/>
                <a:gd name="connsiteY73" fmla="*/ 478867 h 5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543885" h="560662">
                  <a:moveTo>
                    <a:pt x="532289" y="344577"/>
                  </a:moveTo>
                  <a:lnTo>
                    <a:pt x="503993" y="344577"/>
                  </a:lnTo>
                  <a:lnTo>
                    <a:pt x="497267" y="39506"/>
                  </a:lnTo>
                  <a:cubicBezTo>
                    <a:pt x="496803" y="17705"/>
                    <a:pt x="478712" y="0"/>
                    <a:pt x="456910" y="0"/>
                  </a:cubicBezTo>
                  <a:lnTo>
                    <a:pt x="81718" y="0"/>
                  </a:lnTo>
                  <a:cubicBezTo>
                    <a:pt x="59916" y="0"/>
                    <a:pt x="41826" y="17705"/>
                    <a:pt x="41362" y="39506"/>
                  </a:cubicBezTo>
                  <a:lnTo>
                    <a:pt x="39970" y="103752"/>
                  </a:lnTo>
                  <a:lnTo>
                    <a:pt x="11597" y="103752"/>
                  </a:lnTo>
                  <a:cubicBezTo>
                    <a:pt x="5180" y="103752"/>
                    <a:pt x="0" y="108932"/>
                    <a:pt x="0" y="115348"/>
                  </a:cubicBezTo>
                  <a:cubicBezTo>
                    <a:pt x="0" y="121765"/>
                    <a:pt x="5180" y="126945"/>
                    <a:pt x="11597" y="126945"/>
                  </a:cubicBezTo>
                  <a:lnTo>
                    <a:pt x="39429" y="126945"/>
                  </a:lnTo>
                  <a:lnTo>
                    <a:pt x="31930" y="466033"/>
                  </a:lnTo>
                  <a:cubicBezTo>
                    <a:pt x="31698" y="477011"/>
                    <a:pt x="35795" y="487294"/>
                    <a:pt x="43449" y="495179"/>
                  </a:cubicBezTo>
                  <a:cubicBezTo>
                    <a:pt x="47160" y="499045"/>
                    <a:pt x="51567" y="501983"/>
                    <a:pt x="56360" y="503993"/>
                  </a:cubicBezTo>
                  <a:lnTo>
                    <a:pt x="56360" y="521852"/>
                  </a:lnTo>
                  <a:cubicBezTo>
                    <a:pt x="56360" y="543267"/>
                    <a:pt x="73755" y="560662"/>
                    <a:pt x="95634" y="560662"/>
                  </a:cubicBezTo>
                  <a:cubicBezTo>
                    <a:pt x="117050" y="560662"/>
                    <a:pt x="134445" y="543267"/>
                    <a:pt x="134445" y="521852"/>
                  </a:cubicBezTo>
                  <a:lnTo>
                    <a:pt x="134445" y="507240"/>
                  </a:lnTo>
                  <a:lnTo>
                    <a:pt x="404184" y="507240"/>
                  </a:lnTo>
                  <a:lnTo>
                    <a:pt x="404184" y="521852"/>
                  </a:lnTo>
                  <a:cubicBezTo>
                    <a:pt x="404184" y="543267"/>
                    <a:pt x="421579" y="560662"/>
                    <a:pt x="443458" y="560662"/>
                  </a:cubicBezTo>
                  <a:cubicBezTo>
                    <a:pt x="464873" y="560662"/>
                    <a:pt x="482268" y="543267"/>
                    <a:pt x="482268" y="521852"/>
                  </a:cubicBezTo>
                  <a:lnTo>
                    <a:pt x="482268" y="503993"/>
                  </a:lnTo>
                  <a:cubicBezTo>
                    <a:pt x="487062" y="501905"/>
                    <a:pt x="491391" y="498968"/>
                    <a:pt x="495180" y="495179"/>
                  </a:cubicBezTo>
                  <a:cubicBezTo>
                    <a:pt x="502833" y="487371"/>
                    <a:pt x="506931" y="477011"/>
                    <a:pt x="506699" y="466033"/>
                  </a:cubicBezTo>
                  <a:lnTo>
                    <a:pt x="504534" y="367770"/>
                  </a:lnTo>
                  <a:lnTo>
                    <a:pt x="532289" y="367770"/>
                  </a:lnTo>
                  <a:cubicBezTo>
                    <a:pt x="538705" y="367770"/>
                    <a:pt x="543886" y="362590"/>
                    <a:pt x="543886" y="356173"/>
                  </a:cubicBezTo>
                  <a:cubicBezTo>
                    <a:pt x="543886" y="349756"/>
                    <a:pt x="538705" y="344577"/>
                    <a:pt x="532289" y="344577"/>
                  </a:cubicBezTo>
                  <a:close/>
                  <a:moveTo>
                    <a:pt x="423667" y="103675"/>
                  </a:moveTo>
                  <a:lnTo>
                    <a:pt x="114962" y="103675"/>
                  </a:lnTo>
                  <a:lnTo>
                    <a:pt x="114962" y="23193"/>
                  </a:lnTo>
                  <a:lnTo>
                    <a:pt x="423589" y="23193"/>
                  </a:lnTo>
                  <a:lnTo>
                    <a:pt x="423667" y="103675"/>
                  </a:lnTo>
                  <a:close/>
                  <a:moveTo>
                    <a:pt x="423125" y="126868"/>
                  </a:moveTo>
                  <a:lnTo>
                    <a:pt x="413616" y="343340"/>
                  </a:lnTo>
                  <a:cubicBezTo>
                    <a:pt x="413538" y="345195"/>
                    <a:pt x="411993" y="346742"/>
                    <a:pt x="410060" y="346742"/>
                  </a:cubicBezTo>
                  <a:lnTo>
                    <a:pt x="128491" y="346742"/>
                  </a:lnTo>
                  <a:cubicBezTo>
                    <a:pt x="126636" y="346742"/>
                    <a:pt x="125090" y="345273"/>
                    <a:pt x="124935" y="343340"/>
                  </a:cubicBezTo>
                  <a:lnTo>
                    <a:pt x="115426" y="126868"/>
                  </a:lnTo>
                  <a:lnTo>
                    <a:pt x="423125" y="126868"/>
                  </a:lnTo>
                  <a:close/>
                  <a:moveTo>
                    <a:pt x="111251" y="521852"/>
                  </a:moveTo>
                  <a:cubicBezTo>
                    <a:pt x="111251" y="530433"/>
                    <a:pt x="104216" y="537469"/>
                    <a:pt x="95170" y="537469"/>
                  </a:cubicBezTo>
                  <a:cubicBezTo>
                    <a:pt x="86589" y="537469"/>
                    <a:pt x="79554" y="530433"/>
                    <a:pt x="79554" y="521852"/>
                  </a:cubicBezTo>
                  <a:lnTo>
                    <a:pt x="79554" y="507240"/>
                  </a:lnTo>
                  <a:lnTo>
                    <a:pt x="111251" y="507240"/>
                  </a:lnTo>
                  <a:lnTo>
                    <a:pt x="111251" y="521852"/>
                  </a:lnTo>
                  <a:close/>
                  <a:moveTo>
                    <a:pt x="459152" y="521852"/>
                  </a:moveTo>
                  <a:cubicBezTo>
                    <a:pt x="459152" y="530433"/>
                    <a:pt x="452117" y="537469"/>
                    <a:pt x="443071" y="537469"/>
                  </a:cubicBezTo>
                  <a:cubicBezTo>
                    <a:pt x="434490" y="537469"/>
                    <a:pt x="427455" y="530433"/>
                    <a:pt x="427455" y="521852"/>
                  </a:cubicBezTo>
                  <a:lnTo>
                    <a:pt x="427455" y="507240"/>
                  </a:lnTo>
                  <a:lnTo>
                    <a:pt x="459152" y="507240"/>
                  </a:lnTo>
                  <a:lnTo>
                    <a:pt x="459152" y="521852"/>
                  </a:lnTo>
                  <a:close/>
                  <a:moveTo>
                    <a:pt x="478635" y="478867"/>
                  </a:moveTo>
                  <a:cubicBezTo>
                    <a:pt x="475387" y="482191"/>
                    <a:pt x="470981" y="484046"/>
                    <a:pt x="466342" y="484046"/>
                  </a:cubicBezTo>
                  <a:lnTo>
                    <a:pt x="415781" y="484046"/>
                  </a:lnTo>
                  <a:lnTo>
                    <a:pt x="122848" y="484046"/>
                  </a:lnTo>
                  <a:lnTo>
                    <a:pt x="72286" y="484046"/>
                  </a:lnTo>
                  <a:cubicBezTo>
                    <a:pt x="67647" y="484046"/>
                    <a:pt x="63241" y="482191"/>
                    <a:pt x="59994" y="478867"/>
                  </a:cubicBezTo>
                  <a:cubicBezTo>
                    <a:pt x="56747" y="475542"/>
                    <a:pt x="54969" y="471135"/>
                    <a:pt x="55123" y="466497"/>
                  </a:cubicBezTo>
                  <a:lnTo>
                    <a:pt x="64555" y="39970"/>
                  </a:lnTo>
                  <a:cubicBezTo>
                    <a:pt x="64787" y="30693"/>
                    <a:pt x="72441" y="23193"/>
                    <a:pt x="81718" y="23193"/>
                  </a:cubicBezTo>
                  <a:lnTo>
                    <a:pt x="91769" y="23193"/>
                  </a:lnTo>
                  <a:lnTo>
                    <a:pt x="91769" y="115812"/>
                  </a:lnTo>
                  <a:lnTo>
                    <a:pt x="101819" y="344422"/>
                  </a:lnTo>
                  <a:cubicBezTo>
                    <a:pt x="102438" y="358725"/>
                    <a:pt x="114189" y="369935"/>
                    <a:pt x="128491" y="369935"/>
                  </a:cubicBezTo>
                  <a:lnTo>
                    <a:pt x="410060" y="369935"/>
                  </a:lnTo>
                  <a:cubicBezTo>
                    <a:pt x="424440" y="369935"/>
                    <a:pt x="436114" y="358725"/>
                    <a:pt x="436732" y="344422"/>
                  </a:cubicBezTo>
                  <a:lnTo>
                    <a:pt x="446783" y="115348"/>
                  </a:lnTo>
                  <a:lnTo>
                    <a:pt x="446783" y="23271"/>
                  </a:lnTo>
                  <a:lnTo>
                    <a:pt x="456833" y="23271"/>
                  </a:lnTo>
                  <a:cubicBezTo>
                    <a:pt x="466110" y="23271"/>
                    <a:pt x="473764" y="30770"/>
                    <a:pt x="473996" y="40047"/>
                  </a:cubicBezTo>
                  <a:lnTo>
                    <a:pt x="483428" y="466574"/>
                  </a:lnTo>
                  <a:cubicBezTo>
                    <a:pt x="483660" y="471135"/>
                    <a:pt x="481882" y="475542"/>
                    <a:pt x="478635" y="47886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426" name="Frihandsfigur: Form 425">
            <a:extLst>
              <a:ext uri="{FF2B5EF4-FFF2-40B4-BE49-F238E27FC236}">
                <a16:creationId xmlns:a16="http://schemas.microsoft.com/office/drawing/2014/main" id="{2450698A-F623-421B-AF30-87E7D8A6B2DE}"/>
              </a:ext>
            </a:extLst>
          </p:cNvPr>
          <p:cNvSpPr/>
          <p:nvPr/>
        </p:nvSpPr>
        <p:spPr>
          <a:xfrm>
            <a:off x="6490395" y="5704513"/>
            <a:ext cx="619638" cy="381377"/>
          </a:xfrm>
          <a:custGeom>
            <a:avLst/>
            <a:gdLst>
              <a:gd name="connsiteX0" fmla="*/ 587412 w 718995"/>
              <a:gd name="connsiteY0" fmla="*/ 179285 h 442530"/>
              <a:gd name="connsiteX1" fmla="*/ 557415 w 718995"/>
              <a:gd name="connsiteY1" fmla="*/ 182842 h 442530"/>
              <a:gd name="connsiteX2" fmla="*/ 499818 w 718995"/>
              <a:gd name="connsiteY2" fmla="*/ 7963 h 442530"/>
              <a:gd name="connsiteX3" fmla="*/ 488840 w 718995"/>
              <a:gd name="connsiteY3" fmla="*/ 0 h 442530"/>
              <a:gd name="connsiteX4" fmla="*/ 434413 w 718995"/>
              <a:gd name="connsiteY4" fmla="*/ 0 h 442530"/>
              <a:gd name="connsiteX5" fmla="*/ 422816 w 718995"/>
              <a:gd name="connsiteY5" fmla="*/ 11597 h 442530"/>
              <a:gd name="connsiteX6" fmla="*/ 434413 w 718995"/>
              <a:gd name="connsiteY6" fmla="*/ 23193 h 442530"/>
              <a:gd name="connsiteX7" fmla="*/ 480413 w 718995"/>
              <a:gd name="connsiteY7" fmla="*/ 23193 h 442530"/>
              <a:gd name="connsiteX8" fmla="*/ 498581 w 718995"/>
              <a:gd name="connsiteY8" fmla="*/ 78239 h 442530"/>
              <a:gd name="connsiteX9" fmla="*/ 265023 w 718995"/>
              <a:gd name="connsiteY9" fmla="*/ 78239 h 442530"/>
              <a:gd name="connsiteX10" fmla="*/ 254895 w 718995"/>
              <a:gd name="connsiteY10" fmla="*/ 47624 h 442530"/>
              <a:gd name="connsiteX11" fmla="*/ 259612 w 718995"/>
              <a:gd name="connsiteY11" fmla="*/ 47624 h 442530"/>
              <a:gd name="connsiteX12" fmla="*/ 271208 w 718995"/>
              <a:gd name="connsiteY12" fmla="*/ 36027 h 442530"/>
              <a:gd name="connsiteX13" fmla="*/ 259612 w 718995"/>
              <a:gd name="connsiteY13" fmla="*/ 24430 h 442530"/>
              <a:gd name="connsiteX14" fmla="*/ 206962 w 718995"/>
              <a:gd name="connsiteY14" fmla="*/ 24430 h 442530"/>
              <a:gd name="connsiteX15" fmla="*/ 195365 w 718995"/>
              <a:gd name="connsiteY15" fmla="*/ 36027 h 442530"/>
              <a:gd name="connsiteX16" fmla="*/ 206962 w 718995"/>
              <a:gd name="connsiteY16" fmla="*/ 47624 h 442530"/>
              <a:gd name="connsiteX17" fmla="*/ 230388 w 718995"/>
              <a:gd name="connsiteY17" fmla="*/ 47624 h 442530"/>
              <a:gd name="connsiteX18" fmla="*/ 243917 w 718995"/>
              <a:gd name="connsiteY18" fmla="*/ 88599 h 442530"/>
              <a:gd name="connsiteX19" fmla="*/ 186011 w 718995"/>
              <a:gd name="connsiteY19" fmla="*/ 191113 h 442530"/>
              <a:gd name="connsiteX20" fmla="*/ 131661 w 718995"/>
              <a:gd name="connsiteY20" fmla="*/ 179208 h 442530"/>
              <a:gd name="connsiteX21" fmla="*/ 0 w 718995"/>
              <a:gd name="connsiteY21" fmla="*/ 310869 h 442530"/>
              <a:gd name="connsiteX22" fmla="*/ 131661 w 718995"/>
              <a:gd name="connsiteY22" fmla="*/ 442530 h 442530"/>
              <a:gd name="connsiteX23" fmla="*/ 262704 w 718995"/>
              <a:gd name="connsiteY23" fmla="*/ 322466 h 442530"/>
              <a:gd name="connsiteX24" fmla="*/ 329346 w 718995"/>
              <a:gd name="connsiteY24" fmla="*/ 322466 h 442530"/>
              <a:gd name="connsiteX25" fmla="*/ 332980 w 718995"/>
              <a:gd name="connsiteY25" fmla="*/ 321847 h 442530"/>
              <a:gd name="connsiteX26" fmla="*/ 333444 w 718995"/>
              <a:gd name="connsiteY26" fmla="*/ 321615 h 442530"/>
              <a:gd name="connsiteX27" fmla="*/ 333908 w 718995"/>
              <a:gd name="connsiteY27" fmla="*/ 321383 h 442530"/>
              <a:gd name="connsiteX28" fmla="*/ 337155 w 718995"/>
              <a:gd name="connsiteY28" fmla="*/ 319296 h 442530"/>
              <a:gd name="connsiteX29" fmla="*/ 337309 w 718995"/>
              <a:gd name="connsiteY29" fmla="*/ 319218 h 442530"/>
              <a:gd name="connsiteX30" fmla="*/ 521078 w 718995"/>
              <a:gd name="connsiteY30" fmla="*/ 146582 h 442530"/>
              <a:gd name="connsiteX31" fmla="*/ 535304 w 718995"/>
              <a:gd name="connsiteY31" fmla="*/ 189877 h 442530"/>
              <a:gd name="connsiteX32" fmla="*/ 455673 w 718995"/>
              <a:gd name="connsiteY32" fmla="*/ 310714 h 442530"/>
              <a:gd name="connsiteX33" fmla="*/ 587334 w 718995"/>
              <a:gd name="connsiteY33" fmla="*/ 442375 h 442530"/>
              <a:gd name="connsiteX34" fmla="*/ 718996 w 718995"/>
              <a:gd name="connsiteY34" fmla="*/ 310714 h 442530"/>
              <a:gd name="connsiteX35" fmla="*/ 587412 w 718995"/>
              <a:gd name="connsiteY35" fmla="*/ 179285 h 442530"/>
              <a:gd name="connsiteX36" fmla="*/ 253736 w 718995"/>
              <a:gd name="connsiteY36" fmla="*/ 118364 h 442530"/>
              <a:gd name="connsiteX37" fmla="*/ 313343 w 718995"/>
              <a:gd name="connsiteY37" fmla="*/ 299272 h 442530"/>
              <a:gd name="connsiteX38" fmla="*/ 262704 w 718995"/>
              <a:gd name="connsiteY38" fmla="*/ 299272 h 442530"/>
              <a:gd name="connsiteX39" fmla="*/ 206189 w 718995"/>
              <a:gd name="connsiteY39" fmla="*/ 202478 h 442530"/>
              <a:gd name="connsiteX40" fmla="*/ 253736 w 718995"/>
              <a:gd name="connsiteY40" fmla="*/ 118364 h 442530"/>
              <a:gd name="connsiteX41" fmla="*/ 239510 w 718995"/>
              <a:gd name="connsiteY41" fmla="*/ 299272 h 442530"/>
              <a:gd name="connsiteX42" fmla="*/ 151530 w 718995"/>
              <a:gd name="connsiteY42" fmla="*/ 299272 h 442530"/>
              <a:gd name="connsiteX43" fmla="*/ 194747 w 718995"/>
              <a:gd name="connsiteY43" fmla="*/ 222811 h 442530"/>
              <a:gd name="connsiteX44" fmla="*/ 239510 w 718995"/>
              <a:gd name="connsiteY44" fmla="*/ 299272 h 442530"/>
              <a:gd name="connsiteX45" fmla="*/ 131738 w 718995"/>
              <a:gd name="connsiteY45" fmla="*/ 419337 h 442530"/>
              <a:gd name="connsiteX46" fmla="*/ 23271 w 718995"/>
              <a:gd name="connsiteY46" fmla="*/ 310869 h 442530"/>
              <a:gd name="connsiteX47" fmla="*/ 131738 w 718995"/>
              <a:gd name="connsiteY47" fmla="*/ 202401 h 442530"/>
              <a:gd name="connsiteX48" fmla="*/ 174646 w 718995"/>
              <a:gd name="connsiteY48" fmla="*/ 211292 h 442530"/>
              <a:gd name="connsiteX49" fmla="*/ 121611 w 718995"/>
              <a:gd name="connsiteY49" fmla="*/ 305148 h 442530"/>
              <a:gd name="connsiteX50" fmla="*/ 121688 w 718995"/>
              <a:gd name="connsiteY50" fmla="*/ 316667 h 442530"/>
              <a:gd name="connsiteX51" fmla="*/ 131738 w 718995"/>
              <a:gd name="connsiteY51" fmla="*/ 322388 h 442530"/>
              <a:gd name="connsiteX52" fmla="*/ 239588 w 718995"/>
              <a:gd name="connsiteY52" fmla="*/ 322388 h 442530"/>
              <a:gd name="connsiteX53" fmla="*/ 131738 w 718995"/>
              <a:gd name="connsiteY53" fmla="*/ 419337 h 442530"/>
              <a:gd name="connsiteX54" fmla="*/ 334758 w 718995"/>
              <a:gd name="connsiteY54" fmla="*/ 289995 h 442530"/>
              <a:gd name="connsiteX55" fmla="*/ 272600 w 718995"/>
              <a:gd name="connsiteY55" fmla="*/ 101432 h 442530"/>
              <a:gd name="connsiteX56" fmla="*/ 506157 w 718995"/>
              <a:gd name="connsiteY56" fmla="*/ 101432 h 442530"/>
              <a:gd name="connsiteX57" fmla="*/ 513115 w 718995"/>
              <a:gd name="connsiteY57" fmla="*/ 122461 h 442530"/>
              <a:gd name="connsiteX58" fmla="*/ 334758 w 718995"/>
              <a:gd name="connsiteY58" fmla="*/ 289995 h 442530"/>
              <a:gd name="connsiteX59" fmla="*/ 587412 w 718995"/>
              <a:gd name="connsiteY59" fmla="*/ 419337 h 442530"/>
              <a:gd name="connsiteX60" fmla="*/ 478944 w 718995"/>
              <a:gd name="connsiteY60" fmla="*/ 310869 h 442530"/>
              <a:gd name="connsiteX61" fmla="*/ 542648 w 718995"/>
              <a:gd name="connsiteY61" fmla="*/ 212220 h 442530"/>
              <a:gd name="connsiteX62" fmla="*/ 576356 w 718995"/>
              <a:gd name="connsiteY62" fmla="*/ 314503 h 442530"/>
              <a:gd name="connsiteX63" fmla="*/ 587334 w 718995"/>
              <a:gd name="connsiteY63" fmla="*/ 322466 h 442530"/>
              <a:gd name="connsiteX64" fmla="*/ 590968 w 718995"/>
              <a:gd name="connsiteY64" fmla="*/ 321847 h 442530"/>
              <a:gd name="connsiteX65" fmla="*/ 598390 w 718995"/>
              <a:gd name="connsiteY65" fmla="*/ 307235 h 442530"/>
              <a:gd name="connsiteX66" fmla="*/ 564682 w 718995"/>
              <a:gd name="connsiteY66" fmla="*/ 204875 h 442530"/>
              <a:gd name="connsiteX67" fmla="*/ 587412 w 718995"/>
              <a:gd name="connsiteY67" fmla="*/ 202401 h 442530"/>
              <a:gd name="connsiteX68" fmla="*/ 695880 w 718995"/>
              <a:gd name="connsiteY68" fmla="*/ 310869 h 442530"/>
              <a:gd name="connsiteX69" fmla="*/ 587412 w 718995"/>
              <a:gd name="connsiteY69" fmla="*/ 419337 h 44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718995" h="442530">
                <a:moveTo>
                  <a:pt x="587412" y="179285"/>
                </a:moveTo>
                <a:cubicBezTo>
                  <a:pt x="577052" y="179285"/>
                  <a:pt x="567079" y="180599"/>
                  <a:pt x="557415" y="182842"/>
                </a:cubicBezTo>
                <a:lnTo>
                  <a:pt x="499818" y="7963"/>
                </a:lnTo>
                <a:cubicBezTo>
                  <a:pt x="498272" y="3247"/>
                  <a:pt x="493788" y="0"/>
                  <a:pt x="488840" y="0"/>
                </a:cubicBezTo>
                <a:lnTo>
                  <a:pt x="434413" y="0"/>
                </a:lnTo>
                <a:cubicBezTo>
                  <a:pt x="427996" y="0"/>
                  <a:pt x="422816" y="5180"/>
                  <a:pt x="422816" y="11597"/>
                </a:cubicBezTo>
                <a:cubicBezTo>
                  <a:pt x="422816" y="18014"/>
                  <a:pt x="427996" y="23193"/>
                  <a:pt x="434413" y="23193"/>
                </a:cubicBezTo>
                <a:lnTo>
                  <a:pt x="480413" y="23193"/>
                </a:lnTo>
                <a:lnTo>
                  <a:pt x="498581" y="78239"/>
                </a:lnTo>
                <a:lnTo>
                  <a:pt x="265023" y="78239"/>
                </a:lnTo>
                <a:lnTo>
                  <a:pt x="254895" y="47624"/>
                </a:lnTo>
                <a:lnTo>
                  <a:pt x="259612" y="47624"/>
                </a:lnTo>
                <a:cubicBezTo>
                  <a:pt x="266028" y="47624"/>
                  <a:pt x="271208" y="42444"/>
                  <a:pt x="271208" y="36027"/>
                </a:cubicBezTo>
                <a:cubicBezTo>
                  <a:pt x="271208" y="29610"/>
                  <a:pt x="266028" y="24430"/>
                  <a:pt x="259612" y="24430"/>
                </a:cubicBezTo>
                <a:lnTo>
                  <a:pt x="206962" y="24430"/>
                </a:lnTo>
                <a:cubicBezTo>
                  <a:pt x="200546" y="24430"/>
                  <a:pt x="195365" y="29610"/>
                  <a:pt x="195365" y="36027"/>
                </a:cubicBezTo>
                <a:cubicBezTo>
                  <a:pt x="195365" y="42444"/>
                  <a:pt x="200546" y="47624"/>
                  <a:pt x="206962" y="47624"/>
                </a:cubicBezTo>
                <a:lnTo>
                  <a:pt x="230388" y="47624"/>
                </a:lnTo>
                <a:lnTo>
                  <a:pt x="243917" y="88599"/>
                </a:lnTo>
                <a:lnTo>
                  <a:pt x="186011" y="191113"/>
                </a:lnTo>
                <a:cubicBezTo>
                  <a:pt x="169389" y="183537"/>
                  <a:pt x="151066" y="179208"/>
                  <a:pt x="131661" y="179208"/>
                </a:cubicBezTo>
                <a:cubicBezTo>
                  <a:pt x="59066" y="179208"/>
                  <a:pt x="0" y="238274"/>
                  <a:pt x="0" y="310869"/>
                </a:cubicBezTo>
                <a:cubicBezTo>
                  <a:pt x="0" y="383464"/>
                  <a:pt x="59066" y="442530"/>
                  <a:pt x="131661" y="442530"/>
                </a:cubicBezTo>
                <a:cubicBezTo>
                  <a:pt x="200314" y="442530"/>
                  <a:pt x="256828" y="389649"/>
                  <a:pt x="262704" y="322466"/>
                </a:cubicBezTo>
                <a:lnTo>
                  <a:pt x="329346" y="322466"/>
                </a:lnTo>
                <a:cubicBezTo>
                  <a:pt x="330583" y="322466"/>
                  <a:pt x="331743" y="322311"/>
                  <a:pt x="332980" y="321847"/>
                </a:cubicBezTo>
                <a:cubicBezTo>
                  <a:pt x="333134" y="321770"/>
                  <a:pt x="333289" y="321692"/>
                  <a:pt x="333444" y="321615"/>
                </a:cubicBezTo>
                <a:cubicBezTo>
                  <a:pt x="333598" y="321538"/>
                  <a:pt x="333753" y="321461"/>
                  <a:pt x="333908" y="321383"/>
                </a:cubicBezTo>
                <a:cubicBezTo>
                  <a:pt x="335145" y="320842"/>
                  <a:pt x="336227" y="320146"/>
                  <a:pt x="337155" y="319296"/>
                </a:cubicBezTo>
                <a:cubicBezTo>
                  <a:pt x="337155" y="319296"/>
                  <a:pt x="337232" y="319218"/>
                  <a:pt x="337309" y="319218"/>
                </a:cubicBezTo>
                <a:lnTo>
                  <a:pt x="521078" y="146582"/>
                </a:lnTo>
                <a:lnTo>
                  <a:pt x="535304" y="189877"/>
                </a:lnTo>
                <a:cubicBezTo>
                  <a:pt x="488530" y="210055"/>
                  <a:pt x="455673" y="256674"/>
                  <a:pt x="455673" y="310714"/>
                </a:cubicBezTo>
                <a:cubicBezTo>
                  <a:pt x="455673" y="383310"/>
                  <a:pt x="514739" y="442375"/>
                  <a:pt x="587334" y="442375"/>
                </a:cubicBezTo>
                <a:cubicBezTo>
                  <a:pt x="659930" y="442375"/>
                  <a:pt x="718996" y="383310"/>
                  <a:pt x="718996" y="310714"/>
                </a:cubicBezTo>
                <a:cubicBezTo>
                  <a:pt x="719073" y="238351"/>
                  <a:pt x="660007" y="179285"/>
                  <a:pt x="587412" y="179285"/>
                </a:cubicBezTo>
                <a:close/>
                <a:moveTo>
                  <a:pt x="253736" y="118364"/>
                </a:moveTo>
                <a:lnTo>
                  <a:pt x="313343" y="299272"/>
                </a:lnTo>
                <a:lnTo>
                  <a:pt x="262704" y="299272"/>
                </a:lnTo>
                <a:cubicBezTo>
                  <a:pt x="259147" y="259148"/>
                  <a:pt x="237655" y="224203"/>
                  <a:pt x="206189" y="202478"/>
                </a:cubicBezTo>
                <a:lnTo>
                  <a:pt x="253736" y="118364"/>
                </a:lnTo>
                <a:close/>
                <a:moveTo>
                  <a:pt x="239510" y="299272"/>
                </a:moveTo>
                <a:lnTo>
                  <a:pt x="151530" y="299272"/>
                </a:lnTo>
                <a:lnTo>
                  <a:pt x="194747" y="222811"/>
                </a:lnTo>
                <a:cubicBezTo>
                  <a:pt x="219255" y="240438"/>
                  <a:pt x="236186" y="267807"/>
                  <a:pt x="239510" y="299272"/>
                </a:cubicBezTo>
                <a:close/>
                <a:moveTo>
                  <a:pt x="131738" y="419337"/>
                </a:moveTo>
                <a:cubicBezTo>
                  <a:pt x="71977" y="419337"/>
                  <a:pt x="23271" y="370708"/>
                  <a:pt x="23271" y="310869"/>
                </a:cubicBezTo>
                <a:cubicBezTo>
                  <a:pt x="23271" y="251107"/>
                  <a:pt x="71899" y="202401"/>
                  <a:pt x="131738" y="202401"/>
                </a:cubicBezTo>
                <a:cubicBezTo>
                  <a:pt x="146969" y="202401"/>
                  <a:pt x="161504" y="205571"/>
                  <a:pt x="174646" y="211292"/>
                </a:cubicBezTo>
                <a:lnTo>
                  <a:pt x="121611" y="305148"/>
                </a:lnTo>
                <a:cubicBezTo>
                  <a:pt x="119600" y="308704"/>
                  <a:pt x="119600" y="313111"/>
                  <a:pt x="121688" y="316667"/>
                </a:cubicBezTo>
                <a:cubicBezTo>
                  <a:pt x="123776" y="320223"/>
                  <a:pt x="127564" y="322388"/>
                  <a:pt x="131738" y="322388"/>
                </a:cubicBezTo>
                <a:lnTo>
                  <a:pt x="239588" y="322388"/>
                </a:lnTo>
                <a:cubicBezTo>
                  <a:pt x="233712" y="376893"/>
                  <a:pt x="187557" y="419337"/>
                  <a:pt x="131738" y="419337"/>
                </a:cubicBezTo>
                <a:close/>
                <a:moveTo>
                  <a:pt x="334758" y="289995"/>
                </a:moveTo>
                <a:lnTo>
                  <a:pt x="272600" y="101432"/>
                </a:lnTo>
                <a:lnTo>
                  <a:pt x="506157" y="101432"/>
                </a:lnTo>
                <a:lnTo>
                  <a:pt x="513115" y="122461"/>
                </a:lnTo>
                <a:lnTo>
                  <a:pt x="334758" y="289995"/>
                </a:lnTo>
                <a:close/>
                <a:moveTo>
                  <a:pt x="587412" y="419337"/>
                </a:moveTo>
                <a:cubicBezTo>
                  <a:pt x="527573" y="419337"/>
                  <a:pt x="478944" y="370708"/>
                  <a:pt x="478944" y="310869"/>
                </a:cubicBezTo>
                <a:cubicBezTo>
                  <a:pt x="478944" y="267033"/>
                  <a:pt x="505152" y="229305"/>
                  <a:pt x="542648" y="212220"/>
                </a:cubicBezTo>
                <a:lnTo>
                  <a:pt x="576356" y="314503"/>
                </a:lnTo>
                <a:cubicBezTo>
                  <a:pt x="577980" y="319373"/>
                  <a:pt x="582463" y="322466"/>
                  <a:pt x="587334" y="322466"/>
                </a:cubicBezTo>
                <a:cubicBezTo>
                  <a:pt x="588571" y="322466"/>
                  <a:pt x="589731" y="322311"/>
                  <a:pt x="590968" y="321847"/>
                </a:cubicBezTo>
                <a:cubicBezTo>
                  <a:pt x="597075" y="319837"/>
                  <a:pt x="600322" y="313266"/>
                  <a:pt x="598390" y="307235"/>
                </a:cubicBezTo>
                <a:lnTo>
                  <a:pt x="564682" y="204875"/>
                </a:lnTo>
                <a:cubicBezTo>
                  <a:pt x="572027" y="203329"/>
                  <a:pt x="579603" y="202401"/>
                  <a:pt x="587412" y="202401"/>
                </a:cubicBezTo>
                <a:cubicBezTo>
                  <a:pt x="647173" y="202401"/>
                  <a:pt x="695880" y="251030"/>
                  <a:pt x="695880" y="310869"/>
                </a:cubicBezTo>
                <a:cubicBezTo>
                  <a:pt x="695880" y="370708"/>
                  <a:pt x="647250" y="419337"/>
                  <a:pt x="587412" y="419337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42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9430944" y="4208877"/>
            <a:ext cx="389512" cy="534330"/>
            <a:chOff x="9967675" y="4332797"/>
            <a:chExt cx="451969" cy="620008"/>
          </a:xfrm>
          <a:solidFill>
            <a:schemeClr val="bg1"/>
          </a:solidFill>
        </p:grpSpPr>
        <p:sp>
          <p:nvSpPr>
            <p:cNvPr id="428" name="Frihandsfigur: Form 427">
              <a:extLst>
                <a:ext uri="{FF2B5EF4-FFF2-40B4-BE49-F238E27FC236}">
                  <a16:creationId xmlns:a16="http://schemas.microsoft.com/office/drawing/2014/main" id="{EFBC7370-50E9-437C-B743-094F132A2DEE}"/>
                </a:ext>
              </a:extLst>
            </p:cNvPr>
            <p:cNvSpPr/>
            <p:nvPr/>
          </p:nvSpPr>
          <p:spPr>
            <a:xfrm>
              <a:off x="9967675" y="4332797"/>
              <a:ext cx="451969" cy="512160"/>
            </a:xfrm>
            <a:custGeom>
              <a:avLst/>
              <a:gdLst>
                <a:gd name="connsiteX0" fmla="*/ 450802 w 451969"/>
                <a:gd name="connsiteY0" fmla="*/ 202605 h 512160"/>
                <a:gd name="connsiteX1" fmla="*/ 251725 w 451969"/>
                <a:gd name="connsiteY1" fmla="*/ 1441 h 512160"/>
                <a:gd name="connsiteX2" fmla="*/ 75301 w 451969"/>
                <a:gd name="connsiteY2" fmla="*/ 57569 h 512160"/>
                <a:gd name="connsiteX3" fmla="*/ 0 w 451969"/>
                <a:gd name="connsiteY3" fmla="*/ 226031 h 512160"/>
                <a:gd name="connsiteX4" fmla="*/ 84578 w 451969"/>
                <a:gd name="connsiteY4" fmla="*/ 402146 h 512160"/>
                <a:gd name="connsiteX5" fmla="*/ 116585 w 451969"/>
                <a:gd name="connsiteY5" fmla="*/ 472499 h 512160"/>
                <a:gd name="connsiteX6" fmla="*/ 116508 w 451969"/>
                <a:gd name="connsiteY6" fmla="*/ 500563 h 512160"/>
                <a:gd name="connsiteX7" fmla="*/ 119910 w 451969"/>
                <a:gd name="connsiteY7" fmla="*/ 508758 h 512160"/>
                <a:gd name="connsiteX8" fmla="*/ 128104 w 451969"/>
                <a:gd name="connsiteY8" fmla="*/ 512160 h 512160"/>
                <a:gd name="connsiteX9" fmla="*/ 323934 w 451969"/>
                <a:gd name="connsiteY9" fmla="*/ 512160 h 512160"/>
                <a:gd name="connsiteX10" fmla="*/ 332129 w 451969"/>
                <a:gd name="connsiteY10" fmla="*/ 508758 h 512160"/>
                <a:gd name="connsiteX11" fmla="*/ 335531 w 451969"/>
                <a:gd name="connsiteY11" fmla="*/ 500563 h 512160"/>
                <a:gd name="connsiteX12" fmla="*/ 335454 w 451969"/>
                <a:gd name="connsiteY12" fmla="*/ 469639 h 512160"/>
                <a:gd name="connsiteX13" fmla="*/ 369780 w 451969"/>
                <a:gd name="connsiteY13" fmla="*/ 400213 h 512160"/>
                <a:gd name="connsiteX14" fmla="*/ 450802 w 451969"/>
                <a:gd name="connsiteY14" fmla="*/ 202605 h 512160"/>
                <a:gd name="connsiteX15" fmla="*/ 184310 w 451969"/>
                <a:gd name="connsiteY15" fmla="*/ 310609 h 512160"/>
                <a:gd name="connsiteX16" fmla="*/ 158952 w 451969"/>
                <a:gd name="connsiteY16" fmla="*/ 299786 h 512160"/>
                <a:gd name="connsiteX17" fmla="*/ 150602 w 451969"/>
                <a:gd name="connsiteY17" fmla="*/ 280535 h 512160"/>
                <a:gd name="connsiteX18" fmla="*/ 167224 w 451969"/>
                <a:gd name="connsiteY18" fmla="*/ 267624 h 512160"/>
                <a:gd name="connsiteX19" fmla="*/ 184310 w 451969"/>
                <a:gd name="connsiteY19" fmla="*/ 284710 h 512160"/>
                <a:gd name="connsiteX20" fmla="*/ 184310 w 451969"/>
                <a:gd name="connsiteY20" fmla="*/ 310609 h 512160"/>
                <a:gd name="connsiteX21" fmla="*/ 244536 w 451969"/>
                <a:gd name="connsiteY21" fmla="*/ 489044 h 512160"/>
                <a:gd name="connsiteX22" fmla="*/ 207581 w 451969"/>
                <a:gd name="connsiteY22" fmla="*/ 489044 h 512160"/>
                <a:gd name="connsiteX23" fmla="*/ 207581 w 451969"/>
                <a:gd name="connsiteY23" fmla="*/ 339215 h 512160"/>
                <a:gd name="connsiteX24" fmla="*/ 244536 w 451969"/>
                <a:gd name="connsiteY24" fmla="*/ 339215 h 512160"/>
                <a:gd name="connsiteX25" fmla="*/ 244536 w 451969"/>
                <a:gd name="connsiteY25" fmla="*/ 489044 h 512160"/>
                <a:gd name="connsiteX26" fmla="*/ 355013 w 451969"/>
                <a:gd name="connsiteY26" fmla="*/ 382354 h 512160"/>
                <a:gd name="connsiteX27" fmla="*/ 312261 w 451969"/>
                <a:gd name="connsiteY27" fmla="*/ 469716 h 512160"/>
                <a:gd name="connsiteX28" fmla="*/ 312337 w 451969"/>
                <a:gd name="connsiteY28" fmla="*/ 489044 h 512160"/>
                <a:gd name="connsiteX29" fmla="*/ 267729 w 451969"/>
                <a:gd name="connsiteY29" fmla="*/ 489044 h 512160"/>
                <a:gd name="connsiteX30" fmla="*/ 267729 w 451969"/>
                <a:gd name="connsiteY30" fmla="*/ 334808 h 512160"/>
                <a:gd name="connsiteX31" fmla="*/ 304220 w 451969"/>
                <a:gd name="connsiteY31" fmla="*/ 320196 h 512160"/>
                <a:gd name="connsiteX32" fmla="*/ 323934 w 451969"/>
                <a:gd name="connsiteY32" fmla="*/ 274891 h 512160"/>
                <a:gd name="connsiteX33" fmla="*/ 284815 w 451969"/>
                <a:gd name="connsiteY33" fmla="*/ 244585 h 512160"/>
                <a:gd name="connsiteX34" fmla="*/ 244536 w 451969"/>
                <a:gd name="connsiteY34" fmla="*/ 284864 h 512160"/>
                <a:gd name="connsiteX35" fmla="*/ 244536 w 451969"/>
                <a:gd name="connsiteY35" fmla="*/ 315866 h 512160"/>
                <a:gd name="connsiteX36" fmla="*/ 207581 w 451969"/>
                <a:gd name="connsiteY36" fmla="*/ 315866 h 512160"/>
                <a:gd name="connsiteX37" fmla="*/ 207581 w 451969"/>
                <a:gd name="connsiteY37" fmla="*/ 284864 h 512160"/>
                <a:gd name="connsiteX38" fmla="*/ 167224 w 451969"/>
                <a:gd name="connsiteY38" fmla="*/ 244585 h 512160"/>
                <a:gd name="connsiteX39" fmla="*/ 128182 w 451969"/>
                <a:gd name="connsiteY39" fmla="*/ 274891 h 512160"/>
                <a:gd name="connsiteX40" fmla="*/ 147897 w 451969"/>
                <a:gd name="connsiteY40" fmla="*/ 320273 h 512160"/>
                <a:gd name="connsiteX41" fmla="*/ 184387 w 451969"/>
                <a:gd name="connsiteY41" fmla="*/ 334885 h 512160"/>
                <a:gd name="connsiteX42" fmla="*/ 184387 w 451969"/>
                <a:gd name="connsiteY42" fmla="*/ 489121 h 512160"/>
                <a:gd name="connsiteX43" fmla="*/ 139779 w 451969"/>
                <a:gd name="connsiteY43" fmla="*/ 489121 h 512160"/>
                <a:gd name="connsiteX44" fmla="*/ 139856 w 451969"/>
                <a:gd name="connsiteY44" fmla="*/ 472654 h 512160"/>
                <a:gd name="connsiteX45" fmla="*/ 99190 w 451969"/>
                <a:gd name="connsiteY45" fmla="*/ 384132 h 512160"/>
                <a:gd name="connsiteX46" fmla="*/ 23271 w 451969"/>
                <a:gd name="connsiteY46" fmla="*/ 226108 h 512160"/>
                <a:gd name="connsiteX47" fmla="*/ 90841 w 451969"/>
                <a:gd name="connsiteY47" fmla="*/ 74964 h 512160"/>
                <a:gd name="connsiteX48" fmla="*/ 249252 w 451969"/>
                <a:gd name="connsiteY48" fmla="*/ 24635 h 512160"/>
                <a:gd name="connsiteX49" fmla="*/ 427763 w 451969"/>
                <a:gd name="connsiteY49" fmla="*/ 205002 h 512160"/>
                <a:gd name="connsiteX50" fmla="*/ 355013 w 451969"/>
                <a:gd name="connsiteY50" fmla="*/ 382354 h 512160"/>
                <a:gd name="connsiteX51" fmla="*/ 267729 w 451969"/>
                <a:gd name="connsiteY51" fmla="*/ 310609 h 512160"/>
                <a:gd name="connsiteX52" fmla="*/ 267729 w 451969"/>
                <a:gd name="connsiteY52" fmla="*/ 284787 h 512160"/>
                <a:gd name="connsiteX53" fmla="*/ 284892 w 451969"/>
                <a:gd name="connsiteY53" fmla="*/ 267702 h 512160"/>
                <a:gd name="connsiteX54" fmla="*/ 301437 w 451969"/>
                <a:gd name="connsiteY54" fmla="*/ 280612 h 512160"/>
                <a:gd name="connsiteX55" fmla="*/ 293087 w 451969"/>
                <a:gd name="connsiteY55" fmla="*/ 299863 h 512160"/>
                <a:gd name="connsiteX56" fmla="*/ 267729 w 451969"/>
                <a:gd name="connsiteY56" fmla="*/ 310609 h 512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451969" h="512160">
                  <a:moveTo>
                    <a:pt x="450802" y="202605"/>
                  </a:moveTo>
                  <a:cubicBezTo>
                    <a:pt x="440210" y="97694"/>
                    <a:pt x="356483" y="13038"/>
                    <a:pt x="251725" y="1441"/>
                  </a:cubicBezTo>
                  <a:cubicBezTo>
                    <a:pt x="186552" y="-5749"/>
                    <a:pt x="123776" y="14120"/>
                    <a:pt x="75301" y="57569"/>
                  </a:cubicBezTo>
                  <a:cubicBezTo>
                    <a:pt x="27445" y="100400"/>
                    <a:pt x="0" y="161785"/>
                    <a:pt x="0" y="226031"/>
                  </a:cubicBezTo>
                  <a:cubicBezTo>
                    <a:pt x="0" y="294761"/>
                    <a:pt x="30847" y="358929"/>
                    <a:pt x="84578" y="402146"/>
                  </a:cubicBezTo>
                  <a:cubicBezTo>
                    <a:pt x="104679" y="418304"/>
                    <a:pt x="116663" y="444590"/>
                    <a:pt x="116585" y="472499"/>
                  </a:cubicBezTo>
                  <a:lnTo>
                    <a:pt x="116508" y="500563"/>
                  </a:lnTo>
                  <a:cubicBezTo>
                    <a:pt x="116508" y="503655"/>
                    <a:pt x="117745" y="506593"/>
                    <a:pt x="119910" y="508758"/>
                  </a:cubicBezTo>
                  <a:cubicBezTo>
                    <a:pt x="122074" y="510923"/>
                    <a:pt x="125012" y="512160"/>
                    <a:pt x="128104" y="512160"/>
                  </a:cubicBezTo>
                  <a:lnTo>
                    <a:pt x="323934" y="512160"/>
                  </a:lnTo>
                  <a:cubicBezTo>
                    <a:pt x="327026" y="512160"/>
                    <a:pt x="329964" y="510923"/>
                    <a:pt x="332129" y="508758"/>
                  </a:cubicBezTo>
                  <a:cubicBezTo>
                    <a:pt x="334294" y="506593"/>
                    <a:pt x="335531" y="503578"/>
                    <a:pt x="335531" y="500563"/>
                  </a:cubicBezTo>
                  <a:lnTo>
                    <a:pt x="335454" y="469639"/>
                  </a:lnTo>
                  <a:cubicBezTo>
                    <a:pt x="335377" y="443585"/>
                    <a:pt x="347901" y="418227"/>
                    <a:pt x="369780" y="400213"/>
                  </a:cubicBezTo>
                  <a:cubicBezTo>
                    <a:pt x="428150" y="352048"/>
                    <a:pt x="458456" y="278138"/>
                    <a:pt x="450802" y="202605"/>
                  </a:cubicBezTo>
                  <a:close/>
                  <a:moveTo>
                    <a:pt x="184310" y="310609"/>
                  </a:moveTo>
                  <a:cubicBezTo>
                    <a:pt x="175651" y="307903"/>
                    <a:pt x="167147" y="304270"/>
                    <a:pt x="158952" y="299786"/>
                  </a:cubicBezTo>
                  <a:cubicBezTo>
                    <a:pt x="150370" y="295070"/>
                    <a:pt x="148979" y="286797"/>
                    <a:pt x="150602" y="280535"/>
                  </a:cubicBezTo>
                  <a:cubicBezTo>
                    <a:pt x="152226" y="274273"/>
                    <a:pt x="157406" y="267624"/>
                    <a:pt x="167224" y="267624"/>
                  </a:cubicBezTo>
                  <a:cubicBezTo>
                    <a:pt x="176656" y="267624"/>
                    <a:pt x="184310" y="275278"/>
                    <a:pt x="184310" y="284710"/>
                  </a:cubicBezTo>
                  <a:lnTo>
                    <a:pt x="184310" y="310609"/>
                  </a:lnTo>
                  <a:close/>
                  <a:moveTo>
                    <a:pt x="244536" y="489044"/>
                  </a:moveTo>
                  <a:lnTo>
                    <a:pt x="207581" y="489044"/>
                  </a:lnTo>
                  <a:lnTo>
                    <a:pt x="207581" y="339215"/>
                  </a:lnTo>
                  <a:cubicBezTo>
                    <a:pt x="219873" y="340606"/>
                    <a:pt x="232320" y="340606"/>
                    <a:pt x="244536" y="339215"/>
                  </a:cubicBezTo>
                  <a:lnTo>
                    <a:pt x="244536" y="489044"/>
                  </a:lnTo>
                  <a:close/>
                  <a:moveTo>
                    <a:pt x="355013" y="382354"/>
                  </a:moveTo>
                  <a:cubicBezTo>
                    <a:pt x="327723" y="404852"/>
                    <a:pt x="312183" y="436704"/>
                    <a:pt x="312261" y="469716"/>
                  </a:cubicBezTo>
                  <a:lnTo>
                    <a:pt x="312337" y="489044"/>
                  </a:lnTo>
                  <a:lnTo>
                    <a:pt x="267729" y="489044"/>
                  </a:lnTo>
                  <a:lnTo>
                    <a:pt x="267729" y="334808"/>
                  </a:lnTo>
                  <a:cubicBezTo>
                    <a:pt x="280254" y="331483"/>
                    <a:pt x="292546" y="326613"/>
                    <a:pt x="304220" y="320196"/>
                  </a:cubicBezTo>
                  <a:cubicBezTo>
                    <a:pt x="320687" y="311227"/>
                    <a:pt x="328573" y="292982"/>
                    <a:pt x="323934" y="274891"/>
                  </a:cubicBezTo>
                  <a:cubicBezTo>
                    <a:pt x="319295" y="256723"/>
                    <a:pt x="303602" y="244585"/>
                    <a:pt x="284815" y="244585"/>
                  </a:cubicBezTo>
                  <a:cubicBezTo>
                    <a:pt x="262626" y="244585"/>
                    <a:pt x="244536" y="262676"/>
                    <a:pt x="244536" y="284864"/>
                  </a:cubicBezTo>
                  <a:lnTo>
                    <a:pt x="244536" y="315866"/>
                  </a:lnTo>
                  <a:cubicBezTo>
                    <a:pt x="232243" y="317490"/>
                    <a:pt x="219873" y="317490"/>
                    <a:pt x="207581" y="315866"/>
                  </a:cubicBezTo>
                  <a:lnTo>
                    <a:pt x="207581" y="284864"/>
                  </a:lnTo>
                  <a:cubicBezTo>
                    <a:pt x="207581" y="262676"/>
                    <a:pt x="189490" y="244585"/>
                    <a:pt x="167224" y="244585"/>
                  </a:cubicBezTo>
                  <a:cubicBezTo>
                    <a:pt x="148515" y="244585"/>
                    <a:pt x="132820" y="256800"/>
                    <a:pt x="128182" y="274891"/>
                  </a:cubicBezTo>
                  <a:cubicBezTo>
                    <a:pt x="123543" y="293059"/>
                    <a:pt x="131507" y="311305"/>
                    <a:pt x="147897" y="320273"/>
                  </a:cubicBezTo>
                  <a:cubicBezTo>
                    <a:pt x="159571" y="326690"/>
                    <a:pt x="171863" y="331560"/>
                    <a:pt x="184387" y="334885"/>
                  </a:cubicBezTo>
                  <a:lnTo>
                    <a:pt x="184387" y="489121"/>
                  </a:lnTo>
                  <a:lnTo>
                    <a:pt x="139779" y="489121"/>
                  </a:lnTo>
                  <a:lnTo>
                    <a:pt x="139856" y="472654"/>
                  </a:lnTo>
                  <a:cubicBezTo>
                    <a:pt x="139933" y="437787"/>
                    <a:pt x="124781" y="404620"/>
                    <a:pt x="99190" y="384132"/>
                  </a:cubicBezTo>
                  <a:cubicBezTo>
                    <a:pt x="50948" y="345399"/>
                    <a:pt x="23271" y="287802"/>
                    <a:pt x="23271" y="226108"/>
                  </a:cubicBezTo>
                  <a:cubicBezTo>
                    <a:pt x="23271" y="168511"/>
                    <a:pt x="47933" y="113388"/>
                    <a:pt x="90841" y="74964"/>
                  </a:cubicBezTo>
                  <a:cubicBezTo>
                    <a:pt x="134367" y="35999"/>
                    <a:pt x="190649" y="18063"/>
                    <a:pt x="249252" y="24635"/>
                  </a:cubicBezTo>
                  <a:cubicBezTo>
                    <a:pt x="343185" y="35072"/>
                    <a:pt x="418254" y="110914"/>
                    <a:pt x="427763" y="205002"/>
                  </a:cubicBezTo>
                  <a:cubicBezTo>
                    <a:pt x="434644" y="272804"/>
                    <a:pt x="407430" y="339060"/>
                    <a:pt x="355013" y="382354"/>
                  </a:cubicBezTo>
                  <a:close/>
                  <a:moveTo>
                    <a:pt x="267729" y="310609"/>
                  </a:moveTo>
                  <a:lnTo>
                    <a:pt x="267729" y="284787"/>
                  </a:lnTo>
                  <a:cubicBezTo>
                    <a:pt x="267729" y="275355"/>
                    <a:pt x="275383" y="267702"/>
                    <a:pt x="284892" y="267702"/>
                  </a:cubicBezTo>
                  <a:cubicBezTo>
                    <a:pt x="294711" y="267702"/>
                    <a:pt x="299890" y="274350"/>
                    <a:pt x="301437" y="280612"/>
                  </a:cubicBezTo>
                  <a:cubicBezTo>
                    <a:pt x="302983" y="286875"/>
                    <a:pt x="301669" y="295147"/>
                    <a:pt x="293087" y="299863"/>
                  </a:cubicBezTo>
                  <a:cubicBezTo>
                    <a:pt x="284892" y="304270"/>
                    <a:pt x="276388" y="307903"/>
                    <a:pt x="267729" y="31060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29" name="Frihandsfigur: Form 428">
              <a:extLst>
                <a:ext uri="{FF2B5EF4-FFF2-40B4-BE49-F238E27FC236}">
                  <a16:creationId xmlns:a16="http://schemas.microsoft.com/office/drawing/2014/main" id="{71B99E17-678E-460E-912C-0F8C33E3D9C1}"/>
                </a:ext>
              </a:extLst>
            </p:cNvPr>
            <p:cNvSpPr/>
            <p:nvPr/>
          </p:nvSpPr>
          <p:spPr>
            <a:xfrm>
              <a:off x="10084183" y="4875726"/>
              <a:ext cx="219022" cy="23193"/>
            </a:xfrm>
            <a:custGeom>
              <a:avLst/>
              <a:gdLst>
                <a:gd name="connsiteX0" fmla="*/ 219023 w 219022"/>
                <a:gd name="connsiteY0" fmla="*/ 11597 h 23193"/>
                <a:gd name="connsiteX1" fmla="*/ 207426 w 219022"/>
                <a:gd name="connsiteY1" fmla="*/ 0 h 23193"/>
                <a:gd name="connsiteX2" fmla="*/ 11597 w 219022"/>
                <a:gd name="connsiteY2" fmla="*/ 0 h 23193"/>
                <a:gd name="connsiteX3" fmla="*/ 0 w 219022"/>
                <a:gd name="connsiteY3" fmla="*/ 11597 h 23193"/>
                <a:gd name="connsiteX4" fmla="*/ 11597 w 219022"/>
                <a:gd name="connsiteY4" fmla="*/ 23193 h 23193"/>
                <a:gd name="connsiteX5" fmla="*/ 207426 w 219022"/>
                <a:gd name="connsiteY5" fmla="*/ 23193 h 23193"/>
                <a:gd name="connsiteX6" fmla="*/ 219023 w 219022"/>
                <a:gd name="connsiteY6" fmla="*/ 11597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022" h="23193">
                  <a:moveTo>
                    <a:pt x="219023" y="11597"/>
                  </a:moveTo>
                  <a:cubicBezTo>
                    <a:pt x="219023" y="5180"/>
                    <a:pt x="213843" y="0"/>
                    <a:pt x="207426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207426" y="23193"/>
                  </a:lnTo>
                  <a:cubicBezTo>
                    <a:pt x="213843" y="23193"/>
                    <a:pt x="219023" y="17936"/>
                    <a:pt x="219023" y="1159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0" name="Frihandsfigur: Form 429">
              <a:extLst>
                <a:ext uri="{FF2B5EF4-FFF2-40B4-BE49-F238E27FC236}">
                  <a16:creationId xmlns:a16="http://schemas.microsoft.com/office/drawing/2014/main" id="{64D2BA4E-5C0C-4A86-8DD5-B6BCFB5F5EF5}"/>
                </a:ext>
              </a:extLst>
            </p:cNvPr>
            <p:cNvSpPr/>
            <p:nvPr/>
          </p:nvSpPr>
          <p:spPr>
            <a:xfrm>
              <a:off x="10118895" y="4929612"/>
              <a:ext cx="149597" cy="23193"/>
            </a:xfrm>
            <a:custGeom>
              <a:avLst/>
              <a:gdLst>
                <a:gd name="connsiteX0" fmla="*/ 11597 w 149597"/>
                <a:gd name="connsiteY0" fmla="*/ 23193 h 23193"/>
                <a:gd name="connsiteX1" fmla="*/ 138001 w 149597"/>
                <a:gd name="connsiteY1" fmla="*/ 23193 h 23193"/>
                <a:gd name="connsiteX2" fmla="*/ 149597 w 149597"/>
                <a:gd name="connsiteY2" fmla="*/ 11597 h 23193"/>
                <a:gd name="connsiteX3" fmla="*/ 138001 w 149597"/>
                <a:gd name="connsiteY3" fmla="*/ 0 h 23193"/>
                <a:gd name="connsiteX4" fmla="*/ 11597 w 149597"/>
                <a:gd name="connsiteY4" fmla="*/ 0 h 23193"/>
                <a:gd name="connsiteX5" fmla="*/ 0 w 149597"/>
                <a:gd name="connsiteY5" fmla="*/ 11597 h 23193"/>
                <a:gd name="connsiteX6" fmla="*/ 11597 w 149597"/>
                <a:gd name="connsiteY6" fmla="*/ 23193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97" h="23193">
                  <a:moveTo>
                    <a:pt x="11597" y="23193"/>
                  </a:moveTo>
                  <a:lnTo>
                    <a:pt x="138001" y="23193"/>
                  </a:lnTo>
                  <a:cubicBezTo>
                    <a:pt x="144418" y="23193"/>
                    <a:pt x="149597" y="18014"/>
                    <a:pt x="149597" y="11597"/>
                  </a:cubicBezTo>
                  <a:cubicBezTo>
                    <a:pt x="149597" y="5180"/>
                    <a:pt x="144418" y="0"/>
                    <a:pt x="138001" y="0"/>
                  </a:cubicBez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3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082563" y="3529419"/>
            <a:ext cx="497710" cy="480684"/>
            <a:chOff x="10723779" y="3544389"/>
            <a:chExt cx="577516" cy="557760"/>
          </a:xfrm>
          <a:solidFill>
            <a:schemeClr val="bg1"/>
          </a:solidFill>
        </p:grpSpPr>
        <p:sp>
          <p:nvSpPr>
            <p:cNvPr id="432" name="Frihandsfigur: Form 431">
              <a:extLst>
                <a:ext uri="{FF2B5EF4-FFF2-40B4-BE49-F238E27FC236}">
                  <a16:creationId xmlns:a16="http://schemas.microsoft.com/office/drawing/2014/main" id="{028B2EE7-F754-49A2-A550-611FE79E5474}"/>
                </a:ext>
              </a:extLst>
            </p:cNvPr>
            <p:cNvSpPr/>
            <p:nvPr/>
          </p:nvSpPr>
          <p:spPr>
            <a:xfrm>
              <a:off x="10723779" y="3544389"/>
              <a:ext cx="577516" cy="557760"/>
            </a:xfrm>
            <a:custGeom>
              <a:avLst/>
              <a:gdLst>
                <a:gd name="connsiteX0" fmla="*/ 25899 w 577516"/>
                <a:gd name="connsiteY0" fmla="*/ 241866 h 557760"/>
                <a:gd name="connsiteX1" fmla="*/ 280408 w 577516"/>
                <a:gd name="connsiteY1" fmla="*/ 554127 h 557760"/>
                <a:gd name="connsiteX2" fmla="*/ 288835 w 577516"/>
                <a:gd name="connsiteY2" fmla="*/ 557760 h 557760"/>
                <a:gd name="connsiteX3" fmla="*/ 297263 w 577516"/>
                <a:gd name="connsiteY3" fmla="*/ 554127 h 557760"/>
                <a:gd name="connsiteX4" fmla="*/ 551771 w 577516"/>
                <a:gd name="connsiteY4" fmla="*/ 241866 h 557760"/>
                <a:gd name="connsiteX5" fmla="*/ 577516 w 577516"/>
                <a:gd name="connsiteY5" fmla="*/ 156205 h 557760"/>
                <a:gd name="connsiteX6" fmla="*/ 529970 w 577516"/>
                <a:gd name="connsiteY6" fmla="*/ 37455 h 557760"/>
                <a:gd name="connsiteX7" fmla="*/ 420961 w 577516"/>
                <a:gd name="connsiteY7" fmla="*/ 268 h 557760"/>
                <a:gd name="connsiteX8" fmla="*/ 288758 w 577516"/>
                <a:gd name="connsiteY8" fmla="*/ 98608 h 557760"/>
                <a:gd name="connsiteX9" fmla="*/ 156555 w 577516"/>
                <a:gd name="connsiteY9" fmla="*/ 268 h 557760"/>
                <a:gd name="connsiteX10" fmla="*/ 47547 w 577516"/>
                <a:gd name="connsiteY10" fmla="*/ 37455 h 557760"/>
                <a:gd name="connsiteX11" fmla="*/ 0 w 577516"/>
                <a:gd name="connsiteY11" fmla="*/ 156205 h 557760"/>
                <a:gd name="connsiteX12" fmla="*/ 25899 w 577516"/>
                <a:gd name="connsiteY12" fmla="*/ 241866 h 557760"/>
                <a:gd name="connsiteX13" fmla="*/ 63704 w 577516"/>
                <a:gd name="connsiteY13" fmla="*/ 54309 h 557760"/>
                <a:gd name="connsiteX14" fmla="*/ 146660 w 577516"/>
                <a:gd name="connsiteY14" fmla="*/ 23230 h 557760"/>
                <a:gd name="connsiteX15" fmla="*/ 155473 w 577516"/>
                <a:gd name="connsiteY15" fmla="*/ 23461 h 557760"/>
                <a:gd name="connsiteX16" fmla="*/ 278321 w 577516"/>
                <a:gd name="connsiteY16" fmla="*/ 131079 h 557760"/>
                <a:gd name="connsiteX17" fmla="*/ 288990 w 577516"/>
                <a:gd name="connsiteY17" fmla="*/ 138114 h 557760"/>
                <a:gd name="connsiteX18" fmla="*/ 299659 w 577516"/>
                <a:gd name="connsiteY18" fmla="*/ 131079 h 557760"/>
                <a:gd name="connsiteX19" fmla="*/ 422507 w 577516"/>
                <a:gd name="connsiteY19" fmla="*/ 23461 h 557760"/>
                <a:gd name="connsiteX20" fmla="*/ 514275 w 577516"/>
                <a:gd name="connsiteY20" fmla="*/ 54309 h 557760"/>
                <a:gd name="connsiteX21" fmla="*/ 554554 w 577516"/>
                <a:gd name="connsiteY21" fmla="*/ 156205 h 557760"/>
                <a:gd name="connsiteX22" fmla="*/ 532288 w 577516"/>
                <a:gd name="connsiteY22" fmla="*/ 229651 h 557760"/>
                <a:gd name="connsiteX23" fmla="*/ 289067 w 577516"/>
                <a:gd name="connsiteY23" fmla="*/ 529155 h 557760"/>
                <a:gd name="connsiteX24" fmla="*/ 45846 w 577516"/>
                <a:gd name="connsiteY24" fmla="*/ 229651 h 557760"/>
                <a:gd name="connsiteX25" fmla="*/ 23580 w 577516"/>
                <a:gd name="connsiteY25" fmla="*/ 156205 h 557760"/>
                <a:gd name="connsiteX26" fmla="*/ 63704 w 577516"/>
                <a:gd name="connsiteY26" fmla="*/ 54309 h 55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77516" h="557760">
                  <a:moveTo>
                    <a:pt x="25899" y="241866"/>
                  </a:moveTo>
                  <a:cubicBezTo>
                    <a:pt x="98727" y="359766"/>
                    <a:pt x="273064" y="546241"/>
                    <a:pt x="280408" y="554127"/>
                  </a:cubicBezTo>
                  <a:cubicBezTo>
                    <a:pt x="282573" y="556446"/>
                    <a:pt x="285666" y="557760"/>
                    <a:pt x="288835" y="557760"/>
                  </a:cubicBezTo>
                  <a:cubicBezTo>
                    <a:pt x="292005" y="557760"/>
                    <a:pt x="295098" y="556446"/>
                    <a:pt x="297263" y="554127"/>
                  </a:cubicBezTo>
                  <a:cubicBezTo>
                    <a:pt x="304684" y="546241"/>
                    <a:pt x="479022" y="359766"/>
                    <a:pt x="551771" y="241866"/>
                  </a:cubicBezTo>
                  <a:cubicBezTo>
                    <a:pt x="557802" y="232125"/>
                    <a:pt x="577516" y="197026"/>
                    <a:pt x="577516" y="156205"/>
                  </a:cubicBezTo>
                  <a:cubicBezTo>
                    <a:pt x="577516" y="109277"/>
                    <a:pt x="560199" y="65983"/>
                    <a:pt x="529970" y="37455"/>
                  </a:cubicBezTo>
                  <a:cubicBezTo>
                    <a:pt x="501673" y="10705"/>
                    <a:pt x="463946" y="-2051"/>
                    <a:pt x="420961" y="268"/>
                  </a:cubicBezTo>
                  <a:cubicBezTo>
                    <a:pt x="346355" y="4520"/>
                    <a:pt x="307622" y="61267"/>
                    <a:pt x="288758" y="98608"/>
                  </a:cubicBezTo>
                  <a:cubicBezTo>
                    <a:pt x="269972" y="61267"/>
                    <a:pt x="231161" y="4520"/>
                    <a:pt x="156555" y="268"/>
                  </a:cubicBezTo>
                  <a:cubicBezTo>
                    <a:pt x="113648" y="-2051"/>
                    <a:pt x="75843" y="10705"/>
                    <a:pt x="47547" y="37455"/>
                  </a:cubicBezTo>
                  <a:cubicBezTo>
                    <a:pt x="17318" y="65983"/>
                    <a:pt x="0" y="109277"/>
                    <a:pt x="0" y="156205"/>
                  </a:cubicBezTo>
                  <a:cubicBezTo>
                    <a:pt x="155" y="197026"/>
                    <a:pt x="19870" y="232048"/>
                    <a:pt x="25899" y="241866"/>
                  </a:cubicBezTo>
                  <a:close/>
                  <a:moveTo>
                    <a:pt x="63704" y="54309"/>
                  </a:moveTo>
                  <a:cubicBezTo>
                    <a:pt x="85352" y="33899"/>
                    <a:pt x="113879" y="23230"/>
                    <a:pt x="146660" y="23230"/>
                  </a:cubicBezTo>
                  <a:cubicBezTo>
                    <a:pt x="149597" y="23230"/>
                    <a:pt x="152535" y="23307"/>
                    <a:pt x="155473" y="23461"/>
                  </a:cubicBezTo>
                  <a:cubicBezTo>
                    <a:pt x="209360" y="26477"/>
                    <a:pt x="248324" y="60726"/>
                    <a:pt x="278321" y="131079"/>
                  </a:cubicBezTo>
                  <a:cubicBezTo>
                    <a:pt x="280176" y="135331"/>
                    <a:pt x="284351" y="138114"/>
                    <a:pt x="288990" y="138114"/>
                  </a:cubicBezTo>
                  <a:cubicBezTo>
                    <a:pt x="293628" y="138114"/>
                    <a:pt x="297803" y="135331"/>
                    <a:pt x="299659" y="131079"/>
                  </a:cubicBezTo>
                  <a:cubicBezTo>
                    <a:pt x="329578" y="60726"/>
                    <a:pt x="368621" y="26554"/>
                    <a:pt x="422507" y="23461"/>
                  </a:cubicBezTo>
                  <a:cubicBezTo>
                    <a:pt x="458920" y="21297"/>
                    <a:pt x="490696" y="32043"/>
                    <a:pt x="514275" y="54309"/>
                  </a:cubicBezTo>
                  <a:cubicBezTo>
                    <a:pt x="539866" y="78507"/>
                    <a:pt x="554554" y="115617"/>
                    <a:pt x="554554" y="156205"/>
                  </a:cubicBezTo>
                  <a:cubicBezTo>
                    <a:pt x="554554" y="183728"/>
                    <a:pt x="543035" y="212179"/>
                    <a:pt x="532288" y="229651"/>
                  </a:cubicBezTo>
                  <a:cubicBezTo>
                    <a:pt x="469744" y="331006"/>
                    <a:pt x="325481" y="489649"/>
                    <a:pt x="289067" y="529155"/>
                  </a:cubicBezTo>
                  <a:cubicBezTo>
                    <a:pt x="252654" y="489649"/>
                    <a:pt x="108391" y="331006"/>
                    <a:pt x="45846" y="229651"/>
                  </a:cubicBezTo>
                  <a:cubicBezTo>
                    <a:pt x="35100" y="212179"/>
                    <a:pt x="23580" y="183728"/>
                    <a:pt x="23580" y="156205"/>
                  </a:cubicBezTo>
                  <a:cubicBezTo>
                    <a:pt x="23348" y="115617"/>
                    <a:pt x="38038" y="78507"/>
                    <a:pt x="63704" y="5430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3" name="Frihandsfigur: Form 432">
              <a:extLst>
                <a:ext uri="{FF2B5EF4-FFF2-40B4-BE49-F238E27FC236}">
                  <a16:creationId xmlns:a16="http://schemas.microsoft.com/office/drawing/2014/main" id="{023051C0-62F3-4E89-BE59-1E34C8153BA8}"/>
                </a:ext>
              </a:extLst>
            </p:cNvPr>
            <p:cNvSpPr/>
            <p:nvPr/>
          </p:nvSpPr>
          <p:spPr>
            <a:xfrm>
              <a:off x="10841989" y="3720468"/>
              <a:ext cx="341407" cy="194277"/>
            </a:xfrm>
            <a:custGeom>
              <a:avLst/>
              <a:gdLst>
                <a:gd name="connsiteX0" fmla="*/ 11597 w 341407"/>
                <a:gd name="connsiteY0" fmla="*/ 108772 h 194277"/>
                <a:gd name="connsiteX1" fmla="*/ 58834 w 341407"/>
                <a:gd name="connsiteY1" fmla="*/ 108772 h 194277"/>
                <a:gd name="connsiteX2" fmla="*/ 66255 w 341407"/>
                <a:gd name="connsiteY2" fmla="*/ 106066 h 194277"/>
                <a:gd name="connsiteX3" fmla="*/ 84192 w 341407"/>
                <a:gd name="connsiteY3" fmla="*/ 91067 h 194277"/>
                <a:gd name="connsiteX4" fmla="*/ 102051 w 341407"/>
                <a:gd name="connsiteY4" fmla="*/ 105988 h 194277"/>
                <a:gd name="connsiteX5" fmla="*/ 111947 w 341407"/>
                <a:gd name="connsiteY5" fmla="*/ 108462 h 194277"/>
                <a:gd name="connsiteX6" fmla="*/ 119987 w 341407"/>
                <a:gd name="connsiteY6" fmla="*/ 102200 h 194277"/>
                <a:gd name="connsiteX7" fmla="*/ 147046 w 341407"/>
                <a:gd name="connsiteY7" fmla="*/ 46304 h 194277"/>
                <a:gd name="connsiteX8" fmla="*/ 179208 w 341407"/>
                <a:gd name="connsiteY8" fmla="*/ 185310 h 194277"/>
                <a:gd name="connsiteX9" fmla="*/ 189181 w 341407"/>
                <a:gd name="connsiteY9" fmla="*/ 194201 h 194277"/>
                <a:gd name="connsiteX10" fmla="*/ 190495 w 341407"/>
                <a:gd name="connsiteY10" fmla="*/ 194278 h 194277"/>
                <a:gd name="connsiteX11" fmla="*/ 200932 w 341407"/>
                <a:gd name="connsiteY11" fmla="*/ 187707 h 194277"/>
                <a:gd name="connsiteX12" fmla="*/ 235800 w 341407"/>
                <a:gd name="connsiteY12" fmla="*/ 115575 h 194277"/>
                <a:gd name="connsiteX13" fmla="*/ 249716 w 341407"/>
                <a:gd name="connsiteY13" fmla="*/ 127172 h 194277"/>
                <a:gd name="connsiteX14" fmla="*/ 264559 w 341407"/>
                <a:gd name="connsiteY14" fmla="*/ 127172 h 194277"/>
                <a:gd name="connsiteX15" fmla="*/ 286748 w 341407"/>
                <a:gd name="connsiteY15" fmla="*/ 108694 h 194277"/>
                <a:gd name="connsiteX16" fmla="*/ 329811 w 341407"/>
                <a:gd name="connsiteY16" fmla="*/ 108694 h 194277"/>
                <a:gd name="connsiteX17" fmla="*/ 341407 w 341407"/>
                <a:gd name="connsiteY17" fmla="*/ 97098 h 194277"/>
                <a:gd name="connsiteX18" fmla="*/ 329811 w 341407"/>
                <a:gd name="connsiteY18" fmla="*/ 85501 h 194277"/>
                <a:gd name="connsiteX19" fmla="*/ 282573 w 341407"/>
                <a:gd name="connsiteY19" fmla="*/ 85501 h 194277"/>
                <a:gd name="connsiteX20" fmla="*/ 275151 w 341407"/>
                <a:gd name="connsiteY20" fmla="*/ 88207 h 194277"/>
                <a:gd name="connsiteX21" fmla="*/ 257215 w 341407"/>
                <a:gd name="connsiteY21" fmla="*/ 103205 h 194277"/>
                <a:gd name="connsiteX22" fmla="*/ 239356 w 341407"/>
                <a:gd name="connsiteY22" fmla="*/ 88284 h 194277"/>
                <a:gd name="connsiteX23" fmla="*/ 229461 w 341407"/>
                <a:gd name="connsiteY23" fmla="*/ 85810 h 194277"/>
                <a:gd name="connsiteX24" fmla="*/ 221420 w 341407"/>
                <a:gd name="connsiteY24" fmla="*/ 92072 h 194277"/>
                <a:gd name="connsiteX25" fmla="*/ 194361 w 341407"/>
                <a:gd name="connsiteY25" fmla="*/ 147968 h 194277"/>
                <a:gd name="connsiteX26" fmla="*/ 162199 w 341407"/>
                <a:gd name="connsiteY26" fmla="*/ 8963 h 194277"/>
                <a:gd name="connsiteX27" fmla="*/ 152226 w 341407"/>
                <a:gd name="connsiteY27" fmla="*/ 72 h 194277"/>
                <a:gd name="connsiteX28" fmla="*/ 140475 w 341407"/>
                <a:gd name="connsiteY28" fmla="*/ 6566 h 194277"/>
                <a:gd name="connsiteX29" fmla="*/ 105608 w 341407"/>
                <a:gd name="connsiteY29" fmla="*/ 78698 h 194277"/>
                <a:gd name="connsiteX30" fmla="*/ 91691 w 341407"/>
                <a:gd name="connsiteY30" fmla="*/ 67101 h 194277"/>
                <a:gd name="connsiteX31" fmla="*/ 76847 w 341407"/>
                <a:gd name="connsiteY31" fmla="*/ 67101 h 194277"/>
                <a:gd name="connsiteX32" fmla="*/ 54659 w 341407"/>
                <a:gd name="connsiteY32" fmla="*/ 85578 h 194277"/>
                <a:gd name="connsiteX33" fmla="*/ 11597 w 341407"/>
                <a:gd name="connsiteY33" fmla="*/ 85578 h 194277"/>
                <a:gd name="connsiteX34" fmla="*/ 0 w 341407"/>
                <a:gd name="connsiteY34" fmla="*/ 97175 h 194277"/>
                <a:gd name="connsiteX35" fmla="*/ 11597 w 341407"/>
                <a:gd name="connsiteY35" fmla="*/ 108772 h 194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341407" h="194277">
                  <a:moveTo>
                    <a:pt x="11597" y="108772"/>
                  </a:moveTo>
                  <a:lnTo>
                    <a:pt x="58834" y="108772"/>
                  </a:lnTo>
                  <a:cubicBezTo>
                    <a:pt x="61540" y="108772"/>
                    <a:pt x="64169" y="107844"/>
                    <a:pt x="66255" y="106066"/>
                  </a:cubicBezTo>
                  <a:lnTo>
                    <a:pt x="84192" y="91067"/>
                  </a:lnTo>
                  <a:lnTo>
                    <a:pt x="102051" y="105988"/>
                  </a:lnTo>
                  <a:cubicBezTo>
                    <a:pt x="104834" y="108308"/>
                    <a:pt x="108468" y="109158"/>
                    <a:pt x="111947" y="108462"/>
                  </a:cubicBezTo>
                  <a:cubicBezTo>
                    <a:pt x="115426" y="107689"/>
                    <a:pt x="118363" y="105370"/>
                    <a:pt x="119987" y="102200"/>
                  </a:cubicBezTo>
                  <a:lnTo>
                    <a:pt x="147046" y="46304"/>
                  </a:lnTo>
                  <a:lnTo>
                    <a:pt x="179208" y="185310"/>
                  </a:lnTo>
                  <a:cubicBezTo>
                    <a:pt x="180290" y="190103"/>
                    <a:pt x="184310" y="193659"/>
                    <a:pt x="189181" y="194201"/>
                  </a:cubicBezTo>
                  <a:cubicBezTo>
                    <a:pt x="189645" y="194278"/>
                    <a:pt x="190031" y="194278"/>
                    <a:pt x="190495" y="194278"/>
                  </a:cubicBezTo>
                  <a:cubicBezTo>
                    <a:pt x="194902" y="194278"/>
                    <a:pt x="198999" y="191727"/>
                    <a:pt x="200932" y="187707"/>
                  </a:cubicBezTo>
                  <a:lnTo>
                    <a:pt x="235800" y="115575"/>
                  </a:lnTo>
                  <a:lnTo>
                    <a:pt x="249716" y="127172"/>
                  </a:lnTo>
                  <a:cubicBezTo>
                    <a:pt x="254045" y="130805"/>
                    <a:pt x="260308" y="130728"/>
                    <a:pt x="264559" y="127172"/>
                  </a:cubicBezTo>
                  <a:lnTo>
                    <a:pt x="286748" y="108694"/>
                  </a:lnTo>
                  <a:lnTo>
                    <a:pt x="329811" y="108694"/>
                  </a:lnTo>
                  <a:cubicBezTo>
                    <a:pt x="336227" y="108694"/>
                    <a:pt x="341407" y="103514"/>
                    <a:pt x="341407" y="97098"/>
                  </a:cubicBezTo>
                  <a:cubicBezTo>
                    <a:pt x="341407" y="90681"/>
                    <a:pt x="336227" y="85501"/>
                    <a:pt x="329811" y="85501"/>
                  </a:cubicBezTo>
                  <a:lnTo>
                    <a:pt x="282573" y="85501"/>
                  </a:lnTo>
                  <a:cubicBezTo>
                    <a:pt x="279867" y="85501"/>
                    <a:pt x="277238" y="86429"/>
                    <a:pt x="275151" y="88207"/>
                  </a:cubicBezTo>
                  <a:lnTo>
                    <a:pt x="257215" y="103205"/>
                  </a:lnTo>
                  <a:lnTo>
                    <a:pt x="239356" y="88284"/>
                  </a:lnTo>
                  <a:cubicBezTo>
                    <a:pt x="236573" y="85965"/>
                    <a:pt x="232939" y="85114"/>
                    <a:pt x="229461" y="85810"/>
                  </a:cubicBezTo>
                  <a:cubicBezTo>
                    <a:pt x="225981" y="86583"/>
                    <a:pt x="223043" y="88903"/>
                    <a:pt x="221420" y="92072"/>
                  </a:cubicBezTo>
                  <a:lnTo>
                    <a:pt x="194361" y="147968"/>
                  </a:lnTo>
                  <a:lnTo>
                    <a:pt x="162199" y="8963"/>
                  </a:lnTo>
                  <a:cubicBezTo>
                    <a:pt x="161117" y="4169"/>
                    <a:pt x="157096" y="613"/>
                    <a:pt x="152226" y="72"/>
                  </a:cubicBezTo>
                  <a:cubicBezTo>
                    <a:pt x="147355" y="-469"/>
                    <a:pt x="142639" y="2082"/>
                    <a:pt x="140475" y="6566"/>
                  </a:cubicBezTo>
                  <a:lnTo>
                    <a:pt x="105608" y="78698"/>
                  </a:lnTo>
                  <a:lnTo>
                    <a:pt x="91691" y="67101"/>
                  </a:lnTo>
                  <a:cubicBezTo>
                    <a:pt x="87362" y="63467"/>
                    <a:pt x="81100" y="63545"/>
                    <a:pt x="76847" y="67101"/>
                  </a:cubicBezTo>
                  <a:lnTo>
                    <a:pt x="54659" y="85578"/>
                  </a:lnTo>
                  <a:lnTo>
                    <a:pt x="11597" y="85578"/>
                  </a:lnTo>
                  <a:cubicBezTo>
                    <a:pt x="5180" y="85578"/>
                    <a:pt x="0" y="90758"/>
                    <a:pt x="0" y="97175"/>
                  </a:cubicBezTo>
                  <a:cubicBezTo>
                    <a:pt x="0" y="103592"/>
                    <a:pt x="5258" y="108772"/>
                    <a:pt x="11597" y="10877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34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46971" y="1403958"/>
            <a:ext cx="494111" cy="494111"/>
            <a:chOff x="5809020" y="1078116"/>
            <a:chExt cx="573340" cy="573340"/>
          </a:xfrm>
          <a:solidFill>
            <a:schemeClr val="bg1"/>
          </a:solidFill>
        </p:grpSpPr>
        <p:sp>
          <p:nvSpPr>
            <p:cNvPr id="435" name="Frihandsfigur: Form 434">
              <a:extLst>
                <a:ext uri="{FF2B5EF4-FFF2-40B4-BE49-F238E27FC236}">
                  <a16:creationId xmlns:a16="http://schemas.microsoft.com/office/drawing/2014/main" id="{39C7B9BF-4836-4293-A659-FB63190EFC89}"/>
                </a:ext>
              </a:extLst>
            </p:cNvPr>
            <p:cNvSpPr/>
            <p:nvPr/>
          </p:nvSpPr>
          <p:spPr>
            <a:xfrm>
              <a:off x="5809020" y="1078116"/>
              <a:ext cx="573340" cy="573340"/>
            </a:xfrm>
            <a:custGeom>
              <a:avLst/>
              <a:gdLst>
                <a:gd name="connsiteX0" fmla="*/ 286671 w 573340"/>
                <a:gd name="connsiteY0" fmla="*/ 573341 h 573340"/>
                <a:gd name="connsiteX1" fmla="*/ 573341 w 573340"/>
                <a:gd name="connsiteY1" fmla="*/ 286671 h 573340"/>
                <a:gd name="connsiteX2" fmla="*/ 286671 w 573340"/>
                <a:gd name="connsiteY2" fmla="*/ 0 h 573340"/>
                <a:gd name="connsiteX3" fmla="*/ 0 w 573340"/>
                <a:gd name="connsiteY3" fmla="*/ 286671 h 573340"/>
                <a:gd name="connsiteX4" fmla="*/ 286671 w 573340"/>
                <a:gd name="connsiteY4" fmla="*/ 573341 h 573340"/>
                <a:gd name="connsiteX5" fmla="*/ 286671 w 573340"/>
                <a:gd name="connsiteY5" fmla="*/ 23193 h 573340"/>
                <a:gd name="connsiteX6" fmla="*/ 550147 w 573340"/>
                <a:gd name="connsiteY6" fmla="*/ 286671 h 573340"/>
                <a:gd name="connsiteX7" fmla="*/ 286671 w 573340"/>
                <a:gd name="connsiteY7" fmla="*/ 550148 h 573340"/>
                <a:gd name="connsiteX8" fmla="*/ 23193 w 573340"/>
                <a:gd name="connsiteY8" fmla="*/ 286671 h 573340"/>
                <a:gd name="connsiteX9" fmla="*/ 286671 w 573340"/>
                <a:gd name="connsiteY9" fmla="*/ 23193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0" h="573340">
                  <a:moveTo>
                    <a:pt x="286671" y="573341"/>
                  </a:moveTo>
                  <a:cubicBezTo>
                    <a:pt x="444772" y="573341"/>
                    <a:pt x="573341" y="444695"/>
                    <a:pt x="573341" y="286671"/>
                  </a:cubicBezTo>
                  <a:cubicBezTo>
                    <a:pt x="573341" y="128646"/>
                    <a:pt x="444695" y="0"/>
                    <a:pt x="286671" y="0"/>
                  </a:cubicBezTo>
                  <a:cubicBezTo>
                    <a:pt x="128569" y="0"/>
                    <a:pt x="0" y="128646"/>
                    <a:pt x="0" y="286671"/>
                  </a:cubicBezTo>
                  <a:cubicBezTo>
                    <a:pt x="0" y="444695"/>
                    <a:pt x="128569" y="573341"/>
                    <a:pt x="286671" y="573341"/>
                  </a:cubicBezTo>
                  <a:close/>
                  <a:moveTo>
                    <a:pt x="286671" y="23193"/>
                  </a:moveTo>
                  <a:cubicBezTo>
                    <a:pt x="431938" y="23193"/>
                    <a:pt x="550147" y="141402"/>
                    <a:pt x="550147" y="286671"/>
                  </a:cubicBezTo>
                  <a:cubicBezTo>
                    <a:pt x="550147" y="431938"/>
                    <a:pt x="431938" y="550148"/>
                    <a:pt x="286671" y="550148"/>
                  </a:cubicBezTo>
                  <a:cubicBezTo>
                    <a:pt x="141402" y="550148"/>
                    <a:pt x="23193" y="431938"/>
                    <a:pt x="23193" y="286671"/>
                  </a:cubicBezTo>
                  <a:cubicBezTo>
                    <a:pt x="23193" y="141402"/>
                    <a:pt x="141402" y="23193"/>
                    <a:pt x="286671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6" name="Frihandsfigur: Form 435">
              <a:extLst>
                <a:ext uri="{FF2B5EF4-FFF2-40B4-BE49-F238E27FC236}">
                  <a16:creationId xmlns:a16="http://schemas.microsoft.com/office/drawing/2014/main" id="{EBBB80A7-8045-4103-924C-13B3776F5251}"/>
                </a:ext>
              </a:extLst>
            </p:cNvPr>
            <p:cNvSpPr/>
            <p:nvPr/>
          </p:nvSpPr>
          <p:spPr>
            <a:xfrm>
              <a:off x="6051623" y="1152798"/>
              <a:ext cx="88134" cy="88134"/>
            </a:xfrm>
            <a:custGeom>
              <a:avLst/>
              <a:gdLst>
                <a:gd name="connsiteX0" fmla="*/ 44068 w 88134"/>
                <a:gd name="connsiteY0" fmla="*/ 88135 h 88134"/>
                <a:gd name="connsiteX1" fmla="*/ 88135 w 88134"/>
                <a:gd name="connsiteY1" fmla="*/ 44067 h 88134"/>
                <a:gd name="connsiteX2" fmla="*/ 44068 w 88134"/>
                <a:gd name="connsiteY2" fmla="*/ 0 h 88134"/>
                <a:gd name="connsiteX3" fmla="*/ 0 w 88134"/>
                <a:gd name="connsiteY3" fmla="*/ 44067 h 88134"/>
                <a:gd name="connsiteX4" fmla="*/ 44068 w 88134"/>
                <a:gd name="connsiteY4" fmla="*/ 88135 h 88134"/>
                <a:gd name="connsiteX5" fmla="*/ 44068 w 88134"/>
                <a:gd name="connsiteY5" fmla="*/ 21724 h 88134"/>
                <a:gd name="connsiteX6" fmla="*/ 66488 w 88134"/>
                <a:gd name="connsiteY6" fmla="*/ 44145 h 88134"/>
                <a:gd name="connsiteX7" fmla="*/ 44068 w 88134"/>
                <a:gd name="connsiteY7" fmla="*/ 66565 h 88134"/>
                <a:gd name="connsiteX8" fmla="*/ 21647 w 88134"/>
                <a:gd name="connsiteY8" fmla="*/ 44145 h 88134"/>
                <a:gd name="connsiteX9" fmla="*/ 44068 w 88134"/>
                <a:gd name="connsiteY9" fmla="*/ 21724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4" h="88134">
                  <a:moveTo>
                    <a:pt x="44068" y="88135"/>
                  </a:moveTo>
                  <a:cubicBezTo>
                    <a:pt x="68343" y="88135"/>
                    <a:pt x="88135" y="68343"/>
                    <a:pt x="88135" y="44067"/>
                  </a:cubicBezTo>
                  <a:cubicBezTo>
                    <a:pt x="88135" y="19792"/>
                    <a:pt x="68343" y="0"/>
                    <a:pt x="44068" y="0"/>
                  </a:cubicBezTo>
                  <a:cubicBezTo>
                    <a:pt x="19792" y="0"/>
                    <a:pt x="0" y="19792"/>
                    <a:pt x="0" y="44067"/>
                  </a:cubicBezTo>
                  <a:cubicBezTo>
                    <a:pt x="0" y="68343"/>
                    <a:pt x="19792" y="88135"/>
                    <a:pt x="44068" y="88135"/>
                  </a:cubicBezTo>
                  <a:close/>
                  <a:moveTo>
                    <a:pt x="44068" y="21724"/>
                  </a:moveTo>
                  <a:cubicBezTo>
                    <a:pt x="56437" y="21724"/>
                    <a:pt x="66488" y="31775"/>
                    <a:pt x="66488" y="44145"/>
                  </a:cubicBezTo>
                  <a:cubicBezTo>
                    <a:pt x="66488" y="56515"/>
                    <a:pt x="56437" y="66565"/>
                    <a:pt x="44068" y="66565"/>
                  </a:cubicBezTo>
                  <a:cubicBezTo>
                    <a:pt x="31697" y="66565"/>
                    <a:pt x="21647" y="56515"/>
                    <a:pt x="21647" y="44145"/>
                  </a:cubicBezTo>
                  <a:cubicBezTo>
                    <a:pt x="21647" y="31775"/>
                    <a:pt x="31697" y="21724"/>
                    <a:pt x="44068" y="2172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7" name="Frihandsfigur: Form 436">
              <a:extLst>
                <a:ext uri="{FF2B5EF4-FFF2-40B4-BE49-F238E27FC236}">
                  <a16:creationId xmlns:a16="http://schemas.microsoft.com/office/drawing/2014/main" id="{40FD8B3A-1ACE-4FE0-81E6-F161529D0CCD}"/>
                </a:ext>
              </a:extLst>
            </p:cNvPr>
            <p:cNvSpPr/>
            <p:nvPr/>
          </p:nvSpPr>
          <p:spPr>
            <a:xfrm>
              <a:off x="6006226" y="1253767"/>
              <a:ext cx="178927" cy="65413"/>
            </a:xfrm>
            <a:custGeom>
              <a:avLst/>
              <a:gdLst>
                <a:gd name="connsiteX0" fmla="*/ 10297 w 178927"/>
                <a:gd name="connsiteY0" fmla="*/ 65405 h 65413"/>
                <a:gd name="connsiteX1" fmla="*/ 21662 w 178927"/>
                <a:gd name="connsiteY1" fmla="*/ 55123 h 65413"/>
                <a:gd name="connsiteX2" fmla="*/ 56761 w 178927"/>
                <a:gd name="connsiteY2" fmla="*/ 21724 h 65413"/>
                <a:gd name="connsiteX3" fmla="*/ 122166 w 178927"/>
                <a:gd name="connsiteY3" fmla="*/ 21724 h 65413"/>
                <a:gd name="connsiteX4" fmla="*/ 157266 w 178927"/>
                <a:gd name="connsiteY4" fmla="*/ 55123 h 65413"/>
                <a:gd name="connsiteX5" fmla="*/ 168089 w 178927"/>
                <a:gd name="connsiteY5" fmla="*/ 65405 h 65413"/>
                <a:gd name="connsiteX6" fmla="*/ 168631 w 178927"/>
                <a:gd name="connsiteY6" fmla="*/ 65405 h 65413"/>
                <a:gd name="connsiteX7" fmla="*/ 178913 w 178927"/>
                <a:gd name="connsiteY7" fmla="*/ 54041 h 65413"/>
                <a:gd name="connsiteX8" fmla="*/ 122166 w 178927"/>
                <a:gd name="connsiteY8" fmla="*/ 0 h 65413"/>
                <a:gd name="connsiteX9" fmla="*/ 56761 w 178927"/>
                <a:gd name="connsiteY9" fmla="*/ 0 h 65413"/>
                <a:gd name="connsiteX10" fmla="*/ 15 w 178927"/>
                <a:gd name="connsiteY10" fmla="*/ 54041 h 65413"/>
                <a:gd name="connsiteX11" fmla="*/ 10297 w 178927"/>
                <a:gd name="connsiteY11" fmla="*/ 65405 h 6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413">
                  <a:moveTo>
                    <a:pt x="10297" y="65405"/>
                  </a:moveTo>
                  <a:cubicBezTo>
                    <a:pt x="16482" y="65637"/>
                    <a:pt x="21353" y="61076"/>
                    <a:pt x="21662" y="55123"/>
                  </a:cubicBezTo>
                  <a:cubicBezTo>
                    <a:pt x="22589" y="36414"/>
                    <a:pt x="38052" y="21724"/>
                    <a:pt x="56761" y="21724"/>
                  </a:cubicBezTo>
                  <a:lnTo>
                    <a:pt x="122166" y="21724"/>
                  </a:lnTo>
                  <a:cubicBezTo>
                    <a:pt x="140953" y="21724"/>
                    <a:pt x="156338" y="36414"/>
                    <a:pt x="157266" y="55123"/>
                  </a:cubicBezTo>
                  <a:cubicBezTo>
                    <a:pt x="157575" y="60921"/>
                    <a:pt x="162368" y="65405"/>
                    <a:pt x="168089" y="65405"/>
                  </a:cubicBezTo>
                  <a:cubicBezTo>
                    <a:pt x="168244" y="65405"/>
                    <a:pt x="168476" y="65405"/>
                    <a:pt x="168631" y="65405"/>
                  </a:cubicBezTo>
                  <a:cubicBezTo>
                    <a:pt x="174583" y="65096"/>
                    <a:pt x="179222" y="59994"/>
                    <a:pt x="178913" y="54041"/>
                  </a:cubicBezTo>
                  <a:cubicBezTo>
                    <a:pt x="177444" y="23735"/>
                    <a:pt x="152472" y="0"/>
                    <a:pt x="122166" y="0"/>
                  </a:cubicBezTo>
                  <a:lnTo>
                    <a:pt x="56761" y="0"/>
                  </a:lnTo>
                  <a:cubicBezTo>
                    <a:pt x="26455" y="0"/>
                    <a:pt x="1484" y="23735"/>
                    <a:pt x="15" y="54041"/>
                  </a:cubicBezTo>
                  <a:cubicBezTo>
                    <a:pt x="-295" y="59994"/>
                    <a:pt x="4344" y="65096"/>
                    <a:pt x="10297" y="6540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8" name="Frihandsfigur: Form 437">
              <a:extLst>
                <a:ext uri="{FF2B5EF4-FFF2-40B4-BE49-F238E27FC236}">
                  <a16:creationId xmlns:a16="http://schemas.microsoft.com/office/drawing/2014/main" id="{60DC052C-0991-4DAE-BAF8-859896591FF5}"/>
                </a:ext>
              </a:extLst>
            </p:cNvPr>
            <p:cNvSpPr/>
            <p:nvPr/>
          </p:nvSpPr>
          <p:spPr>
            <a:xfrm>
              <a:off x="6166971" y="1338346"/>
              <a:ext cx="88135" cy="88134"/>
            </a:xfrm>
            <a:custGeom>
              <a:avLst/>
              <a:gdLst>
                <a:gd name="connsiteX0" fmla="*/ 0 w 88135"/>
                <a:gd name="connsiteY0" fmla="*/ 44067 h 88134"/>
                <a:gd name="connsiteX1" fmla="*/ 44068 w 88135"/>
                <a:gd name="connsiteY1" fmla="*/ 88135 h 88134"/>
                <a:gd name="connsiteX2" fmla="*/ 88135 w 88135"/>
                <a:gd name="connsiteY2" fmla="*/ 44067 h 88134"/>
                <a:gd name="connsiteX3" fmla="*/ 44068 w 88135"/>
                <a:gd name="connsiteY3" fmla="*/ 0 h 88134"/>
                <a:gd name="connsiteX4" fmla="*/ 0 w 88135"/>
                <a:gd name="connsiteY4" fmla="*/ 44067 h 88134"/>
                <a:gd name="connsiteX5" fmla="*/ 43990 w 88135"/>
                <a:gd name="connsiteY5" fmla="*/ 21647 h 88134"/>
                <a:gd name="connsiteX6" fmla="*/ 66411 w 88135"/>
                <a:gd name="connsiteY6" fmla="*/ 44067 h 88134"/>
                <a:gd name="connsiteX7" fmla="*/ 43990 w 88135"/>
                <a:gd name="connsiteY7" fmla="*/ 66488 h 88134"/>
                <a:gd name="connsiteX8" fmla="*/ 21570 w 88135"/>
                <a:gd name="connsiteY8" fmla="*/ 44067 h 88134"/>
                <a:gd name="connsiteX9" fmla="*/ 43990 w 88135"/>
                <a:gd name="connsiteY9" fmla="*/ 21647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5" h="88134">
                  <a:moveTo>
                    <a:pt x="0" y="44067"/>
                  </a:moveTo>
                  <a:cubicBezTo>
                    <a:pt x="0" y="68343"/>
                    <a:pt x="19792" y="88135"/>
                    <a:pt x="44068" y="88135"/>
                  </a:cubicBezTo>
                  <a:cubicBezTo>
                    <a:pt x="68343" y="88135"/>
                    <a:pt x="88135" y="68343"/>
                    <a:pt x="88135" y="44067"/>
                  </a:cubicBezTo>
                  <a:cubicBezTo>
                    <a:pt x="88135" y="19792"/>
                    <a:pt x="68343" y="0"/>
                    <a:pt x="44068" y="0"/>
                  </a:cubicBezTo>
                  <a:cubicBezTo>
                    <a:pt x="19792" y="0"/>
                    <a:pt x="0" y="19792"/>
                    <a:pt x="0" y="44067"/>
                  </a:cubicBezTo>
                  <a:close/>
                  <a:moveTo>
                    <a:pt x="43990" y="21647"/>
                  </a:moveTo>
                  <a:cubicBezTo>
                    <a:pt x="56360" y="21647"/>
                    <a:pt x="66411" y="31698"/>
                    <a:pt x="66411" y="44067"/>
                  </a:cubicBezTo>
                  <a:cubicBezTo>
                    <a:pt x="66411" y="56437"/>
                    <a:pt x="56360" y="66488"/>
                    <a:pt x="43990" y="66488"/>
                  </a:cubicBezTo>
                  <a:cubicBezTo>
                    <a:pt x="31621" y="66488"/>
                    <a:pt x="21570" y="56437"/>
                    <a:pt x="21570" y="44067"/>
                  </a:cubicBezTo>
                  <a:cubicBezTo>
                    <a:pt x="21570" y="31698"/>
                    <a:pt x="31698" y="21647"/>
                    <a:pt x="43990" y="2164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39" name="Frihandsfigur: Form 438">
              <a:extLst>
                <a:ext uri="{FF2B5EF4-FFF2-40B4-BE49-F238E27FC236}">
                  <a16:creationId xmlns:a16="http://schemas.microsoft.com/office/drawing/2014/main" id="{C29BD641-A9D7-4118-B63E-C59D51C00BF7}"/>
                </a:ext>
              </a:extLst>
            </p:cNvPr>
            <p:cNvSpPr/>
            <p:nvPr/>
          </p:nvSpPr>
          <p:spPr>
            <a:xfrm>
              <a:off x="6121498" y="1439314"/>
              <a:ext cx="178927" cy="65413"/>
            </a:xfrm>
            <a:custGeom>
              <a:avLst/>
              <a:gdLst>
                <a:gd name="connsiteX0" fmla="*/ 56761 w 178927"/>
                <a:gd name="connsiteY0" fmla="*/ 0 h 65413"/>
                <a:gd name="connsiteX1" fmla="*/ 15 w 178927"/>
                <a:gd name="connsiteY1" fmla="*/ 54041 h 65413"/>
                <a:gd name="connsiteX2" fmla="*/ 10297 w 178927"/>
                <a:gd name="connsiteY2" fmla="*/ 65405 h 65413"/>
                <a:gd name="connsiteX3" fmla="*/ 21662 w 178927"/>
                <a:gd name="connsiteY3" fmla="*/ 55123 h 65413"/>
                <a:gd name="connsiteX4" fmla="*/ 56761 w 178927"/>
                <a:gd name="connsiteY4" fmla="*/ 21724 h 65413"/>
                <a:gd name="connsiteX5" fmla="*/ 122166 w 178927"/>
                <a:gd name="connsiteY5" fmla="*/ 21724 h 65413"/>
                <a:gd name="connsiteX6" fmla="*/ 157266 w 178927"/>
                <a:gd name="connsiteY6" fmla="*/ 55123 h 65413"/>
                <a:gd name="connsiteX7" fmla="*/ 168089 w 178927"/>
                <a:gd name="connsiteY7" fmla="*/ 65405 h 65413"/>
                <a:gd name="connsiteX8" fmla="*/ 168631 w 178927"/>
                <a:gd name="connsiteY8" fmla="*/ 65405 h 65413"/>
                <a:gd name="connsiteX9" fmla="*/ 178913 w 178927"/>
                <a:gd name="connsiteY9" fmla="*/ 54041 h 65413"/>
                <a:gd name="connsiteX10" fmla="*/ 122166 w 178927"/>
                <a:gd name="connsiteY10" fmla="*/ 77 h 65413"/>
                <a:gd name="connsiteX11" fmla="*/ 56761 w 178927"/>
                <a:gd name="connsiteY11" fmla="*/ 77 h 6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413">
                  <a:moveTo>
                    <a:pt x="56761" y="0"/>
                  </a:moveTo>
                  <a:cubicBezTo>
                    <a:pt x="26455" y="0"/>
                    <a:pt x="1484" y="23735"/>
                    <a:pt x="15" y="54041"/>
                  </a:cubicBezTo>
                  <a:cubicBezTo>
                    <a:pt x="-294" y="59994"/>
                    <a:pt x="4344" y="65096"/>
                    <a:pt x="10297" y="65405"/>
                  </a:cubicBezTo>
                  <a:cubicBezTo>
                    <a:pt x="16250" y="65637"/>
                    <a:pt x="21353" y="61076"/>
                    <a:pt x="21662" y="55123"/>
                  </a:cubicBezTo>
                  <a:cubicBezTo>
                    <a:pt x="22589" y="36414"/>
                    <a:pt x="38052" y="21724"/>
                    <a:pt x="56761" y="21724"/>
                  </a:cubicBezTo>
                  <a:lnTo>
                    <a:pt x="122166" y="21724"/>
                  </a:lnTo>
                  <a:cubicBezTo>
                    <a:pt x="140954" y="21724"/>
                    <a:pt x="156338" y="36414"/>
                    <a:pt x="157266" y="55123"/>
                  </a:cubicBezTo>
                  <a:cubicBezTo>
                    <a:pt x="157575" y="60921"/>
                    <a:pt x="162368" y="65405"/>
                    <a:pt x="168089" y="65405"/>
                  </a:cubicBezTo>
                  <a:cubicBezTo>
                    <a:pt x="168244" y="65405"/>
                    <a:pt x="168476" y="65405"/>
                    <a:pt x="168631" y="65405"/>
                  </a:cubicBezTo>
                  <a:cubicBezTo>
                    <a:pt x="174584" y="65096"/>
                    <a:pt x="179222" y="59994"/>
                    <a:pt x="178913" y="54041"/>
                  </a:cubicBezTo>
                  <a:cubicBezTo>
                    <a:pt x="177444" y="23735"/>
                    <a:pt x="152473" y="77"/>
                    <a:pt x="122166" y="77"/>
                  </a:cubicBezTo>
                  <a:lnTo>
                    <a:pt x="56761" y="77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0" name="Frihandsfigur: Form 439">
              <a:extLst>
                <a:ext uri="{FF2B5EF4-FFF2-40B4-BE49-F238E27FC236}">
                  <a16:creationId xmlns:a16="http://schemas.microsoft.com/office/drawing/2014/main" id="{CBE5BE43-FEEE-4ACA-902D-F538E0ADA1B4}"/>
                </a:ext>
              </a:extLst>
            </p:cNvPr>
            <p:cNvSpPr/>
            <p:nvPr/>
          </p:nvSpPr>
          <p:spPr>
            <a:xfrm>
              <a:off x="5936351" y="1338268"/>
              <a:ext cx="88135" cy="88134"/>
            </a:xfrm>
            <a:custGeom>
              <a:avLst/>
              <a:gdLst>
                <a:gd name="connsiteX0" fmla="*/ 44068 w 88135"/>
                <a:gd name="connsiteY0" fmla="*/ 88135 h 88134"/>
                <a:gd name="connsiteX1" fmla="*/ 88135 w 88135"/>
                <a:gd name="connsiteY1" fmla="*/ 44067 h 88134"/>
                <a:gd name="connsiteX2" fmla="*/ 44068 w 88135"/>
                <a:gd name="connsiteY2" fmla="*/ 0 h 88134"/>
                <a:gd name="connsiteX3" fmla="*/ 0 w 88135"/>
                <a:gd name="connsiteY3" fmla="*/ 44067 h 88134"/>
                <a:gd name="connsiteX4" fmla="*/ 44068 w 88135"/>
                <a:gd name="connsiteY4" fmla="*/ 88135 h 88134"/>
                <a:gd name="connsiteX5" fmla="*/ 44068 w 88135"/>
                <a:gd name="connsiteY5" fmla="*/ 21724 h 88134"/>
                <a:gd name="connsiteX6" fmla="*/ 66488 w 88135"/>
                <a:gd name="connsiteY6" fmla="*/ 44145 h 88134"/>
                <a:gd name="connsiteX7" fmla="*/ 44068 w 88135"/>
                <a:gd name="connsiteY7" fmla="*/ 66565 h 88134"/>
                <a:gd name="connsiteX8" fmla="*/ 21648 w 88135"/>
                <a:gd name="connsiteY8" fmla="*/ 44145 h 88134"/>
                <a:gd name="connsiteX9" fmla="*/ 44068 w 88135"/>
                <a:gd name="connsiteY9" fmla="*/ 21724 h 88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8135" h="88134">
                  <a:moveTo>
                    <a:pt x="44068" y="88135"/>
                  </a:moveTo>
                  <a:cubicBezTo>
                    <a:pt x="68343" y="88135"/>
                    <a:pt x="88135" y="68343"/>
                    <a:pt x="88135" y="44067"/>
                  </a:cubicBezTo>
                  <a:cubicBezTo>
                    <a:pt x="88135" y="19792"/>
                    <a:pt x="68421" y="0"/>
                    <a:pt x="44068" y="0"/>
                  </a:cubicBezTo>
                  <a:cubicBezTo>
                    <a:pt x="19715" y="0"/>
                    <a:pt x="0" y="19792"/>
                    <a:pt x="0" y="44067"/>
                  </a:cubicBezTo>
                  <a:cubicBezTo>
                    <a:pt x="0" y="68343"/>
                    <a:pt x="19715" y="88135"/>
                    <a:pt x="44068" y="88135"/>
                  </a:cubicBezTo>
                  <a:close/>
                  <a:moveTo>
                    <a:pt x="44068" y="21724"/>
                  </a:moveTo>
                  <a:cubicBezTo>
                    <a:pt x="56438" y="21724"/>
                    <a:pt x="66488" y="31775"/>
                    <a:pt x="66488" y="44145"/>
                  </a:cubicBezTo>
                  <a:cubicBezTo>
                    <a:pt x="66488" y="56515"/>
                    <a:pt x="56438" y="66565"/>
                    <a:pt x="44068" y="66565"/>
                  </a:cubicBezTo>
                  <a:cubicBezTo>
                    <a:pt x="31698" y="66565"/>
                    <a:pt x="21648" y="56515"/>
                    <a:pt x="21648" y="44145"/>
                  </a:cubicBezTo>
                  <a:cubicBezTo>
                    <a:pt x="21648" y="31775"/>
                    <a:pt x="31698" y="21724"/>
                    <a:pt x="44068" y="2172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1" name="Frihandsfigur: Form 440">
              <a:extLst>
                <a:ext uri="{FF2B5EF4-FFF2-40B4-BE49-F238E27FC236}">
                  <a16:creationId xmlns:a16="http://schemas.microsoft.com/office/drawing/2014/main" id="{DCE9BBA1-63CC-4916-B600-62F581C8A526}"/>
                </a:ext>
              </a:extLst>
            </p:cNvPr>
            <p:cNvSpPr/>
            <p:nvPr/>
          </p:nvSpPr>
          <p:spPr>
            <a:xfrm>
              <a:off x="5890955" y="1439314"/>
              <a:ext cx="178927" cy="65336"/>
            </a:xfrm>
            <a:custGeom>
              <a:avLst/>
              <a:gdLst>
                <a:gd name="connsiteX0" fmla="*/ 56761 w 178927"/>
                <a:gd name="connsiteY0" fmla="*/ 21647 h 65336"/>
                <a:gd name="connsiteX1" fmla="*/ 122167 w 178927"/>
                <a:gd name="connsiteY1" fmla="*/ 21647 h 65336"/>
                <a:gd name="connsiteX2" fmla="*/ 157266 w 178927"/>
                <a:gd name="connsiteY2" fmla="*/ 55046 h 65336"/>
                <a:gd name="connsiteX3" fmla="*/ 168089 w 178927"/>
                <a:gd name="connsiteY3" fmla="*/ 65328 h 65336"/>
                <a:gd name="connsiteX4" fmla="*/ 168631 w 178927"/>
                <a:gd name="connsiteY4" fmla="*/ 65328 h 65336"/>
                <a:gd name="connsiteX5" fmla="*/ 178913 w 178927"/>
                <a:gd name="connsiteY5" fmla="*/ 53963 h 65336"/>
                <a:gd name="connsiteX6" fmla="*/ 122167 w 178927"/>
                <a:gd name="connsiteY6" fmla="*/ 0 h 65336"/>
                <a:gd name="connsiteX7" fmla="*/ 56761 w 178927"/>
                <a:gd name="connsiteY7" fmla="*/ 0 h 65336"/>
                <a:gd name="connsiteX8" fmla="*/ 15 w 178927"/>
                <a:gd name="connsiteY8" fmla="*/ 53963 h 65336"/>
                <a:gd name="connsiteX9" fmla="*/ 10297 w 178927"/>
                <a:gd name="connsiteY9" fmla="*/ 65328 h 65336"/>
                <a:gd name="connsiteX10" fmla="*/ 21662 w 178927"/>
                <a:gd name="connsiteY10" fmla="*/ 55046 h 65336"/>
                <a:gd name="connsiteX11" fmla="*/ 56761 w 178927"/>
                <a:gd name="connsiteY11" fmla="*/ 21647 h 6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927" h="65336">
                  <a:moveTo>
                    <a:pt x="56761" y="21647"/>
                  </a:moveTo>
                  <a:lnTo>
                    <a:pt x="122167" y="21647"/>
                  </a:lnTo>
                  <a:cubicBezTo>
                    <a:pt x="140954" y="21647"/>
                    <a:pt x="156338" y="36336"/>
                    <a:pt x="157266" y="55046"/>
                  </a:cubicBezTo>
                  <a:cubicBezTo>
                    <a:pt x="157575" y="60844"/>
                    <a:pt x="162368" y="65328"/>
                    <a:pt x="168089" y="65328"/>
                  </a:cubicBezTo>
                  <a:cubicBezTo>
                    <a:pt x="168244" y="65328"/>
                    <a:pt x="168476" y="65328"/>
                    <a:pt x="168631" y="65328"/>
                  </a:cubicBezTo>
                  <a:cubicBezTo>
                    <a:pt x="174584" y="65019"/>
                    <a:pt x="179222" y="59916"/>
                    <a:pt x="178913" y="53963"/>
                  </a:cubicBezTo>
                  <a:cubicBezTo>
                    <a:pt x="177444" y="23657"/>
                    <a:pt x="152473" y="0"/>
                    <a:pt x="122167" y="0"/>
                  </a:cubicBezTo>
                  <a:lnTo>
                    <a:pt x="56761" y="0"/>
                  </a:lnTo>
                  <a:cubicBezTo>
                    <a:pt x="26455" y="0"/>
                    <a:pt x="1484" y="23735"/>
                    <a:pt x="15" y="53963"/>
                  </a:cubicBezTo>
                  <a:cubicBezTo>
                    <a:pt x="-294" y="59916"/>
                    <a:pt x="4344" y="65019"/>
                    <a:pt x="10297" y="65328"/>
                  </a:cubicBezTo>
                  <a:cubicBezTo>
                    <a:pt x="16173" y="65560"/>
                    <a:pt x="21353" y="60999"/>
                    <a:pt x="21662" y="55046"/>
                  </a:cubicBezTo>
                  <a:cubicBezTo>
                    <a:pt x="22512" y="36336"/>
                    <a:pt x="37975" y="21647"/>
                    <a:pt x="56761" y="2164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4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104350" y="2846377"/>
            <a:ext cx="494378" cy="420758"/>
            <a:chOff x="10749060" y="2751823"/>
            <a:chExt cx="573650" cy="488226"/>
          </a:xfrm>
          <a:solidFill>
            <a:schemeClr val="bg1"/>
          </a:solidFill>
        </p:grpSpPr>
        <p:sp>
          <p:nvSpPr>
            <p:cNvPr id="443" name="Frihandsfigur: Form 442">
              <a:extLst>
                <a:ext uri="{FF2B5EF4-FFF2-40B4-BE49-F238E27FC236}">
                  <a16:creationId xmlns:a16="http://schemas.microsoft.com/office/drawing/2014/main" id="{C0E61133-5569-4906-8484-C6296D264737}"/>
                </a:ext>
              </a:extLst>
            </p:cNvPr>
            <p:cNvSpPr/>
            <p:nvPr/>
          </p:nvSpPr>
          <p:spPr>
            <a:xfrm>
              <a:off x="10749060" y="2751823"/>
              <a:ext cx="573650" cy="488226"/>
            </a:xfrm>
            <a:custGeom>
              <a:avLst/>
              <a:gdLst>
                <a:gd name="connsiteX0" fmla="*/ 542185 w 573650"/>
                <a:gd name="connsiteY0" fmla="*/ 114426 h 488226"/>
                <a:gd name="connsiteX1" fmla="*/ 494793 w 573650"/>
                <a:gd name="connsiteY1" fmla="*/ 56675 h 488226"/>
                <a:gd name="connsiteX2" fmla="*/ 474537 w 573650"/>
                <a:gd name="connsiteY2" fmla="*/ 14308 h 488226"/>
                <a:gd name="connsiteX3" fmla="*/ 427455 w 573650"/>
                <a:gd name="connsiteY3" fmla="*/ 624 h 488226"/>
                <a:gd name="connsiteX4" fmla="*/ 427455 w 573650"/>
                <a:gd name="connsiteY4" fmla="*/ 624 h 488226"/>
                <a:gd name="connsiteX5" fmla="*/ 57520 w 573650"/>
                <a:gd name="connsiteY5" fmla="*/ 55515 h 488226"/>
                <a:gd name="connsiteX6" fmla="*/ 0 w 573650"/>
                <a:gd name="connsiteY6" fmla="*/ 114272 h 488226"/>
                <a:gd name="connsiteX7" fmla="*/ 0 w 573650"/>
                <a:gd name="connsiteY7" fmla="*/ 429393 h 488226"/>
                <a:gd name="connsiteX8" fmla="*/ 58834 w 573650"/>
                <a:gd name="connsiteY8" fmla="*/ 488227 h 488226"/>
                <a:gd name="connsiteX9" fmla="*/ 483351 w 573650"/>
                <a:gd name="connsiteY9" fmla="*/ 488227 h 488226"/>
                <a:gd name="connsiteX10" fmla="*/ 542185 w 573650"/>
                <a:gd name="connsiteY10" fmla="*/ 429393 h 488226"/>
                <a:gd name="connsiteX11" fmla="*/ 542185 w 573650"/>
                <a:gd name="connsiteY11" fmla="*/ 334841 h 488226"/>
                <a:gd name="connsiteX12" fmla="*/ 541952 w 573650"/>
                <a:gd name="connsiteY12" fmla="*/ 332754 h 488226"/>
                <a:gd name="connsiteX13" fmla="*/ 573651 w 573650"/>
                <a:gd name="connsiteY13" fmla="*/ 271832 h 488226"/>
                <a:gd name="connsiteX14" fmla="*/ 541952 w 573650"/>
                <a:gd name="connsiteY14" fmla="*/ 210911 h 488226"/>
                <a:gd name="connsiteX15" fmla="*/ 542185 w 573650"/>
                <a:gd name="connsiteY15" fmla="*/ 208824 h 488226"/>
                <a:gd name="connsiteX16" fmla="*/ 542185 w 573650"/>
                <a:gd name="connsiteY16" fmla="*/ 114426 h 488226"/>
                <a:gd name="connsiteX17" fmla="*/ 430856 w 573650"/>
                <a:gd name="connsiteY17" fmla="*/ 23663 h 488226"/>
                <a:gd name="connsiteX18" fmla="*/ 459384 w 573650"/>
                <a:gd name="connsiteY18" fmla="*/ 31935 h 488226"/>
                <a:gd name="connsiteX19" fmla="*/ 471599 w 573650"/>
                <a:gd name="connsiteY19" fmla="*/ 55592 h 488226"/>
                <a:gd name="connsiteX20" fmla="*/ 216008 w 573650"/>
                <a:gd name="connsiteY20" fmla="*/ 55592 h 488226"/>
                <a:gd name="connsiteX21" fmla="*/ 430856 w 573650"/>
                <a:gd name="connsiteY21" fmla="*/ 23663 h 488226"/>
                <a:gd name="connsiteX22" fmla="*/ 499045 w 573650"/>
                <a:gd name="connsiteY22" fmla="*/ 323399 h 488226"/>
                <a:gd name="connsiteX23" fmla="*/ 404494 w 573650"/>
                <a:gd name="connsiteY23" fmla="*/ 323399 h 488226"/>
                <a:gd name="connsiteX24" fmla="*/ 353081 w 573650"/>
                <a:gd name="connsiteY24" fmla="*/ 271987 h 488226"/>
                <a:gd name="connsiteX25" fmla="*/ 404494 w 573650"/>
                <a:gd name="connsiteY25" fmla="*/ 220575 h 488226"/>
                <a:gd name="connsiteX26" fmla="*/ 499045 w 573650"/>
                <a:gd name="connsiteY26" fmla="*/ 220575 h 488226"/>
                <a:gd name="connsiteX27" fmla="*/ 550457 w 573650"/>
                <a:gd name="connsiteY27" fmla="*/ 271987 h 488226"/>
                <a:gd name="connsiteX28" fmla="*/ 499045 w 573650"/>
                <a:gd name="connsiteY28" fmla="*/ 323399 h 488226"/>
                <a:gd name="connsiteX29" fmla="*/ 499045 w 573650"/>
                <a:gd name="connsiteY29" fmla="*/ 197381 h 488226"/>
                <a:gd name="connsiteX30" fmla="*/ 404494 w 573650"/>
                <a:gd name="connsiteY30" fmla="*/ 197381 h 488226"/>
                <a:gd name="connsiteX31" fmla="*/ 329888 w 573650"/>
                <a:gd name="connsiteY31" fmla="*/ 271987 h 488226"/>
                <a:gd name="connsiteX32" fmla="*/ 404494 w 573650"/>
                <a:gd name="connsiteY32" fmla="*/ 346592 h 488226"/>
                <a:gd name="connsiteX33" fmla="*/ 499045 w 573650"/>
                <a:gd name="connsiteY33" fmla="*/ 346592 h 488226"/>
                <a:gd name="connsiteX34" fmla="*/ 518991 w 573650"/>
                <a:gd name="connsiteY34" fmla="*/ 343809 h 488226"/>
                <a:gd name="connsiteX35" fmla="*/ 518991 w 573650"/>
                <a:gd name="connsiteY35" fmla="*/ 429547 h 488226"/>
                <a:gd name="connsiteX36" fmla="*/ 483351 w 573650"/>
                <a:gd name="connsiteY36" fmla="*/ 465188 h 488226"/>
                <a:gd name="connsiteX37" fmla="*/ 58834 w 573650"/>
                <a:gd name="connsiteY37" fmla="*/ 465188 h 488226"/>
                <a:gd name="connsiteX38" fmla="*/ 23193 w 573650"/>
                <a:gd name="connsiteY38" fmla="*/ 429547 h 488226"/>
                <a:gd name="connsiteX39" fmla="*/ 23193 w 573650"/>
                <a:gd name="connsiteY39" fmla="*/ 114426 h 488226"/>
                <a:gd name="connsiteX40" fmla="*/ 58834 w 573650"/>
                <a:gd name="connsiteY40" fmla="*/ 78786 h 488226"/>
                <a:gd name="connsiteX41" fmla="*/ 483351 w 573650"/>
                <a:gd name="connsiteY41" fmla="*/ 78786 h 488226"/>
                <a:gd name="connsiteX42" fmla="*/ 518991 w 573650"/>
                <a:gd name="connsiteY42" fmla="*/ 114426 h 488226"/>
                <a:gd name="connsiteX43" fmla="*/ 518991 w 573650"/>
                <a:gd name="connsiteY43" fmla="*/ 200087 h 488226"/>
                <a:gd name="connsiteX44" fmla="*/ 499045 w 573650"/>
                <a:gd name="connsiteY44" fmla="*/ 197381 h 4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73650" h="488226">
                  <a:moveTo>
                    <a:pt x="542185" y="114426"/>
                  </a:moveTo>
                  <a:cubicBezTo>
                    <a:pt x="542185" y="85898"/>
                    <a:pt x="521774" y="62087"/>
                    <a:pt x="494793" y="56675"/>
                  </a:cubicBezTo>
                  <a:cubicBezTo>
                    <a:pt x="494175" y="40362"/>
                    <a:pt x="486907" y="25054"/>
                    <a:pt x="474537" y="14308"/>
                  </a:cubicBezTo>
                  <a:cubicBezTo>
                    <a:pt x="461549" y="3098"/>
                    <a:pt x="444386" y="-1850"/>
                    <a:pt x="427455" y="624"/>
                  </a:cubicBezTo>
                  <a:cubicBezTo>
                    <a:pt x="427455" y="624"/>
                    <a:pt x="427455" y="624"/>
                    <a:pt x="427455" y="624"/>
                  </a:cubicBezTo>
                  <a:lnTo>
                    <a:pt x="57520" y="55515"/>
                  </a:lnTo>
                  <a:cubicBezTo>
                    <a:pt x="25668" y="56211"/>
                    <a:pt x="0" y="82265"/>
                    <a:pt x="0" y="114272"/>
                  </a:cubicBezTo>
                  <a:lnTo>
                    <a:pt x="0" y="429393"/>
                  </a:lnTo>
                  <a:cubicBezTo>
                    <a:pt x="0" y="461863"/>
                    <a:pt x="26363" y="488227"/>
                    <a:pt x="58834" y="488227"/>
                  </a:cubicBezTo>
                  <a:lnTo>
                    <a:pt x="483351" y="488227"/>
                  </a:lnTo>
                  <a:cubicBezTo>
                    <a:pt x="515821" y="488227"/>
                    <a:pt x="542185" y="461786"/>
                    <a:pt x="542185" y="429393"/>
                  </a:cubicBezTo>
                  <a:lnTo>
                    <a:pt x="542185" y="334841"/>
                  </a:lnTo>
                  <a:cubicBezTo>
                    <a:pt x="542185" y="334145"/>
                    <a:pt x="542107" y="333449"/>
                    <a:pt x="541952" y="332754"/>
                  </a:cubicBezTo>
                  <a:cubicBezTo>
                    <a:pt x="561125" y="319224"/>
                    <a:pt x="573651" y="296958"/>
                    <a:pt x="573651" y="271832"/>
                  </a:cubicBezTo>
                  <a:cubicBezTo>
                    <a:pt x="573651" y="246629"/>
                    <a:pt x="561049" y="224440"/>
                    <a:pt x="541952" y="210911"/>
                  </a:cubicBezTo>
                  <a:cubicBezTo>
                    <a:pt x="542107" y="210215"/>
                    <a:pt x="542185" y="209519"/>
                    <a:pt x="542185" y="208824"/>
                  </a:cubicBezTo>
                  <a:lnTo>
                    <a:pt x="542185" y="114426"/>
                  </a:lnTo>
                  <a:close/>
                  <a:moveTo>
                    <a:pt x="430856" y="23663"/>
                  </a:moveTo>
                  <a:cubicBezTo>
                    <a:pt x="441139" y="22116"/>
                    <a:pt x="451498" y="25132"/>
                    <a:pt x="459384" y="31935"/>
                  </a:cubicBezTo>
                  <a:cubicBezTo>
                    <a:pt x="466419" y="37965"/>
                    <a:pt x="470749" y="46470"/>
                    <a:pt x="471599" y="55592"/>
                  </a:cubicBezTo>
                  <a:lnTo>
                    <a:pt x="216008" y="55592"/>
                  </a:lnTo>
                  <a:lnTo>
                    <a:pt x="430856" y="23663"/>
                  </a:lnTo>
                  <a:close/>
                  <a:moveTo>
                    <a:pt x="499045" y="323399"/>
                  </a:moveTo>
                  <a:lnTo>
                    <a:pt x="404494" y="323399"/>
                  </a:lnTo>
                  <a:cubicBezTo>
                    <a:pt x="376120" y="323399"/>
                    <a:pt x="353081" y="300360"/>
                    <a:pt x="353081" y="271987"/>
                  </a:cubicBezTo>
                  <a:cubicBezTo>
                    <a:pt x="353081" y="243614"/>
                    <a:pt x="376120" y="220575"/>
                    <a:pt x="404494" y="220575"/>
                  </a:cubicBezTo>
                  <a:lnTo>
                    <a:pt x="499045" y="220575"/>
                  </a:lnTo>
                  <a:cubicBezTo>
                    <a:pt x="527418" y="220575"/>
                    <a:pt x="550457" y="243614"/>
                    <a:pt x="550457" y="271987"/>
                  </a:cubicBezTo>
                  <a:cubicBezTo>
                    <a:pt x="550457" y="300360"/>
                    <a:pt x="527418" y="323399"/>
                    <a:pt x="499045" y="323399"/>
                  </a:cubicBezTo>
                  <a:close/>
                  <a:moveTo>
                    <a:pt x="499045" y="197381"/>
                  </a:moveTo>
                  <a:lnTo>
                    <a:pt x="404494" y="197381"/>
                  </a:lnTo>
                  <a:cubicBezTo>
                    <a:pt x="363363" y="197381"/>
                    <a:pt x="329888" y="230857"/>
                    <a:pt x="329888" y="271987"/>
                  </a:cubicBezTo>
                  <a:cubicBezTo>
                    <a:pt x="329888" y="313116"/>
                    <a:pt x="363363" y="346592"/>
                    <a:pt x="404494" y="346592"/>
                  </a:cubicBezTo>
                  <a:lnTo>
                    <a:pt x="499045" y="346592"/>
                  </a:lnTo>
                  <a:cubicBezTo>
                    <a:pt x="505926" y="346592"/>
                    <a:pt x="512575" y="345587"/>
                    <a:pt x="518991" y="343809"/>
                  </a:cubicBezTo>
                  <a:lnTo>
                    <a:pt x="518991" y="429547"/>
                  </a:lnTo>
                  <a:cubicBezTo>
                    <a:pt x="518991" y="449185"/>
                    <a:pt x="502988" y="465188"/>
                    <a:pt x="483351" y="465188"/>
                  </a:cubicBezTo>
                  <a:lnTo>
                    <a:pt x="58834" y="465188"/>
                  </a:lnTo>
                  <a:cubicBezTo>
                    <a:pt x="39197" y="465188"/>
                    <a:pt x="23193" y="449185"/>
                    <a:pt x="23193" y="429547"/>
                  </a:cubicBezTo>
                  <a:lnTo>
                    <a:pt x="23193" y="114426"/>
                  </a:lnTo>
                  <a:cubicBezTo>
                    <a:pt x="23193" y="94789"/>
                    <a:pt x="39197" y="78786"/>
                    <a:pt x="58834" y="78786"/>
                  </a:cubicBezTo>
                  <a:lnTo>
                    <a:pt x="483351" y="78786"/>
                  </a:lnTo>
                  <a:cubicBezTo>
                    <a:pt x="502988" y="78786"/>
                    <a:pt x="518991" y="94789"/>
                    <a:pt x="518991" y="114426"/>
                  </a:cubicBezTo>
                  <a:lnTo>
                    <a:pt x="518991" y="200087"/>
                  </a:lnTo>
                  <a:cubicBezTo>
                    <a:pt x="512575" y="198386"/>
                    <a:pt x="505926" y="197381"/>
                    <a:pt x="499045" y="19738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4" name="Frihandsfigur: Form 443">
              <a:extLst>
                <a:ext uri="{FF2B5EF4-FFF2-40B4-BE49-F238E27FC236}">
                  <a16:creationId xmlns:a16="http://schemas.microsoft.com/office/drawing/2014/main" id="{EF18881A-5D93-4B3C-840E-6442502630A4}"/>
                </a:ext>
              </a:extLst>
            </p:cNvPr>
            <p:cNvSpPr/>
            <p:nvPr/>
          </p:nvSpPr>
          <p:spPr>
            <a:xfrm>
              <a:off x="11130747" y="3000926"/>
              <a:ext cx="45768" cy="45768"/>
            </a:xfrm>
            <a:custGeom>
              <a:avLst/>
              <a:gdLst>
                <a:gd name="connsiteX0" fmla="*/ 45769 w 45768"/>
                <a:gd name="connsiteY0" fmla="*/ 22884 h 45768"/>
                <a:gd name="connsiteX1" fmla="*/ 22885 w 45768"/>
                <a:gd name="connsiteY1" fmla="*/ 45768 h 45768"/>
                <a:gd name="connsiteX2" fmla="*/ 1 w 45768"/>
                <a:gd name="connsiteY2" fmla="*/ 22884 h 45768"/>
                <a:gd name="connsiteX3" fmla="*/ 22885 w 45768"/>
                <a:gd name="connsiteY3" fmla="*/ 0 h 45768"/>
                <a:gd name="connsiteX4" fmla="*/ 45769 w 45768"/>
                <a:gd name="connsiteY4" fmla="*/ 22884 h 4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68" h="45768">
                  <a:moveTo>
                    <a:pt x="45769" y="22884"/>
                  </a:moveTo>
                  <a:cubicBezTo>
                    <a:pt x="45769" y="35523"/>
                    <a:pt x="35523" y="45768"/>
                    <a:pt x="22885" y="45768"/>
                  </a:cubicBezTo>
                  <a:cubicBezTo>
                    <a:pt x="10246" y="45768"/>
                    <a:pt x="1" y="35523"/>
                    <a:pt x="1" y="22884"/>
                  </a:cubicBezTo>
                  <a:cubicBezTo>
                    <a:pt x="1" y="10246"/>
                    <a:pt x="10246" y="0"/>
                    <a:pt x="22885" y="0"/>
                  </a:cubicBezTo>
                  <a:cubicBezTo>
                    <a:pt x="35523" y="0"/>
                    <a:pt x="45769" y="10246"/>
                    <a:pt x="45769" y="2288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4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544350" y="832891"/>
            <a:ext cx="625434" cy="238127"/>
            <a:chOff x="816485" y="415480"/>
            <a:chExt cx="725721" cy="276310"/>
          </a:xfrm>
          <a:solidFill>
            <a:schemeClr val="bg1"/>
          </a:solidFill>
        </p:grpSpPr>
        <p:sp>
          <p:nvSpPr>
            <p:cNvPr id="446" name="Frihandsfigur: Form 445">
              <a:extLst>
                <a:ext uri="{FF2B5EF4-FFF2-40B4-BE49-F238E27FC236}">
                  <a16:creationId xmlns:a16="http://schemas.microsoft.com/office/drawing/2014/main" id="{58902B52-1CFD-4360-B561-196EA2513829}"/>
                </a:ext>
              </a:extLst>
            </p:cNvPr>
            <p:cNvSpPr/>
            <p:nvPr/>
          </p:nvSpPr>
          <p:spPr>
            <a:xfrm>
              <a:off x="1265896" y="415480"/>
              <a:ext cx="276310" cy="276310"/>
            </a:xfrm>
            <a:custGeom>
              <a:avLst/>
              <a:gdLst>
                <a:gd name="connsiteX0" fmla="*/ 138155 w 276310"/>
                <a:gd name="connsiteY0" fmla="*/ 0 h 276310"/>
                <a:gd name="connsiteX1" fmla="*/ 0 w 276310"/>
                <a:gd name="connsiteY1" fmla="*/ 138155 h 276310"/>
                <a:gd name="connsiteX2" fmla="*/ 138155 w 276310"/>
                <a:gd name="connsiteY2" fmla="*/ 276311 h 276310"/>
                <a:gd name="connsiteX3" fmla="*/ 276311 w 276310"/>
                <a:gd name="connsiteY3" fmla="*/ 138155 h 276310"/>
                <a:gd name="connsiteX4" fmla="*/ 138155 w 276310"/>
                <a:gd name="connsiteY4" fmla="*/ 0 h 276310"/>
                <a:gd name="connsiteX5" fmla="*/ 138155 w 276310"/>
                <a:gd name="connsiteY5" fmla="*/ 253040 h 276310"/>
                <a:gd name="connsiteX6" fmla="*/ 23193 w 276310"/>
                <a:gd name="connsiteY6" fmla="*/ 138078 h 276310"/>
                <a:gd name="connsiteX7" fmla="*/ 138155 w 276310"/>
                <a:gd name="connsiteY7" fmla="*/ 23116 h 276310"/>
                <a:gd name="connsiteX8" fmla="*/ 253117 w 276310"/>
                <a:gd name="connsiteY8" fmla="*/ 138078 h 276310"/>
                <a:gd name="connsiteX9" fmla="*/ 138155 w 276310"/>
                <a:gd name="connsiteY9" fmla="*/ 253040 h 276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310" h="276310">
                  <a:moveTo>
                    <a:pt x="138155" y="0"/>
                  </a:moveTo>
                  <a:cubicBezTo>
                    <a:pt x="62004" y="0"/>
                    <a:pt x="0" y="62004"/>
                    <a:pt x="0" y="138155"/>
                  </a:cubicBezTo>
                  <a:cubicBezTo>
                    <a:pt x="0" y="214307"/>
                    <a:pt x="62004" y="276311"/>
                    <a:pt x="138155" y="276311"/>
                  </a:cubicBezTo>
                  <a:cubicBezTo>
                    <a:pt x="214307" y="276311"/>
                    <a:pt x="276311" y="214307"/>
                    <a:pt x="276311" y="138155"/>
                  </a:cubicBezTo>
                  <a:cubicBezTo>
                    <a:pt x="276311" y="62004"/>
                    <a:pt x="214307" y="0"/>
                    <a:pt x="138155" y="0"/>
                  </a:cubicBezTo>
                  <a:close/>
                  <a:moveTo>
                    <a:pt x="138155" y="253040"/>
                  </a:moveTo>
                  <a:cubicBezTo>
                    <a:pt x="74760" y="253040"/>
                    <a:pt x="23193" y="201473"/>
                    <a:pt x="23193" y="138078"/>
                  </a:cubicBezTo>
                  <a:cubicBezTo>
                    <a:pt x="23193" y="74683"/>
                    <a:pt x="74760" y="23116"/>
                    <a:pt x="138155" y="23116"/>
                  </a:cubicBezTo>
                  <a:cubicBezTo>
                    <a:pt x="201551" y="23116"/>
                    <a:pt x="253117" y="74683"/>
                    <a:pt x="253117" y="138078"/>
                  </a:cubicBezTo>
                  <a:cubicBezTo>
                    <a:pt x="253117" y="201473"/>
                    <a:pt x="201551" y="253040"/>
                    <a:pt x="138155" y="25304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7" name="Frihandsfigur: Form 446">
              <a:extLst>
                <a:ext uri="{FF2B5EF4-FFF2-40B4-BE49-F238E27FC236}">
                  <a16:creationId xmlns:a16="http://schemas.microsoft.com/office/drawing/2014/main" id="{14C2CBD3-3693-4B3A-A3AB-957FAE92AF86}"/>
                </a:ext>
              </a:extLst>
            </p:cNvPr>
            <p:cNvSpPr/>
            <p:nvPr/>
          </p:nvSpPr>
          <p:spPr>
            <a:xfrm>
              <a:off x="816485" y="418650"/>
              <a:ext cx="269816" cy="269816"/>
            </a:xfrm>
            <a:custGeom>
              <a:avLst/>
              <a:gdLst>
                <a:gd name="connsiteX0" fmla="*/ 134908 w 269816"/>
                <a:gd name="connsiteY0" fmla="*/ 269817 h 269816"/>
                <a:gd name="connsiteX1" fmla="*/ 269817 w 269816"/>
                <a:gd name="connsiteY1" fmla="*/ 134908 h 269816"/>
                <a:gd name="connsiteX2" fmla="*/ 134908 w 269816"/>
                <a:gd name="connsiteY2" fmla="*/ 0 h 269816"/>
                <a:gd name="connsiteX3" fmla="*/ 0 w 269816"/>
                <a:gd name="connsiteY3" fmla="*/ 134908 h 269816"/>
                <a:gd name="connsiteX4" fmla="*/ 134908 w 269816"/>
                <a:gd name="connsiteY4" fmla="*/ 269817 h 269816"/>
                <a:gd name="connsiteX5" fmla="*/ 134908 w 269816"/>
                <a:gd name="connsiteY5" fmla="*/ 23193 h 269816"/>
                <a:gd name="connsiteX6" fmla="*/ 246623 w 269816"/>
                <a:gd name="connsiteY6" fmla="*/ 134908 h 269816"/>
                <a:gd name="connsiteX7" fmla="*/ 134908 w 269816"/>
                <a:gd name="connsiteY7" fmla="*/ 246623 h 269816"/>
                <a:gd name="connsiteX8" fmla="*/ 23193 w 269816"/>
                <a:gd name="connsiteY8" fmla="*/ 134908 h 269816"/>
                <a:gd name="connsiteX9" fmla="*/ 134908 w 269816"/>
                <a:gd name="connsiteY9" fmla="*/ 23193 h 269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816" h="269816">
                  <a:moveTo>
                    <a:pt x="134908" y="269817"/>
                  </a:moveTo>
                  <a:cubicBezTo>
                    <a:pt x="209282" y="269817"/>
                    <a:pt x="269817" y="209282"/>
                    <a:pt x="269817" y="134908"/>
                  </a:cubicBezTo>
                  <a:cubicBezTo>
                    <a:pt x="269817" y="60535"/>
                    <a:pt x="209282" y="0"/>
                    <a:pt x="134908" y="0"/>
                  </a:cubicBezTo>
                  <a:cubicBezTo>
                    <a:pt x="60535" y="0"/>
                    <a:pt x="0" y="60535"/>
                    <a:pt x="0" y="134908"/>
                  </a:cubicBezTo>
                  <a:cubicBezTo>
                    <a:pt x="0" y="209282"/>
                    <a:pt x="60535" y="269817"/>
                    <a:pt x="134908" y="269817"/>
                  </a:cubicBezTo>
                  <a:close/>
                  <a:moveTo>
                    <a:pt x="134908" y="23193"/>
                  </a:moveTo>
                  <a:cubicBezTo>
                    <a:pt x="196525" y="23193"/>
                    <a:pt x="246623" y="73291"/>
                    <a:pt x="246623" y="134908"/>
                  </a:cubicBezTo>
                  <a:cubicBezTo>
                    <a:pt x="246623" y="196525"/>
                    <a:pt x="196525" y="246623"/>
                    <a:pt x="134908" y="246623"/>
                  </a:cubicBezTo>
                  <a:cubicBezTo>
                    <a:pt x="73291" y="246623"/>
                    <a:pt x="23193" y="196525"/>
                    <a:pt x="23193" y="134908"/>
                  </a:cubicBezTo>
                  <a:cubicBezTo>
                    <a:pt x="23193" y="73291"/>
                    <a:pt x="73291" y="23193"/>
                    <a:pt x="134908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8" name="Frihandsfigur: Form 447">
              <a:extLst>
                <a:ext uri="{FF2B5EF4-FFF2-40B4-BE49-F238E27FC236}">
                  <a16:creationId xmlns:a16="http://schemas.microsoft.com/office/drawing/2014/main" id="{9C4BA8DF-31EF-4A13-909A-62636CCDA7B1}"/>
                </a:ext>
              </a:extLst>
            </p:cNvPr>
            <p:cNvSpPr/>
            <p:nvPr/>
          </p:nvSpPr>
          <p:spPr>
            <a:xfrm>
              <a:off x="888983" y="508002"/>
              <a:ext cx="124896" cy="91169"/>
            </a:xfrm>
            <a:custGeom>
              <a:avLst/>
              <a:gdLst>
                <a:gd name="connsiteX0" fmla="*/ 37129 w 124896"/>
                <a:gd name="connsiteY0" fmla="*/ 87768 h 91169"/>
                <a:gd name="connsiteX1" fmla="*/ 45324 w 124896"/>
                <a:gd name="connsiteY1" fmla="*/ 91169 h 91169"/>
                <a:gd name="connsiteX2" fmla="*/ 53519 w 124896"/>
                <a:gd name="connsiteY2" fmla="*/ 87768 h 91169"/>
                <a:gd name="connsiteX3" fmla="*/ 121475 w 124896"/>
                <a:gd name="connsiteY3" fmla="*/ 19811 h 91169"/>
                <a:gd name="connsiteX4" fmla="*/ 121475 w 124896"/>
                <a:gd name="connsiteY4" fmla="*/ 3421 h 91169"/>
                <a:gd name="connsiteX5" fmla="*/ 105085 w 124896"/>
                <a:gd name="connsiteY5" fmla="*/ 3421 h 91169"/>
                <a:gd name="connsiteX6" fmla="*/ 45324 w 124896"/>
                <a:gd name="connsiteY6" fmla="*/ 63183 h 91169"/>
                <a:gd name="connsiteX7" fmla="*/ 19811 w 124896"/>
                <a:gd name="connsiteY7" fmla="*/ 37670 h 91169"/>
                <a:gd name="connsiteX8" fmla="*/ 3421 w 124896"/>
                <a:gd name="connsiteY8" fmla="*/ 37670 h 91169"/>
                <a:gd name="connsiteX9" fmla="*/ 3421 w 124896"/>
                <a:gd name="connsiteY9" fmla="*/ 54060 h 91169"/>
                <a:gd name="connsiteX10" fmla="*/ 37129 w 124896"/>
                <a:gd name="connsiteY10" fmla="*/ 87768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896" h="91169">
                  <a:moveTo>
                    <a:pt x="37129" y="87768"/>
                  </a:moveTo>
                  <a:cubicBezTo>
                    <a:pt x="39371" y="90010"/>
                    <a:pt x="42386" y="91169"/>
                    <a:pt x="45324" y="91169"/>
                  </a:cubicBezTo>
                  <a:cubicBezTo>
                    <a:pt x="48262" y="91169"/>
                    <a:pt x="51277" y="90010"/>
                    <a:pt x="53519" y="87768"/>
                  </a:cubicBezTo>
                  <a:lnTo>
                    <a:pt x="121475" y="19811"/>
                  </a:lnTo>
                  <a:cubicBezTo>
                    <a:pt x="126037" y="15250"/>
                    <a:pt x="126037" y="7905"/>
                    <a:pt x="121475" y="3421"/>
                  </a:cubicBezTo>
                  <a:cubicBezTo>
                    <a:pt x="116914" y="-1140"/>
                    <a:pt x="109570" y="-1140"/>
                    <a:pt x="105085" y="3421"/>
                  </a:cubicBezTo>
                  <a:lnTo>
                    <a:pt x="45324" y="63183"/>
                  </a:lnTo>
                  <a:lnTo>
                    <a:pt x="19811" y="37670"/>
                  </a:lnTo>
                  <a:cubicBezTo>
                    <a:pt x="15250" y="33109"/>
                    <a:pt x="7905" y="33109"/>
                    <a:pt x="3421" y="37670"/>
                  </a:cubicBezTo>
                  <a:cubicBezTo>
                    <a:pt x="-1140" y="42231"/>
                    <a:pt x="-1140" y="49576"/>
                    <a:pt x="3421" y="54060"/>
                  </a:cubicBezTo>
                  <a:lnTo>
                    <a:pt x="37129" y="87768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49" name="Frihandsfigur: Form 448">
              <a:extLst>
                <a:ext uri="{FF2B5EF4-FFF2-40B4-BE49-F238E27FC236}">
                  <a16:creationId xmlns:a16="http://schemas.microsoft.com/office/drawing/2014/main" id="{5CE6B19A-A0BF-4A86-9D4F-E82DEBF00471}"/>
                </a:ext>
              </a:extLst>
            </p:cNvPr>
            <p:cNvSpPr/>
            <p:nvPr/>
          </p:nvSpPr>
          <p:spPr>
            <a:xfrm>
              <a:off x="1340327" y="507123"/>
              <a:ext cx="127602" cy="92822"/>
            </a:xfrm>
            <a:custGeom>
              <a:avLst/>
              <a:gdLst>
                <a:gd name="connsiteX0" fmla="*/ 107714 w 127602"/>
                <a:gd name="connsiteY0" fmla="*/ 3373 h 92822"/>
                <a:gd name="connsiteX1" fmla="*/ 46252 w 127602"/>
                <a:gd name="connsiteY1" fmla="*/ 64835 h 92822"/>
                <a:gd name="connsiteX2" fmla="*/ 19811 w 127602"/>
                <a:gd name="connsiteY2" fmla="*/ 38395 h 92822"/>
                <a:gd name="connsiteX3" fmla="*/ 3421 w 127602"/>
                <a:gd name="connsiteY3" fmla="*/ 38395 h 92822"/>
                <a:gd name="connsiteX4" fmla="*/ 3421 w 127602"/>
                <a:gd name="connsiteY4" fmla="*/ 54785 h 92822"/>
                <a:gd name="connsiteX5" fmla="*/ 38056 w 127602"/>
                <a:gd name="connsiteY5" fmla="*/ 89420 h 92822"/>
                <a:gd name="connsiteX6" fmla="*/ 46252 w 127602"/>
                <a:gd name="connsiteY6" fmla="*/ 92822 h 92822"/>
                <a:gd name="connsiteX7" fmla="*/ 54447 w 127602"/>
                <a:gd name="connsiteY7" fmla="*/ 89420 h 92822"/>
                <a:gd name="connsiteX8" fmla="*/ 124181 w 127602"/>
                <a:gd name="connsiteY8" fmla="*/ 19685 h 92822"/>
                <a:gd name="connsiteX9" fmla="*/ 124181 w 127602"/>
                <a:gd name="connsiteY9" fmla="*/ 3295 h 92822"/>
                <a:gd name="connsiteX10" fmla="*/ 107714 w 127602"/>
                <a:gd name="connsiteY10" fmla="*/ 3373 h 92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602" h="92822">
                  <a:moveTo>
                    <a:pt x="107714" y="3373"/>
                  </a:moveTo>
                  <a:lnTo>
                    <a:pt x="46252" y="64835"/>
                  </a:lnTo>
                  <a:lnTo>
                    <a:pt x="19811" y="38395"/>
                  </a:lnTo>
                  <a:cubicBezTo>
                    <a:pt x="15250" y="33833"/>
                    <a:pt x="7905" y="33833"/>
                    <a:pt x="3421" y="38395"/>
                  </a:cubicBezTo>
                  <a:cubicBezTo>
                    <a:pt x="-1140" y="42956"/>
                    <a:pt x="-1140" y="50301"/>
                    <a:pt x="3421" y="54785"/>
                  </a:cubicBezTo>
                  <a:lnTo>
                    <a:pt x="38056" y="89420"/>
                  </a:lnTo>
                  <a:cubicBezTo>
                    <a:pt x="40299" y="91662"/>
                    <a:pt x="43314" y="92822"/>
                    <a:pt x="46252" y="92822"/>
                  </a:cubicBezTo>
                  <a:cubicBezTo>
                    <a:pt x="49189" y="92822"/>
                    <a:pt x="52204" y="91662"/>
                    <a:pt x="54447" y="89420"/>
                  </a:cubicBezTo>
                  <a:lnTo>
                    <a:pt x="124181" y="19685"/>
                  </a:lnTo>
                  <a:cubicBezTo>
                    <a:pt x="128743" y="15124"/>
                    <a:pt x="128743" y="7780"/>
                    <a:pt x="124181" y="3295"/>
                  </a:cubicBezTo>
                  <a:cubicBezTo>
                    <a:pt x="119543" y="-1111"/>
                    <a:pt x="112275" y="-1111"/>
                    <a:pt x="107714" y="337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50" name="Frihandsfigur: Form 449">
              <a:extLst>
                <a:ext uri="{FF2B5EF4-FFF2-40B4-BE49-F238E27FC236}">
                  <a16:creationId xmlns:a16="http://schemas.microsoft.com/office/drawing/2014/main" id="{91496174-2F30-4DA3-9A9F-806513197C61}"/>
                </a:ext>
              </a:extLst>
            </p:cNvPr>
            <p:cNvSpPr/>
            <p:nvPr/>
          </p:nvSpPr>
          <p:spPr>
            <a:xfrm>
              <a:off x="1105243" y="493081"/>
              <a:ext cx="141943" cy="120934"/>
            </a:xfrm>
            <a:custGeom>
              <a:avLst/>
              <a:gdLst>
                <a:gd name="connsiteX0" fmla="*/ 11597 w 141943"/>
                <a:gd name="connsiteY0" fmla="*/ 72151 h 120934"/>
                <a:gd name="connsiteX1" fmla="*/ 102283 w 141943"/>
                <a:gd name="connsiteY1" fmla="*/ 72151 h 120934"/>
                <a:gd name="connsiteX2" fmla="*/ 73291 w 141943"/>
                <a:gd name="connsiteY2" fmla="*/ 101143 h 120934"/>
                <a:gd name="connsiteX3" fmla="*/ 73291 w 141943"/>
                <a:gd name="connsiteY3" fmla="*/ 117533 h 120934"/>
                <a:gd name="connsiteX4" fmla="*/ 81486 w 141943"/>
                <a:gd name="connsiteY4" fmla="*/ 120934 h 120934"/>
                <a:gd name="connsiteX5" fmla="*/ 89681 w 141943"/>
                <a:gd name="connsiteY5" fmla="*/ 117533 h 120934"/>
                <a:gd name="connsiteX6" fmla="*/ 138465 w 141943"/>
                <a:gd name="connsiteY6" fmla="*/ 68749 h 120934"/>
                <a:gd name="connsiteX7" fmla="*/ 139933 w 141943"/>
                <a:gd name="connsiteY7" fmla="*/ 66971 h 120934"/>
                <a:gd name="connsiteX8" fmla="*/ 140165 w 141943"/>
                <a:gd name="connsiteY8" fmla="*/ 66584 h 120934"/>
                <a:gd name="connsiteX9" fmla="*/ 141016 w 141943"/>
                <a:gd name="connsiteY9" fmla="*/ 64961 h 120934"/>
                <a:gd name="connsiteX10" fmla="*/ 141248 w 141943"/>
                <a:gd name="connsiteY10" fmla="*/ 64265 h 120934"/>
                <a:gd name="connsiteX11" fmla="*/ 141712 w 141943"/>
                <a:gd name="connsiteY11" fmla="*/ 62796 h 120934"/>
                <a:gd name="connsiteX12" fmla="*/ 141944 w 141943"/>
                <a:gd name="connsiteY12" fmla="*/ 60477 h 120934"/>
                <a:gd name="connsiteX13" fmla="*/ 141712 w 141943"/>
                <a:gd name="connsiteY13" fmla="*/ 58157 h 120934"/>
                <a:gd name="connsiteX14" fmla="*/ 141248 w 141943"/>
                <a:gd name="connsiteY14" fmla="*/ 56689 h 120934"/>
                <a:gd name="connsiteX15" fmla="*/ 141016 w 141943"/>
                <a:gd name="connsiteY15" fmla="*/ 55993 h 120934"/>
                <a:gd name="connsiteX16" fmla="*/ 140165 w 141943"/>
                <a:gd name="connsiteY16" fmla="*/ 54369 h 120934"/>
                <a:gd name="connsiteX17" fmla="*/ 139933 w 141943"/>
                <a:gd name="connsiteY17" fmla="*/ 53983 h 120934"/>
                <a:gd name="connsiteX18" fmla="*/ 138465 w 141943"/>
                <a:gd name="connsiteY18" fmla="*/ 52205 h 120934"/>
                <a:gd name="connsiteX19" fmla="*/ 89681 w 141943"/>
                <a:gd name="connsiteY19" fmla="*/ 3421 h 120934"/>
                <a:gd name="connsiteX20" fmla="*/ 73291 w 141943"/>
                <a:gd name="connsiteY20" fmla="*/ 3421 h 120934"/>
                <a:gd name="connsiteX21" fmla="*/ 73291 w 141943"/>
                <a:gd name="connsiteY21" fmla="*/ 19811 h 120934"/>
                <a:gd name="connsiteX22" fmla="*/ 102283 w 141943"/>
                <a:gd name="connsiteY22" fmla="*/ 48803 h 120934"/>
                <a:gd name="connsiteX23" fmla="*/ 11597 w 141943"/>
                <a:gd name="connsiteY23" fmla="*/ 48803 h 120934"/>
                <a:gd name="connsiteX24" fmla="*/ 0 w 141943"/>
                <a:gd name="connsiteY24" fmla="*/ 60400 h 120934"/>
                <a:gd name="connsiteX25" fmla="*/ 11597 w 141943"/>
                <a:gd name="connsiteY25" fmla="*/ 72151 h 12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1943" h="120934">
                  <a:moveTo>
                    <a:pt x="11597" y="72151"/>
                  </a:moveTo>
                  <a:lnTo>
                    <a:pt x="102283" y="72151"/>
                  </a:lnTo>
                  <a:lnTo>
                    <a:pt x="73291" y="101143"/>
                  </a:lnTo>
                  <a:cubicBezTo>
                    <a:pt x="68730" y="105704"/>
                    <a:pt x="68730" y="113049"/>
                    <a:pt x="73291" y="117533"/>
                  </a:cubicBezTo>
                  <a:cubicBezTo>
                    <a:pt x="75533" y="119775"/>
                    <a:pt x="78548" y="120934"/>
                    <a:pt x="81486" y="120934"/>
                  </a:cubicBezTo>
                  <a:cubicBezTo>
                    <a:pt x="84424" y="120934"/>
                    <a:pt x="87439" y="119775"/>
                    <a:pt x="89681" y="117533"/>
                  </a:cubicBezTo>
                  <a:lnTo>
                    <a:pt x="138465" y="68749"/>
                  </a:lnTo>
                  <a:cubicBezTo>
                    <a:pt x="139006" y="68208"/>
                    <a:pt x="139470" y="67589"/>
                    <a:pt x="139933" y="66971"/>
                  </a:cubicBezTo>
                  <a:cubicBezTo>
                    <a:pt x="140011" y="66816"/>
                    <a:pt x="140088" y="66739"/>
                    <a:pt x="140165" y="66584"/>
                  </a:cubicBezTo>
                  <a:cubicBezTo>
                    <a:pt x="140475" y="66043"/>
                    <a:pt x="140784" y="65502"/>
                    <a:pt x="141016" y="64961"/>
                  </a:cubicBezTo>
                  <a:cubicBezTo>
                    <a:pt x="141093" y="64729"/>
                    <a:pt x="141170" y="64497"/>
                    <a:pt x="141248" y="64265"/>
                  </a:cubicBezTo>
                  <a:cubicBezTo>
                    <a:pt x="141402" y="63801"/>
                    <a:pt x="141634" y="63260"/>
                    <a:pt x="141712" y="62796"/>
                  </a:cubicBezTo>
                  <a:cubicBezTo>
                    <a:pt x="141866" y="62023"/>
                    <a:pt x="141944" y="61250"/>
                    <a:pt x="141944" y="60477"/>
                  </a:cubicBezTo>
                  <a:cubicBezTo>
                    <a:pt x="141944" y="59704"/>
                    <a:pt x="141866" y="58931"/>
                    <a:pt x="141712" y="58157"/>
                  </a:cubicBezTo>
                  <a:cubicBezTo>
                    <a:pt x="141634" y="57616"/>
                    <a:pt x="141402" y="57152"/>
                    <a:pt x="141248" y="56689"/>
                  </a:cubicBezTo>
                  <a:cubicBezTo>
                    <a:pt x="141170" y="56457"/>
                    <a:pt x="141093" y="56225"/>
                    <a:pt x="141016" y="55993"/>
                  </a:cubicBezTo>
                  <a:cubicBezTo>
                    <a:pt x="140784" y="55452"/>
                    <a:pt x="140475" y="54910"/>
                    <a:pt x="140165" y="54369"/>
                  </a:cubicBezTo>
                  <a:cubicBezTo>
                    <a:pt x="140088" y="54215"/>
                    <a:pt x="140011" y="54137"/>
                    <a:pt x="139933" y="53983"/>
                  </a:cubicBezTo>
                  <a:cubicBezTo>
                    <a:pt x="139470" y="53364"/>
                    <a:pt x="139006" y="52746"/>
                    <a:pt x="138465" y="52205"/>
                  </a:cubicBezTo>
                  <a:lnTo>
                    <a:pt x="89681" y="3421"/>
                  </a:lnTo>
                  <a:cubicBezTo>
                    <a:pt x="85120" y="-1140"/>
                    <a:pt x="77775" y="-1140"/>
                    <a:pt x="73291" y="3421"/>
                  </a:cubicBezTo>
                  <a:cubicBezTo>
                    <a:pt x="68807" y="7982"/>
                    <a:pt x="68730" y="15327"/>
                    <a:pt x="73291" y="19811"/>
                  </a:cubicBezTo>
                  <a:lnTo>
                    <a:pt x="102283" y="48803"/>
                  </a:lnTo>
                  <a:lnTo>
                    <a:pt x="11597" y="48803"/>
                  </a:lnTo>
                  <a:cubicBezTo>
                    <a:pt x="5180" y="48803"/>
                    <a:pt x="0" y="53983"/>
                    <a:pt x="0" y="60400"/>
                  </a:cubicBezTo>
                  <a:cubicBezTo>
                    <a:pt x="0" y="66816"/>
                    <a:pt x="5180" y="72151"/>
                    <a:pt x="11597" y="7215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451" name="Frihandsfigur: Form 450">
            <a:extLst>
              <a:ext uri="{FF2B5EF4-FFF2-40B4-BE49-F238E27FC236}">
                <a16:creationId xmlns:a16="http://schemas.microsoft.com/office/drawing/2014/main" id="{BBB280FF-D595-486F-AB7C-40185890371D}"/>
              </a:ext>
            </a:extLst>
          </p:cNvPr>
          <p:cNvSpPr/>
          <p:nvPr/>
        </p:nvSpPr>
        <p:spPr>
          <a:xfrm>
            <a:off x="7259946" y="4232173"/>
            <a:ext cx="496621" cy="487582"/>
          </a:xfrm>
          <a:custGeom>
            <a:avLst/>
            <a:gdLst>
              <a:gd name="connsiteX0" fmla="*/ 288139 w 576253"/>
              <a:gd name="connsiteY0" fmla="*/ 0 h 565764"/>
              <a:gd name="connsiteX1" fmla="*/ 0 w 576253"/>
              <a:gd name="connsiteY1" fmla="*/ 288139 h 565764"/>
              <a:gd name="connsiteX2" fmla="*/ 122770 w 576253"/>
              <a:gd name="connsiteY2" fmla="*/ 524093 h 565764"/>
              <a:gd name="connsiteX3" fmla="*/ 138928 w 576253"/>
              <a:gd name="connsiteY3" fmla="*/ 521233 h 565764"/>
              <a:gd name="connsiteX4" fmla="*/ 136068 w 576253"/>
              <a:gd name="connsiteY4" fmla="*/ 505075 h 565764"/>
              <a:gd name="connsiteX5" fmla="*/ 23193 w 576253"/>
              <a:gd name="connsiteY5" fmla="*/ 288062 h 565764"/>
              <a:gd name="connsiteX6" fmla="*/ 288139 w 576253"/>
              <a:gd name="connsiteY6" fmla="*/ 23116 h 565764"/>
              <a:gd name="connsiteX7" fmla="*/ 476238 w 576253"/>
              <a:gd name="connsiteY7" fmla="*/ 103520 h 565764"/>
              <a:gd name="connsiteX8" fmla="*/ 553085 w 576253"/>
              <a:gd name="connsiteY8" fmla="*/ 293551 h 565764"/>
              <a:gd name="connsiteX9" fmla="*/ 373800 w 576253"/>
              <a:gd name="connsiteY9" fmla="*/ 539865 h 565764"/>
              <a:gd name="connsiteX10" fmla="*/ 325403 w 576253"/>
              <a:gd name="connsiteY10" fmla="*/ 532366 h 565764"/>
              <a:gd name="connsiteX11" fmla="*/ 302133 w 576253"/>
              <a:gd name="connsiteY11" fmla="*/ 487602 h 565764"/>
              <a:gd name="connsiteX12" fmla="*/ 301360 w 576253"/>
              <a:gd name="connsiteY12" fmla="*/ 435185 h 565764"/>
              <a:gd name="connsiteX13" fmla="*/ 414389 w 576253"/>
              <a:gd name="connsiteY13" fmla="*/ 311255 h 565764"/>
              <a:gd name="connsiteX14" fmla="*/ 414389 w 576253"/>
              <a:gd name="connsiteY14" fmla="*/ 223816 h 565764"/>
              <a:gd name="connsiteX15" fmla="*/ 402792 w 576253"/>
              <a:gd name="connsiteY15" fmla="*/ 212219 h 565764"/>
              <a:gd name="connsiteX16" fmla="*/ 354859 w 576253"/>
              <a:gd name="connsiteY16" fmla="*/ 212219 h 565764"/>
              <a:gd name="connsiteX17" fmla="*/ 354859 w 576253"/>
              <a:gd name="connsiteY17" fmla="*/ 118673 h 565764"/>
              <a:gd name="connsiteX18" fmla="*/ 343262 w 576253"/>
              <a:gd name="connsiteY18" fmla="*/ 107076 h 565764"/>
              <a:gd name="connsiteX19" fmla="*/ 331665 w 576253"/>
              <a:gd name="connsiteY19" fmla="*/ 118673 h 565764"/>
              <a:gd name="connsiteX20" fmla="*/ 331665 w 576253"/>
              <a:gd name="connsiteY20" fmla="*/ 212219 h 565764"/>
              <a:gd name="connsiteX21" fmla="*/ 247783 w 576253"/>
              <a:gd name="connsiteY21" fmla="*/ 212219 h 565764"/>
              <a:gd name="connsiteX22" fmla="*/ 247783 w 576253"/>
              <a:gd name="connsiteY22" fmla="*/ 118673 h 565764"/>
              <a:gd name="connsiteX23" fmla="*/ 236186 w 576253"/>
              <a:gd name="connsiteY23" fmla="*/ 107076 h 565764"/>
              <a:gd name="connsiteX24" fmla="*/ 224589 w 576253"/>
              <a:gd name="connsiteY24" fmla="*/ 118673 h 565764"/>
              <a:gd name="connsiteX25" fmla="*/ 224589 w 576253"/>
              <a:gd name="connsiteY25" fmla="*/ 212219 h 565764"/>
              <a:gd name="connsiteX26" fmla="*/ 176656 w 576253"/>
              <a:gd name="connsiteY26" fmla="*/ 212219 h 565764"/>
              <a:gd name="connsiteX27" fmla="*/ 165060 w 576253"/>
              <a:gd name="connsiteY27" fmla="*/ 223816 h 565764"/>
              <a:gd name="connsiteX28" fmla="*/ 165060 w 576253"/>
              <a:gd name="connsiteY28" fmla="*/ 311255 h 565764"/>
              <a:gd name="connsiteX29" fmla="*/ 278089 w 576253"/>
              <a:gd name="connsiteY29" fmla="*/ 435185 h 565764"/>
              <a:gd name="connsiteX30" fmla="*/ 278862 w 576253"/>
              <a:gd name="connsiteY30" fmla="*/ 487834 h 565764"/>
              <a:gd name="connsiteX31" fmla="*/ 311797 w 576253"/>
              <a:gd name="connsiteY31" fmla="*/ 551152 h 565764"/>
              <a:gd name="connsiteX32" fmla="*/ 356637 w 576253"/>
              <a:gd name="connsiteY32" fmla="*/ 565764 h 565764"/>
              <a:gd name="connsiteX33" fmla="*/ 380990 w 576253"/>
              <a:gd name="connsiteY33" fmla="*/ 561821 h 565764"/>
              <a:gd name="connsiteX34" fmla="*/ 576201 w 576253"/>
              <a:gd name="connsiteY34" fmla="*/ 293937 h 565764"/>
              <a:gd name="connsiteX35" fmla="*/ 492782 w 576253"/>
              <a:gd name="connsiteY35" fmla="*/ 87207 h 565764"/>
              <a:gd name="connsiteX36" fmla="*/ 288139 w 576253"/>
              <a:gd name="connsiteY36" fmla="*/ 0 h 565764"/>
              <a:gd name="connsiteX37" fmla="*/ 188253 w 576253"/>
              <a:gd name="connsiteY37" fmla="*/ 311410 h 565764"/>
              <a:gd name="connsiteX38" fmla="*/ 188253 w 576253"/>
              <a:gd name="connsiteY38" fmla="*/ 235567 h 565764"/>
              <a:gd name="connsiteX39" fmla="*/ 391118 w 576253"/>
              <a:gd name="connsiteY39" fmla="*/ 235567 h 565764"/>
              <a:gd name="connsiteX40" fmla="*/ 391118 w 576253"/>
              <a:gd name="connsiteY40" fmla="*/ 311410 h 565764"/>
              <a:gd name="connsiteX41" fmla="*/ 289840 w 576253"/>
              <a:gd name="connsiteY41" fmla="*/ 412688 h 565764"/>
              <a:gd name="connsiteX42" fmla="*/ 289531 w 576253"/>
              <a:gd name="connsiteY42" fmla="*/ 412688 h 565764"/>
              <a:gd name="connsiteX43" fmla="*/ 188253 w 576253"/>
              <a:gd name="connsiteY43" fmla="*/ 311410 h 56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76253" h="565764">
                <a:moveTo>
                  <a:pt x="288139" y="0"/>
                </a:moveTo>
                <a:cubicBezTo>
                  <a:pt x="129264" y="0"/>
                  <a:pt x="0" y="129264"/>
                  <a:pt x="0" y="288139"/>
                </a:cubicBezTo>
                <a:cubicBezTo>
                  <a:pt x="0" y="381918"/>
                  <a:pt x="45846" y="470130"/>
                  <a:pt x="122770" y="524093"/>
                </a:cubicBezTo>
                <a:cubicBezTo>
                  <a:pt x="128028" y="527804"/>
                  <a:pt x="135217" y="526490"/>
                  <a:pt x="138928" y="521233"/>
                </a:cubicBezTo>
                <a:cubicBezTo>
                  <a:pt x="142640" y="515976"/>
                  <a:pt x="141325" y="508786"/>
                  <a:pt x="136068" y="505075"/>
                </a:cubicBezTo>
                <a:cubicBezTo>
                  <a:pt x="65405" y="455441"/>
                  <a:pt x="23193" y="374341"/>
                  <a:pt x="23193" y="288062"/>
                </a:cubicBezTo>
                <a:cubicBezTo>
                  <a:pt x="23193" y="141944"/>
                  <a:pt x="142098" y="23116"/>
                  <a:pt x="288139" y="23116"/>
                </a:cubicBezTo>
                <a:cubicBezTo>
                  <a:pt x="358647" y="23116"/>
                  <a:pt x="425444" y="51644"/>
                  <a:pt x="476238" y="103520"/>
                </a:cubicBezTo>
                <a:cubicBezTo>
                  <a:pt x="527109" y="155396"/>
                  <a:pt x="554400" y="222888"/>
                  <a:pt x="553085" y="293551"/>
                </a:cubicBezTo>
                <a:cubicBezTo>
                  <a:pt x="550920" y="406039"/>
                  <a:pt x="478867" y="505075"/>
                  <a:pt x="373800" y="539865"/>
                </a:cubicBezTo>
                <a:cubicBezTo>
                  <a:pt x="357333" y="545354"/>
                  <a:pt x="339706" y="542571"/>
                  <a:pt x="325403" y="532366"/>
                </a:cubicBezTo>
                <a:cubicBezTo>
                  <a:pt x="310792" y="521929"/>
                  <a:pt x="302287" y="505616"/>
                  <a:pt x="302133" y="487602"/>
                </a:cubicBezTo>
                <a:lnTo>
                  <a:pt x="301360" y="435185"/>
                </a:lnTo>
                <a:cubicBezTo>
                  <a:pt x="364600" y="429387"/>
                  <a:pt x="414389" y="376042"/>
                  <a:pt x="414389" y="311255"/>
                </a:cubicBezTo>
                <a:lnTo>
                  <a:pt x="414389" y="223816"/>
                </a:lnTo>
                <a:cubicBezTo>
                  <a:pt x="414389" y="217399"/>
                  <a:pt x="409209" y="212219"/>
                  <a:pt x="402792" y="212219"/>
                </a:cubicBezTo>
                <a:lnTo>
                  <a:pt x="354859" y="212219"/>
                </a:lnTo>
                <a:lnTo>
                  <a:pt x="354859" y="118673"/>
                </a:lnTo>
                <a:cubicBezTo>
                  <a:pt x="354859" y="112256"/>
                  <a:pt x="349679" y="107076"/>
                  <a:pt x="343262" y="107076"/>
                </a:cubicBezTo>
                <a:cubicBezTo>
                  <a:pt x="336846" y="107076"/>
                  <a:pt x="331665" y="112256"/>
                  <a:pt x="331665" y="118673"/>
                </a:cubicBezTo>
                <a:lnTo>
                  <a:pt x="331665" y="212219"/>
                </a:lnTo>
                <a:lnTo>
                  <a:pt x="247783" y="212219"/>
                </a:lnTo>
                <a:lnTo>
                  <a:pt x="247783" y="118673"/>
                </a:lnTo>
                <a:cubicBezTo>
                  <a:pt x="247783" y="112256"/>
                  <a:pt x="242603" y="107076"/>
                  <a:pt x="236186" y="107076"/>
                </a:cubicBezTo>
                <a:cubicBezTo>
                  <a:pt x="229769" y="107076"/>
                  <a:pt x="224589" y="112256"/>
                  <a:pt x="224589" y="118673"/>
                </a:cubicBezTo>
                <a:lnTo>
                  <a:pt x="224589" y="212219"/>
                </a:lnTo>
                <a:lnTo>
                  <a:pt x="176656" y="212219"/>
                </a:lnTo>
                <a:cubicBezTo>
                  <a:pt x="170239" y="212219"/>
                  <a:pt x="165060" y="217399"/>
                  <a:pt x="165060" y="223816"/>
                </a:cubicBezTo>
                <a:lnTo>
                  <a:pt x="165060" y="311255"/>
                </a:lnTo>
                <a:cubicBezTo>
                  <a:pt x="165060" y="376042"/>
                  <a:pt x="214848" y="429387"/>
                  <a:pt x="278089" y="435185"/>
                </a:cubicBezTo>
                <a:lnTo>
                  <a:pt x="278862" y="487834"/>
                </a:lnTo>
                <a:cubicBezTo>
                  <a:pt x="279094" y="513270"/>
                  <a:pt x="291077" y="536386"/>
                  <a:pt x="311797" y="551152"/>
                </a:cubicBezTo>
                <a:cubicBezTo>
                  <a:pt x="325249" y="560816"/>
                  <a:pt x="340865" y="565764"/>
                  <a:pt x="356637" y="565764"/>
                </a:cubicBezTo>
                <a:cubicBezTo>
                  <a:pt x="364755" y="565764"/>
                  <a:pt x="372950" y="564450"/>
                  <a:pt x="380990" y="561821"/>
                </a:cubicBezTo>
                <a:cubicBezTo>
                  <a:pt x="495334" y="523939"/>
                  <a:pt x="573805" y="416244"/>
                  <a:pt x="576201" y="293937"/>
                </a:cubicBezTo>
                <a:cubicBezTo>
                  <a:pt x="577671" y="217013"/>
                  <a:pt x="548060" y="143644"/>
                  <a:pt x="492782" y="87207"/>
                </a:cubicBezTo>
                <a:cubicBezTo>
                  <a:pt x="437582" y="31079"/>
                  <a:pt x="364910" y="0"/>
                  <a:pt x="288139" y="0"/>
                </a:cubicBezTo>
                <a:close/>
                <a:moveTo>
                  <a:pt x="188253" y="311410"/>
                </a:moveTo>
                <a:lnTo>
                  <a:pt x="188253" y="235567"/>
                </a:lnTo>
                <a:lnTo>
                  <a:pt x="391118" y="235567"/>
                </a:lnTo>
                <a:lnTo>
                  <a:pt x="391118" y="311410"/>
                </a:lnTo>
                <a:cubicBezTo>
                  <a:pt x="391118" y="367229"/>
                  <a:pt x="345659" y="412688"/>
                  <a:pt x="289840" y="412688"/>
                </a:cubicBezTo>
                <a:lnTo>
                  <a:pt x="289531" y="412688"/>
                </a:lnTo>
                <a:cubicBezTo>
                  <a:pt x="233635" y="412688"/>
                  <a:pt x="188253" y="367306"/>
                  <a:pt x="188253" y="311410"/>
                </a:cubicBez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452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089170" y="748288"/>
            <a:ext cx="595919" cy="395021"/>
            <a:chOff x="4929708" y="317311"/>
            <a:chExt cx="691473" cy="458362"/>
          </a:xfrm>
          <a:solidFill>
            <a:schemeClr val="bg1"/>
          </a:solidFill>
        </p:grpSpPr>
        <p:sp>
          <p:nvSpPr>
            <p:cNvPr id="453" name="Frihandsfigur: Form 452">
              <a:extLst>
                <a:ext uri="{FF2B5EF4-FFF2-40B4-BE49-F238E27FC236}">
                  <a16:creationId xmlns:a16="http://schemas.microsoft.com/office/drawing/2014/main" id="{DBF1F011-683D-4C7C-96F6-4BA8ACDFA693}"/>
                </a:ext>
              </a:extLst>
            </p:cNvPr>
            <p:cNvSpPr/>
            <p:nvPr/>
          </p:nvSpPr>
          <p:spPr>
            <a:xfrm>
              <a:off x="4929708" y="317311"/>
              <a:ext cx="691473" cy="458362"/>
            </a:xfrm>
            <a:custGeom>
              <a:avLst/>
              <a:gdLst>
                <a:gd name="connsiteX0" fmla="*/ 670030 w 691473"/>
                <a:gd name="connsiteY0" fmla="*/ 132186 h 458362"/>
                <a:gd name="connsiteX1" fmla="*/ 540920 w 691473"/>
                <a:gd name="connsiteY1" fmla="*/ 13900 h 458362"/>
                <a:gd name="connsiteX2" fmla="*/ 365964 w 691473"/>
                <a:gd name="connsiteY2" fmla="*/ 21553 h 458362"/>
                <a:gd name="connsiteX3" fmla="*/ 250771 w 691473"/>
                <a:gd name="connsiteY3" fmla="*/ 315259 h 458362"/>
                <a:gd name="connsiteX4" fmla="*/ 6467 w 691473"/>
                <a:gd name="connsiteY4" fmla="*/ 436406 h 458362"/>
                <a:gd name="connsiteX5" fmla="*/ 1209 w 691473"/>
                <a:gd name="connsiteY5" fmla="*/ 451946 h 458362"/>
                <a:gd name="connsiteX6" fmla="*/ 11569 w 691473"/>
                <a:gd name="connsiteY6" fmla="*/ 458362 h 458362"/>
                <a:gd name="connsiteX7" fmla="*/ 16749 w 691473"/>
                <a:gd name="connsiteY7" fmla="*/ 457125 h 458362"/>
                <a:gd name="connsiteX8" fmla="*/ 260589 w 691473"/>
                <a:gd name="connsiteY8" fmla="*/ 336211 h 458362"/>
                <a:gd name="connsiteX9" fmla="*/ 384442 w 691473"/>
                <a:gd name="connsiteY9" fmla="*/ 443905 h 458362"/>
                <a:gd name="connsiteX10" fmla="*/ 462836 w 691473"/>
                <a:gd name="connsiteY10" fmla="*/ 457821 h 458362"/>
                <a:gd name="connsiteX11" fmla="*/ 559398 w 691473"/>
                <a:gd name="connsiteY11" fmla="*/ 436251 h 458362"/>
                <a:gd name="connsiteX12" fmla="*/ 670030 w 691473"/>
                <a:gd name="connsiteY12" fmla="*/ 132186 h 458362"/>
                <a:gd name="connsiteX13" fmla="*/ 375706 w 691473"/>
                <a:gd name="connsiteY13" fmla="*/ 42505 h 458362"/>
                <a:gd name="connsiteX14" fmla="*/ 649002 w 691473"/>
                <a:gd name="connsiteY14" fmla="*/ 142004 h 458362"/>
                <a:gd name="connsiteX15" fmla="*/ 668020 w 691473"/>
                <a:gd name="connsiteY15" fmla="*/ 219007 h 458362"/>
                <a:gd name="connsiteX16" fmla="*/ 462836 w 691473"/>
                <a:gd name="connsiteY16" fmla="*/ 129171 h 458362"/>
                <a:gd name="connsiteX17" fmla="*/ 257342 w 691473"/>
                <a:gd name="connsiteY17" fmla="*/ 219316 h 458362"/>
                <a:gd name="connsiteX18" fmla="*/ 375706 w 691473"/>
                <a:gd name="connsiteY18" fmla="*/ 42505 h 458362"/>
                <a:gd name="connsiteX19" fmla="*/ 377175 w 691473"/>
                <a:gd name="connsiteY19" fmla="*/ 293689 h 458362"/>
                <a:gd name="connsiteX20" fmla="*/ 354909 w 691473"/>
                <a:gd name="connsiteY20" fmla="*/ 228980 h 458362"/>
                <a:gd name="connsiteX21" fmla="*/ 371454 w 691473"/>
                <a:gd name="connsiteY21" fmla="*/ 172001 h 458362"/>
                <a:gd name="connsiteX22" fmla="*/ 462758 w 691473"/>
                <a:gd name="connsiteY22" fmla="*/ 152364 h 458362"/>
                <a:gd name="connsiteX23" fmla="*/ 553677 w 691473"/>
                <a:gd name="connsiteY23" fmla="*/ 171847 h 458362"/>
                <a:gd name="connsiteX24" fmla="*/ 570376 w 691473"/>
                <a:gd name="connsiteY24" fmla="*/ 228980 h 458362"/>
                <a:gd name="connsiteX25" fmla="*/ 548033 w 691473"/>
                <a:gd name="connsiteY25" fmla="*/ 293767 h 458362"/>
                <a:gd name="connsiteX26" fmla="*/ 462758 w 691473"/>
                <a:gd name="connsiteY26" fmla="*/ 305441 h 458362"/>
                <a:gd name="connsiteX27" fmla="*/ 377175 w 691473"/>
                <a:gd name="connsiteY27" fmla="*/ 293689 h 458362"/>
                <a:gd name="connsiteX28" fmla="*/ 343699 w 691473"/>
                <a:gd name="connsiteY28" fmla="*/ 282866 h 458362"/>
                <a:gd name="connsiteX29" fmla="*/ 265924 w 691473"/>
                <a:gd name="connsiteY29" fmla="*/ 243360 h 458362"/>
                <a:gd name="connsiteX30" fmla="*/ 338364 w 691473"/>
                <a:gd name="connsiteY30" fmla="*/ 188391 h 458362"/>
                <a:gd name="connsiteX31" fmla="*/ 331716 w 691473"/>
                <a:gd name="connsiteY31" fmla="*/ 228980 h 458362"/>
                <a:gd name="connsiteX32" fmla="*/ 343699 w 691473"/>
                <a:gd name="connsiteY32" fmla="*/ 282866 h 458362"/>
                <a:gd name="connsiteX33" fmla="*/ 586920 w 691473"/>
                <a:gd name="connsiteY33" fmla="*/ 188237 h 458362"/>
                <a:gd name="connsiteX34" fmla="*/ 659748 w 691473"/>
                <a:gd name="connsiteY34" fmla="*/ 243437 h 458362"/>
                <a:gd name="connsiteX35" fmla="*/ 581586 w 691473"/>
                <a:gd name="connsiteY35" fmla="*/ 283098 h 458362"/>
                <a:gd name="connsiteX36" fmla="*/ 593646 w 691473"/>
                <a:gd name="connsiteY36" fmla="*/ 229057 h 458362"/>
                <a:gd name="connsiteX37" fmla="*/ 586920 w 691473"/>
                <a:gd name="connsiteY37" fmla="*/ 188237 h 458362"/>
                <a:gd name="connsiteX38" fmla="*/ 549579 w 691473"/>
                <a:gd name="connsiteY38" fmla="*/ 415300 h 458362"/>
                <a:gd name="connsiteX39" fmla="*/ 392328 w 691473"/>
                <a:gd name="connsiteY39" fmla="*/ 422181 h 458362"/>
                <a:gd name="connsiteX40" fmla="*/ 276283 w 691473"/>
                <a:gd name="connsiteY40" fmla="*/ 315878 h 458362"/>
                <a:gd name="connsiteX41" fmla="*/ 260744 w 691473"/>
                <a:gd name="connsiteY41" fmla="*/ 267867 h 458362"/>
                <a:gd name="connsiteX42" fmla="*/ 462836 w 691473"/>
                <a:gd name="connsiteY42" fmla="*/ 328711 h 458362"/>
                <a:gd name="connsiteX43" fmla="*/ 664387 w 691473"/>
                <a:gd name="connsiteY43" fmla="*/ 268177 h 458362"/>
                <a:gd name="connsiteX44" fmla="*/ 549579 w 691473"/>
                <a:gd name="connsiteY44" fmla="*/ 415300 h 45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691473" h="458362">
                  <a:moveTo>
                    <a:pt x="670030" y="132186"/>
                  </a:moveTo>
                  <a:cubicBezTo>
                    <a:pt x="644208" y="76754"/>
                    <a:pt x="598362" y="34774"/>
                    <a:pt x="540920" y="13900"/>
                  </a:cubicBezTo>
                  <a:cubicBezTo>
                    <a:pt x="483478" y="-6975"/>
                    <a:pt x="421320" y="-4269"/>
                    <a:pt x="365964" y="21553"/>
                  </a:cubicBezTo>
                  <a:cubicBezTo>
                    <a:pt x="255023" y="73275"/>
                    <a:pt x="205002" y="203158"/>
                    <a:pt x="250771" y="315259"/>
                  </a:cubicBezTo>
                  <a:lnTo>
                    <a:pt x="6467" y="436406"/>
                  </a:lnTo>
                  <a:cubicBezTo>
                    <a:pt x="746" y="439267"/>
                    <a:pt x="-1651" y="446225"/>
                    <a:pt x="1209" y="451946"/>
                  </a:cubicBezTo>
                  <a:cubicBezTo>
                    <a:pt x="3220" y="456043"/>
                    <a:pt x="7317" y="458362"/>
                    <a:pt x="11569" y="458362"/>
                  </a:cubicBezTo>
                  <a:cubicBezTo>
                    <a:pt x="13270" y="458362"/>
                    <a:pt x="15049" y="457976"/>
                    <a:pt x="16749" y="457125"/>
                  </a:cubicBezTo>
                  <a:lnTo>
                    <a:pt x="260589" y="336211"/>
                  </a:lnTo>
                  <a:cubicBezTo>
                    <a:pt x="287107" y="386386"/>
                    <a:pt x="330710" y="424345"/>
                    <a:pt x="384442" y="443905"/>
                  </a:cubicBezTo>
                  <a:cubicBezTo>
                    <a:pt x="409955" y="453183"/>
                    <a:pt x="436472" y="457821"/>
                    <a:pt x="462836" y="457821"/>
                  </a:cubicBezTo>
                  <a:cubicBezTo>
                    <a:pt x="495770" y="457821"/>
                    <a:pt x="528628" y="450631"/>
                    <a:pt x="559398" y="436251"/>
                  </a:cubicBezTo>
                  <a:cubicBezTo>
                    <a:pt x="673741" y="382984"/>
                    <a:pt x="723375" y="246529"/>
                    <a:pt x="670030" y="132186"/>
                  </a:cubicBezTo>
                  <a:close/>
                  <a:moveTo>
                    <a:pt x="375706" y="42505"/>
                  </a:moveTo>
                  <a:cubicBezTo>
                    <a:pt x="478453" y="-5428"/>
                    <a:pt x="601069" y="39180"/>
                    <a:pt x="649002" y="142004"/>
                  </a:cubicBezTo>
                  <a:cubicBezTo>
                    <a:pt x="660675" y="166976"/>
                    <a:pt x="666783" y="193107"/>
                    <a:pt x="668020" y="219007"/>
                  </a:cubicBezTo>
                  <a:cubicBezTo>
                    <a:pt x="634776" y="188082"/>
                    <a:pt x="558856" y="129171"/>
                    <a:pt x="462836" y="129171"/>
                  </a:cubicBezTo>
                  <a:cubicBezTo>
                    <a:pt x="366506" y="129171"/>
                    <a:pt x="290432" y="188469"/>
                    <a:pt x="257342" y="219316"/>
                  </a:cubicBezTo>
                  <a:cubicBezTo>
                    <a:pt x="260899" y="145483"/>
                    <a:pt x="304193" y="75903"/>
                    <a:pt x="375706" y="42505"/>
                  </a:cubicBezTo>
                  <a:close/>
                  <a:moveTo>
                    <a:pt x="377175" y="293689"/>
                  </a:moveTo>
                  <a:cubicBezTo>
                    <a:pt x="362640" y="274593"/>
                    <a:pt x="354909" y="252250"/>
                    <a:pt x="354909" y="228980"/>
                  </a:cubicBezTo>
                  <a:cubicBezTo>
                    <a:pt x="354909" y="208956"/>
                    <a:pt x="360630" y="189319"/>
                    <a:pt x="371454" y="172001"/>
                  </a:cubicBezTo>
                  <a:cubicBezTo>
                    <a:pt x="398744" y="160482"/>
                    <a:pt x="429592" y="152364"/>
                    <a:pt x="462758" y="152364"/>
                  </a:cubicBezTo>
                  <a:cubicBezTo>
                    <a:pt x="495848" y="152364"/>
                    <a:pt x="526540" y="160405"/>
                    <a:pt x="553677" y="171847"/>
                  </a:cubicBezTo>
                  <a:cubicBezTo>
                    <a:pt x="564577" y="189164"/>
                    <a:pt x="570376" y="208879"/>
                    <a:pt x="570376" y="228980"/>
                  </a:cubicBezTo>
                  <a:cubicBezTo>
                    <a:pt x="570376" y="252250"/>
                    <a:pt x="562645" y="274593"/>
                    <a:pt x="548033" y="293767"/>
                  </a:cubicBezTo>
                  <a:cubicBezTo>
                    <a:pt x="522288" y="300725"/>
                    <a:pt x="493528" y="305441"/>
                    <a:pt x="462758" y="305441"/>
                  </a:cubicBezTo>
                  <a:cubicBezTo>
                    <a:pt x="431834" y="305441"/>
                    <a:pt x="402997" y="300647"/>
                    <a:pt x="377175" y="293689"/>
                  </a:cubicBezTo>
                  <a:close/>
                  <a:moveTo>
                    <a:pt x="343699" y="282866"/>
                  </a:moveTo>
                  <a:cubicBezTo>
                    <a:pt x="307363" y="269259"/>
                    <a:pt x="279917" y="252714"/>
                    <a:pt x="265924" y="243360"/>
                  </a:cubicBezTo>
                  <a:cubicBezTo>
                    <a:pt x="278603" y="230912"/>
                    <a:pt x="304115" y="208106"/>
                    <a:pt x="338364" y="188391"/>
                  </a:cubicBezTo>
                  <a:cubicBezTo>
                    <a:pt x="334035" y="201457"/>
                    <a:pt x="331716" y="215141"/>
                    <a:pt x="331716" y="228980"/>
                  </a:cubicBezTo>
                  <a:cubicBezTo>
                    <a:pt x="331716" y="247766"/>
                    <a:pt x="335813" y="265935"/>
                    <a:pt x="343699" y="282866"/>
                  </a:cubicBezTo>
                  <a:close/>
                  <a:moveTo>
                    <a:pt x="586920" y="188237"/>
                  </a:moveTo>
                  <a:cubicBezTo>
                    <a:pt x="621401" y="207951"/>
                    <a:pt x="647069" y="230912"/>
                    <a:pt x="659748" y="243437"/>
                  </a:cubicBezTo>
                  <a:cubicBezTo>
                    <a:pt x="645677" y="252869"/>
                    <a:pt x="618077" y="269414"/>
                    <a:pt x="581586" y="283098"/>
                  </a:cubicBezTo>
                  <a:cubicBezTo>
                    <a:pt x="589472" y="266166"/>
                    <a:pt x="593646" y="247844"/>
                    <a:pt x="593646" y="229057"/>
                  </a:cubicBezTo>
                  <a:cubicBezTo>
                    <a:pt x="593569" y="215064"/>
                    <a:pt x="591250" y="201380"/>
                    <a:pt x="586920" y="188237"/>
                  </a:cubicBezTo>
                  <a:close/>
                  <a:moveTo>
                    <a:pt x="549579" y="415300"/>
                  </a:moveTo>
                  <a:cubicBezTo>
                    <a:pt x="499790" y="438493"/>
                    <a:pt x="443972" y="440967"/>
                    <a:pt x="392328" y="422181"/>
                  </a:cubicBezTo>
                  <a:cubicBezTo>
                    <a:pt x="340684" y="403394"/>
                    <a:pt x="299477" y="365666"/>
                    <a:pt x="276283" y="315878"/>
                  </a:cubicBezTo>
                  <a:cubicBezTo>
                    <a:pt x="269016" y="300261"/>
                    <a:pt x="263836" y="284103"/>
                    <a:pt x="260744" y="267867"/>
                  </a:cubicBezTo>
                  <a:cubicBezTo>
                    <a:pt x="294684" y="289437"/>
                    <a:pt x="369212" y="328711"/>
                    <a:pt x="462836" y="328711"/>
                  </a:cubicBezTo>
                  <a:cubicBezTo>
                    <a:pt x="555996" y="328711"/>
                    <a:pt x="630292" y="289824"/>
                    <a:pt x="664387" y="268177"/>
                  </a:cubicBezTo>
                  <a:cubicBezTo>
                    <a:pt x="652171" y="330489"/>
                    <a:pt x="611428" y="386386"/>
                    <a:pt x="549579" y="41530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54" name="Frihandsfigur: Form 453">
              <a:extLst>
                <a:ext uri="{FF2B5EF4-FFF2-40B4-BE49-F238E27FC236}">
                  <a16:creationId xmlns:a16="http://schemas.microsoft.com/office/drawing/2014/main" id="{845C18A3-CCEC-4E45-A32E-2CBF8E0345E4}"/>
                </a:ext>
              </a:extLst>
            </p:cNvPr>
            <p:cNvSpPr/>
            <p:nvPr/>
          </p:nvSpPr>
          <p:spPr>
            <a:xfrm>
              <a:off x="5360150" y="512892"/>
              <a:ext cx="64786" cy="64786"/>
            </a:xfrm>
            <a:custGeom>
              <a:avLst/>
              <a:gdLst>
                <a:gd name="connsiteX0" fmla="*/ 64787 w 64786"/>
                <a:gd name="connsiteY0" fmla="*/ 32393 h 64786"/>
                <a:gd name="connsiteX1" fmla="*/ 32394 w 64786"/>
                <a:gd name="connsiteY1" fmla="*/ 64787 h 64786"/>
                <a:gd name="connsiteX2" fmla="*/ 0 w 64786"/>
                <a:gd name="connsiteY2" fmla="*/ 32393 h 64786"/>
                <a:gd name="connsiteX3" fmla="*/ 32394 w 64786"/>
                <a:gd name="connsiteY3" fmla="*/ 0 h 64786"/>
                <a:gd name="connsiteX4" fmla="*/ 64787 w 64786"/>
                <a:gd name="connsiteY4" fmla="*/ 32393 h 6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86" h="64786">
                  <a:moveTo>
                    <a:pt x="64787" y="32393"/>
                  </a:moveTo>
                  <a:cubicBezTo>
                    <a:pt x="64787" y="50284"/>
                    <a:pt x="50284" y="64787"/>
                    <a:pt x="32394" y="64787"/>
                  </a:cubicBezTo>
                  <a:cubicBezTo>
                    <a:pt x="14503" y="64787"/>
                    <a:pt x="0" y="50284"/>
                    <a:pt x="0" y="32393"/>
                  </a:cubicBezTo>
                  <a:cubicBezTo>
                    <a:pt x="0" y="14503"/>
                    <a:pt x="14503" y="0"/>
                    <a:pt x="32394" y="0"/>
                  </a:cubicBezTo>
                  <a:cubicBezTo>
                    <a:pt x="50284" y="0"/>
                    <a:pt x="64787" y="14503"/>
                    <a:pt x="64787" y="323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5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4434462" y="2110212"/>
            <a:ext cx="494111" cy="494111"/>
            <a:chOff x="4170019" y="1897616"/>
            <a:chExt cx="573340" cy="573340"/>
          </a:xfrm>
          <a:solidFill>
            <a:schemeClr val="bg1"/>
          </a:solidFill>
        </p:grpSpPr>
        <p:grpSp>
          <p:nvGrpSpPr>
            <p:cNvPr id="456" name="Bild 1">
              <a:extLst>
                <a:ext uri="{FF2B5EF4-FFF2-40B4-BE49-F238E27FC236}">
                  <a16:creationId xmlns:a16="http://schemas.microsoft.com/office/drawing/2014/main" id="{014E9455-384A-47B2-9BA2-7AF02A7B6759}"/>
                </a:ext>
              </a:extLst>
            </p:cNvPr>
            <p:cNvGrpSpPr/>
            <p:nvPr/>
          </p:nvGrpSpPr>
          <p:grpSpPr>
            <a:xfrm>
              <a:off x="4170019" y="1897616"/>
              <a:ext cx="573340" cy="573340"/>
              <a:chOff x="4170019" y="1897616"/>
              <a:chExt cx="573340" cy="573340"/>
            </a:xfrm>
            <a:grpFill/>
          </p:grpSpPr>
          <p:sp>
            <p:nvSpPr>
              <p:cNvPr id="457" name="Frihandsfigur: Form 456">
                <a:extLst>
                  <a:ext uri="{FF2B5EF4-FFF2-40B4-BE49-F238E27FC236}">
                    <a16:creationId xmlns:a16="http://schemas.microsoft.com/office/drawing/2014/main" id="{373CAB5C-9535-4856-8B66-42573B2A70F8}"/>
                  </a:ext>
                </a:extLst>
              </p:cNvPr>
              <p:cNvSpPr/>
              <p:nvPr/>
            </p:nvSpPr>
            <p:spPr>
              <a:xfrm>
                <a:off x="4369560" y="2033993"/>
                <a:ext cx="174259" cy="248478"/>
              </a:xfrm>
              <a:custGeom>
                <a:avLst/>
                <a:gdLst>
                  <a:gd name="connsiteX0" fmla="*/ 87130 w 174259"/>
                  <a:gd name="connsiteY0" fmla="*/ 0 h 248478"/>
                  <a:gd name="connsiteX1" fmla="*/ 0 w 174259"/>
                  <a:gd name="connsiteY1" fmla="*/ 87130 h 248478"/>
                  <a:gd name="connsiteX2" fmla="*/ 11597 w 174259"/>
                  <a:gd name="connsiteY2" fmla="*/ 98727 h 248478"/>
                  <a:gd name="connsiteX3" fmla="*/ 23193 w 174259"/>
                  <a:gd name="connsiteY3" fmla="*/ 87130 h 248478"/>
                  <a:gd name="connsiteX4" fmla="*/ 87130 w 174259"/>
                  <a:gd name="connsiteY4" fmla="*/ 23193 h 248478"/>
                  <a:gd name="connsiteX5" fmla="*/ 151066 w 174259"/>
                  <a:gd name="connsiteY5" fmla="*/ 87130 h 248478"/>
                  <a:gd name="connsiteX6" fmla="*/ 87130 w 174259"/>
                  <a:gd name="connsiteY6" fmla="*/ 151066 h 248478"/>
                  <a:gd name="connsiteX7" fmla="*/ 75533 w 174259"/>
                  <a:gd name="connsiteY7" fmla="*/ 162663 h 248478"/>
                  <a:gd name="connsiteX8" fmla="*/ 75533 w 174259"/>
                  <a:gd name="connsiteY8" fmla="*/ 236882 h 248478"/>
                  <a:gd name="connsiteX9" fmla="*/ 87130 w 174259"/>
                  <a:gd name="connsiteY9" fmla="*/ 248479 h 248478"/>
                  <a:gd name="connsiteX10" fmla="*/ 98727 w 174259"/>
                  <a:gd name="connsiteY10" fmla="*/ 236882 h 248478"/>
                  <a:gd name="connsiteX11" fmla="*/ 98727 w 174259"/>
                  <a:gd name="connsiteY11" fmla="*/ 173487 h 248478"/>
                  <a:gd name="connsiteX12" fmla="*/ 174260 w 174259"/>
                  <a:gd name="connsiteY12" fmla="*/ 87130 h 248478"/>
                  <a:gd name="connsiteX13" fmla="*/ 87130 w 174259"/>
                  <a:gd name="connsiteY13" fmla="*/ 0 h 248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74259" h="248478">
                    <a:moveTo>
                      <a:pt x="87130" y="0"/>
                    </a:moveTo>
                    <a:cubicBezTo>
                      <a:pt x="39120" y="0"/>
                      <a:pt x="0" y="39120"/>
                      <a:pt x="0" y="87130"/>
                    </a:cubicBezTo>
                    <a:cubicBezTo>
                      <a:pt x="0" y="93547"/>
                      <a:pt x="5180" y="98727"/>
                      <a:pt x="11597" y="98727"/>
                    </a:cubicBezTo>
                    <a:cubicBezTo>
                      <a:pt x="18014" y="98727"/>
                      <a:pt x="23193" y="93547"/>
                      <a:pt x="23193" y="87130"/>
                    </a:cubicBezTo>
                    <a:cubicBezTo>
                      <a:pt x="23193" y="51876"/>
                      <a:pt x="51876" y="23193"/>
                      <a:pt x="87130" y="23193"/>
                    </a:cubicBezTo>
                    <a:cubicBezTo>
                      <a:pt x="122384" y="23193"/>
                      <a:pt x="151066" y="51876"/>
                      <a:pt x="151066" y="87130"/>
                    </a:cubicBezTo>
                    <a:cubicBezTo>
                      <a:pt x="151066" y="122384"/>
                      <a:pt x="122384" y="151066"/>
                      <a:pt x="87130" y="151066"/>
                    </a:cubicBezTo>
                    <a:cubicBezTo>
                      <a:pt x="80713" y="151066"/>
                      <a:pt x="75533" y="156246"/>
                      <a:pt x="75533" y="162663"/>
                    </a:cubicBezTo>
                    <a:lnTo>
                      <a:pt x="75533" y="236882"/>
                    </a:lnTo>
                    <a:cubicBezTo>
                      <a:pt x="75533" y="243299"/>
                      <a:pt x="80713" y="248479"/>
                      <a:pt x="87130" y="248479"/>
                    </a:cubicBezTo>
                    <a:cubicBezTo>
                      <a:pt x="93547" y="248479"/>
                      <a:pt x="98727" y="243299"/>
                      <a:pt x="98727" y="236882"/>
                    </a:cubicBezTo>
                    <a:lnTo>
                      <a:pt x="98727" y="173487"/>
                    </a:lnTo>
                    <a:cubicBezTo>
                      <a:pt x="141325" y="167766"/>
                      <a:pt x="174260" y="131275"/>
                      <a:pt x="174260" y="87130"/>
                    </a:cubicBezTo>
                    <a:cubicBezTo>
                      <a:pt x="174260" y="39042"/>
                      <a:pt x="135140" y="0"/>
                      <a:pt x="87130" y="0"/>
                    </a:cubicBezTo>
                    <a:close/>
                  </a:path>
                </a:pathLst>
              </a:custGeom>
              <a:grpFill/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458" name="Frihandsfigur: Form 457">
                <a:extLst>
                  <a:ext uri="{FF2B5EF4-FFF2-40B4-BE49-F238E27FC236}">
                    <a16:creationId xmlns:a16="http://schemas.microsoft.com/office/drawing/2014/main" id="{574EB340-E2C2-4382-B69B-618FFEF8B080}"/>
                  </a:ext>
                </a:extLst>
              </p:cNvPr>
              <p:cNvSpPr/>
              <p:nvPr/>
            </p:nvSpPr>
            <p:spPr>
              <a:xfrm>
                <a:off x="4170019" y="1897616"/>
                <a:ext cx="573340" cy="573340"/>
              </a:xfrm>
              <a:custGeom>
                <a:avLst/>
                <a:gdLst>
                  <a:gd name="connsiteX0" fmla="*/ 286671 w 573340"/>
                  <a:gd name="connsiteY0" fmla="*/ 0 h 573340"/>
                  <a:gd name="connsiteX1" fmla="*/ 0 w 573340"/>
                  <a:gd name="connsiteY1" fmla="*/ 286671 h 573340"/>
                  <a:gd name="connsiteX2" fmla="*/ 286671 w 573340"/>
                  <a:gd name="connsiteY2" fmla="*/ 573341 h 573340"/>
                  <a:gd name="connsiteX3" fmla="*/ 573341 w 573340"/>
                  <a:gd name="connsiteY3" fmla="*/ 286671 h 573340"/>
                  <a:gd name="connsiteX4" fmla="*/ 286671 w 573340"/>
                  <a:gd name="connsiteY4" fmla="*/ 0 h 573340"/>
                  <a:gd name="connsiteX5" fmla="*/ 286671 w 573340"/>
                  <a:gd name="connsiteY5" fmla="*/ 550147 h 573340"/>
                  <a:gd name="connsiteX6" fmla="*/ 23193 w 573340"/>
                  <a:gd name="connsiteY6" fmla="*/ 286671 h 573340"/>
                  <a:gd name="connsiteX7" fmla="*/ 286671 w 573340"/>
                  <a:gd name="connsiteY7" fmla="*/ 23193 h 573340"/>
                  <a:gd name="connsiteX8" fmla="*/ 550147 w 573340"/>
                  <a:gd name="connsiteY8" fmla="*/ 286671 h 573340"/>
                  <a:gd name="connsiteX9" fmla="*/ 286671 w 573340"/>
                  <a:gd name="connsiteY9" fmla="*/ 550147 h 57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3340" h="573340">
                    <a:moveTo>
                      <a:pt x="286671" y="0"/>
                    </a:moveTo>
                    <a:cubicBezTo>
                      <a:pt x="128569" y="0"/>
                      <a:pt x="0" y="128646"/>
                      <a:pt x="0" y="286671"/>
                    </a:cubicBezTo>
                    <a:cubicBezTo>
                      <a:pt x="0" y="444695"/>
                      <a:pt x="128646" y="573341"/>
                      <a:pt x="286671" y="573341"/>
                    </a:cubicBezTo>
                    <a:cubicBezTo>
                      <a:pt x="444695" y="573341"/>
                      <a:pt x="573341" y="444695"/>
                      <a:pt x="573341" y="286671"/>
                    </a:cubicBezTo>
                    <a:cubicBezTo>
                      <a:pt x="573341" y="128646"/>
                      <a:pt x="444772" y="0"/>
                      <a:pt x="286671" y="0"/>
                    </a:cubicBezTo>
                    <a:close/>
                    <a:moveTo>
                      <a:pt x="286671" y="550147"/>
                    </a:moveTo>
                    <a:cubicBezTo>
                      <a:pt x="141402" y="550147"/>
                      <a:pt x="23193" y="431939"/>
                      <a:pt x="23193" y="286671"/>
                    </a:cubicBezTo>
                    <a:cubicBezTo>
                      <a:pt x="23193" y="141403"/>
                      <a:pt x="141402" y="23193"/>
                      <a:pt x="286671" y="23193"/>
                    </a:cubicBezTo>
                    <a:cubicBezTo>
                      <a:pt x="431938" y="23193"/>
                      <a:pt x="550147" y="141403"/>
                      <a:pt x="550147" y="286671"/>
                    </a:cubicBezTo>
                    <a:cubicBezTo>
                      <a:pt x="550147" y="431939"/>
                      <a:pt x="431938" y="550147"/>
                      <a:pt x="286671" y="550147"/>
                    </a:cubicBezTo>
                    <a:close/>
                  </a:path>
                </a:pathLst>
              </a:custGeom>
              <a:grpFill/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sp>
          <p:nvSpPr>
            <p:cNvPr id="459" name="Frihandsfigur: Form 458">
              <a:extLst>
                <a:ext uri="{FF2B5EF4-FFF2-40B4-BE49-F238E27FC236}">
                  <a16:creationId xmlns:a16="http://schemas.microsoft.com/office/drawing/2014/main" id="{5D0F1840-D171-4589-B55C-4964FAD0720F}"/>
                </a:ext>
              </a:extLst>
            </p:cNvPr>
            <p:cNvSpPr/>
            <p:nvPr/>
          </p:nvSpPr>
          <p:spPr>
            <a:xfrm>
              <a:off x="4441227" y="232027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6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077153" y="2126802"/>
            <a:ext cx="620837" cy="460930"/>
            <a:chOff x="4915764" y="1916866"/>
            <a:chExt cx="720387" cy="534839"/>
          </a:xfrm>
          <a:solidFill>
            <a:schemeClr val="bg1"/>
          </a:solidFill>
        </p:grpSpPr>
        <p:sp>
          <p:nvSpPr>
            <p:cNvPr id="461" name="Frihandsfigur: Form 460">
              <a:extLst>
                <a:ext uri="{FF2B5EF4-FFF2-40B4-BE49-F238E27FC236}">
                  <a16:creationId xmlns:a16="http://schemas.microsoft.com/office/drawing/2014/main" id="{A4A1E427-9903-404F-B700-95E549633C8E}"/>
                </a:ext>
              </a:extLst>
            </p:cNvPr>
            <p:cNvSpPr/>
            <p:nvPr/>
          </p:nvSpPr>
          <p:spPr>
            <a:xfrm>
              <a:off x="4915764" y="1916866"/>
              <a:ext cx="720387" cy="534839"/>
            </a:xfrm>
            <a:custGeom>
              <a:avLst/>
              <a:gdLst>
                <a:gd name="connsiteX0" fmla="*/ 157329 w 720387"/>
                <a:gd name="connsiteY0" fmla="*/ 407663 h 534839"/>
                <a:gd name="connsiteX1" fmla="*/ 157329 w 720387"/>
                <a:gd name="connsiteY1" fmla="*/ 461626 h 534839"/>
                <a:gd name="connsiteX2" fmla="*/ 162972 w 720387"/>
                <a:gd name="connsiteY2" fmla="*/ 471599 h 534839"/>
                <a:gd name="connsiteX3" fmla="*/ 168925 w 720387"/>
                <a:gd name="connsiteY3" fmla="*/ 473223 h 534839"/>
                <a:gd name="connsiteX4" fmla="*/ 174415 w 720387"/>
                <a:gd name="connsiteY4" fmla="*/ 471831 h 534839"/>
                <a:gd name="connsiteX5" fmla="*/ 333831 w 720387"/>
                <a:gd name="connsiteY5" fmla="*/ 370708 h 534839"/>
                <a:gd name="connsiteX6" fmla="*/ 367152 w 720387"/>
                <a:gd name="connsiteY6" fmla="*/ 414543 h 534839"/>
                <a:gd name="connsiteX7" fmla="*/ 545818 w 720387"/>
                <a:gd name="connsiteY7" fmla="*/ 533448 h 534839"/>
                <a:gd name="connsiteX8" fmla="*/ 551308 w 720387"/>
                <a:gd name="connsiteY8" fmla="*/ 534840 h 534839"/>
                <a:gd name="connsiteX9" fmla="*/ 557260 w 720387"/>
                <a:gd name="connsiteY9" fmla="*/ 533216 h 534839"/>
                <a:gd name="connsiteX10" fmla="*/ 562904 w 720387"/>
                <a:gd name="connsiteY10" fmla="*/ 523243 h 534839"/>
                <a:gd name="connsiteX11" fmla="*/ 562904 w 720387"/>
                <a:gd name="connsiteY11" fmla="*/ 469280 h 534839"/>
                <a:gd name="connsiteX12" fmla="*/ 720387 w 720387"/>
                <a:gd name="connsiteY12" fmla="*/ 268425 h 534839"/>
                <a:gd name="connsiteX13" fmla="*/ 513580 w 720387"/>
                <a:gd name="connsiteY13" fmla="*/ 61617 h 534839"/>
                <a:gd name="connsiteX14" fmla="*/ 387098 w 720387"/>
                <a:gd name="connsiteY14" fmla="*/ 105143 h 534839"/>
                <a:gd name="connsiteX15" fmla="*/ 354704 w 720387"/>
                <a:gd name="connsiteY15" fmla="*/ 62545 h 534839"/>
                <a:gd name="connsiteX16" fmla="*/ 206808 w 720387"/>
                <a:gd name="connsiteY16" fmla="*/ 0 h 534839"/>
                <a:gd name="connsiteX17" fmla="*/ 0 w 720387"/>
                <a:gd name="connsiteY17" fmla="*/ 206808 h 534839"/>
                <a:gd name="connsiteX18" fmla="*/ 157329 w 720387"/>
                <a:gd name="connsiteY18" fmla="*/ 407663 h 534839"/>
                <a:gd name="connsiteX19" fmla="*/ 513502 w 720387"/>
                <a:gd name="connsiteY19" fmla="*/ 84811 h 534839"/>
                <a:gd name="connsiteX20" fmla="*/ 697117 w 720387"/>
                <a:gd name="connsiteY20" fmla="*/ 268425 h 534839"/>
                <a:gd name="connsiteX21" fmla="*/ 548756 w 720387"/>
                <a:gd name="connsiteY21" fmla="*/ 448792 h 534839"/>
                <a:gd name="connsiteX22" fmla="*/ 539556 w 720387"/>
                <a:gd name="connsiteY22" fmla="*/ 460157 h 534839"/>
                <a:gd name="connsiteX23" fmla="*/ 539556 w 720387"/>
                <a:gd name="connsiteY23" fmla="*/ 503683 h 534839"/>
                <a:gd name="connsiteX24" fmla="*/ 383928 w 720387"/>
                <a:gd name="connsiteY24" fmla="*/ 398695 h 534839"/>
                <a:gd name="connsiteX25" fmla="*/ 351380 w 720387"/>
                <a:gd name="connsiteY25" fmla="*/ 354627 h 534839"/>
                <a:gd name="connsiteX26" fmla="*/ 353004 w 720387"/>
                <a:gd name="connsiteY26" fmla="*/ 352926 h 534839"/>
                <a:gd name="connsiteX27" fmla="*/ 413461 w 720387"/>
                <a:gd name="connsiteY27" fmla="*/ 206962 h 534839"/>
                <a:gd name="connsiteX28" fmla="*/ 397613 w 720387"/>
                <a:gd name="connsiteY28" fmla="*/ 126404 h 534839"/>
                <a:gd name="connsiteX29" fmla="*/ 513502 w 720387"/>
                <a:gd name="connsiteY29" fmla="*/ 84811 h 534839"/>
                <a:gd name="connsiteX30" fmla="*/ 206731 w 720387"/>
                <a:gd name="connsiteY30" fmla="*/ 23193 h 534839"/>
                <a:gd name="connsiteX31" fmla="*/ 338160 w 720387"/>
                <a:gd name="connsiteY31" fmla="*/ 78780 h 534839"/>
                <a:gd name="connsiteX32" fmla="*/ 372950 w 720387"/>
                <a:gd name="connsiteY32" fmla="*/ 128028 h 534839"/>
                <a:gd name="connsiteX33" fmla="*/ 373491 w 720387"/>
                <a:gd name="connsiteY33" fmla="*/ 129187 h 534839"/>
                <a:gd name="connsiteX34" fmla="*/ 390345 w 720387"/>
                <a:gd name="connsiteY34" fmla="*/ 206653 h 534839"/>
                <a:gd name="connsiteX35" fmla="*/ 336150 w 720387"/>
                <a:gd name="connsiteY35" fmla="*/ 337078 h 534839"/>
                <a:gd name="connsiteX36" fmla="*/ 180522 w 720387"/>
                <a:gd name="connsiteY36" fmla="*/ 442066 h 534839"/>
                <a:gd name="connsiteX37" fmla="*/ 180522 w 720387"/>
                <a:gd name="connsiteY37" fmla="*/ 398540 h 534839"/>
                <a:gd name="connsiteX38" fmla="*/ 171322 w 720387"/>
                <a:gd name="connsiteY38" fmla="*/ 387175 h 534839"/>
                <a:gd name="connsiteX39" fmla="*/ 22962 w 720387"/>
                <a:gd name="connsiteY39" fmla="*/ 206808 h 534839"/>
                <a:gd name="connsiteX40" fmla="*/ 206731 w 720387"/>
                <a:gd name="connsiteY40" fmla="*/ 23193 h 53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720387" h="534839">
                  <a:moveTo>
                    <a:pt x="157329" y="407663"/>
                  </a:moveTo>
                  <a:lnTo>
                    <a:pt x="157329" y="461626"/>
                  </a:lnTo>
                  <a:cubicBezTo>
                    <a:pt x="157329" y="465723"/>
                    <a:pt x="159493" y="469512"/>
                    <a:pt x="162972" y="471599"/>
                  </a:cubicBezTo>
                  <a:cubicBezTo>
                    <a:pt x="164828" y="472681"/>
                    <a:pt x="166838" y="473223"/>
                    <a:pt x="168925" y="473223"/>
                  </a:cubicBezTo>
                  <a:cubicBezTo>
                    <a:pt x="170781" y="473223"/>
                    <a:pt x="172636" y="472759"/>
                    <a:pt x="174415" y="471831"/>
                  </a:cubicBezTo>
                  <a:cubicBezTo>
                    <a:pt x="179208" y="469280"/>
                    <a:pt x="279713" y="415471"/>
                    <a:pt x="333831" y="370708"/>
                  </a:cubicBezTo>
                  <a:cubicBezTo>
                    <a:pt x="342567" y="385552"/>
                    <a:pt x="353468" y="400009"/>
                    <a:pt x="367152" y="414543"/>
                  </a:cubicBezTo>
                  <a:cubicBezTo>
                    <a:pt x="411142" y="461317"/>
                    <a:pt x="540329" y="530510"/>
                    <a:pt x="545818" y="533448"/>
                  </a:cubicBezTo>
                  <a:cubicBezTo>
                    <a:pt x="547519" y="534376"/>
                    <a:pt x="549375" y="534840"/>
                    <a:pt x="551308" y="534840"/>
                  </a:cubicBezTo>
                  <a:cubicBezTo>
                    <a:pt x="553395" y="534840"/>
                    <a:pt x="555405" y="534299"/>
                    <a:pt x="557260" y="533216"/>
                  </a:cubicBezTo>
                  <a:cubicBezTo>
                    <a:pt x="560739" y="531129"/>
                    <a:pt x="562904" y="527341"/>
                    <a:pt x="562904" y="523243"/>
                  </a:cubicBezTo>
                  <a:lnTo>
                    <a:pt x="562904" y="469280"/>
                  </a:lnTo>
                  <a:cubicBezTo>
                    <a:pt x="656142" y="445236"/>
                    <a:pt x="720387" y="363905"/>
                    <a:pt x="720387" y="268425"/>
                  </a:cubicBezTo>
                  <a:cubicBezTo>
                    <a:pt x="720387" y="154391"/>
                    <a:pt x="627614" y="61617"/>
                    <a:pt x="513580" y="61617"/>
                  </a:cubicBezTo>
                  <a:cubicBezTo>
                    <a:pt x="467888" y="61617"/>
                    <a:pt x="423512" y="77002"/>
                    <a:pt x="387098" y="105143"/>
                  </a:cubicBezTo>
                  <a:cubicBezTo>
                    <a:pt x="378362" y="89913"/>
                    <a:pt x="367538" y="75533"/>
                    <a:pt x="354704" y="62545"/>
                  </a:cubicBezTo>
                  <a:cubicBezTo>
                    <a:pt x="315044" y="22266"/>
                    <a:pt x="262472" y="0"/>
                    <a:pt x="206808" y="0"/>
                  </a:cubicBezTo>
                  <a:cubicBezTo>
                    <a:pt x="92774" y="0"/>
                    <a:pt x="0" y="92774"/>
                    <a:pt x="0" y="206808"/>
                  </a:cubicBezTo>
                  <a:cubicBezTo>
                    <a:pt x="-154" y="302365"/>
                    <a:pt x="64169" y="383696"/>
                    <a:pt x="157329" y="407663"/>
                  </a:cubicBezTo>
                  <a:close/>
                  <a:moveTo>
                    <a:pt x="513502" y="84811"/>
                  </a:moveTo>
                  <a:cubicBezTo>
                    <a:pt x="614780" y="84811"/>
                    <a:pt x="697117" y="167224"/>
                    <a:pt x="697117" y="268425"/>
                  </a:cubicBezTo>
                  <a:cubicBezTo>
                    <a:pt x="697117" y="356019"/>
                    <a:pt x="636118" y="430160"/>
                    <a:pt x="548756" y="448792"/>
                  </a:cubicBezTo>
                  <a:cubicBezTo>
                    <a:pt x="543422" y="449952"/>
                    <a:pt x="539556" y="454668"/>
                    <a:pt x="539556" y="460157"/>
                  </a:cubicBezTo>
                  <a:lnTo>
                    <a:pt x="539556" y="503683"/>
                  </a:lnTo>
                  <a:cubicBezTo>
                    <a:pt x="502678" y="483119"/>
                    <a:pt x="416244" y="433098"/>
                    <a:pt x="383928" y="398695"/>
                  </a:cubicBezTo>
                  <a:cubicBezTo>
                    <a:pt x="370167" y="384005"/>
                    <a:pt x="359498" y="369548"/>
                    <a:pt x="351380" y="354627"/>
                  </a:cubicBezTo>
                  <a:cubicBezTo>
                    <a:pt x="351921" y="354086"/>
                    <a:pt x="352540" y="353468"/>
                    <a:pt x="353004" y="352926"/>
                  </a:cubicBezTo>
                  <a:cubicBezTo>
                    <a:pt x="393901" y="309400"/>
                    <a:pt x="412534" y="264405"/>
                    <a:pt x="413461" y="206962"/>
                  </a:cubicBezTo>
                  <a:cubicBezTo>
                    <a:pt x="413925" y="178976"/>
                    <a:pt x="408436" y="151762"/>
                    <a:pt x="397613" y="126404"/>
                  </a:cubicBezTo>
                  <a:cubicBezTo>
                    <a:pt x="430702" y="99654"/>
                    <a:pt x="471445" y="84811"/>
                    <a:pt x="513502" y="84811"/>
                  </a:cubicBezTo>
                  <a:close/>
                  <a:moveTo>
                    <a:pt x="206731" y="23193"/>
                  </a:moveTo>
                  <a:cubicBezTo>
                    <a:pt x="256210" y="23193"/>
                    <a:pt x="302829" y="42908"/>
                    <a:pt x="338160" y="78780"/>
                  </a:cubicBezTo>
                  <a:cubicBezTo>
                    <a:pt x="352695" y="93547"/>
                    <a:pt x="364368" y="110169"/>
                    <a:pt x="372950" y="128028"/>
                  </a:cubicBezTo>
                  <a:cubicBezTo>
                    <a:pt x="373104" y="128414"/>
                    <a:pt x="373259" y="128801"/>
                    <a:pt x="373491" y="129187"/>
                  </a:cubicBezTo>
                  <a:cubicBezTo>
                    <a:pt x="384933" y="153308"/>
                    <a:pt x="390809" y="179672"/>
                    <a:pt x="390345" y="206653"/>
                  </a:cubicBezTo>
                  <a:cubicBezTo>
                    <a:pt x="389494" y="258606"/>
                    <a:pt x="373337" y="297571"/>
                    <a:pt x="336150" y="337078"/>
                  </a:cubicBezTo>
                  <a:cubicBezTo>
                    <a:pt x="303834" y="371481"/>
                    <a:pt x="217400" y="421501"/>
                    <a:pt x="180522" y="442066"/>
                  </a:cubicBezTo>
                  <a:lnTo>
                    <a:pt x="180522" y="398540"/>
                  </a:lnTo>
                  <a:cubicBezTo>
                    <a:pt x="180522" y="393051"/>
                    <a:pt x="176657" y="388335"/>
                    <a:pt x="171322" y="387175"/>
                  </a:cubicBezTo>
                  <a:cubicBezTo>
                    <a:pt x="83960" y="368543"/>
                    <a:pt x="22962" y="294402"/>
                    <a:pt x="22962" y="206808"/>
                  </a:cubicBezTo>
                  <a:cubicBezTo>
                    <a:pt x="23039" y="105530"/>
                    <a:pt x="105453" y="23193"/>
                    <a:pt x="206731" y="231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2" name="Frihandsfigur: Form 461">
              <a:extLst>
                <a:ext uri="{FF2B5EF4-FFF2-40B4-BE49-F238E27FC236}">
                  <a16:creationId xmlns:a16="http://schemas.microsoft.com/office/drawing/2014/main" id="{A0E86307-A64C-406B-8BDF-0F42B4884776}"/>
                </a:ext>
              </a:extLst>
            </p:cNvPr>
            <p:cNvSpPr/>
            <p:nvPr/>
          </p:nvSpPr>
          <p:spPr>
            <a:xfrm>
              <a:off x="5063738" y="2028813"/>
              <a:ext cx="117358" cy="153540"/>
            </a:xfrm>
            <a:custGeom>
              <a:avLst/>
              <a:gdLst>
                <a:gd name="connsiteX0" fmla="*/ 11597 w 117358"/>
                <a:gd name="connsiteY0" fmla="*/ 70276 h 153540"/>
                <a:gd name="connsiteX1" fmla="*/ 23193 w 117358"/>
                <a:gd name="connsiteY1" fmla="*/ 58679 h 153540"/>
                <a:gd name="connsiteX2" fmla="*/ 58680 w 117358"/>
                <a:gd name="connsiteY2" fmla="*/ 23193 h 153540"/>
                <a:gd name="connsiteX3" fmla="*/ 94165 w 117358"/>
                <a:gd name="connsiteY3" fmla="*/ 58679 h 153540"/>
                <a:gd name="connsiteX4" fmla="*/ 58680 w 117358"/>
                <a:gd name="connsiteY4" fmla="*/ 94165 h 153540"/>
                <a:gd name="connsiteX5" fmla="*/ 47083 w 117358"/>
                <a:gd name="connsiteY5" fmla="*/ 105762 h 153540"/>
                <a:gd name="connsiteX6" fmla="*/ 47083 w 117358"/>
                <a:gd name="connsiteY6" fmla="*/ 141944 h 153540"/>
                <a:gd name="connsiteX7" fmla="*/ 58680 w 117358"/>
                <a:gd name="connsiteY7" fmla="*/ 153540 h 153540"/>
                <a:gd name="connsiteX8" fmla="*/ 70276 w 117358"/>
                <a:gd name="connsiteY8" fmla="*/ 141944 h 153540"/>
                <a:gd name="connsiteX9" fmla="*/ 70276 w 117358"/>
                <a:gd name="connsiteY9" fmla="*/ 116199 h 153540"/>
                <a:gd name="connsiteX10" fmla="*/ 117359 w 117358"/>
                <a:gd name="connsiteY10" fmla="*/ 58679 h 153540"/>
                <a:gd name="connsiteX11" fmla="*/ 58680 w 117358"/>
                <a:gd name="connsiteY11" fmla="*/ 0 h 153540"/>
                <a:gd name="connsiteX12" fmla="*/ 0 w 117358"/>
                <a:gd name="connsiteY12" fmla="*/ 58679 h 153540"/>
                <a:gd name="connsiteX13" fmla="*/ 11597 w 117358"/>
                <a:gd name="connsiteY13" fmla="*/ 70276 h 15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358" h="153540">
                  <a:moveTo>
                    <a:pt x="11597" y="70276"/>
                  </a:moveTo>
                  <a:cubicBezTo>
                    <a:pt x="18014" y="70276"/>
                    <a:pt x="23193" y="65096"/>
                    <a:pt x="23193" y="58679"/>
                  </a:cubicBezTo>
                  <a:cubicBezTo>
                    <a:pt x="23193" y="39120"/>
                    <a:pt x="39120" y="23193"/>
                    <a:pt x="58680" y="23193"/>
                  </a:cubicBezTo>
                  <a:cubicBezTo>
                    <a:pt x="78239" y="23193"/>
                    <a:pt x="94165" y="39120"/>
                    <a:pt x="94165" y="58679"/>
                  </a:cubicBezTo>
                  <a:cubicBezTo>
                    <a:pt x="94165" y="78239"/>
                    <a:pt x="78239" y="94165"/>
                    <a:pt x="58680" y="94165"/>
                  </a:cubicBezTo>
                  <a:cubicBezTo>
                    <a:pt x="52263" y="94165"/>
                    <a:pt x="47083" y="99345"/>
                    <a:pt x="47083" y="105762"/>
                  </a:cubicBezTo>
                  <a:lnTo>
                    <a:pt x="47083" y="141944"/>
                  </a:lnTo>
                  <a:cubicBezTo>
                    <a:pt x="47083" y="148361"/>
                    <a:pt x="52263" y="153540"/>
                    <a:pt x="58680" y="153540"/>
                  </a:cubicBezTo>
                  <a:cubicBezTo>
                    <a:pt x="65096" y="153540"/>
                    <a:pt x="70276" y="148361"/>
                    <a:pt x="70276" y="141944"/>
                  </a:cubicBezTo>
                  <a:lnTo>
                    <a:pt x="70276" y="116199"/>
                  </a:lnTo>
                  <a:cubicBezTo>
                    <a:pt x="97103" y="110787"/>
                    <a:pt x="117359" y="87053"/>
                    <a:pt x="117359" y="58679"/>
                  </a:cubicBezTo>
                  <a:cubicBezTo>
                    <a:pt x="117359" y="26286"/>
                    <a:pt x="90996" y="0"/>
                    <a:pt x="58680" y="0"/>
                  </a:cubicBezTo>
                  <a:cubicBezTo>
                    <a:pt x="26286" y="0"/>
                    <a:pt x="0" y="26363"/>
                    <a:pt x="0" y="58679"/>
                  </a:cubicBezTo>
                  <a:cubicBezTo>
                    <a:pt x="0" y="65096"/>
                    <a:pt x="5257" y="70276"/>
                    <a:pt x="11597" y="7027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3" name="Frihandsfigur: Form 462">
              <a:extLst>
                <a:ext uri="{FF2B5EF4-FFF2-40B4-BE49-F238E27FC236}">
                  <a16:creationId xmlns:a16="http://schemas.microsoft.com/office/drawing/2014/main" id="{6179D8D7-F3F0-418E-9141-2D0333B7C4C9}"/>
                </a:ext>
              </a:extLst>
            </p:cNvPr>
            <p:cNvSpPr/>
            <p:nvPr/>
          </p:nvSpPr>
          <p:spPr>
            <a:xfrm>
              <a:off x="5417670" y="2086101"/>
              <a:ext cx="23193" cy="166451"/>
            </a:xfrm>
            <a:custGeom>
              <a:avLst/>
              <a:gdLst>
                <a:gd name="connsiteX0" fmla="*/ 11597 w 23193"/>
                <a:gd name="connsiteY0" fmla="*/ 166451 h 166451"/>
                <a:gd name="connsiteX1" fmla="*/ 23193 w 23193"/>
                <a:gd name="connsiteY1" fmla="*/ 154855 h 166451"/>
                <a:gd name="connsiteX2" fmla="*/ 23193 w 23193"/>
                <a:gd name="connsiteY2" fmla="*/ 11597 h 166451"/>
                <a:gd name="connsiteX3" fmla="*/ 11597 w 23193"/>
                <a:gd name="connsiteY3" fmla="*/ 0 h 166451"/>
                <a:gd name="connsiteX4" fmla="*/ 0 w 23193"/>
                <a:gd name="connsiteY4" fmla="*/ 11597 h 166451"/>
                <a:gd name="connsiteX5" fmla="*/ 0 w 23193"/>
                <a:gd name="connsiteY5" fmla="*/ 154855 h 166451"/>
                <a:gd name="connsiteX6" fmla="*/ 11597 w 23193"/>
                <a:gd name="connsiteY6" fmla="*/ 166451 h 166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66451">
                  <a:moveTo>
                    <a:pt x="11597" y="166451"/>
                  </a:moveTo>
                  <a:cubicBezTo>
                    <a:pt x="18014" y="166451"/>
                    <a:pt x="23193" y="161271"/>
                    <a:pt x="23193" y="154855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154855"/>
                  </a:lnTo>
                  <a:cubicBezTo>
                    <a:pt x="0" y="161271"/>
                    <a:pt x="5180" y="166451"/>
                    <a:pt x="11597" y="16645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4" name="Frihandsfigur: Form 463">
              <a:extLst>
                <a:ext uri="{FF2B5EF4-FFF2-40B4-BE49-F238E27FC236}">
                  <a16:creationId xmlns:a16="http://schemas.microsoft.com/office/drawing/2014/main" id="{61C6F782-3B12-420A-8CC4-2C991B4B2A0D}"/>
                </a:ext>
              </a:extLst>
            </p:cNvPr>
            <p:cNvSpPr/>
            <p:nvPr/>
          </p:nvSpPr>
          <p:spPr>
            <a:xfrm>
              <a:off x="5108965" y="2201140"/>
              <a:ext cx="27058" cy="27058"/>
            </a:xfrm>
            <a:custGeom>
              <a:avLst/>
              <a:gdLst>
                <a:gd name="connsiteX0" fmla="*/ 27059 w 27058"/>
                <a:gd name="connsiteY0" fmla="*/ 13529 h 27058"/>
                <a:gd name="connsiteX1" fmla="*/ 13530 w 27058"/>
                <a:gd name="connsiteY1" fmla="*/ 27059 h 27058"/>
                <a:gd name="connsiteX2" fmla="*/ 0 w 27058"/>
                <a:gd name="connsiteY2" fmla="*/ 13529 h 27058"/>
                <a:gd name="connsiteX3" fmla="*/ 13530 w 27058"/>
                <a:gd name="connsiteY3" fmla="*/ 0 h 27058"/>
                <a:gd name="connsiteX4" fmla="*/ 27059 w 27058"/>
                <a:gd name="connsiteY4" fmla="*/ 13529 h 2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8" h="27058">
                  <a:moveTo>
                    <a:pt x="27059" y="13529"/>
                  </a:moveTo>
                  <a:cubicBezTo>
                    <a:pt x="27059" y="21002"/>
                    <a:pt x="21002" y="27059"/>
                    <a:pt x="13530" y="27059"/>
                  </a:cubicBezTo>
                  <a:cubicBezTo>
                    <a:pt x="6058" y="27059"/>
                    <a:pt x="0" y="21002"/>
                    <a:pt x="0" y="13529"/>
                  </a:cubicBezTo>
                  <a:cubicBezTo>
                    <a:pt x="0" y="6057"/>
                    <a:pt x="6058" y="0"/>
                    <a:pt x="13530" y="0"/>
                  </a:cubicBezTo>
                  <a:cubicBezTo>
                    <a:pt x="21002" y="0"/>
                    <a:pt x="27059" y="6057"/>
                    <a:pt x="27059" y="1352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65" name="Frihandsfigur: Form 464">
              <a:extLst>
                <a:ext uri="{FF2B5EF4-FFF2-40B4-BE49-F238E27FC236}">
                  <a16:creationId xmlns:a16="http://schemas.microsoft.com/office/drawing/2014/main" id="{6C9E7A37-3736-436E-8018-5C6602A7646D}"/>
                </a:ext>
              </a:extLst>
            </p:cNvPr>
            <p:cNvSpPr/>
            <p:nvPr/>
          </p:nvSpPr>
          <p:spPr>
            <a:xfrm>
              <a:off x="5415737" y="2273581"/>
              <a:ext cx="27058" cy="27058"/>
            </a:xfrm>
            <a:custGeom>
              <a:avLst/>
              <a:gdLst>
                <a:gd name="connsiteX0" fmla="*/ 27059 w 27058"/>
                <a:gd name="connsiteY0" fmla="*/ 13529 h 27058"/>
                <a:gd name="connsiteX1" fmla="*/ 13530 w 27058"/>
                <a:gd name="connsiteY1" fmla="*/ 27059 h 27058"/>
                <a:gd name="connsiteX2" fmla="*/ 0 w 27058"/>
                <a:gd name="connsiteY2" fmla="*/ 13529 h 27058"/>
                <a:gd name="connsiteX3" fmla="*/ 13530 w 27058"/>
                <a:gd name="connsiteY3" fmla="*/ 0 h 27058"/>
                <a:gd name="connsiteX4" fmla="*/ 27059 w 27058"/>
                <a:gd name="connsiteY4" fmla="*/ 13529 h 2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8" h="27058">
                  <a:moveTo>
                    <a:pt x="27059" y="13529"/>
                  </a:moveTo>
                  <a:cubicBezTo>
                    <a:pt x="27059" y="21001"/>
                    <a:pt x="21002" y="27059"/>
                    <a:pt x="13530" y="27059"/>
                  </a:cubicBezTo>
                  <a:cubicBezTo>
                    <a:pt x="6057" y="27059"/>
                    <a:pt x="0" y="21001"/>
                    <a:pt x="0" y="13529"/>
                  </a:cubicBezTo>
                  <a:cubicBezTo>
                    <a:pt x="0" y="6057"/>
                    <a:pt x="6057" y="0"/>
                    <a:pt x="13530" y="0"/>
                  </a:cubicBezTo>
                  <a:cubicBezTo>
                    <a:pt x="21002" y="0"/>
                    <a:pt x="27059" y="6057"/>
                    <a:pt x="27059" y="1352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66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7965733" y="2110212"/>
            <a:ext cx="494111" cy="494111"/>
            <a:chOff x="8267521" y="1897616"/>
            <a:chExt cx="573341" cy="573340"/>
          </a:xfrm>
          <a:solidFill>
            <a:schemeClr val="bg1"/>
          </a:solidFill>
        </p:grpSpPr>
        <p:grpSp>
          <p:nvGrpSpPr>
            <p:cNvPr id="467" name="Bild 1">
              <a:extLst>
                <a:ext uri="{FF2B5EF4-FFF2-40B4-BE49-F238E27FC236}">
                  <a16:creationId xmlns:a16="http://schemas.microsoft.com/office/drawing/2014/main" id="{014E9455-384A-47B2-9BA2-7AF02A7B6759}"/>
                </a:ext>
              </a:extLst>
            </p:cNvPr>
            <p:cNvGrpSpPr/>
            <p:nvPr/>
          </p:nvGrpSpPr>
          <p:grpSpPr>
            <a:xfrm>
              <a:off x="8267521" y="1897616"/>
              <a:ext cx="573341" cy="573340"/>
              <a:chOff x="8267521" y="1897616"/>
              <a:chExt cx="573341" cy="573340"/>
            </a:xfrm>
            <a:grpFill/>
          </p:grpSpPr>
          <p:sp>
            <p:nvSpPr>
              <p:cNvPr id="468" name="Frihandsfigur: Form 467">
                <a:extLst>
                  <a:ext uri="{FF2B5EF4-FFF2-40B4-BE49-F238E27FC236}">
                    <a16:creationId xmlns:a16="http://schemas.microsoft.com/office/drawing/2014/main" id="{88296F89-5A56-40ED-A3A7-9A8B35D8052D}"/>
                  </a:ext>
                </a:extLst>
              </p:cNvPr>
              <p:cNvSpPr/>
              <p:nvPr/>
            </p:nvSpPr>
            <p:spPr>
              <a:xfrm>
                <a:off x="8542363" y="2109449"/>
                <a:ext cx="23193" cy="199308"/>
              </a:xfrm>
              <a:custGeom>
                <a:avLst/>
                <a:gdLst>
                  <a:gd name="connsiteX0" fmla="*/ 11597 w 23193"/>
                  <a:gd name="connsiteY0" fmla="*/ 0 h 199308"/>
                  <a:gd name="connsiteX1" fmla="*/ 0 w 23193"/>
                  <a:gd name="connsiteY1" fmla="*/ 11597 h 199308"/>
                  <a:gd name="connsiteX2" fmla="*/ 0 w 23193"/>
                  <a:gd name="connsiteY2" fmla="*/ 187712 h 199308"/>
                  <a:gd name="connsiteX3" fmla="*/ 11597 w 23193"/>
                  <a:gd name="connsiteY3" fmla="*/ 199309 h 199308"/>
                  <a:gd name="connsiteX4" fmla="*/ 23193 w 23193"/>
                  <a:gd name="connsiteY4" fmla="*/ 187712 h 199308"/>
                  <a:gd name="connsiteX5" fmla="*/ 23193 w 23193"/>
                  <a:gd name="connsiteY5" fmla="*/ 11597 h 199308"/>
                  <a:gd name="connsiteX6" fmla="*/ 11597 w 23193"/>
                  <a:gd name="connsiteY6" fmla="*/ 0 h 199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193" h="199308">
                    <a:moveTo>
                      <a:pt x="11597" y="0"/>
                    </a:moveTo>
                    <a:cubicBezTo>
                      <a:pt x="5179" y="0"/>
                      <a:pt x="0" y="5180"/>
                      <a:pt x="0" y="11597"/>
                    </a:cubicBezTo>
                    <a:lnTo>
                      <a:pt x="0" y="187712"/>
                    </a:lnTo>
                    <a:cubicBezTo>
                      <a:pt x="0" y="194129"/>
                      <a:pt x="5179" y="199309"/>
                      <a:pt x="11597" y="199309"/>
                    </a:cubicBezTo>
                    <a:cubicBezTo>
                      <a:pt x="18013" y="199309"/>
                      <a:pt x="23193" y="194129"/>
                      <a:pt x="23193" y="187712"/>
                    </a:cubicBezTo>
                    <a:lnTo>
                      <a:pt x="23193" y="11597"/>
                    </a:lnTo>
                    <a:cubicBezTo>
                      <a:pt x="23193" y="5180"/>
                      <a:pt x="18013" y="0"/>
                      <a:pt x="11597" y="0"/>
                    </a:cubicBezTo>
                    <a:close/>
                  </a:path>
                </a:pathLst>
              </a:custGeom>
              <a:grpFill/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469" name="Frihandsfigur: Form 468">
                <a:extLst>
                  <a:ext uri="{FF2B5EF4-FFF2-40B4-BE49-F238E27FC236}">
                    <a16:creationId xmlns:a16="http://schemas.microsoft.com/office/drawing/2014/main" id="{90229232-0436-49CC-A4B1-93DE9FF55A3E}"/>
                  </a:ext>
                </a:extLst>
              </p:cNvPr>
              <p:cNvSpPr/>
              <p:nvPr/>
            </p:nvSpPr>
            <p:spPr>
              <a:xfrm>
                <a:off x="8267521" y="1897616"/>
                <a:ext cx="573341" cy="573340"/>
              </a:xfrm>
              <a:custGeom>
                <a:avLst/>
                <a:gdLst>
                  <a:gd name="connsiteX0" fmla="*/ 286670 w 573341"/>
                  <a:gd name="connsiteY0" fmla="*/ 0 h 573340"/>
                  <a:gd name="connsiteX1" fmla="*/ 0 w 573341"/>
                  <a:gd name="connsiteY1" fmla="*/ 286671 h 573340"/>
                  <a:gd name="connsiteX2" fmla="*/ 286670 w 573341"/>
                  <a:gd name="connsiteY2" fmla="*/ 573341 h 573340"/>
                  <a:gd name="connsiteX3" fmla="*/ 573341 w 573341"/>
                  <a:gd name="connsiteY3" fmla="*/ 286671 h 573340"/>
                  <a:gd name="connsiteX4" fmla="*/ 286670 w 573341"/>
                  <a:gd name="connsiteY4" fmla="*/ 0 h 573340"/>
                  <a:gd name="connsiteX5" fmla="*/ 286670 w 573341"/>
                  <a:gd name="connsiteY5" fmla="*/ 550147 h 573340"/>
                  <a:gd name="connsiteX6" fmla="*/ 23193 w 573341"/>
                  <a:gd name="connsiteY6" fmla="*/ 286671 h 573340"/>
                  <a:gd name="connsiteX7" fmla="*/ 286670 w 573341"/>
                  <a:gd name="connsiteY7" fmla="*/ 23193 h 573340"/>
                  <a:gd name="connsiteX8" fmla="*/ 550148 w 573341"/>
                  <a:gd name="connsiteY8" fmla="*/ 286671 h 573340"/>
                  <a:gd name="connsiteX9" fmla="*/ 286670 w 573341"/>
                  <a:gd name="connsiteY9" fmla="*/ 550147 h 573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73341" h="573340">
                    <a:moveTo>
                      <a:pt x="286670" y="0"/>
                    </a:moveTo>
                    <a:cubicBezTo>
                      <a:pt x="128569" y="0"/>
                      <a:pt x="0" y="128646"/>
                      <a:pt x="0" y="286671"/>
                    </a:cubicBezTo>
                    <a:cubicBezTo>
                      <a:pt x="0" y="444695"/>
                      <a:pt x="128646" y="573341"/>
                      <a:pt x="286670" y="573341"/>
                    </a:cubicBezTo>
                    <a:cubicBezTo>
                      <a:pt x="444695" y="573341"/>
                      <a:pt x="573341" y="444695"/>
                      <a:pt x="573341" y="286671"/>
                    </a:cubicBezTo>
                    <a:cubicBezTo>
                      <a:pt x="573341" y="128646"/>
                      <a:pt x="444772" y="0"/>
                      <a:pt x="286670" y="0"/>
                    </a:cubicBezTo>
                    <a:close/>
                    <a:moveTo>
                      <a:pt x="286670" y="550147"/>
                    </a:moveTo>
                    <a:cubicBezTo>
                      <a:pt x="141403" y="550147"/>
                      <a:pt x="23193" y="431939"/>
                      <a:pt x="23193" y="286671"/>
                    </a:cubicBezTo>
                    <a:cubicBezTo>
                      <a:pt x="23193" y="141403"/>
                      <a:pt x="141403" y="23193"/>
                      <a:pt x="286670" y="23193"/>
                    </a:cubicBezTo>
                    <a:cubicBezTo>
                      <a:pt x="431938" y="23193"/>
                      <a:pt x="550148" y="141403"/>
                      <a:pt x="550148" y="286671"/>
                    </a:cubicBezTo>
                    <a:cubicBezTo>
                      <a:pt x="550148" y="431939"/>
                      <a:pt x="431938" y="550147"/>
                      <a:pt x="286670" y="550147"/>
                    </a:cubicBezTo>
                    <a:close/>
                  </a:path>
                </a:pathLst>
              </a:custGeom>
              <a:grpFill/>
              <a:ln w="77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sp>
          <p:nvSpPr>
            <p:cNvPr id="470" name="Frihandsfigur: Form 469">
              <a:extLst>
                <a:ext uri="{FF2B5EF4-FFF2-40B4-BE49-F238E27FC236}">
                  <a16:creationId xmlns:a16="http://schemas.microsoft.com/office/drawing/2014/main" id="{20139A68-7C92-4CDC-98DC-418E8690B02B}"/>
                </a:ext>
              </a:extLst>
            </p:cNvPr>
            <p:cNvSpPr/>
            <p:nvPr/>
          </p:nvSpPr>
          <p:spPr>
            <a:xfrm>
              <a:off x="8538497" y="204883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3 w 30924"/>
                <a:gd name="connsiteY1" fmla="*/ 30925 h 30924"/>
                <a:gd name="connsiteX2" fmla="*/ 0 w 30924"/>
                <a:gd name="connsiteY2" fmla="*/ 15462 h 30924"/>
                <a:gd name="connsiteX3" fmla="*/ 15463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3" y="30925"/>
                    <a:pt x="15463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3" y="0"/>
                  </a:cubicBezTo>
                  <a:cubicBezTo>
                    <a:pt x="24003" y="0"/>
                    <a:pt x="30925" y="6923"/>
                    <a:pt x="30925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71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71987" y="2110212"/>
            <a:ext cx="494111" cy="494111"/>
            <a:chOff x="9087021" y="1897616"/>
            <a:chExt cx="573341" cy="573340"/>
          </a:xfrm>
          <a:solidFill>
            <a:schemeClr val="bg1"/>
          </a:solidFill>
        </p:grpSpPr>
        <p:sp>
          <p:nvSpPr>
            <p:cNvPr id="472" name="Frihandsfigur: Form 471">
              <a:extLst>
                <a:ext uri="{FF2B5EF4-FFF2-40B4-BE49-F238E27FC236}">
                  <a16:creationId xmlns:a16="http://schemas.microsoft.com/office/drawing/2014/main" id="{15D8F73A-D565-4871-8FFE-0EF2F1C5D95C}"/>
                </a:ext>
              </a:extLst>
            </p:cNvPr>
            <p:cNvSpPr/>
            <p:nvPr/>
          </p:nvSpPr>
          <p:spPr>
            <a:xfrm>
              <a:off x="9361863" y="2052625"/>
              <a:ext cx="23193" cy="199308"/>
            </a:xfrm>
            <a:custGeom>
              <a:avLst/>
              <a:gdLst>
                <a:gd name="connsiteX0" fmla="*/ 11597 w 23193"/>
                <a:gd name="connsiteY0" fmla="*/ 199309 h 199308"/>
                <a:gd name="connsiteX1" fmla="*/ 23193 w 23193"/>
                <a:gd name="connsiteY1" fmla="*/ 187712 h 199308"/>
                <a:gd name="connsiteX2" fmla="*/ 23193 w 23193"/>
                <a:gd name="connsiteY2" fmla="*/ 11597 h 199308"/>
                <a:gd name="connsiteX3" fmla="*/ 11597 w 23193"/>
                <a:gd name="connsiteY3" fmla="*/ 0 h 199308"/>
                <a:gd name="connsiteX4" fmla="*/ 0 w 23193"/>
                <a:gd name="connsiteY4" fmla="*/ 11597 h 199308"/>
                <a:gd name="connsiteX5" fmla="*/ 0 w 23193"/>
                <a:gd name="connsiteY5" fmla="*/ 187712 h 199308"/>
                <a:gd name="connsiteX6" fmla="*/ 11597 w 23193"/>
                <a:gd name="connsiteY6" fmla="*/ 199309 h 19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199308">
                  <a:moveTo>
                    <a:pt x="11597" y="199309"/>
                  </a:moveTo>
                  <a:cubicBezTo>
                    <a:pt x="18013" y="199309"/>
                    <a:pt x="23193" y="194129"/>
                    <a:pt x="23193" y="187712"/>
                  </a:cubicBezTo>
                  <a:lnTo>
                    <a:pt x="23193" y="11597"/>
                  </a:lnTo>
                  <a:cubicBezTo>
                    <a:pt x="23193" y="5180"/>
                    <a:pt x="18013" y="0"/>
                    <a:pt x="11597" y="0"/>
                  </a:cubicBezTo>
                  <a:cubicBezTo>
                    <a:pt x="5179" y="0"/>
                    <a:pt x="0" y="5180"/>
                    <a:pt x="0" y="11597"/>
                  </a:cubicBezTo>
                  <a:lnTo>
                    <a:pt x="0" y="187712"/>
                  </a:lnTo>
                  <a:cubicBezTo>
                    <a:pt x="0" y="194129"/>
                    <a:pt x="5179" y="199309"/>
                    <a:pt x="11597" y="19930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3" name="Frihandsfigur: Form 472">
              <a:extLst>
                <a:ext uri="{FF2B5EF4-FFF2-40B4-BE49-F238E27FC236}">
                  <a16:creationId xmlns:a16="http://schemas.microsoft.com/office/drawing/2014/main" id="{8B786928-72AF-4A90-BD88-371733FD7BF9}"/>
                </a:ext>
              </a:extLst>
            </p:cNvPr>
            <p:cNvSpPr/>
            <p:nvPr/>
          </p:nvSpPr>
          <p:spPr>
            <a:xfrm>
              <a:off x="9087021" y="1897616"/>
              <a:ext cx="573341" cy="573340"/>
            </a:xfrm>
            <a:custGeom>
              <a:avLst/>
              <a:gdLst>
                <a:gd name="connsiteX0" fmla="*/ 286670 w 573341"/>
                <a:gd name="connsiteY0" fmla="*/ 0 h 573340"/>
                <a:gd name="connsiteX1" fmla="*/ 0 w 573341"/>
                <a:gd name="connsiteY1" fmla="*/ 286671 h 573340"/>
                <a:gd name="connsiteX2" fmla="*/ 286670 w 573341"/>
                <a:gd name="connsiteY2" fmla="*/ 573341 h 573340"/>
                <a:gd name="connsiteX3" fmla="*/ 573341 w 573341"/>
                <a:gd name="connsiteY3" fmla="*/ 286671 h 573340"/>
                <a:gd name="connsiteX4" fmla="*/ 286670 w 573341"/>
                <a:gd name="connsiteY4" fmla="*/ 0 h 573340"/>
                <a:gd name="connsiteX5" fmla="*/ 286670 w 573341"/>
                <a:gd name="connsiteY5" fmla="*/ 550147 h 573340"/>
                <a:gd name="connsiteX6" fmla="*/ 23193 w 573341"/>
                <a:gd name="connsiteY6" fmla="*/ 286671 h 573340"/>
                <a:gd name="connsiteX7" fmla="*/ 286670 w 573341"/>
                <a:gd name="connsiteY7" fmla="*/ 23193 h 573340"/>
                <a:gd name="connsiteX8" fmla="*/ 550148 w 573341"/>
                <a:gd name="connsiteY8" fmla="*/ 286671 h 573340"/>
                <a:gd name="connsiteX9" fmla="*/ 286670 w 573341"/>
                <a:gd name="connsiteY9" fmla="*/ 550147 h 57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3341" h="573340">
                  <a:moveTo>
                    <a:pt x="286670" y="0"/>
                  </a:moveTo>
                  <a:cubicBezTo>
                    <a:pt x="128569" y="0"/>
                    <a:pt x="0" y="128646"/>
                    <a:pt x="0" y="286671"/>
                  </a:cubicBezTo>
                  <a:cubicBezTo>
                    <a:pt x="0" y="444695"/>
                    <a:pt x="128646" y="573341"/>
                    <a:pt x="286670" y="573341"/>
                  </a:cubicBezTo>
                  <a:cubicBezTo>
                    <a:pt x="444695" y="573341"/>
                    <a:pt x="573341" y="444695"/>
                    <a:pt x="573341" y="286671"/>
                  </a:cubicBezTo>
                  <a:cubicBezTo>
                    <a:pt x="573341" y="128646"/>
                    <a:pt x="444772" y="0"/>
                    <a:pt x="286670" y="0"/>
                  </a:cubicBezTo>
                  <a:close/>
                  <a:moveTo>
                    <a:pt x="286670" y="550147"/>
                  </a:moveTo>
                  <a:cubicBezTo>
                    <a:pt x="141403" y="550147"/>
                    <a:pt x="23193" y="431939"/>
                    <a:pt x="23193" y="286671"/>
                  </a:cubicBezTo>
                  <a:cubicBezTo>
                    <a:pt x="23193" y="141403"/>
                    <a:pt x="141403" y="23193"/>
                    <a:pt x="286670" y="23193"/>
                  </a:cubicBezTo>
                  <a:cubicBezTo>
                    <a:pt x="431938" y="23193"/>
                    <a:pt x="550148" y="141403"/>
                    <a:pt x="550148" y="286671"/>
                  </a:cubicBezTo>
                  <a:cubicBezTo>
                    <a:pt x="550148" y="431939"/>
                    <a:pt x="431938" y="550147"/>
                    <a:pt x="286670" y="55014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4" name="Frihandsfigur: Form 473">
              <a:extLst>
                <a:ext uri="{FF2B5EF4-FFF2-40B4-BE49-F238E27FC236}">
                  <a16:creationId xmlns:a16="http://schemas.microsoft.com/office/drawing/2014/main" id="{8021DD66-1A4A-4D07-964E-11021C241DBE}"/>
                </a:ext>
              </a:extLst>
            </p:cNvPr>
            <p:cNvSpPr/>
            <p:nvPr/>
          </p:nvSpPr>
          <p:spPr>
            <a:xfrm>
              <a:off x="9357997" y="2281699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3 w 30924"/>
                <a:gd name="connsiteY1" fmla="*/ 30925 h 30924"/>
                <a:gd name="connsiteX2" fmla="*/ 0 w 30924"/>
                <a:gd name="connsiteY2" fmla="*/ 15462 h 30924"/>
                <a:gd name="connsiteX3" fmla="*/ 15463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3" y="30925"/>
                    <a:pt x="15463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3" y="0"/>
                  </a:cubicBezTo>
                  <a:cubicBezTo>
                    <a:pt x="24003" y="0"/>
                    <a:pt x="30925" y="6923"/>
                    <a:pt x="30925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75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10792149" y="2122405"/>
            <a:ext cx="491446" cy="469725"/>
            <a:chOff x="11547145" y="1911764"/>
            <a:chExt cx="570248" cy="545044"/>
          </a:xfrm>
          <a:solidFill>
            <a:schemeClr val="bg1"/>
          </a:solidFill>
        </p:grpSpPr>
        <p:sp>
          <p:nvSpPr>
            <p:cNvPr id="476" name="Frihandsfigur: Form 475">
              <a:extLst>
                <a:ext uri="{FF2B5EF4-FFF2-40B4-BE49-F238E27FC236}">
                  <a16:creationId xmlns:a16="http://schemas.microsoft.com/office/drawing/2014/main" id="{5CFEFB46-4DB5-4C14-BC5E-5620B1C6935A}"/>
                </a:ext>
              </a:extLst>
            </p:cNvPr>
            <p:cNvSpPr/>
            <p:nvPr/>
          </p:nvSpPr>
          <p:spPr>
            <a:xfrm>
              <a:off x="11692723" y="1911764"/>
              <a:ext cx="279093" cy="279094"/>
            </a:xfrm>
            <a:custGeom>
              <a:avLst/>
              <a:gdLst>
                <a:gd name="connsiteX0" fmla="*/ 139546 w 279093"/>
                <a:gd name="connsiteY0" fmla="*/ 279094 h 279094"/>
                <a:gd name="connsiteX1" fmla="*/ 279094 w 279093"/>
                <a:gd name="connsiteY1" fmla="*/ 139547 h 279094"/>
                <a:gd name="connsiteX2" fmla="*/ 139546 w 279093"/>
                <a:gd name="connsiteY2" fmla="*/ 0 h 279094"/>
                <a:gd name="connsiteX3" fmla="*/ 0 w 279093"/>
                <a:gd name="connsiteY3" fmla="*/ 139547 h 279094"/>
                <a:gd name="connsiteX4" fmla="*/ 139546 w 279093"/>
                <a:gd name="connsiteY4" fmla="*/ 279094 h 279094"/>
                <a:gd name="connsiteX5" fmla="*/ 139546 w 279093"/>
                <a:gd name="connsiteY5" fmla="*/ 23271 h 279094"/>
                <a:gd name="connsiteX6" fmla="*/ 255900 w 279093"/>
                <a:gd name="connsiteY6" fmla="*/ 139624 h 279094"/>
                <a:gd name="connsiteX7" fmla="*/ 139546 w 279093"/>
                <a:gd name="connsiteY7" fmla="*/ 255978 h 279094"/>
                <a:gd name="connsiteX8" fmla="*/ 24739 w 279093"/>
                <a:gd name="connsiteY8" fmla="*/ 157483 h 279094"/>
                <a:gd name="connsiteX9" fmla="*/ 92774 w 279093"/>
                <a:gd name="connsiteY9" fmla="*/ 188330 h 279094"/>
                <a:gd name="connsiteX10" fmla="*/ 97490 w 279093"/>
                <a:gd name="connsiteY10" fmla="*/ 200700 h 279094"/>
                <a:gd name="connsiteX11" fmla="*/ 112642 w 279093"/>
                <a:gd name="connsiteY11" fmla="*/ 209359 h 279094"/>
                <a:gd name="connsiteX12" fmla="*/ 115503 w 279093"/>
                <a:gd name="connsiteY12" fmla="*/ 209514 h 279094"/>
                <a:gd name="connsiteX13" fmla="*/ 138078 w 279093"/>
                <a:gd name="connsiteY13" fmla="*/ 189645 h 279094"/>
                <a:gd name="connsiteX14" fmla="*/ 138078 w 279093"/>
                <a:gd name="connsiteY14" fmla="*/ 189645 h 279094"/>
                <a:gd name="connsiteX15" fmla="*/ 133516 w 279093"/>
                <a:gd name="connsiteY15" fmla="*/ 172791 h 279094"/>
                <a:gd name="connsiteX16" fmla="*/ 118363 w 279093"/>
                <a:gd name="connsiteY16" fmla="*/ 164132 h 279094"/>
                <a:gd name="connsiteX17" fmla="*/ 101741 w 279093"/>
                <a:gd name="connsiteY17" fmla="*/ 168616 h 279094"/>
                <a:gd name="connsiteX18" fmla="*/ 23579 w 279093"/>
                <a:gd name="connsiteY18" fmla="*/ 133130 h 279094"/>
                <a:gd name="connsiteX19" fmla="*/ 139546 w 279093"/>
                <a:gd name="connsiteY19" fmla="*/ 23271 h 279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79093" h="279094">
                  <a:moveTo>
                    <a:pt x="139546" y="279094"/>
                  </a:moveTo>
                  <a:cubicBezTo>
                    <a:pt x="216472" y="279094"/>
                    <a:pt x="279094" y="216472"/>
                    <a:pt x="279094" y="139547"/>
                  </a:cubicBezTo>
                  <a:cubicBezTo>
                    <a:pt x="279094" y="62622"/>
                    <a:pt x="216472" y="0"/>
                    <a:pt x="139546" y="0"/>
                  </a:cubicBezTo>
                  <a:cubicBezTo>
                    <a:pt x="62622" y="0"/>
                    <a:pt x="0" y="62622"/>
                    <a:pt x="0" y="139547"/>
                  </a:cubicBezTo>
                  <a:cubicBezTo>
                    <a:pt x="0" y="216472"/>
                    <a:pt x="62622" y="279094"/>
                    <a:pt x="139546" y="279094"/>
                  </a:cubicBezTo>
                  <a:close/>
                  <a:moveTo>
                    <a:pt x="139546" y="23271"/>
                  </a:moveTo>
                  <a:cubicBezTo>
                    <a:pt x="203715" y="23271"/>
                    <a:pt x="255900" y="75456"/>
                    <a:pt x="255900" y="139624"/>
                  </a:cubicBezTo>
                  <a:cubicBezTo>
                    <a:pt x="255900" y="203793"/>
                    <a:pt x="203715" y="255978"/>
                    <a:pt x="139546" y="255978"/>
                  </a:cubicBezTo>
                  <a:cubicBezTo>
                    <a:pt x="81486" y="255978"/>
                    <a:pt x="33321" y="213147"/>
                    <a:pt x="24739" y="157483"/>
                  </a:cubicBezTo>
                  <a:lnTo>
                    <a:pt x="92774" y="188330"/>
                  </a:lnTo>
                  <a:cubicBezTo>
                    <a:pt x="93082" y="192815"/>
                    <a:pt x="94706" y="197067"/>
                    <a:pt x="97490" y="200700"/>
                  </a:cubicBezTo>
                  <a:cubicBezTo>
                    <a:pt x="101200" y="205494"/>
                    <a:pt x="106612" y="208586"/>
                    <a:pt x="112642" y="209359"/>
                  </a:cubicBezTo>
                  <a:cubicBezTo>
                    <a:pt x="113647" y="209514"/>
                    <a:pt x="114575" y="209514"/>
                    <a:pt x="115503" y="209514"/>
                  </a:cubicBezTo>
                  <a:cubicBezTo>
                    <a:pt x="126790" y="209514"/>
                    <a:pt x="136609" y="201087"/>
                    <a:pt x="138078" y="189645"/>
                  </a:cubicBezTo>
                  <a:lnTo>
                    <a:pt x="138078" y="189645"/>
                  </a:lnTo>
                  <a:cubicBezTo>
                    <a:pt x="138851" y="183614"/>
                    <a:pt x="137228" y="177661"/>
                    <a:pt x="133516" y="172791"/>
                  </a:cubicBezTo>
                  <a:cubicBezTo>
                    <a:pt x="129805" y="167998"/>
                    <a:pt x="124394" y="164905"/>
                    <a:pt x="118363" y="164132"/>
                  </a:cubicBezTo>
                  <a:cubicBezTo>
                    <a:pt x="112179" y="163359"/>
                    <a:pt x="106303" y="165137"/>
                    <a:pt x="101741" y="168616"/>
                  </a:cubicBezTo>
                  <a:lnTo>
                    <a:pt x="23579" y="133130"/>
                  </a:lnTo>
                  <a:cubicBezTo>
                    <a:pt x="26904" y="71977"/>
                    <a:pt x="77543" y="23271"/>
                    <a:pt x="139546" y="2327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7" name="Frihandsfigur: Form 476">
              <a:extLst>
                <a:ext uri="{FF2B5EF4-FFF2-40B4-BE49-F238E27FC236}">
                  <a16:creationId xmlns:a16="http://schemas.microsoft.com/office/drawing/2014/main" id="{12C90C50-B771-4BD5-80A0-A2324FC9BE1F}"/>
                </a:ext>
              </a:extLst>
            </p:cNvPr>
            <p:cNvSpPr/>
            <p:nvPr/>
          </p:nvSpPr>
          <p:spPr>
            <a:xfrm>
              <a:off x="11547145" y="2215056"/>
              <a:ext cx="570248" cy="241752"/>
            </a:xfrm>
            <a:custGeom>
              <a:avLst/>
              <a:gdLst>
                <a:gd name="connsiteX0" fmla="*/ 570249 w 570248"/>
                <a:gd name="connsiteY0" fmla="*/ 163127 h 241752"/>
                <a:gd name="connsiteX1" fmla="*/ 398850 w 570248"/>
                <a:gd name="connsiteY1" fmla="*/ 0 h 241752"/>
                <a:gd name="connsiteX2" fmla="*/ 171400 w 570248"/>
                <a:gd name="connsiteY2" fmla="*/ 0 h 241752"/>
                <a:gd name="connsiteX3" fmla="*/ 0 w 570248"/>
                <a:gd name="connsiteY3" fmla="*/ 163668 h 241752"/>
                <a:gd name="connsiteX4" fmla="*/ 0 w 570248"/>
                <a:gd name="connsiteY4" fmla="*/ 230079 h 241752"/>
                <a:gd name="connsiteX5" fmla="*/ 11597 w 570248"/>
                <a:gd name="connsiteY5" fmla="*/ 241675 h 241752"/>
                <a:gd name="connsiteX6" fmla="*/ 23193 w 570248"/>
                <a:gd name="connsiteY6" fmla="*/ 230079 h 241752"/>
                <a:gd name="connsiteX7" fmla="*/ 23193 w 570248"/>
                <a:gd name="connsiteY7" fmla="*/ 164287 h 241752"/>
                <a:gd name="connsiteX8" fmla="*/ 171400 w 570248"/>
                <a:gd name="connsiteY8" fmla="*/ 23271 h 241752"/>
                <a:gd name="connsiteX9" fmla="*/ 398850 w 570248"/>
                <a:gd name="connsiteY9" fmla="*/ 23271 h 241752"/>
                <a:gd name="connsiteX10" fmla="*/ 547055 w 570248"/>
                <a:gd name="connsiteY10" fmla="*/ 163746 h 241752"/>
                <a:gd name="connsiteX11" fmla="*/ 547055 w 570248"/>
                <a:gd name="connsiteY11" fmla="*/ 230156 h 241752"/>
                <a:gd name="connsiteX12" fmla="*/ 558652 w 570248"/>
                <a:gd name="connsiteY12" fmla="*/ 241753 h 241752"/>
                <a:gd name="connsiteX13" fmla="*/ 570249 w 570248"/>
                <a:gd name="connsiteY13" fmla="*/ 230156 h 241752"/>
                <a:gd name="connsiteX14" fmla="*/ 570249 w 570248"/>
                <a:gd name="connsiteY14" fmla="*/ 163127 h 24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70248" h="241752">
                  <a:moveTo>
                    <a:pt x="570249" y="163127"/>
                  </a:moveTo>
                  <a:cubicBezTo>
                    <a:pt x="565688" y="71668"/>
                    <a:pt x="490464" y="0"/>
                    <a:pt x="398850" y="0"/>
                  </a:cubicBezTo>
                  <a:lnTo>
                    <a:pt x="171400" y="0"/>
                  </a:lnTo>
                  <a:cubicBezTo>
                    <a:pt x="79863" y="0"/>
                    <a:pt x="4562" y="71668"/>
                    <a:pt x="0" y="163668"/>
                  </a:cubicBezTo>
                  <a:lnTo>
                    <a:pt x="0" y="230079"/>
                  </a:lnTo>
                  <a:cubicBezTo>
                    <a:pt x="0" y="236496"/>
                    <a:pt x="5180" y="241675"/>
                    <a:pt x="11597" y="241675"/>
                  </a:cubicBezTo>
                  <a:cubicBezTo>
                    <a:pt x="18014" y="241675"/>
                    <a:pt x="23193" y="236496"/>
                    <a:pt x="23193" y="230079"/>
                  </a:cubicBezTo>
                  <a:lnTo>
                    <a:pt x="23193" y="164287"/>
                  </a:lnTo>
                  <a:cubicBezTo>
                    <a:pt x="27136" y="85197"/>
                    <a:pt x="92233" y="23271"/>
                    <a:pt x="171400" y="23271"/>
                  </a:cubicBezTo>
                  <a:lnTo>
                    <a:pt x="398850" y="23271"/>
                  </a:lnTo>
                  <a:cubicBezTo>
                    <a:pt x="478017" y="23271"/>
                    <a:pt x="543190" y="85197"/>
                    <a:pt x="547055" y="163746"/>
                  </a:cubicBezTo>
                  <a:lnTo>
                    <a:pt x="547055" y="230156"/>
                  </a:lnTo>
                  <a:cubicBezTo>
                    <a:pt x="547055" y="236573"/>
                    <a:pt x="552235" y="241753"/>
                    <a:pt x="558652" y="241753"/>
                  </a:cubicBezTo>
                  <a:cubicBezTo>
                    <a:pt x="565069" y="241753"/>
                    <a:pt x="570249" y="236573"/>
                    <a:pt x="570249" y="230156"/>
                  </a:cubicBezTo>
                  <a:lnTo>
                    <a:pt x="570249" y="163127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8" name="Frihandsfigur: Form 477">
              <a:extLst>
                <a:ext uri="{FF2B5EF4-FFF2-40B4-BE49-F238E27FC236}">
                  <a16:creationId xmlns:a16="http://schemas.microsoft.com/office/drawing/2014/main" id="{6B1023A2-C45C-47E0-8299-FFA6C9EB6585}"/>
                </a:ext>
              </a:extLst>
            </p:cNvPr>
            <p:cNvSpPr/>
            <p:nvPr/>
          </p:nvSpPr>
          <p:spPr>
            <a:xfrm>
              <a:off x="11980862" y="2386765"/>
              <a:ext cx="23193" cy="69966"/>
            </a:xfrm>
            <a:custGeom>
              <a:avLst/>
              <a:gdLst>
                <a:gd name="connsiteX0" fmla="*/ 11597 w 23193"/>
                <a:gd name="connsiteY0" fmla="*/ 0 h 69966"/>
                <a:gd name="connsiteX1" fmla="*/ 0 w 23193"/>
                <a:gd name="connsiteY1" fmla="*/ 11597 h 69966"/>
                <a:gd name="connsiteX2" fmla="*/ 0 w 23193"/>
                <a:gd name="connsiteY2" fmla="*/ 58370 h 69966"/>
                <a:gd name="connsiteX3" fmla="*/ 11597 w 23193"/>
                <a:gd name="connsiteY3" fmla="*/ 69967 h 69966"/>
                <a:gd name="connsiteX4" fmla="*/ 23193 w 23193"/>
                <a:gd name="connsiteY4" fmla="*/ 58370 h 69966"/>
                <a:gd name="connsiteX5" fmla="*/ 23193 w 23193"/>
                <a:gd name="connsiteY5" fmla="*/ 11597 h 69966"/>
                <a:gd name="connsiteX6" fmla="*/ 11597 w 23193"/>
                <a:gd name="connsiteY6" fmla="*/ 0 h 6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69966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58370"/>
                  </a:lnTo>
                  <a:cubicBezTo>
                    <a:pt x="0" y="64787"/>
                    <a:pt x="5180" y="69967"/>
                    <a:pt x="11597" y="69967"/>
                  </a:cubicBezTo>
                  <a:cubicBezTo>
                    <a:pt x="18014" y="69967"/>
                    <a:pt x="23193" y="64787"/>
                    <a:pt x="23193" y="58370"/>
                  </a:cubicBezTo>
                  <a:lnTo>
                    <a:pt x="23193" y="11597"/>
                  </a:lnTo>
                  <a:cubicBezTo>
                    <a:pt x="23193" y="5257"/>
                    <a:pt x="17937" y="0"/>
                    <a:pt x="11597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79" name="Frihandsfigur: Form 478">
              <a:extLst>
                <a:ext uri="{FF2B5EF4-FFF2-40B4-BE49-F238E27FC236}">
                  <a16:creationId xmlns:a16="http://schemas.microsoft.com/office/drawing/2014/main" id="{30FE0A7A-AA4D-425E-B9CA-7A3775AD6699}"/>
                </a:ext>
              </a:extLst>
            </p:cNvPr>
            <p:cNvSpPr/>
            <p:nvPr/>
          </p:nvSpPr>
          <p:spPr>
            <a:xfrm>
              <a:off x="11660329" y="2386765"/>
              <a:ext cx="23193" cy="69966"/>
            </a:xfrm>
            <a:custGeom>
              <a:avLst/>
              <a:gdLst>
                <a:gd name="connsiteX0" fmla="*/ 11597 w 23193"/>
                <a:gd name="connsiteY0" fmla="*/ 0 h 69966"/>
                <a:gd name="connsiteX1" fmla="*/ 0 w 23193"/>
                <a:gd name="connsiteY1" fmla="*/ 11597 h 69966"/>
                <a:gd name="connsiteX2" fmla="*/ 0 w 23193"/>
                <a:gd name="connsiteY2" fmla="*/ 58370 h 69966"/>
                <a:gd name="connsiteX3" fmla="*/ 11597 w 23193"/>
                <a:gd name="connsiteY3" fmla="*/ 69967 h 69966"/>
                <a:gd name="connsiteX4" fmla="*/ 23193 w 23193"/>
                <a:gd name="connsiteY4" fmla="*/ 58370 h 69966"/>
                <a:gd name="connsiteX5" fmla="*/ 23193 w 23193"/>
                <a:gd name="connsiteY5" fmla="*/ 11597 h 69966"/>
                <a:gd name="connsiteX6" fmla="*/ 11597 w 23193"/>
                <a:gd name="connsiteY6" fmla="*/ 0 h 69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69966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58370"/>
                  </a:lnTo>
                  <a:cubicBezTo>
                    <a:pt x="0" y="64787"/>
                    <a:pt x="5180" y="69967"/>
                    <a:pt x="11597" y="69967"/>
                  </a:cubicBezTo>
                  <a:cubicBezTo>
                    <a:pt x="18014" y="69967"/>
                    <a:pt x="23193" y="64787"/>
                    <a:pt x="23193" y="58370"/>
                  </a:cubicBezTo>
                  <a:lnTo>
                    <a:pt x="23193" y="11597"/>
                  </a:lnTo>
                  <a:cubicBezTo>
                    <a:pt x="23193" y="5257"/>
                    <a:pt x="18014" y="0"/>
                    <a:pt x="11597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8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8680955" y="3499134"/>
            <a:ext cx="445963" cy="567868"/>
            <a:chOff x="9097427" y="3509248"/>
            <a:chExt cx="517472" cy="658924"/>
          </a:xfrm>
          <a:solidFill>
            <a:schemeClr val="bg1"/>
          </a:solidFill>
        </p:grpSpPr>
        <p:sp>
          <p:nvSpPr>
            <p:cNvPr id="481" name="Frihandsfigur: Form 480">
              <a:extLst>
                <a:ext uri="{FF2B5EF4-FFF2-40B4-BE49-F238E27FC236}">
                  <a16:creationId xmlns:a16="http://schemas.microsoft.com/office/drawing/2014/main" id="{6642FE18-7699-467D-86D3-B092A5C95FCC}"/>
                </a:ext>
              </a:extLst>
            </p:cNvPr>
            <p:cNvSpPr/>
            <p:nvPr/>
          </p:nvSpPr>
          <p:spPr>
            <a:xfrm>
              <a:off x="9369966" y="3509970"/>
              <a:ext cx="120183" cy="120192"/>
            </a:xfrm>
            <a:custGeom>
              <a:avLst/>
              <a:gdLst>
                <a:gd name="connsiteX0" fmla="*/ 34649 w 120183"/>
                <a:gd name="connsiteY0" fmla="*/ 114549 h 120192"/>
                <a:gd name="connsiteX1" fmla="*/ 60008 w 120183"/>
                <a:gd name="connsiteY1" fmla="*/ 120193 h 120192"/>
                <a:gd name="connsiteX2" fmla="*/ 80573 w 120183"/>
                <a:gd name="connsiteY2" fmla="*/ 116559 h 120192"/>
                <a:gd name="connsiteX3" fmla="*/ 114513 w 120183"/>
                <a:gd name="connsiteY3" fmla="*/ 85480 h 120192"/>
                <a:gd name="connsiteX4" fmla="*/ 116523 w 120183"/>
                <a:gd name="connsiteY4" fmla="*/ 39557 h 120192"/>
                <a:gd name="connsiteX5" fmla="*/ 39520 w 120183"/>
                <a:gd name="connsiteY5" fmla="*/ 3607 h 120192"/>
                <a:gd name="connsiteX6" fmla="*/ 3648 w 120183"/>
                <a:gd name="connsiteY6" fmla="*/ 80610 h 120192"/>
                <a:gd name="connsiteX7" fmla="*/ 34649 w 120183"/>
                <a:gd name="connsiteY7" fmla="*/ 114549 h 120192"/>
                <a:gd name="connsiteX8" fmla="*/ 47483 w 120183"/>
                <a:gd name="connsiteY8" fmla="*/ 25409 h 120192"/>
                <a:gd name="connsiteX9" fmla="*/ 60085 w 120183"/>
                <a:gd name="connsiteY9" fmla="*/ 23167 h 120192"/>
                <a:gd name="connsiteX10" fmla="*/ 94798 w 120183"/>
                <a:gd name="connsiteY10" fmla="*/ 47443 h 120192"/>
                <a:gd name="connsiteX11" fmla="*/ 94798 w 120183"/>
                <a:gd name="connsiteY11" fmla="*/ 47443 h 120192"/>
                <a:gd name="connsiteX12" fmla="*/ 93561 w 120183"/>
                <a:gd name="connsiteY12" fmla="*/ 75662 h 120192"/>
                <a:gd name="connsiteX13" fmla="*/ 72764 w 120183"/>
                <a:gd name="connsiteY13" fmla="*/ 94758 h 120192"/>
                <a:gd name="connsiteX14" fmla="*/ 44546 w 120183"/>
                <a:gd name="connsiteY14" fmla="*/ 93521 h 120192"/>
                <a:gd name="connsiteX15" fmla="*/ 25450 w 120183"/>
                <a:gd name="connsiteY15" fmla="*/ 72724 h 120192"/>
                <a:gd name="connsiteX16" fmla="*/ 47483 w 120183"/>
                <a:gd name="connsiteY16" fmla="*/ 25409 h 120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0183" h="120192">
                  <a:moveTo>
                    <a:pt x="34649" y="114549"/>
                  </a:moveTo>
                  <a:cubicBezTo>
                    <a:pt x="42768" y="118338"/>
                    <a:pt x="51349" y="120193"/>
                    <a:pt x="60008" y="120193"/>
                  </a:cubicBezTo>
                  <a:cubicBezTo>
                    <a:pt x="66966" y="120193"/>
                    <a:pt x="73924" y="118956"/>
                    <a:pt x="80573" y="116559"/>
                  </a:cubicBezTo>
                  <a:cubicBezTo>
                    <a:pt x="95648" y="111070"/>
                    <a:pt x="107709" y="100015"/>
                    <a:pt x="114513" y="85480"/>
                  </a:cubicBezTo>
                  <a:cubicBezTo>
                    <a:pt x="121316" y="70946"/>
                    <a:pt x="122012" y="54633"/>
                    <a:pt x="116523" y="39557"/>
                  </a:cubicBezTo>
                  <a:cubicBezTo>
                    <a:pt x="105157" y="8401"/>
                    <a:pt x="70677" y="-7680"/>
                    <a:pt x="39520" y="3607"/>
                  </a:cubicBezTo>
                  <a:cubicBezTo>
                    <a:pt x="8364" y="14972"/>
                    <a:pt x="-7717" y="49530"/>
                    <a:pt x="3648" y="80610"/>
                  </a:cubicBezTo>
                  <a:cubicBezTo>
                    <a:pt x="9137" y="95685"/>
                    <a:pt x="20115" y="107746"/>
                    <a:pt x="34649" y="114549"/>
                  </a:cubicBezTo>
                  <a:close/>
                  <a:moveTo>
                    <a:pt x="47483" y="25409"/>
                  </a:moveTo>
                  <a:cubicBezTo>
                    <a:pt x="51659" y="23863"/>
                    <a:pt x="55910" y="23167"/>
                    <a:pt x="60085" y="23167"/>
                  </a:cubicBezTo>
                  <a:cubicBezTo>
                    <a:pt x="75161" y="23167"/>
                    <a:pt x="89387" y="32445"/>
                    <a:pt x="94798" y="47443"/>
                  </a:cubicBezTo>
                  <a:cubicBezTo>
                    <a:pt x="94798" y="47443"/>
                    <a:pt x="94798" y="47443"/>
                    <a:pt x="94798" y="47443"/>
                  </a:cubicBezTo>
                  <a:cubicBezTo>
                    <a:pt x="98200" y="56720"/>
                    <a:pt x="97736" y="66694"/>
                    <a:pt x="93561" y="75662"/>
                  </a:cubicBezTo>
                  <a:cubicBezTo>
                    <a:pt x="89387" y="84630"/>
                    <a:pt x="81964" y="91356"/>
                    <a:pt x="72764" y="94758"/>
                  </a:cubicBezTo>
                  <a:cubicBezTo>
                    <a:pt x="63486" y="98082"/>
                    <a:pt x="53514" y="97695"/>
                    <a:pt x="44546" y="93521"/>
                  </a:cubicBezTo>
                  <a:cubicBezTo>
                    <a:pt x="35577" y="89346"/>
                    <a:pt x="28851" y="81924"/>
                    <a:pt x="25450" y="72724"/>
                  </a:cubicBezTo>
                  <a:cubicBezTo>
                    <a:pt x="18492" y="53551"/>
                    <a:pt x="28310" y="32367"/>
                    <a:pt x="47483" y="25409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2" name="Frihandsfigur: Form 481">
              <a:extLst>
                <a:ext uri="{FF2B5EF4-FFF2-40B4-BE49-F238E27FC236}">
                  <a16:creationId xmlns:a16="http://schemas.microsoft.com/office/drawing/2014/main" id="{D2A9EC1F-AB93-484B-8901-7F092DE27C85}"/>
                </a:ext>
              </a:extLst>
            </p:cNvPr>
            <p:cNvSpPr/>
            <p:nvPr/>
          </p:nvSpPr>
          <p:spPr>
            <a:xfrm>
              <a:off x="9245239" y="3640600"/>
              <a:ext cx="369660" cy="527572"/>
            </a:xfrm>
            <a:custGeom>
              <a:avLst/>
              <a:gdLst>
                <a:gd name="connsiteX0" fmla="*/ 366108 w 369660"/>
                <a:gd name="connsiteY0" fmla="*/ 200236 h 527572"/>
                <a:gd name="connsiteX1" fmla="*/ 327529 w 369660"/>
                <a:gd name="connsiteY1" fmla="*/ 113725 h 527572"/>
                <a:gd name="connsiteX2" fmla="*/ 184813 w 369660"/>
                <a:gd name="connsiteY2" fmla="*/ 0 h 527572"/>
                <a:gd name="connsiteX3" fmla="*/ 42096 w 369660"/>
                <a:gd name="connsiteY3" fmla="*/ 113725 h 527572"/>
                <a:gd name="connsiteX4" fmla="*/ 3518 w 369660"/>
                <a:gd name="connsiteY4" fmla="*/ 200236 h 527572"/>
                <a:gd name="connsiteX5" fmla="*/ 22459 w 369660"/>
                <a:gd name="connsiteY5" fmla="*/ 253504 h 527572"/>
                <a:gd name="connsiteX6" fmla="*/ 41091 w 369660"/>
                <a:gd name="connsiteY6" fmla="*/ 257988 h 527572"/>
                <a:gd name="connsiteX7" fmla="*/ 54234 w 369660"/>
                <a:gd name="connsiteY7" fmla="*/ 255823 h 527572"/>
                <a:gd name="connsiteX8" fmla="*/ 78123 w 369660"/>
                <a:gd name="connsiteY8" fmla="*/ 234717 h 527572"/>
                <a:gd name="connsiteX9" fmla="*/ 100002 w 369660"/>
                <a:gd name="connsiteY9" fmla="*/ 189026 h 527572"/>
                <a:gd name="connsiteX10" fmla="*/ 100002 w 369660"/>
                <a:gd name="connsiteY10" fmla="*/ 479408 h 527572"/>
                <a:gd name="connsiteX11" fmla="*/ 148322 w 369660"/>
                <a:gd name="connsiteY11" fmla="*/ 527573 h 527572"/>
                <a:gd name="connsiteX12" fmla="*/ 184890 w 369660"/>
                <a:gd name="connsiteY12" fmla="*/ 510642 h 527572"/>
                <a:gd name="connsiteX13" fmla="*/ 221613 w 369660"/>
                <a:gd name="connsiteY13" fmla="*/ 527573 h 527572"/>
                <a:gd name="connsiteX14" fmla="*/ 269701 w 369660"/>
                <a:gd name="connsiteY14" fmla="*/ 479408 h 527572"/>
                <a:gd name="connsiteX15" fmla="*/ 269701 w 369660"/>
                <a:gd name="connsiteY15" fmla="*/ 189103 h 527572"/>
                <a:gd name="connsiteX16" fmla="*/ 291580 w 369660"/>
                <a:gd name="connsiteY16" fmla="*/ 234795 h 527572"/>
                <a:gd name="connsiteX17" fmla="*/ 315469 w 369660"/>
                <a:gd name="connsiteY17" fmla="*/ 255823 h 527572"/>
                <a:gd name="connsiteX18" fmla="*/ 328612 w 369660"/>
                <a:gd name="connsiteY18" fmla="*/ 257988 h 527572"/>
                <a:gd name="connsiteX19" fmla="*/ 347244 w 369660"/>
                <a:gd name="connsiteY19" fmla="*/ 253504 h 527572"/>
                <a:gd name="connsiteX20" fmla="*/ 366108 w 369660"/>
                <a:gd name="connsiteY20" fmla="*/ 200236 h 527572"/>
                <a:gd name="connsiteX21" fmla="*/ 336652 w 369660"/>
                <a:gd name="connsiteY21" fmla="*/ 232862 h 527572"/>
                <a:gd name="connsiteX22" fmla="*/ 322813 w 369660"/>
                <a:gd name="connsiteY22" fmla="*/ 233867 h 527572"/>
                <a:gd name="connsiteX23" fmla="*/ 312454 w 369660"/>
                <a:gd name="connsiteY23" fmla="*/ 224744 h 527572"/>
                <a:gd name="connsiteX24" fmla="*/ 268541 w 369660"/>
                <a:gd name="connsiteY24" fmla="*/ 133053 h 527572"/>
                <a:gd name="connsiteX25" fmla="*/ 268541 w 369660"/>
                <a:gd name="connsiteY25" fmla="*/ 133130 h 527572"/>
                <a:gd name="connsiteX26" fmla="*/ 258104 w 369660"/>
                <a:gd name="connsiteY26" fmla="*/ 126481 h 527572"/>
                <a:gd name="connsiteX27" fmla="*/ 246507 w 369660"/>
                <a:gd name="connsiteY27" fmla="*/ 138078 h 527572"/>
                <a:gd name="connsiteX28" fmla="*/ 246507 w 369660"/>
                <a:gd name="connsiteY28" fmla="*/ 479408 h 527572"/>
                <a:gd name="connsiteX29" fmla="*/ 221381 w 369660"/>
                <a:gd name="connsiteY29" fmla="*/ 504379 h 527572"/>
                <a:gd name="connsiteX30" fmla="*/ 196487 w 369660"/>
                <a:gd name="connsiteY30" fmla="*/ 479408 h 527572"/>
                <a:gd name="connsiteX31" fmla="*/ 196487 w 369660"/>
                <a:gd name="connsiteY31" fmla="*/ 265178 h 527572"/>
                <a:gd name="connsiteX32" fmla="*/ 184890 w 369660"/>
                <a:gd name="connsiteY32" fmla="*/ 253581 h 527572"/>
                <a:gd name="connsiteX33" fmla="*/ 173293 w 369660"/>
                <a:gd name="connsiteY33" fmla="*/ 265178 h 527572"/>
                <a:gd name="connsiteX34" fmla="*/ 173293 w 369660"/>
                <a:gd name="connsiteY34" fmla="*/ 479408 h 527572"/>
                <a:gd name="connsiteX35" fmla="*/ 173293 w 369660"/>
                <a:gd name="connsiteY35" fmla="*/ 479485 h 527572"/>
                <a:gd name="connsiteX36" fmla="*/ 148167 w 369660"/>
                <a:gd name="connsiteY36" fmla="*/ 504457 h 527572"/>
                <a:gd name="connsiteX37" fmla="*/ 123273 w 369660"/>
                <a:gd name="connsiteY37" fmla="*/ 479485 h 527572"/>
                <a:gd name="connsiteX38" fmla="*/ 123273 w 369660"/>
                <a:gd name="connsiteY38" fmla="*/ 138155 h 527572"/>
                <a:gd name="connsiteX39" fmla="*/ 111677 w 369660"/>
                <a:gd name="connsiteY39" fmla="*/ 126559 h 527572"/>
                <a:gd name="connsiteX40" fmla="*/ 101239 w 369660"/>
                <a:gd name="connsiteY40" fmla="*/ 133208 h 527572"/>
                <a:gd name="connsiteX41" fmla="*/ 101239 w 369660"/>
                <a:gd name="connsiteY41" fmla="*/ 133130 h 527572"/>
                <a:gd name="connsiteX42" fmla="*/ 57326 w 369660"/>
                <a:gd name="connsiteY42" fmla="*/ 224744 h 527572"/>
                <a:gd name="connsiteX43" fmla="*/ 46890 w 369660"/>
                <a:gd name="connsiteY43" fmla="*/ 233867 h 527572"/>
                <a:gd name="connsiteX44" fmla="*/ 33051 w 369660"/>
                <a:gd name="connsiteY44" fmla="*/ 232862 h 527572"/>
                <a:gd name="connsiteX45" fmla="*/ 24779 w 369660"/>
                <a:gd name="connsiteY45" fmla="*/ 209668 h 527572"/>
                <a:gd name="connsiteX46" fmla="*/ 63280 w 369660"/>
                <a:gd name="connsiteY46" fmla="*/ 123312 h 527572"/>
                <a:gd name="connsiteX47" fmla="*/ 184890 w 369660"/>
                <a:gd name="connsiteY47" fmla="*/ 23193 h 527572"/>
                <a:gd name="connsiteX48" fmla="*/ 306501 w 369660"/>
                <a:gd name="connsiteY48" fmla="*/ 123312 h 527572"/>
                <a:gd name="connsiteX49" fmla="*/ 345079 w 369660"/>
                <a:gd name="connsiteY49" fmla="*/ 209668 h 527572"/>
                <a:gd name="connsiteX50" fmla="*/ 336652 w 369660"/>
                <a:gd name="connsiteY50" fmla="*/ 232862 h 52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69660" h="527572">
                  <a:moveTo>
                    <a:pt x="366108" y="200236"/>
                  </a:moveTo>
                  <a:cubicBezTo>
                    <a:pt x="356290" y="178048"/>
                    <a:pt x="341523" y="144804"/>
                    <a:pt x="327529" y="113725"/>
                  </a:cubicBezTo>
                  <a:cubicBezTo>
                    <a:pt x="296760" y="45459"/>
                    <a:pt x="260656" y="0"/>
                    <a:pt x="184813" y="0"/>
                  </a:cubicBezTo>
                  <a:cubicBezTo>
                    <a:pt x="108970" y="0"/>
                    <a:pt x="72866" y="45459"/>
                    <a:pt x="42096" y="113725"/>
                  </a:cubicBezTo>
                  <a:cubicBezTo>
                    <a:pt x="28103" y="144727"/>
                    <a:pt x="13336" y="178048"/>
                    <a:pt x="3518" y="200236"/>
                  </a:cubicBezTo>
                  <a:cubicBezTo>
                    <a:pt x="-5296" y="220183"/>
                    <a:pt x="2976" y="243531"/>
                    <a:pt x="22459" y="253504"/>
                  </a:cubicBezTo>
                  <a:cubicBezTo>
                    <a:pt x="28335" y="256519"/>
                    <a:pt x="34674" y="257988"/>
                    <a:pt x="41091" y="257988"/>
                  </a:cubicBezTo>
                  <a:cubicBezTo>
                    <a:pt x="45498" y="257988"/>
                    <a:pt x="49905" y="257292"/>
                    <a:pt x="54234" y="255823"/>
                  </a:cubicBezTo>
                  <a:cubicBezTo>
                    <a:pt x="64825" y="252267"/>
                    <a:pt x="73252" y="244845"/>
                    <a:pt x="78123" y="234717"/>
                  </a:cubicBezTo>
                  <a:lnTo>
                    <a:pt x="100002" y="189026"/>
                  </a:lnTo>
                  <a:lnTo>
                    <a:pt x="100002" y="479408"/>
                  </a:lnTo>
                  <a:cubicBezTo>
                    <a:pt x="100002" y="505925"/>
                    <a:pt x="121572" y="527573"/>
                    <a:pt x="148322" y="527573"/>
                  </a:cubicBezTo>
                  <a:cubicBezTo>
                    <a:pt x="162934" y="527573"/>
                    <a:pt x="175999" y="521001"/>
                    <a:pt x="184890" y="510642"/>
                  </a:cubicBezTo>
                  <a:cubicBezTo>
                    <a:pt x="193781" y="520924"/>
                    <a:pt x="206924" y="527573"/>
                    <a:pt x="221613" y="527573"/>
                  </a:cubicBezTo>
                  <a:cubicBezTo>
                    <a:pt x="248130" y="527573"/>
                    <a:pt x="269701" y="506003"/>
                    <a:pt x="269701" y="479408"/>
                  </a:cubicBezTo>
                  <a:lnTo>
                    <a:pt x="269701" y="189103"/>
                  </a:lnTo>
                  <a:lnTo>
                    <a:pt x="291580" y="234795"/>
                  </a:lnTo>
                  <a:cubicBezTo>
                    <a:pt x="296450" y="244768"/>
                    <a:pt x="304955" y="252267"/>
                    <a:pt x="315469" y="255823"/>
                  </a:cubicBezTo>
                  <a:cubicBezTo>
                    <a:pt x="319798" y="257292"/>
                    <a:pt x="324205" y="257988"/>
                    <a:pt x="328612" y="257988"/>
                  </a:cubicBezTo>
                  <a:cubicBezTo>
                    <a:pt x="335029" y="257988"/>
                    <a:pt x="341368" y="256442"/>
                    <a:pt x="347244" y="253504"/>
                  </a:cubicBezTo>
                  <a:cubicBezTo>
                    <a:pt x="366649" y="243608"/>
                    <a:pt x="374999" y="220183"/>
                    <a:pt x="366108" y="200236"/>
                  </a:cubicBezTo>
                  <a:close/>
                  <a:moveTo>
                    <a:pt x="336652" y="232862"/>
                  </a:moveTo>
                  <a:cubicBezTo>
                    <a:pt x="332323" y="235026"/>
                    <a:pt x="327452" y="235413"/>
                    <a:pt x="322813" y="233867"/>
                  </a:cubicBezTo>
                  <a:cubicBezTo>
                    <a:pt x="318252" y="232321"/>
                    <a:pt x="314541" y="229074"/>
                    <a:pt x="312454" y="224744"/>
                  </a:cubicBezTo>
                  <a:lnTo>
                    <a:pt x="268541" y="133053"/>
                  </a:lnTo>
                  <a:lnTo>
                    <a:pt x="268541" y="133130"/>
                  </a:lnTo>
                  <a:cubicBezTo>
                    <a:pt x="266685" y="129187"/>
                    <a:pt x="262742" y="126481"/>
                    <a:pt x="258104" y="126481"/>
                  </a:cubicBezTo>
                  <a:cubicBezTo>
                    <a:pt x="251687" y="126481"/>
                    <a:pt x="246507" y="131661"/>
                    <a:pt x="246507" y="138078"/>
                  </a:cubicBezTo>
                  <a:lnTo>
                    <a:pt x="246507" y="479408"/>
                  </a:lnTo>
                  <a:cubicBezTo>
                    <a:pt x="246507" y="493169"/>
                    <a:pt x="235297" y="504379"/>
                    <a:pt x="221381" y="504379"/>
                  </a:cubicBezTo>
                  <a:cubicBezTo>
                    <a:pt x="207619" y="504379"/>
                    <a:pt x="196487" y="493169"/>
                    <a:pt x="196487" y="479408"/>
                  </a:cubicBezTo>
                  <a:lnTo>
                    <a:pt x="196487" y="265178"/>
                  </a:lnTo>
                  <a:cubicBezTo>
                    <a:pt x="196487" y="258761"/>
                    <a:pt x="191307" y="253581"/>
                    <a:pt x="184890" y="253581"/>
                  </a:cubicBezTo>
                  <a:cubicBezTo>
                    <a:pt x="178474" y="253581"/>
                    <a:pt x="173293" y="258761"/>
                    <a:pt x="173293" y="265178"/>
                  </a:cubicBezTo>
                  <a:lnTo>
                    <a:pt x="173293" y="479408"/>
                  </a:lnTo>
                  <a:cubicBezTo>
                    <a:pt x="173293" y="479408"/>
                    <a:pt x="173293" y="479485"/>
                    <a:pt x="173293" y="479485"/>
                  </a:cubicBezTo>
                  <a:cubicBezTo>
                    <a:pt x="173293" y="493247"/>
                    <a:pt x="162084" y="504457"/>
                    <a:pt x="148167" y="504457"/>
                  </a:cubicBezTo>
                  <a:cubicBezTo>
                    <a:pt x="134406" y="504457"/>
                    <a:pt x="123273" y="493247"/>
                    <a:pt x="123273" y="479485"/>
                  </a:cubicBezTo>
                  <a:lnTo>
                    <a:pt x="123273" y="138155"/>
                  </a:lnTo>
                  <a:cubicBezTo>
                    <a:pt x="123273" y="131739"/>
                    <a:pt x="118093" y="126559"/>
                    <a:pt x="111677" y="126559"/>
                  </a:cubicBezTo>
                  <a:cubicBezTo>
                    <a:pt x="107037" y="126559"/>
                    <a:pt x="103095" y="129265"/>
                    <a:pt x="101239" y="133208"/>
                  </a:cubicBezTo>
                  <a:lnTo>
                    <a:pt x="101239" y="133130"/>
                  </a:lnTo>
                  <a:lnTo>
                    <a:pt x="57326" y="224744"/>
                  </a:lnTo>
                  <a:cubicBezTo>
                    <a:pt x="55239" y="229074"/>
                    <a:pt x="51528" y="232398"/>
                    <a:pt x="46890" y="233867"/>
                  </a:cubicBezTo>
                  <a:cubicBezTo>
                    <a:pt x="42328" y="235413"/>
                    <a:pt x="37380" y="235026"/>
                    <a:pt x="33051" y="232862"/>
                  </a:cubicBezTo>
                  <a:cubicBezTo>
                    <a:pt x="24547" y="228532"/>
                    <a:pt x="20991" y="218405"/>
                    <a:pt x="24779" y="209668"/>
                  </a:cubicBezTo>
                  <a:cubicBezTo>
                    <a:pt x="34596" y="187557"/>
                    <a:pt x="49363" y="154313"/>
                    <a:pt x="63280" y="123312"/>
                  </a:cubicBezTo>
                  <a:cubicBezTo>
                    <a:pt x="91884" y="59916"/>
                    <a:pt x="120954" y="23193"/>
                    <a:pt x="184890" y="23193"/>
                  </a:cubicBezTo>
                  <a:cubicBezTo>
                    <a:pt x="248827" y="23193"/>
                    <a:pt x="277896" y="59916"/>
                    <a:pt x="306501" y="123312"/>
                  </a:cubicBezTo>
                  <a:cubicBezTo>
                    <a:pt x="320495" y="154313"/>
                    <a:pt x="335260" y="187557"/>
                    <a:pt x="345079" y="209668"/>
                  </a:cubicBezTo>
                  <a:cubicBezTo>
                    <a:pt x="348790" y="218327"/>
                    <a:pt x="345156" y="228532"/>
                    <a:pt x="336652" y="2328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3" name="Frihandsfigur: Form 482">
              <a:extLst>
                <a:ext uri="{FF2B5EF4-FFF2-40B4-BE49-F238E27FC236}">
                  <a16:creationId xmlns:a16="http://schemas.microsoft.com/office/drawing/2014/main" id="{FF9BC213-74CA-45BD-9555-D77897985A95}"/>
                </a:ext>
              </a:extLst>
            </p:cNvPr>
            <p:cNvSpPr/>
            <p:nvPr/>
          </p:nvSpPr>
          <p:spPr>
            <a:xfrm>
              <a:off x="9144772" y="3569242"/>
              <a:ext cx="90763" cy="90763"/>
            </a:xfrm>
            <a:custGeom>
              <a:avLst/>
              <a:gdLst>
                <a:gd name="connsiteX0" fmla="*/ 45382 w 90763"/>
                <a:gd name="connsiteY0" fmla="*/ 0 h 90763"/>
                <a:gd name="connsiteX1" fmla="*/ 0 w 90763"/>
                <a:gd name="connsiteY1" fmla="*/ 45382 h 90763"/>
                <a:gd name="connsiteX2" fmla="*/ 45382 w 90763"/>
                <a:gd name="connsiteY2" fmla="*/ 90763 h 90763"/>
                <a:gd name="connsiteX3" fmla="*/ 90763 w 90763"/>
                <a:gd name="connsiteY3" fmla="*/ 45382 h 90763"/>
                <a:gd name="connsiteX4" fmla="*/ 45382 w 90763"/>
                <a:gd name="connsiteY4" fmla="*/ 0 h 90763"/>
                <a:gd name="connsiteX5" fmla="*/ 45382 w 90763"/>
                <a:gd name="connsiteY5" fmla="*/ 67493 h 90763"/>
                <a:gd name="connsiteX6" fmla="*/ 23193 w 90763"/>
                <a:gd name="connsiteY6" fmla="*/ 45304 h 90763"/>
                <a:gd name="connsiteX7" fmla="*/ 45382 w 90763"/>
                <a:gd name="connsiteY7" fmla="*/ 23116 h 90763"/>
                <a:gd name="connsiteX8" fmla="*/ 67570 w 90763"/>
                <a:gd name="connsiteY8" fmla="*/ 45304 h 90763"/>
                <a:gd name="connsiteX9" fmla="*/ 45382 w 90763"/>
                <a:gd name="connsiteY9" fmla="*/ 67493 h 9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0763" h="90763">
                  <a:moveTo>
                    <a:pt x="45382" y="0"/>
                  </a:moveTo>
                  <a:cubicBezTo>
                    <a:pt x="20410" y="0"/>
                    <a:pt x="0" y="20333"/>
                    <a:pt x="0" y="45382"/>
                  </a:cubicBezTo>
                  <a:cubicBezTo>
                    <a:pt x="0" y="70431"/>
                    <a:pt x="20333" y="90763"/>
                    <a:pt x="45382" y="90763"/>
                  </a:cubicBezTo>
                  <a:cubicBezTo>
                    <a:pt x="70431" y="90763"/>
                    <a:pt x="90763" y="70431"/>
                    <a:pt x="90763" y="45382"/>
                  </a:cubicBezTo>
                  <a:cubicBezTo>
                    <a:pt x="90763" y="20333"/>
                    <a:pt x="70431" y="0"/>
                    <a:pt x="45382" y="0"/>
                  </a:cubicBezTo>
                  <a:close/>
                  <a:moveTo>
                    <a:pt x="45382" y="67493"/>
                  </a:moveTo>
                  <a:cubicBezTo>
                    <a:pt x="33167" y="67493"/>
                    <a:pt x="23193" y="57519"/>
                    <a:pt x="23193" y="45304"/>
                  </a:cubicBezTo>
                  <a:cubicBezTo>
                    <a:pt x="23193" y="33089"/>
                    <a:pt x="33167" y="23116"/>
                    <a:pt x="45382" y="23116"/>
                  </a:cubicBezTo>
                  <a:cubicBezTo>
                    <a:pt x="57598" y="23116"/>
                    <a:pt x="67570" y="33089"/>
                    <a:pt x="67570" y="45304"/>
                  </a:cubicBezTo>
                  <a:cubicBezTo>
                    <a:pt x="67570" y="57519"/>
                    <a:pt x="57598" y="67493"/>
                    <a:pt x="45382" y="67493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4" name="Frihandsfigur: Form 483">
              <a:extLst>
                <a:ext uri="{FF2B5EF4-FFF2-40B4-BE49-F238E27FC236}">
                  <a16:creationId xmlns:a16="http://schemas.microsoft.com/office/drawing/2014/main" id="{59296BCD-17A0-4AE3-9136-25C8DE52925A}"/>
                </a:ext>
              </a:extLst>
            </p:cNvPr>
            <p:cNvSpPr/>
            <p:nvPr/>
          </p:nvSpPr>
          <p:spPr>
            <a:xfrm>
              <a:off x="9178557" y="3509248"/>
              <a:ext cx="23193" cy="43371"/>
            </a:xfrm>
            <a:custGeom>
              <a:avLst/>
              <a:gdLst>
                <a:gd name="connsiteX0" fmla="*/ 11597 w 23193"/>
                <a:gd name="connsiteY0" fmla="*/ 43372 h 43371"/>
                <a:gd name="connsiteX1" fmla="*/ 23193 w 23193"/>
                <a:gd name="connsiteY1" fmla="*/ 31775 h 43371"/>
                <a:gd name="connsiteX2" fmla="*/ 23193 w 23193"/>
                <a:gd name="connsiteY2" fmla="*/ 11597 h 43371"/>
                <a:gd name="connsiteX3" fmla="*/ 11597 w 23193"/>
                <a:gd name="connsiteY3" fmla="*/ 0 h 43371"/>
                <a:gd name="connsiteX4" fmla="*/ 0 w 23193"/>
                <a:gd name="connsiteY4" fmla="*/ 11597 h 43371"/>
                <a:gd name="connsiteX5" fmla="*/ 0 w 23193"/>
                <a:gd name="connsiteY5" fmla="*/ 31775 h 43371"/>
                <a:gd name="connsiteX6" fmla="*/ 11597 w 23193"/>
                <a:gd name="connsiteY6" fmla="*/ 43372 h 4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43371">
                  <a:moveTo>
                    <a:pt x="11597" y="43372"/>
                  </a:moveTo>
                  <a:cubicBezTo>
                    <a:pt x="18014" y="43372"/>
                    <a:pt x="23193" y="38192"/>
                    <a:pt x="23193" y="31775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ubicBezTo>
                    <a:pt x="5180" y="0"/>
                    <a:pt x="0" y="5180"/>
                    <a:pt x="0" y="11597"/>
                  </a:cubicBezTo>
                  <a:lnTo>
                    <a:pt x="0" y="31775"/>
                  </a:lnTo>
                  <a:cubicBezTo>
                    <a:pt x="0" y="38192"/>
                    <a:pt x="5258" y="43372"/>
                    <a:pt x="11597" y="4337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5" name="Frihandsfigur: Form 484">
              <a:extLst>
                <a:ext uri="{FF2B5EF4-FFF2-40B4-BE49-F238E27FC236}">
                  <a16:creationId xmlns:a16="http://schemas.microsoft.com/office/drawing/2014/main" id="{E4750639-FF02-4463-B42C-96A5A00EEEC0}"/>
                </a:ext>
              </a:extLst>
            </p:cNvPr>
            <p:cNvSpPr/>
            <p:nvPr/>
          </p:nvSpPr>
          <p:spPr>
            <a:xfrm>
              <a:off x="9097427" y="3556179"/>
              <a:ext cx="40694" cy="33241"/>
            </a:xfrm>
            <a:custGeom>
              <a:avLst/>
              <a:gdLst>
                <a:gd name="connsiteX0" fmla="*/ 34899 w 40694"/>
                <a:gd name="connsiteY0" fmla="*/ 11594 h 33241"/>
                <a:gd name="connsiteX1" fmla="*/ 17426 w 40694"/>
                <a:gd name="connsiteY1" fmla="*/ 1544 h 33241"/>
                <a:gd name="connsiteX2" fmla="*/ 1578 w 40694"/>
                <a:gd name="connsiteY2" fmla="*/ 5796 h 33241"/>
                <a:gd name="connsiteX3" fmla="*/ 5830 w 40694"/>
                <a:gd name="connsiteY3" fmla="*/ 21645 h 33241"/>
                <a:gd name="connsiteX4" fmla="*/ 23302 w 40694"/>
                <a:gd name="connsiteY4" fmla="*/ 31695 h 33241"/>
                <a:gd name="connsiteX5" fmla="*/ 29101 w 40694"/>
                <a:gd name="connsiteY5" fmla="*/ 33241 h 33241"/>
                <a:gd name="connsiteX6" fmla="*/ 39151 w 40694"/>
                <a:gd name="connsiteY6" fmla="*/ 27443 h 33241"/>
                <a:gd name="connsiteX7" fmla="*/ 34899 w 40694"/>
                <a:gd name="connsiteY7" fmla="*/ 11594 h 3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94" h="33241">
                  <a:moveTo>
                    <a:pt x="34899" y="11594"/>
                  </a:moveTo>
                  <a:lnTo>
                    <a:pt x="17426" y="1544"/>
                  </a:lnTo>
                  <a:cubicBezTo>
                    <a:pt x="11860" y="-1626"/>
                    <a:pt x="4825" y="229"/>
                    <a:pt x="1578" y="5796"/>
                  </a:cubicBezTo>
                  <a:cubicBezTo>
                    <a:pt x="-1669" y="11362"/>
                    <a:pt x="264" y="18397"/>
                    <a:pt x="5830" y="21645"/>
                  </a:cubicBezTo>
                  <a:lnTo>
                    <a:pt x="23302" y="31695"/>
                  </a:lnTo>
                  <a:cubicBezTo>
                    <a:pt x="25158" y="32777"/>
                    <a:pt x="27090" y="33241"/>
                    <a:pt x="29101" y="33241"/>
                  </a:cubicBezTo>
                  <a:cubicBezTo>
                    <a:pt x="33121" y="33241"/>
                    <a:pt x="36986" y="31154"/>
                    <a:pt x="39151" y="27443"/>
                  </a:cubicBezTo>
                  <a:cubicBezTo>
                    <a:pt x="42320" y="21876"/>
                    <a:pt x="40465" y="14764"/>
                    <a:pt x="34899" y="11594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6" name="Frihandsfigur: Form 485">
              <a:extLst>
                <a:ext uri="{FF2B5EF4-FFF2-40B4-BE49-F238E27FC236}">
                  <a16:creationId xmlns:a16="http://schemas.microsoft.com/office/drawing/2014/main" id="{D88A6C3D-7631-41BE-957A-1EF56AECEFD7}"/>
                </a:ext>
              </a:extLst>
            </p:cNvPr>
            <p:cNvSpPr/>
            <p:nvPr/>
          </p:nvSpPr>
          <p:spPr>
            <a:xfrm>
              <a:off x="9097461" y="3639718"/>
              <a:ext cx="40660" cy="33275"/>
            </a:xfrm>
            <a:custGeom>
              <a:avLst/>
              <a:gdLst>
                <a:gd name="connsiteX0" fmla="*/ 23268 w 40660"/>
                <a:gd name="connsiteY0" fmla="*/ 1578 h 33275"/>
                <a:gd name="connsiteX1" fmla="*/ 5795 w 40660"/>
                <a:gd name="connsiteY1" fmla="*/ 11628 h 33275"/>
                <a:gd name="connsiteX2" fmla="*/ 1544 w 40660"/>
                <a:gd name="connsiteY2" fmla="*/ 27477 h 33275"/>
                <a:gd name="connsiteX3" fmla="*/ 11594 w 40660"/>
                <a:gd name="connsiteY3" fmla="*/ 33276 h 33275"/>
                <a:gd name="connsiteX4" fmla="*/ 17392 w 40660"/>
                <a:gd name="connsiteY4" fmla="*/ 31729 h 33275"/>
                <a:gd name="connsiteX5" fmla="*/ 34864 w 40660"/>
                <a:gd name="connsiteY5" fmla="*/ 21679 h 33275"/>
                <a:gd name="connsiteX6" fmla="*/ 39117 w 40660"/>
                <a:gd name="connsiteY6" fmla="*/ 5830 h 33275"/>
                <a:gd name="connsiteX7" fmla="*/ 23268 w 40660"/>
                <a:gd name="connsiteY7" fmla="*/ 1578 h 3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60" h="33275">
                  <a:moveTo>
                    <a:pt x="23268" y="1578"/>
                  </a:moveTo>
                  <a:lnTo>
                    <a:pt x="5795" y="11628"/>
                  </a:lnTo>
                  <a:cubicBezTo>
                    <a:pt x="229" y="14798"/>
                    <a:pt x="-1626" y="21911"/>
                    <a:pt x="1544" y="27477"/>
                  </a:cubicBezTo>
                  <a:cubicBezTo>
                    <a:pt x="3708" y="31188"/>
                    <a:pt x="7573" y="33276"/>
                    <a:pt x="11594" y="33276"/>
                  </a:cubicBezTo>
                  <a:cubicBezTo>
                    <a:pt x="13526" y="33276"/>
                    <a:pt x="15537" y="32812"/>
                    <a:pt x="17392" y="31729"/>
                  </a:cubicBezTo>
                  <a:lnTo>
                    <a:pt x="34864" y="21679"/>
                  </a:lnTo>
                  <a:cubicBezTo>
                    <a:pt x="40431" y="18509"/>
                    <a:pt x="42286" y="11397"/>
                    <a:pt x="39117" y="5830"/>
                  </a:cubicBezTo>
                  <a:cubicBezTo>
                    <a:pt x="35947" y="264"/>
                    <a:pt x="28834" y="-1669"/>
                    <a:pt x="23268" y="157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7" name="Frihandsfigur: Form 486">
              <a:extLst>
                <a:ext uri="{FF2B5EF4-FFF2-40B4-BE49-F238E27FC236}">
                  <a16:creationId xmlns:a16="http://schemas.microsoft.com/office/drawing/2014/main" id="{861F94A1-EF40-48D3-B9E5-2DB2C14F2761}"/>
                </a:ext>
              </a:extLst>
            </p:cNvPr>
            <p:cNvSpPr/>
            <p:nvPr/>
          </p:nvSpPr>
          <p:spPr>
            <a:xfrm>
              <a:off x="9178557" y="3676473"/>
              <a:ext cx="23193" cy="43371"/>
            </a:xfrm>
            <a:custGeom>
              <a:avLst/>
              <a:gdLst>
                <a:gd name="connsiteX0" fmla="*/ 11597 w 23193"/>
                <a:gd name="connsiteY0" fmla="*/ 0 h 43371"/>
                <a:gd name="connsiteX1" fmla="*/ 0 w 23193"/>
                <a:gd name="connsiteY1" fmla="*/ 11597 h 43371"/>
                <a:gd name="connsiteX2" fmla="*/ 0 w 23193"/>
                <a:gd name="connsiteY2" fmla="*/ 31775 h 43371"/>
                <a:gd name="connsiteX3" fmla="*/ 11597 w 23193"/>
                <a:gd name="connsiteY3" fmla="*/ 43372 h 43371"/>
                <a:gd name="connsiteX4" fmla="*/ 23193 w 23193"/>
                <a:gd name="connsiteY4" fmla="*/ 31775 h 43371"/>
                <a:gd name="connsiteX5" fmla="*/ 23193 w 23193"/>
                <a:gd name="connsiteY5" fmla="*/ 11597 h 43371"/>
                <a:gd name="connsiteX6" fmla="*/ 11597 w 23193"/>
                <a:gd name="connsiteY6" fmla="*/ 0 h 43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93" h="43371">
                  <a:moveTo>
                    <a:pt x="11597" y="0"/>
                  </a:moveTo>
                  <a:cubicBezTo>
                    <a:pt x="5180" y="0"/>
                    <a:pt x="0" y="5180"/>
                    <a:pt x="0" y="11597"/>
                  </a:cubicBezTo>
                  <a:lnTo>
                    <a:pt x="0" y="31775"/>
                  </a:lnTo>
                  <a:cubicBezTo>
                    <a:pt x="0" y="38192"/>
                    <a:pt x="5180" y="43372"/>
                    <a:pt x="11597" y="43372"/>
                  </a:cubicBezTo>
                  <a:cubicBezTo>
                    <a:pt x="18014" y="43372"/>
                    <a:pt x="23193" y="38192"/>
                    <a:pt x="23193" y="31775"/>
                  </a:cubicBezTo>
                  <a:lnTo>
                    <a:pt x="23193" y="11597"/>
                  </a:lnTo>
                  <a:cubicBezTo>
                    <a:pt x="23193" y="5180"/>
                    <a:pt x="18014" y="0"/>
                    <a:pt x="11597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8" name="Frihandsfigur: Form 487">
              <a:extLst>
                <a:ext uri="{FF2B5EF4-FFF2-40B4-BE49-F238E27FC236}">
                  <a16:creationId xmlns:a16="http://schemas.microsoft.com/office/drawing/2014/main" id="{3CD6AE77-296A-4D94-9398-F5C3228DCFE7}"/>
                </a:ext>
              </a:extLst>
            </p:cNvPr>
            <p:cNvSpPr/>
            <p:nvPr/>
          </p:nvSpPr>
          <p:spPr>
            <a:xfrm>
              <a:off x="9242231" y="3639752"/>
              <a:ext cx="40694" cy="33241"/>
            </a:xfrm>
            <a:custGeom>
              <a:avLst/>
              <a:gdLst>
                <a:gd name="connsiteX0" fmla="*/ 5830 w 40694"/>
                <a:gd name="connsiteY0" fmla="*/ 21645 h 33241"/>
                <a:gd name="connsiteX1" fmla="*/ 23302 w 40694"/>
                <a:gd name="connsiteY1" fmla="*/ 31695 h 33241"/>
                <a:gd name="connsiteX2" fmla="*/ 29101 w 40694"/>
                <a:gd name="connsiteY2" fmla="*/ 33241 h 33241"/>
                <a:gd name="connsiteX3" fmla="*/ 39151 w 40694"/>
                <a:gd name="connsiteY3" fmla="*/ 27443 h 33241"/>
                <a:gd name="connsiteX4" fmla="*/ 34899 w 40694"/>
                <a:gd name="connsiteY4" fmla="*/ 11594 h 33241"/>
                <a:gd name="connsiteX5" fmla="*/ 17426 w 40694"/>
                <a:gd name="connsiteY5" fmla="*/ 1544 h 33241"/>
                <a:gd name="connsiteX6" fmla="*/ 1578 w 40694"/>
                <a:gd name="connsiteY6" fmla="*/ 5796 h 33241"/>
                <a:gd name="connsiteX7" fmla="*/ 5830 w 40694"/>
                <a:gd name="connsiteY7" fmla="*/ 21645 h 3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94" h="33241">
                  <a:moveTo>
                    <a:pt x="5830" y="21645"/>
                  </a:moveTo>
                  <a:lnTo>
                    <a:pt x="23302" y="31695"/>
                  </a:lnTo>
                  <a:cubicBezTo>
                    <a:pt x="25158" y="32777"/>
                    <a:pt x="27090" y="33241"/>
                    <a:pt x="29101" y="33241"/>
                  </a:cubicBezTo>
                  <a:cubicBezTo>
                    <a:pt x="33121" y="33241"/>
                    <a:pt x="36986" y="31154"/>
                    <a:pt x="39151" y="27443"/>
                  </a:cubicBezTo>
                  <a:cubicBezTo>
                    <a:pt x="42321" y="21876"/>
                    <a:pt x="40465" y="14841"/>
                    <a:pt x="34899" y="11594"/>
                  </a:cubicBezTo>
                  <a:lnTo>
                    <a:pt x="17426" y="1544"/>
                  </a:lnTo>
                  <a:cubicBezTo>
                    <a:pt x="11860" y="-1626"/>
                    <a:pt x="4825" y="229"/>
                    <a:pt x="1578" y="5796"/>
                  </a:cubicBezTo>
                  <a:cubicBezTo>
                    <a:pt x="-1669" y="11362"/>
                    <a:pt x="264" y="18398"/>
                    <a:pt x="5830" y="2164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89" name="Frihandsfigur: Form 488">
              <a:extLst>
                <a:ext uri="{FF2B5EF4-FFF2-40B4-BE49-F238E27FC236}">
                  <a16:creationId xmlns:a16="http://schemas.microsoft.com/office/drawing/2014/main" id="{92214FEE-397E-441B-AB7B-A9F9282D1F31}"/>
                </a:ext>
              </a:extLst>
            </p:cNvPr>
            <p:cNvSpPr/>
            <p:nvPr/>
          </p:nvSpPr>
          <p:spPr>
            <a:xfrm>
              <a:off x="9242265" y="3556179"/>
              <a:ext cx="40660" cy="33241"/>
            </a:xfrm>
            <a:custGeom>
              <a:avLst/>
              <a:gdLst>
                <a:gd name="connsiteX0" fmla="*/ 11594 w 40660"/>
                <a:gd name="connsiteY0" fmla="*/ 33241 h 33241"/>
                <a:gd name="connsiteX1" fmla="*/ 17392 w 40660"/>
                <a:gd name="connsiteY1" fmla="*/ 31695 h 33241"/>
                <a:gd name="connsiteX2" fmla="*/ 34864 w 40660"/>
                <a:gd name="connsiteY2" fmla="*/ 21645 h 33241"/>
                <a:gd name="connsiteX3" fmla="*/ 39117 w 40660"/>
                <a:gd name="connsiteY3" fmla="*/ 5796 h 33241"/>
                <a:gd name="connsiteX4" fmla="*/ 23268 w 40660"/>
                <a:gd name="connsiteY4" fmla="*/ 1544 h 33241"/>
                <a:gd name="connsiteX5" fmla="*/ 5795 w 40660"/>
                <a:gd name="connsiteY5" fmla="*/ 11594 h 33241"/>
                <a:gd name="connsiteX6" fmla="*/ 1544 w 40660"/>
                <a:gd name="connsiteY6" fmla="*/ 27443 h 33241"/>
                <a:gd name="connsiteX7" fmla="*/ 11594 w 40660"/>
                <a:gd name="connsiteY7" fmla="*/ 33241 h 33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660" h="33241">
                  <a:moveTo>
                    <a:pt x="11594" y="33241"/>
                  </a:moveTo>
                  <a:cubicBezTo>
                    <a:pt x="13526" y="33241"/>
                    <a:pt x="15537" y="32777"/>
                    <a:pt x="17392" y="31695"/>
                  </a:cubicBezTo>
                  <a:lnTo>
                    <a:pt x="34864" y="21645"/>
                  </a:lnTo>
                  <a:cubicBezTo>
                    <a:pt x="40431" y="18475"/>
                    <a:pt x="42287" y="11362"/>
                    <a:pt x="39117" y="5796"/>
                  </a:cubicBezTo>
                  <a:cubicBezTo>
                    <a:pt x="35947" y="229"/>
                    <a:pt x="28834" y="-1626"/>
                    <a:pt x="23268" y="1544"/>
                  </a:cubicBezTo>
                  <a:lnTo>
                    <a:pt x="5795" y="11594"/>
                  </a:lnTo>
                  <a:cubicBezTo>
                    <a:pt x="229" y="14764"/>
                    <a:pt x="-1626" y="21876"/>
                    <a:pt x="1544" y="27443"/>
                  </a:cubicBezTo>
                  <a:cubicBezTo>
                    <a:pt x="3708" y="31154"/>
                    <a:pt x="7573" y="33241"/>
                    <a:pt x="11594" y="3324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90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092744" y="4239834"/>
            <a:ext cx="607128" cy="445606"/>
            <a:chOff x="4933855" y="4368718"/>
            <a:chExt cx="704480" cy="517058"/>
          </a:xfrm>
          <a:solidFill>
            <a:schemeClr val="bg1"/>
          </a:solidFill>
        </p:grpSpPr>
        <p:sp>
          <p:nvSpPr>
            <p:cNvPr id="491" name="Frihandsfigur: Form 490">
              <a:extLst>
                <a:ext uri="{FF2B5EF4-FFF2-40B4-BE49-F238E27FC236}">
                  <a16:creationId xmlns:a16="http://schemas.microsoft.com/office/drawing/2014/main" id="{65C205CA-82DC-4A35-AF99-946A0CD5B6DE}"/>
                </a:ext>
              </a:extLst>
            </p:cNvPr>
            <p:cNvSpPr/>
            <p:nvPr/>
          </p:nvSpPr>
          <p:spPr>
            <a:xfrm>
              <a:off x="5088478" y="4615496"/>
              <a:ext cx="120605" cy="199850"/>
            </a:xfrm>
            <a:custGeom>
              <a:avLst/>
              <a:gdLst>
                <a:gd name="connsiteX0" fmla="*/ 60303 w 120605"/>
                <a:gd name="connsiteY0" fmla="*/ 0 h 199850"/>
                <a:gd name="connsiteX1" fmla="*/ 0 w 120605"/>
                <a:gd name="connsiteY1" fmla="*/ 60303 h 199850"/>
                <a:gd name="connsiteX2" fmla="*/ 48706 w 120605"/>
                <a:gd name="connsiteY2" fmla="*/ 119446 h 199850"/>
                <a:gd name="connsiteX3" fmla="*/ 48706 w 120605"/>
                <a:gd name="connsiteY3" fmla="*/ 188253 h 199850"/>
                <a:gd name="connsiteX4" fmla="*/ 60303 w 120605"/>
                <a:gd name="connsiteY4" fmla="*/ 199850 h 199850"/>
                <a:gd name="connsiteX5" fmla="*/ 71899 w 120605"/>
                <a:gd name="connsiteY5" fmla="*/ 188253 h 199850"/>
                <a:gd name="connsiteX6" fmla="*/ 71899 w 120605"/>
                <a:gd name="connsiteY6" fmla="*/ 119446 h 199850"/>
                <a:gd name="connsiteX7" fmla="*/ 120606 w 120605"/>
                <a:gd name="connsiteY7" fmla="*/ 60303 h 199850"/>
                <a:gd name="connsiteX8" fmla="*/ 60303 w 120605"/>
                <a:gd name="connsiteY8" fmla="*/ 0 h 199850"/>
                <a:gd name="connsiteX9" fmla="*/ 71899 w 120605"/>
                <a:gd name="connsiteY9" fmla="*/ 95402 h 199850"/>
                <a:gd name="connsiteX10" fmla="*/ 71899 w 120605"/>
                <a:gd name="connsiteY10" fmla="*/ 73755 h 199850"/>
                <a:gd name="connsiteX11" fmla="*/ 60303 w 120605"/>
                <a:gd name="connsiteY11" fmla="*/ 62159 h 199850"/>
                <a:gd name="connsiteX12" fmla="*/ 48706 w 120605"/>
                <a:gd name="connsiteY12" fmla="*/ 73755 h 199850"/>
                <a:gd name="connsiteX13" fmla="*/ 48706 w 120605"/>
                <a:gd name="connsiteY13" fmla="*/ 95402 h 199850"/>
                <a:gd name="connsiteX14" fmla="*/ 23193 w 120605"/>
                <a:gd name="connsiteY14" fmla="*/ 60303 h 199850"/>
                <a:gd name="connsiteX15" fmla="*/ 60303 w 120605"/>
                <a:gd name="connsiteY15" fmla="*/ 23193 h 199850"/>
                <a:gd name="connsiteX16" fmla="*/ 97413 w 120605"/>
                <a:gd name="connsiteY16" fmla="*/ 60303 h 199850"/>
                <a:gd name="connsiteX17" fmla="*/ 71899 w 120605"/>
                <a:gd name="connsiteY17" fmla="*/ 95402 h 19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0605" h="199850">
                  <a:moveTo>
                    <a:pt x="60303" y="0"/>
                  </a:moveTo>
                  <a:cubicBezTo>
                    <a:pt x="27059" y="0"/>
                    <a:pt x="0" y="27059"/>
                    <a:pt x="0" y="60303"/>
                  </a:cubicBezTo>
                  <a:cubicBezTo>
                    <a:pt x="0" y="89604"/>
                    <a:pt x="21029" y="114034"/>
                    <a:pt x="48706" y="119446"/>
                  </a:cubicBezTo>
                  <a:lnTo>
                    <a:pt x="48706" y="188253"/>
                  </a:lnTo>
                  <a:cubicBezTo>
                    <a:pt x="48706" y="194670"/>
                    <a:pt x="53886" y="199850"/>
                    <a:pt x="60303" y="199850"/>
                  </a:cubicBezTo>
                  <a:cubicBezTo>
                    <a:pt x="66720" y="199850"/>
                    <a:pt x="71899" y="194670"/>
                    <a:pt x="71899" y="188253"/>
                  </a:cubicBezTo>
                  <a:lnTo>
                    <a:pt x="71899" y="119446"/>
                  </a:lnTo>
                  <a:cubicBezTo>
                    <a:pt x="99654" y="114034"/>
                    <a:pt x="120606" y="89527"/>
                    <a:pt x="120606" y="60303"/>
                  </a:cubicBezTo>
                  <a:cubicBezTo>
                    <a:pt x="120606" y="27059"/>
                    <a:pt x="93547" y="0"/>
                    <a:pt x="60303" y="0"/>
                  </a:cubicBezTo>
                  <a:close/>
                  <a:moveTo>
                    <a:pt x="71899" y="95402"/>
                  </a:moveTo>
                  <a:lnTo>
                    <a:pt x="71899" y="73755"/>
                  </a:lnTo>
                  <a:cubicBezTo>
                    <a:pt x="71899" y="67338"/>
                    <a:pt x="66720" y="62159"/>
                    <a:pt x="60303" y="62159"/>
                  </a:cubicBezTo>
                  <a:cubicBezTo>
                    <a:pt x="53886" y="62159"/>
                    <a:pt x="48706" y="67338"/>
                    <a:pt x="48706" y="73755"/>
                  </a:cubicBezTo>
                  <a:lnTo>
                    <a:pt x="48706" y="95402"/>
                  </a:lnTo>
                  <a:cubicBezTo>
                    <a:pt x="33940" y="90532"/>
                    <a:pt x="23193" y="76693"/>
                    <a:pt x="23193" y="60303"/>
                  </a:cubicBezTo>
                  <a:cubicBezTo>
                    <a:pt x="23193" y="39816"/>
                    <a:pt x="39816" y="23193"/>
                    <a:pt x="60303" y="23193"/>
                  </a:cubicBezTo>
                  <a:cubicBezTo>
                    <a:pt x="80790" y="23193"/>
                    <a:pt x="97413" y="39893"/>
                    <a:pt x="97413" y="60303"/>
                  </a:cubicBezTo>
                  <a:cubicBezTo>
                    <a:pt x="97413" y="76693"/>
                    <a:pt x="86666" y="90532"/>
                    <a:pt x="71899" y="9540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2" name="Frihandsfigur: Form 491">
              <a:extLst>
                <a:ext uri="{FF2B5EF4-FFF2-40B4-BE49-F238E27FC236}">
                  <a16:creationId xmlns:a16="http://schemas.microsoft.com/office/drawing/2014/main" id="{ACA639FB-E4B7-4548-8297-AE7BB73AA785}"/>
                </a:ext>
              </a:extLst>
            </p:cNvPr>
            <p:cNvSpPr/>
            <p:nvPr/>
          </p:nvSpPr>
          <p:spPr>
            <a:xfrm>
              <a:off x="4933855" y="4368718"/>
              <a:ext cx="704480" cy="517058"/>
            </a:xfrm>
            <a:custGeom>
              <a:avLst/>
              <a:gdLst>
                <a:gd name="connsiteX0" fmla="*/ 696421 w 704480"/>
                <a:gd name="connsiteY0" fmla="*/ 157174 h 517058"/>
                <a:gd name="connsiteX1" fmla="*/ 679644 w 704480"/>
                <a:gd name="connsiteY1" fmla="*/ 140398 h 517058"/>
                <a:gd name="connsiteX2" fmla="*/ 640602 w 704480"/>
                <a:gd name="connsiteY2" fmla="*/ 140398 h 517058"/>
                <a:gd name="connsiteX3" fmla="*/ 621351 w 704480"/>
                <a:gd name="connsiteY3" fmla="*/ 159648 h 517058"/>
                <a:gd name="connsiteX4" fmla="*/ 594679 w 704480"/>
                <a:gd name="connsiteY4" fmla="*/ 186321 h 517058"/>
                <a:gd name="connsiteX5" fmla="*/ 594679 w 704480"/>
                <a:gd name="connsiteY5" fmla="*/ 65637 h 517058"/>
                <a:gd name="connsiteX6" fmla="*/ 583082 w 704480"/>
                <a:gd name="connsiteY6" fmla="*/ 54041 h 517058"/>
                <a:gd name="connsiteX7" fmla="*/ 130193 w 704480"/>
                <a:gd name="connsiteY7" fmla="*/ 54041 h 517058"/>
                <a:gd name="connsiteX8" fmla="*/ 65637 w 704480"/>
                <a:gd name="connsiteY8" fmla="*/ 0 h 517058"/>
                <a:gd name="connsiteX9" fmla="*/ 0 w 704480"/>
                <a:gd name="connsiteY9" fmla="*/ 65637 h 517058"/>
                <a:gd name="connsiteX10" fmla="*/ 0 w 704480"/>
                <a:gd name="connsiteY10" fmla="*/ 451421 h 517058"/>
                <a:gd name="connsiteX11" fmla="*/ 65637 w 704480"/>
                <a:gd name="connsiteY11" fmla="*/ 517058 h 517058"/>
                <a:gd name="connsiteX12" fmla="*/ 583082 w 704480"/>
                <a:gd name="connsiteY12" fmla="*/ 517058 h 517058"/>
                <a:gd name="connsiteX13" fmla="*/ 594679 w 704480"/>
                <a:gd name="connsiteY13" fmla="*/ 505462 h 517058"/>
                <a:gd name="connsiteX14" fmla="*/ 594679 w 704480"/>
                <a:gd name="connsiteY14" fmla="*/ 297881 h 517058"/>
                <a:gd name="connsiteX15" fmla="*/ 677170 w 704480"/>
                <a:gd name="connsiteY15" fmla="*/ 215389 h 517058"/>
                <a:gd name="connsiteX16" fmla="*/ 696421 w 704480"/>
                <a:gd name="connsiteY16" fmla="*/ 196139 h 517058"/>
                <a:gd name="connsiteX17" fmla="*/ 696421 w 704480"/>
                <a:gd name="connsiteY17" fmla="*/ 157174 h 517058"/>
                <a:gd name="connsiteX18" fmla="*/ 65715 w 704480"/>
                <a:gd name="connsiteY18" fmla="*/ 23271 h 517058"/>
                <a:gd name="connsiteX19" fmla="*/ 108159 w 704480"/>
                <a:gd name="connsiteY19" fmla="*/ 65715 h 517058"/>
                <a:gd name="connsiteX20" fmla="*/ 108159 w 704480"/>
                <a:gd name="connsiteY20" fmla="*/ 401478 h 517058"/>
                <a:gd name="connsiteX21" fmla="*/ 65715 w 704480"/>
                <a:gd name="connsiteY21" fmla="*/ 385861 h 517058"/>
                <a:gd name="connsiteX22" fmla="*/ 23271 w 704480"/>
                <a:gd name="connsiteY22" fmla="*/ 401478 h 517058"/>
                <a:gd name="connsiteX23" fmla="*/ 23271 w 704480"/>
                <a:gd name="connsiteY23" fmla="*/ 65637 h 517058"/>
                <a:gd name="connsiteX24" fmla="*/ 65715 w 704480"/>
                <a:gd name="connsiteY24" fmla="*/ 23271 h 517058"/>
                <a:gd name="connsiteX25" fmla="*/ 571563 w 704480"/>
                <a:gd name="connsiteY25" fmla="*/ 493942 h 517058"/>
                <a:gd name="connsiteX26" fmla="*/ 65715 w 704480"/>
                <a:gd name="connsiteY26" fmla="*/ 493942 h 517058"/>
                <a:gd name="connsiteX27" fmla="*/ 23271 w 704480"/>
                <a:gd name="connsiteY27" fmla="*/ 451498 h 517058"/>
                <a:gd name="connsiteX28" fmla="*/ 65715 w 704480"/>
                <a:gd name="connsiteY28" fmla="*/ 409055 h 517058"/>
                <a:gd name="connsiteX29" fmla="*/ 108159 w 704480"/>
                <a:gd name="connsiteY29" fmla="*/ 451498 h 517058"/>
                <a:gd name="connsiteX30" fmla="*/ 119755 w 704480"/>
                <a:gd name="connsiteY30" fmla="*/ 463095 h 517058"/>
                <a:gd name="connsiteX31" fmla="*/ 131352 w 704480"/>
                <a:gd name="connsiteY31" fmla="*/ 451498 h 517058"/>
                <a:gd name="connsiteX32" fmla="*/ 131352 w 704480"/>
                <a:gd name="connsiteY32" fmla="*/ 77311 h 517058"/>
                <a:gd name="connsiteX33" fmla="*/ 571563 w 704480"/>
                <a:gd name="connsiteY33" fmla="*/ 77311 h 517058"/>
                <a:gd name="connsiteX34" fmla="*/ 571563 w 704480"/>
                <a:gd name="connsiteY34" fmla="*/ 209591 h 517058"/>
                <a:gd name="connsiteX35" fmla="*/ 496648 w 704480"/>
                <a:gd name="connsiteY35" fmla="*/ 284506 h 517058"/>
                <a:gd name="connsiteX36" fmla="*/ 496648 w 704480"/>
                <a:gd name="connsiteY36" fmla="*/ 284583 h 517058"/>
                <a:gd name="connsiteX37" fmla="*/ 494406 w 704480"/>
                <a:gd name="connsiteY37" fmla="*/ 287907 h 517058"/>
                <a:gd name="connsiteX38" fmla="*/ 494020 w 704480"/>
                <a:gd name="connsiteY38" fmla="*/ 288835 h 517058"/>
                <a:gd name="connsiteX39" fmla="*/ 493633 w 704480"/>
                <a:gd name="connsiteY39" fmla="*/ 289686 h 517058"/>
                <a:gd name="connsiteX40" fmla="*/ 478944 w 704480"/>
                <a:gd name="connsiteY40" fmla="*/ 343804 h 517058"/>
                <a:gd name="connsiteX41" fmla="*/ 478944 w 704480"/>
                <a:gd name="connsiteY41" fmla="*/ 344113 h 517058"/>
                <a:gd name="connsiteX42" fmla="*/ 478557 w 704480"/>
                <a:gd name="connsiteY42" fmla="*/ 346819 h 517058"/>
                <a:gd name="connsiteX43" fmla="*/ 478557 w 704480"/>
                <a:gd name="connsiteY43" fmla="*/ 346819 h 517058"/>
                <a:gd name="connsiteX44" fmla="*/ 478557 w 704480"/>
                <a:gd name="connsiteY44" fmla="*/ 346819 h 517058"/>
                <a:gd name="connsiteX45" fmla="*/ 478557 w 704480"/>
                <a:gd name="connsiteY45" fmla="*/ 423512 h 517058"/>
                <a:gd name="connsiteX46" fmla="*/ 441835 w 704480"/>
                <a:gd name="connsiteY46" fmla="*/ 423512 h 517058"/>
                <a:gd name="connsiteX47" fmla="*/ 441835 w 704480"/>
                <a:gd name="connsiteY47" fmla="*/ 301050 h 517058"/>
                <a:gd name="connsiteX48" fmla="*/ 430238 w 704480"/>
                <a:gd name="connsiteY48" fmla="*/ 289454 h 517058"/>
                <a:gd name="connsiteX49" fmla="*/ 371558 w 704480"/>
                <a:gd name="connsiteY49" fmla="*/ 289454 h 517058"/>
                <a:gd name="connsiteX50" fmla="*/ 359962 w 704480"/>
                <a:gd name="connsiteY50" fmla="*/ 301050 h 517058"/>
                <a:gd name="connsiteX51" fmla="*/ 359962 w 704480"/>
                <a:gd name="connsiteY51" fmla="*/ 423512 h 517058"/>
                <a:gd name="connsiteX52" fmla="*/ 319373 w 704480"/>
                <a:gd name="connsiteY52" fmla="*/ 423512 h 517058"/>
                <a:gd name="connsiteX53" fmla="*/ 319373 w 704480"/>
                <a:gd name="connsiteY53" fmla="*/ 231084 h 517058"/>
                <a:gd name="connsiteX54" fmla="*/ 490154 w 704480"/>
                <a:gd name="connsiteY54" fmla="*/ 231084 h 517058"/>
                <a:gd name="connsiteX55" fmla="*/ 501751 w 704480"/>
                <a:gd name="connsiteY55" fmla="*/ 219487 h 517058"/>
                <a:gd name="connsiteX56" fmla="*/ 501751 w 704480"/>
                <a:gd name="connsiteY56" fmla="*/ 136686 h 517058"/>
                <a:gd name="connsiteX57" fmla="*/ 490154 w 704480"/>
                <a:gd name="connsiteY57" fmla="*/ 125090 h 517058"/>
                <a:gd name="connsiteX58" fmla="*/ 307776 w 704480"/>
                <a:gd name="connsiteY58" fmla="*/ 125090 h 517058"/>
                <a:gd name="connsiteX59" fmla="*/ 296180 w 704480"/>
                <a:gd name="connsiteY59" fmla="*/ 136686 h 517058"/>
                <a:gd name="connsiteX60" fmla="*/ 296180 w 704480"/>
                <a:gd name="connsiteY60" fmla="*/ 219487 h 517058"/>
                <a:gd name="connsiteX61" fmla="*/ 296180 w 704480"/>
                <a:gd name="connsiteY61" fmla="*/ 435109 h 517058"/>
                <a:gd name="connsiteX62" fmla="*/ 307776 w 704480"/>
                <a:gd name="connsiteY62" fmla="*/ 446705 h 517058"/>
                <a:gd name="connsiteX63" fmla="*/ 371558 w 704480"/>
                <a:gd name="connsiteY63" fmla="*/ 446705 h 517058"/>
                <a:gd name="connsiteX64" fmla="*/ 430238 w 704480"/>
                <a:gd name="connsiteY64" fmla="*/ 446705 h 517058"/>
                <a:gd name="connsiteX65" fmla="*/ 490154 w 704480"/>
                <a:gd name="connsiteY65" fmla="*/ 446705 h 517058"/>
                <a:gd name="connsiteX66" fmla="*/ 501751 w 704480"/>
                <a:gd name="connsiteY66" fmla="*/ 435109 h 517058"/>
                <a:gd name="connsiteX67" fmla="*/ 501751 w 704480"/>
                <a:gd name="connsiteY67" fmla="*/ 355632 h 517058"/>
                <a:gd name="connsiteX68" fmla="*/ 547287 w 704480"/>
                <a:gd name="connsiteY68" fmla="*/ 343263 h 517058"/>
                <a:gd name="connsiteX69" fmla="*/ 547751 w 704480"/>
                <a:gd name="connsiteY69" fmla="*/ 343108 h 517058"/>
                <a:gd name="connsiteX70" fmla="*/ 549684 w 704480"/>
                <a:gd name="connsiteY70" fmla="*/ 342335 h 517058"/>
                <a:gd name="connsiteX71" fmla="*/ 550380 w 704480"/>
                <a:gd name="connsiteY71" fmla="*/ 341948 h 517058"/>
                <a:gd name="connsiteX72" fmla="*/ 552544 w 704480"/>
                <a:gd name="connsiteY72" fmla="*/ 340325 h 517058"/>
                <a:gd name="connsiteX73" fmla="*/ 552544 w 704480"/>
                <a:gd name="connsiteY73" fmla="*/ 340325 h 517058"/>
                <a:gd name="connsiteX74" fmla="*/ 552544 w 704480"/>
                <a:gd name="connsiteY74" fmla="*/ 340325 h 517058"/>
                <a:gd name="connsiteX75" fmla="*/ 571640 w 704480"/>
                <a:gd name="connsiteY75" fmla="*/ 321229 h 517058"/>
                <a:gd name="connsiteX76" fmla="*/ 571640 w 704480"/>
                <a:gd name="connsiteY76" fmla="*/ 493942 h 517058"/>
                <a:gd name="connsiteX77" fmla="*/ 510719 w 704480"/>
                <a:gd name="connsiteY77" fmla="*/ 314966 h 517058"/>
                <a:gd name="connsiteX78" fmla="*/ 516285 w 704480"/>
                <a:gd name="connsiteY78" fmla="*/ 320533 h 517058"/>
                <a:gd name="connsiteX79" fmla="*/ 521852 w 704480"/>
                <a:gd name="connsiteY79" fmla="*/ 326099 h 517058"/>
                <a:gd name="connsiteX80" fmla="*/ 506622 w 704480"/>
                <a:gd name="connsiteY80" fmla="*/ 330274 h 517058"/>
                <a:gd name="connsiteX81" fmla="*/ 510719 w 704480"/>
                <a:gd name="connsiteY81" fmla="*/ 314966 h 517058"/>
                <a:gd name="connsiteX82" fmla="*/ 418564 w 704480"/>
                <a:gd name="connsiteY82" fmla="*/ 423434 h 517058"/>
                <a:gd name="connsiteX83" fmla="*/ 383078 w 704480"/>
                <a:gd name="connsiteY83" fmla="*/ 423434 h 517058"/>
                <a:gd name="connsiteX84" fmla="*/ 383078 w 704480"/>
                <a:gd name="connsiteY84" fmla="*/ 312570 h 517058"/>
                <a:gd name="connsiteX85" fmla="*/ 418564 w 704480"/>
                <a:gd name="connsiteY85" fmla="*/ 312570 h 517058"/>
                <a:gd name="connsiteX86" fmla="*/ 418564 w 704480"/>
                <a:gd name="connsiteY86" fmla="*/ 423434 h 517058"/>
                <a:gd name="connsiteX87" fmla="*/ 478480 w 704480"/>
                <a:gd name="connsiteY87" fmla="*/ 207813 h 517058"/>
                <a:gd name="connsiteX88" fmla="*/ 319296 w 704480"/>
                <a:gd name="connsiteY88" fmla="*/ 207813 h 517058"/>
                <a:gd name="connsiteX89" fmla="*/ 319296 w 704480"/>
                <a:gd name="connsiteY89" fmla="*/ 148206 h 517058"/>
                <a:gd name="connsiteX90" fmla="*/ 478480 w 704480"/>
                <a:gd name="connsiteY90" fmla="*/ 148206 h 517058"/>
                <a:gd name="connsiteX91" fmla="*/ 478480 w 704480"/>
                <a:gd name="connsiteY91" fmla="*/ 207813 h 517058"/>
                <a:gd name="connsiteX92" fmla="*/ 574965 w 704480"/>
                <a:gd name="connsiteY92" fmla="*/ 284893 h 517058"/>
                <a:gd name="connsiteX93" fmla="*/ 574965 w 704480"/>
                <a:gd name="connsiteY93" fmla="*/ 284893 h 517058"/>
                <a:gd name="connsiteX94" fmla="*/ 544195 w 704480"/>
                <a:gd name="connsiteY94" fmla="*/ 315662 h 517058"/>
                <a:gd name="connsiteX95" fmla="*/ 532675 w 704480"/>
                <a:gd name="connsiteY95" fmla="*/ 304143 h 517058"/>
                <a:gd name="connsiteX96" fmla="*/ 521156 w 704480"/>
                <a:gd name="connsiteY96" fmla="*/ 292624 h 517058"/>
                <a:gd name="connsiteX97" fmla="*/ 591277 w 704480"/>
                <a:gd name="connsiteY97" fmla="*/ 222502 h 517058"/>
                <a:gd name="connsiteX98" fmla="*/ 591277 w 704480"/>
                <a:gd name="connsiteY98" fmla="*/ 222502 h 517058"/>
                <a:gd name="connsiteX99" fmla="*/ 629546 w 704480"/>
                <a:gd name="connsiteY99" fmla="*/ 184233 h 517058"/>
                <a:gd name="connsiteX100" fmla="*/ 652585 w 704480"/>
                <a:gd name="connsiteY100" fmla="*/ 207272 h 517058"/>
                <a:gd name="connsiteX101" fmla="*/ 574965 w 704480"/>
                <a:gd name="connsiteY101" fmla="*/ 284893 h 517058"/>
                <a:gd name="connsiteX102" fmla="*/ 680031 w 704480"/>
                <a:gd name="connsiteY102" fmla="*/ 179826 h 517058"/>
                <a:gd name="connsiteX103" fmla="*/ 668975 w 704480"/>
                <a:gd name="connsiteY103" fmla="*/ 190882 h 517058"/>
                <a:gd name="connsiteX104" fmla="*/ 645936 w 704480"/>
                <a:gd name="connsiteY104" fmla="*/ 167843 h 517058"/>
                <a:gd name="connsiteX105" fmla="*/ 656992 w 704480"/>
                <a:gd name="connsiteY105" fmla="*/ 156788 h 517058"/>
                <a:gd name="connsiteX106" fmla="*/ 660084 w 704480"/>
                <a:gd name="connsiteY106" fmla="*/ 155473 h 517058"/>
                <a:gd name="connsiteX107" fmla="*/ 663177 w 704480"/>
                <a:gd name="connsiteY107" fmla="*/ 156788 h 517058"/>
                <a:gd name="connsiteX108" fmla="*/ 679953 w 704480"/>
                <a:gd name="connsiteY108" fmla="*/ 173564 h 517058"/>
                <a:gd name="connsiteX109" fmla="*/ 680031 w 704480"/>
                <a:gd name="connsiteY109" fmla="*/ 179826 h 51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704480" h="517058">
                  <a:moveTo>
                    <a:pt x="696421" y="157174"/>
                  </a:moveTo>
                  <a:lnTo>
                    <a:pt x="679644" y="140398"/>
                  </a:lnTo>
                  <a:cubicBezTo>
                    <a:pt x="668898" y="129651"/>
                    <a:pt x="651348" y="129651"/>
                    <a:pt x="640602" y="140398"/>
                  </a:cubicBezTo>
                  <a:lnTo>
                    <a:pt x="621351" y="159648"/>
                  </a:lnTo>
                  <a:lnTo>
                    <a:pt x="594679" y="186321"/>
                  </a:lnTo>
                  <a:lnTo>
                    <a:pt x="594679" y="65637"/>
                  </a:lnTo>
                  <a:cubicBezTo>
                    <a:pt x="594679" y="59221"/>
                    <a:pt x="589499" y="54041"/>
                    <a:pt x="583082" y="54041"/>
                  </a:cubicBezTo>
                  <a:lnTo>
                    <a:pt x="130193" y="54041"/>
                  </a:lnTo>
                  <a:cubicBezTo>
                    <a:pt x="124703" y="23348"/>
                    <a:pt x="97876" y="0"/>
                    <a:pt x="65637" y="0"/>
                  </a:cubicBezTo>
                  <a:cubicBezTo>
                    <a:pt x="29456" y="0"/>
                    <a:pt x="0" y="29456"/>
                    <a:pt x="0" y="65637"/>
                  </a:cubicBezTo>
                  <a:lnTo>
                    <a:pt x="0" y="451421"/>
                  </a:lnTo>
                  <a:cubicBezTo>
                    <a:pt x="0" y="487603"/>
                    <a:pt x="29456" y="517058"/>
                    <a:pt x="65637" y="517058"/>
                  </a:cubicBezTo>
                  <a:lnTo>
                    <a:pt x="583082" y="517058"/>
                  </a:lnTo>
                  <a:cubicBezTo>
                    <a:pt x="589499" y="517058"/>
                    <a:pt x="594679" y="511879"/>
                    <a:pt x="594679" y="505462"/>
                  </a:cubicBezTo>
                  <a:lnTo>
                    <a:pt x="594679" y="297881"/>
                  </a:lnTo>
                  <a:lnTo>
                    <a:pt x="677170" y="215389"/>
                  </a:lnTo>
                  <a:lnTo>
                    <a:pt x="696421" y="196139"/>
                  </a:lnTo>
                  <a:cubicBezTo>
                    <a:pt x="707167" y="185470"/>
                    <a:pt x="707167" y="167998"/>
                    <a:pt x="696421" y="157174"/>
                  </a:cubicBezTo>
                  <a:close/>
                  <a:moveTo>
                    <a:pt x="65715" y="23271"/>
                  </a:moveTo>
                  <a:cubicBezTo>
                    <a:pt x="89140" y="23271"/>
                    <a:pt x="108159" y="42290"/>
                    <a:pt x="108159" y="65715"/>
                  </a:cubicBezTo>
                  <a:lnTo>
                    <a:pt x="108159" y="401478"/>
                  </a:lnTo>
                  <a:cubicBezTo>
                    <a:pt x="96717" y="391736"/>
                    <a:pt x="81873" y="385861"/>
                    <a:pt x="65715" y="385861"/>
                  </a:cubicBezTo>
                  <a:cubicBezTo>
                    <a:pt x="49557" y="385861"/>
                    <a:pt x="34713" y="391736"/>
                    <a:pt x="23271" y="401478"/>
                  </a:cubicBezTo>
                  <a:lnTo>
                    <a:pt x="23271" y="65637"/>
                  </a:lnTo>
                  <a:cubicBezTo>
                    <a:pt x="23271" y="42290"/>
                    <a:pt x="42290" y="23271"/>
                    <a:pt x="65715" y="23271"/>
                  </a:cubicBezTo>
                  <a:close/>
                  <a:moveTo>
                    <a:pt x="571563" y="493942"/>
                  </a:moveTo>
                  <a:lnTo>
                    <a:pt x="65715" y="493942"/>
                  </a:lnTo>
                  <a:cubicBezTo>
                    <a:pt x="42290" y="493942"/>
                    <a:pt x="23271" y="474924"/>
                    <a:pt x="23271" y="451498"/>
                  </a:cubicBezTo>
                  <a:cubicBezTo>
                    <a:pt x="23271" y="428073"/>
                    <a:pt x="42290" y="409055"/>
                    <a:pt x="65715" y="409055"/>
                  </a:cubicBezTo>
                  <a:cubicBezTo>
                    <a:pt x="89140" y="409055"/>
                    <a:pt x="108159" y="428073"/>
                    <a:pt x="108159" y="451498"/>
                  </a:cubicBezTo>
                  <a:cubicBezTo>
                    <a:pt x="108159" y="457915"/>
                    <a:pt x="113339" y="463095"/>
                    <a:pt x="119755" y="463095"/>
                  </a:cubicBezTo>
                  <a:cubicBezTo>
                    <a:pt x="126172" y="463095"/>
                    <a:pt x="131352" y="457915"/>
                    <a:pt x="131352" y="451498"/>
                  </a:cubicBezTo>
                  <a:lnTo>
                    <a:pt x="131352" y="77311"/>
                  </a:lnTo>
                  <a:lnTo>
                    <a:pt x="571563" y="77311"/>
                  </a:lnTo>
                  <a:lnTo>
                    <a:pt x="571563" y="209591"/>
                  </a:lnTo>
                  <a:lnTo>
                    <a:pt x="496648" y="284506"/>
                  </a:lnTo>
                  <a:cubicBezTo>
                    <a:pt x="496648" y="284506"/>
                    <a:pt x="496648" y="284506"/>
                    <a:pt x="496648" y="284583"/>
                  </a:cubicBezTo>
                  <a:cubicBezTo>
                    <a:pt x="495720" y="285511"/>
                    <a:pt x="495025" y="286671"/>
                    <a:pt x="494406" y="287907"/>
                  </a:cubicBezTo>
                  <a:cubicBezTo>
                    <a:pt x="494251" y="288217"/>
                    <a:pt x="494097" y="288526"/>
                    <a:pt x="494020" y="288835"/>
                  </a:cubicBezTo>
                  <a:cubicBezTo>
                    <a:pt x="493942" y="289145"/>
                    <a:pt x="493788" y="289376"/>
                    <a:pt x="493633" y="289686"/>
                  </a:cubicBezTo>
                  <a:lnTo>
                    <a:pt x="478944" y="343804"/>
                  </a:lnTo>
                  <a:cubicBezTo>
                    <a:pt x="478944" y="343881"/>
                    <a:pt x="478944" y="343958"/>
                    <a:pt x="478944" y="344113"/>
                  </a:cubicBezTo>
                  <a:cubicBezTo>
                    <a:pt x="478712" y="344963"/>
                    <a:pt x="478557" y="345891"/>
                    <a:pt x="478557" y="346819"/>
                  </a:cubicBezTo>
                  <a:cubicBezTo>
                    <a:pt x="478557" y="346819"/>
                    <a:pt x="478557" y="346819"/>
                    <a:pt x="478557" y="346819"/>
                  </a:cubicBezTo>
                  <a:lnTo>
                    <a:pt x="478557" y="346819"/>
                  </a:lnTo>
                  <a:lnTo>
                    <a:pt x="478557" y="423512"/>
                  </a:lnTo>
                  <a:lnTo>
                    <a:pt x="441835" y="423512"/>
                  </a:lnTo>
                  <a:lnTo>
                    <a:pt x="441835" y="301050"/>
                  </a:lnTo>
                  <a:cubicBezTo>
                    <a:pt x="441835" y="294633"/>
                    <a:pt x="436654" y="289454"/>
                    <a:pt x="430238" y="289454"/>
                  </a:cubicBezTo>
                  <a:lnTo>
                    <a:pt x="371558" y="289454"/>
                  </a:lnTo>
                  <a:cubicBezTo>
                    <a:pt x="365141" y="289454"/>
                    <a:pt x="359962" y="294633"/>
                    <a:pt x="359962" y="301050"/>
                  </a:cubicBezTo>
                  <a:lnTo>
                    <a:pt x="359962" y="423512"/>
                  </a:lnTo>
                  <a:lnTo>
                    <a:pt x="319373" y="423512"/>
                  </a:lnTo>
                  <a:lnTo>
                    <a:pt x="319373" y="231084"/>
                  </a:lnTo>
                  <a:lnTo>
                    <a:pt x="490154" y="231084"/>
                  </a:lnTo>
                  <a:cubicBezTo>
                    <a:pt x="496571" y="231084"/>
                    <a:pt x="501751" y="225904"/>
                    <a:pt x="501751" y="219487"/>
                  </a:cubicBezTo>
                  <a:lnTo>
                    <a:pt x="501751" y="136686"/>
                  </a:lnTo>
                  <a:cubicBezTo>
                    <a:pt x="501751" y="130270"/>
                    <a:pt x="496571" y="125090"/>
                    <a:pt x="490154" y="125090"/>
                  </a:cubicBezTo>
                  <a:lnTo>
                    <a:pt x="307776" y="125090"/>
                  </a:lnTo>
                  <a:cubicBezTo>
                    <a:pt x="301360" y="125090"/>
                    <a:pt x="296180" y="130270"/>
                    <a:pt x="296180" y="136686"/>
                  </a:cubicBezTo>
                  <a:lnTo>
                    <a:pt x="296180" y="219487"/>
                  </a:lnTo>
                  <a:lnTo>
                    <a:pt x="296180" y="435109"/>
                  </a:lnTo>
                  <a:cubicBezTo>
                    <a:pt x="296180" y="441525"/>
                    <a:pt x="301360" y="446705"/>
                    <a:pt x="307776" y="446705"/>
                  </a:cubicBezTo>
                  <a:lnTo>
                    <a:pt x="371558" y="446705"/>
                  </a:lnTo>
                  <a:lnTo>
                    <a:pt x="430238" y="446705"/>
                  </a:lnTo>
                  <a:lnTo>
                    <a:pt x="490154" y="446705"/>
                  </a:lnTo>
                  <a:cubicBezTo>
                    <a:pt x="496571" y="446705"/>
                    <a:pt x="501751" y="441525"/>
                    <a:pt x="501751" y="435109"/>
                  </a:cubicBezTo>
                  <a:lnTo>
                    <a:pt x="501751" y="355632"/>
                  </a:lnTo>
                  <a:lnTo>
                    <a:pt x="547287" y="343263"/>
                  </a:lnTo>
                  <a:cubicBezTo>
                    <a:pt x="547442" y="343185"/>
                    <a:pt x="547596" y="343108"/>
                    <a:pt x="547751" y="343108"/>
                  </a:cubicBezTo>
                  <a:cubicBezTo>
                    <a:pt x="548447" y="342876"/>
                    <a:pt x="549065" y="342644"/>
                    <a:pt x="549684" y="342335"/>
                  </a:cubicBezTo>
                  <a:cubicBezTo>
                    <a:pt x="549916" y="342180"/>
                    <a:pt x="550148" y="342103"/>
                    <a:pt x="550380" y="341948"/>
                  </a:cubicBezTo>
                  <a:cubicBezTo>
                    <a:pt x="551152" y="341484"/>
                    <a:pt x="551848" y="340943"/>
                    <a:pt x="552544" y="340325"/>
                  </a:cubicBezTo>
                  <a:lnTo>
                    <a:pt x="552544" y="340325"/>
                  </a:lnTo>
                  <a:cubicBezTo>
                    <a:pt x="552544" y="340325"/>
                    <a:pt x="552544" y="340325"/>
                    <a:pt x="552544" y="340325"/>
                  </a:cubicBezTo>
                  <a:lnTo>
                    <a:pt x="571640" y="321229"/>
                  </a:lnTo>
                  <a:lnTo>
                    <a:pt x="571640" y="493942"/>
                  </a:lnTo>
                  <a:close/>
                  <a:moveTo>
                    <a:pt x="510719" y="314966"/>
                  </a:moveTo>
                  <a:lnTo>
                    <a:pt x="516285" y="320533"/>
                  </a:lnTo>
                  <a:lnTo>
                    <a:pt x="521852" y="326099"/>
                  </a:lnTo>
                  <a:lnTo>
                    <a:pt x="506622" y="330274"/>
                  </a:lnTo>
                  <a:lnTo>
                    <a:pt x="510719" y="314966"/>
                  </a:lnTo>
                  <a:close/>
                  <a:moveTo>
                    <a:pt x="418564" y="423434"/>
                  </a:moveTo>
                  <a:lnTo>
                    <a:pt x="383078" y="423434"/>
                  </a:lnTo>
                  <a:lnTo>
                    <a:pt x="383078" y="312570"/>
                  </a:lnTo>
                  <a:lnTo>
                    <a:pt x="418564" y="312570"/>
                  </a:lnTo>
                  <a:lnTo>
                    <a:pt x="418564" y="423434"/>
                  </a:lnTo>
                  <a:close/>
                  <a:moveTo>
                    <a:pt x="478480" y="207813"/>
                  </a:moveTo>
                  <a:lnTo>
                    <a:pt x="319296" y="207813"/>
                  </a:lnTo>
                  <a:lnTo>
                    <a:pt x="319296" y="148206"/>
                  </a:lnTo>
                  <a:lnTo>
                    <a:pt x="478480" y="148206"/>
                  </a:lnTo>
                  <a:lnTo>
                    <a:pt x="478480" y="207813"/>
                  </a:lnTo>
                  <a:close/>
                  <a:moveTo>
                    <a:pt x="574965" y="284893"/>
                  </a:moveTo>
                  <a:cubicBezTo>
                    <a:pt x="574965" y="284893"/>
                    <a:pt x="574887" y="284970"/>
                    <a:pt x="574965" y="284893"/>
                  </a:cubicBezTo>
                  <a:lnTo>
                    <a:pt x="544195" y="315662"/>
                  </a:lnTo>
                  <a:lnTo>
                    <a:pt x="532675" y="304143"/>
                  </a:lnTo>
                  <a:lnTo>
                    <a:pt x="521156" y="292624"/>
                  </a:lnTo>
                  <a:lnTo>
                    <a:pt x="591277" y="222502"/>
                  </a:lnTo>
                  <a:cubicBezTo>
                    <a:pt x="591277" y="222502"/>
                    <a:pt x="591277" y="222502"/>
                    <a:pt x="591277" y="222502"/>
                  </a:cubicBezTo>
                  <a:lnTo>
                    <a:pt x="629546" y="184233"/>
                  </a:lnTo>
                  <a:lnTo>
                    <a:pt x="652585" y="207272"/>
                  </a:lnTo>
                  <a:lnTo>
                    <a:pt x="574965" y="284893"/>
                  </a:lnTo>
                  <a:close/>
                  <a:moveTo>
                    <a:pt x="680031" y="179826"/>
                  </a:moveTo>
                  <a:lnTo>
                    <a:pt x="668975" y="190882"/>
                  </a:lnTo>
                  <a:lnTo>
                    <a:pt x="645936" y="167843"/>
                  </a:lnTo>
                  <a:lnTo>
                    <a:pt x="656992" y="156788"/>
                  </a:lnTo>
                  <a:cubicBezTo>
                    <a:pt x="658152" y="155705"/>
                    <a:pt x="659388" y="155473"/>
                    <a:pt x="660084" y="155473"/>
                  </a:cubicBezTo>
                  <a:cubicBezTo>
                    <a:pt x="660780" y="155473"/>
                    <a:pt x="662095" y="155628"/>
                    <a:pt x="663177" y="156788"/>
                  </a:cubicBezTo>
                  <a:lnTo>
                    <a:pt x="679953" y="173564"/>
                  </a:lnTo>
                  <a:cubicBezTo>
                    <a:pt x="681731" y="175342"/>
                    <a:pt x="681731" y="178126"/>
                    <a:pt x="680031" y="17982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9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5893440" y="4198059"/>
            <a:ext cx="401105" cy="555808"/>
            <a:chOff x="5862941" y="4320244"/>
            <a:chExt cx="465421" cy="644931"/>
          </a:xfrm>
          <a:solidFill>
            <a:schemeClr val="bg1"/>
          </a:solidFill>
        </p:grpSpPr>
        <p:sp>
          <p:nvSpPr>
            <p:cNvPr id="494" name="Frihandsfigur: Form 493">
              <a:extLst>
                <a:ext uri="{FF2B5EF4-FFF2-40B4-BE49-F238E27FC236}">
                  <a16:creationId xmlns:a16="http://schemas.microsoft.com/office/drawing/2014/main" id="{EB31CC7E-3B13-481F-9986-42F967E369F3}"/>
                </a:ext>
              </a:extLst>
            </p:cNvPr>
            <p:cNvSpPr/>
            <p:nvPr/>
          </p:nvSpPr>
          <p:spPr>
            <a:xfrm>
              <a:off x="5862941" y="4320244"/>
              <a:ext cx="465421" cy="644931"/>
            </a:xfrm>
            <a:custGeom>
              <a:avLst/>
              <a:gdLst>
                <a:gd name="connsiteX0" fmla="*/ 122040 w 465421"/>
                <a:gd name="connsiteY0" fmla="*/ 84346 h 644931"/>
                <a:gd name="connsiteX1" fmla="*/ 12954 w 465421"/>
                <a:gd name="connsiteY1" fmla="*/ 189413 h 644931"/>
                <a:gd name="connsiteX2" fmla="*/ 42 w 465421"/>
                <a:gd name="connsiteY2" fmla="*/ 530124 h 644931"/>
                <a:gd name="connsiteX3" fmla="*/ 17669 w 465421"/>
                <a:gd name="connsiteY3" fmla="*/ 576356 h 644931"/>
                <a:gd name="connsiteX4" fmla="*/ 63206 w 465421"/>
                <a:gd name="connsiteY4" fmla="*/ 595684 h 644931"/>
                <a:gd name="connsiteX5" fmla="*/ 86167 w 465421"/>
                <a:gd name="connsiteY5" fmla="*/ 595684 h 644931"/>
                <a:gd name="connsiteX6" fmla="*/ 56712 w 465421"/>
                <a:gd name="connsiteY6" fmla="*/ 625139 h 644931"/>
                <a:gd name="connsiteX7" fmla="*/ 56712 w 465421"/>
                <a:gd name="connsiteY7" fmla="*/ 641529 h 644931"/>
                <a:gd name="connsiteX8" fmla="*/ 64907 w 465421"/>
                <a:gd name="connsiteY8" fmla="*/ 644931 h 644931"/>
                <a:gd name="connsiteX9" fmla="*/ 73102 w 465421"/>
                <a:gd name="connsiteY9" fmla="*/ 641529 h 644931"/>
                <a:gd name="connsiteX10" fmla="*/ 118947 w 465421"/>
                <a:gd name="connsiteY10" fmla="*/ 595684 h 644931"/>
                <a:gd name="connsiteX11" fmla="*/ 346474 w 465421"/>
                <a:gd name="connsiteY11" fmla="*/ 595684 h 644931"/>
                <a:gd name="connsiteX12" fmla="*/ 392320 w 465421"/>
                <a:gd name="connsiteY12" fmla="*/ 641529 h 644931"/>
                <a:gd name="connsiteX13" fmla="*/ 400515 w 465421"/>
                <a:gd name="connsiteY13" fmla="*/ 644931 h 644931"/>
                <a:gd name="connsiteX14" fmla="*/ 408710 w 465421"/>
                <a:gd name="connsiteY14" fmla="*/ 641529 h 644931"/>
                <a:gd name="connsiteX15" fmla="*/ 408710 w 465421"/>
                <a:gd name="connsiteY15" fmla="*/ 625139 h 644931"/>
                <a:gd name="connsiteX16" fmla="*/ 379254 w 465421"/>
                <a:gd name="connsiteY16" fmla="*/ 595684 h 644931"/>
                <a:gd name="connsiteX17" fmla="*/ 402216 w 465421"/>
                <a:gd name="connsiteY17" fmla="*/ 595684 h 644931"/>
                <a:gd name="connsiteX18" fmla="*/ 447753 w 465421"/>
                <a:gd name="connsiteY18" fmla="*/ 576356 h 644931"/>
                <a:gd name="connsiteX19" fmla="*/ 465379 w 465421"/>
                <a:gd name="connsiteY19" fmla="*/ 530124 h 644931"/>
                <a:gd name="connsiteX20" fmla="*/ 452468 w 465421"/>
                <a:gd name="connsiteY20" fmla="*/ 189413 h 644931"/>
                <a:gd name="connsiteX21" fmla="*/ 343382 w 465421"/>
                <a:gd name="connsiteY21" fmla="*/ 84346 h 644931"/>
                <a:gd name="connsiteX22" fmla="*/ 244269 w 465421"/>
                <a:gd name="connsiteY22" fmla="*/ 84346 h 644931"/>
                <a:gd name="connsiteX23" fmla="*/ 244269 w 465421"/>
                <a:gd name="connsiteY23" fmla="*/ 23193 h 644931"/>
                <a:gd name="connsiteX24" fmla="*/ 316787 w 465421"/>
                <a:gd name="connsiteY24" fmla="*/ 23193 h 644931"/>
                <a:gd name="connsiteX25" fmla="*/ 328384 w 465421"/>
                <a:gd name="connsiteY25" fmla="*/ 11597 h 644931"/>
                <a:gd name="connsiteX26" fmla="*/ 316787 w 465421"/>
                <a:gd name="connsiteY26" fmla="*/ 0 h 644931"/>
                <a:gd name="connsiteX27" fmla="*/ 148557 w 465421"/>
                <a:gd name="connsiteY27" fmla="*/ 0 h 644931"/>
                <a:gd name="connsiteX28" fmla="*/ 136961 w 465421"/>
                <a:gd name="connsiteY28" fmla="*/ 11597 h 644931"/>
                <a:gd name="connsiteX29" fmla="*/ 148557 w 465421"/>
                <a:gd name="connsiteY29" fmla="*/ 23193 h 644931"/>
                <a:gd name="connsiteX30" fmla="*/ 221076 w 465421"/>
                <a:gd name="connsiteY30" fmla="*/ 23193 h 644931"/>
                <a:gd name="connsiteX31" fmla="*/ 221076 w 465421"/>
                <a:gd name="connsiteY31" fmla="*/ 84346 h 644931"/>
                <a:gd name="connsiteX32" fmla="*/ 122040 w 465421"/>
                <a:gd name="connsiteY32" fmla="*/ 84346 h 644931"/>
                <a:gd name="connsiteX33" fmla="*/ 431130 w 465421"/>
                <a:gd name="connsiteY33" fmla="*/ 560275 h 644931"/>
                <a:gd name="connsiteX34" fmla="*/ 402293 w 465421"/>
                <a:gd name="connsiteY34" fmla="*/ 572490 h 644931"/>
                <a:gd name="connsiteX35" fmla="*/ 63206 w 465421"/>
                <a:gd name="connsiteY35" fmla="*/ 572490 h 644931"/>
                <a:gd name="connsiteX36" fmla="*/ 34368 w 465421"/>
                <a:gd name="connsiteY36" fmla="*/ 560198 h 644931"/>
                <a:gd name="connsiteX37" fmla="*/ 23236 w 465421"/>
                <a:gd name="connsiteY37" fmla="*/ 530974 h 644931"/>
                <a:gd name="connsiteX38" fmla="*/ 24859 w 465421"/>
                <a:gd name="connsiteY38" fmla="*/ 489149 h 644931"/>
                <a:gd name="connsiteX39" fmla="*/ 111757 w 465421"/>
                <a:gd name="connsiteY39" fmla="*/ 489149 h 644931"/>
                <a:gd name="connsiteX40" fmla="*/ 355056 w 465421"/>
                <a:gd name="connsiteY40" fmla="*/ 489149 h 644931"/>
                <a:gd name="connsiteX41" fmla="*/ 440717 w 465421"/>
                <a:gd name="connsiteY41" fmla="*/ 489149 h 644931"/>
                <a:gd name="connsiteX42" fmla="*/ 442341 w 465421"/>
                <a:gd name="connsiteY42" fmla="*/ 530974 h 644931"/>
                <a:gd name="connsiteX43" fmla="*/ 431130 w 465421"/>
                <a:gd name="connsiteY43" fmla="*/ 560275 h 644931"/>
                <a:gd name="connsiteX44" fmla="*/ 103021 w 465421"/>
                <a:gd name="connsiteY44" fmla="*/ 222657 h 644931"/>
                <a:gd name="connsiteX45" fmla="*/ 105804 w 465421"/>
                <a:gd name="connsiteY45" fmla="*/ 214616 h 644931"/>
                <a:gd name="connsiteX46" fmla="*/ 113613 w 465421"/>
                <a:gd name="connsiteY46" fmla="*/ 211214 h 644931"/>
                <a:gd name="connsiteX47" fmla="*/ 353200 w 465421"/>
                <a:gd name="connsiteY47" fmla="*/ 211214 h 644931"/>
                <a:gd name="connsiteX48" fmla="*/ 361009 w 465421"/>
                <a:gd name="connsiteY48" fmla="*/ 214616 h 644931"/>
                <a:gd name="connsiteX49" fmla="*/ 363792 w 465421"/>
                <a:gd name="connsiteY49" fmla="*/ 222657 h 644931"/>
                <a:gd name="connsiteX50" fmla="*/ 353819 w 465421"/>
                <a:gd name="connsiteY50" fmla="*/ 347205 h 644931"/>
                <a:gd name="connsiteX51" fmla="*/ 112994 w 465421"/>
                <a:gd name="connsiteY51" fmla="*/ 347205 h 644931"/>
                <a:gd name="connsiteX52" fmla="*/ 103021 w 465421"/>
                <a:gd name="connsiteY52" fmla="*/ 222657 h 644931"/>
                <a:gd name="connsiteX53" fmla="*/ 114772 w 465421"/>
                <a:gd name="connsiteY53" fmla="*/ 370476 h 644931"/>
                <a:gd name="connsiteX54" fmla="*/ 351886 w 465421"/>
                <a:gd name="connsiteY54" fmla="*/ 370476 h 644931"/>
                <a:gd name="connsiteX55" fmla="*/ 344233 w 465421"/>
                <a:gd name="connsiteY55" fmla="*/ 466033 h 644931"/>
                <a:gd name="connsiteX56" fmla="*/ 122349 w 465421"/>
                <a:gd name="connsiteY56" fmla="*/ 466033 h 644931"/>
                <a:gd name="connsiteX57" fmla="*/ 114772 w 465421"/>
                <a:gd name="connsiteY57" fmla="*/ 370476 h 644931"/>
                <a:gd name="connsiteX58" fmla="*/ 429352 w 465421"/>
                <a:gd name="connsiteY58" fmla="*/ 190341 h 644931"/>
                <a:gd name="connsiteX59" fmla="*/ 439789 w 465421"/>
                <a:gd name="connsiteY59" fmla="*/ 466033 h 644931"/>
                <a:gd name="connsiteX60" fmla="*/ 367581 w 465421"/>
                <a:gd name="connsiteY60" fmla="*/ 466033 h 644931"/>
                <a:gd name="connsiteX61" fmla="*/ 386831 w 465421"/>
                <a:gd name="connsiteY61" fmla="*/ 224589 h 644931"/>
                <a:gd name="connsiteX62" fmla="*/ 377940 w 465421"/>
                <a:gd name="connsiteY62" fmla="*/ 198999 h 644931"/>
                <a:gd name="connsiteX63" fmla="*/ 353124 w 465421"/>
                <a:gd name="connsiteY63" fmla="*/ 188098 h 644931"/>
                <a:gd name="connsiteX64" fmla="*/ 113535 w 465421"/>
                <a:gd name="connsiteY64" fmla="*/ 188098 h 644931"/>
                <a:gd name="connsiteX65" fmla="*/ 88719 w 465421"/>
                <a:gd name="connsiteY65" fmla="*/ 198999 h 644931"/>
                <a:gd name="connsiteX66" fmla="*/ 79828 w 465421"/>
                <a:gd name="connsiteY66" fmla="*/ 224589 h 644931"/>
                <a:gd name="connsiteX67" fmla="*/ 99155 w 465421"/>
                <a:gd name="connsiteY67" fmla="*/ 466110 h 644931"/>
                <a:gd name="connsiteX68" fmla="*/ 25632 w 465421"/>
                <a:gd name="connsiteY68" fmla="*/ 466110 h 644931"/>
                <a:gd name="connsiteX69" fmla="*/ 36070 w 465421"/>
                <a:gd name="connsiteY69" fmla="*/ 190417 h 644931"/>
                <a:gd name="connsiteX70" fmla="*/ 122040 w 465421"/>
                <a:gd name="connsiteY70" fmla="*/ 107695 h 644931"/>
                <a:gd name="connsiteX71" fmla="*/ 343382 w 465421"/>
                <a:gd name="connsiteY71" fmla="*/ 107695 h 644931"/>
                <a:gd name="connsiteX72" fmla="*/ 429352 w 465421"/>
                <a:gd name="connsiteY72" fmla="*/ 190341 h 64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65421" h="644931">
                  <a:moveTo>
                    <a:pt x="122040" y="84346"/>
                  </a:moveTo>
                  <a:cubicBezTo>
                    <a:pt x="63051" y="84346"/>
                    <a:pt x="15118" y="130501"/>
                    <a:pt x="12954" y="189413"/>
                  </a:cubicBezTo>
                  <a:lnTo>
                    <a:pt x="42" y="530124"/>
                  </a:lnTo>
                  <a:cubicBezTo>
                    <a:pt x="-576" y="547442"/>
                    <a:pt x="5609" y="563832"/>
                    <a:pt x="17669" y="576356"/>
                  </a:cubicBezTo>
                  <a:cubicBezTo>
                    <a:pt x="29730" y="588880"/>
                    <a:pt x="45888" y="595684"/>
                    <a:pt x="63206" y="595684"/>
                  </a:cubicBezTo>
                  <a:lnTo>
                    <a:pt x="86167" y="595684"/>
                  </a:lnTo>
                  <a:lnTo>
                    <a:pt x="56712" y="625139"/>
                  </a:lnTo>
                  <a:cubicBezTo>
                    <a:pt x="52150" y="629701"/>
                    <a:pt x="52150" y="637045"/>
                    <a:pt x="56712" y="641529"/>
                  </a:cubicBezTo>
                  <a:cubicBezTo>
                    <a:pt x="58953" y="643771"/>
                    <a:pt x="61969" y="644931"/>
                    <a:pt x="64907" y="644931"/>
                  </a:cubicBezTo>
                  <a:cubicBezTo>
                    <a:pt x="67844" y="644931"/>
                    <a:pt x="70860" y="643771"/>
                    <a:pt x="73102" y="641529"/>
                  </a:cubicBezTo>
                  <a:lnTo>
                    <a:pt x="118947" y="595684"/>
                  </a:lnTo>
                  <a:lnTo>
                    <a:pt x="346474" y="595684"/>
                  </a:lnTo>
                  <a:lnTo>
                    <a:pt x="392320" y="641529"/>
                  </a:lnTo>
                  <a:cubicBezTo>
                    <a:pt x="394562" y="643771"/>
                    <a:pt x="397578" y="644931"/>
                    <a:pt x="400515" y="644931"/>
                  </a:cubicBezTo>
                  <a:cubicBezTo>
                    <a:pt x="403453" y="644931"/>
                    <a:pt x="406468" y="643771"/>
                    <a:pt x="408710" y="641529"/>
                  </a:cubicBezTo>
                  <a:cubicBezTo>
                    <a:pt x="413271" y="636968"/>
                    <a:pt x="413271" y="629623"/>
                    <a:pt x="408710" y="625139"/>
                  </a:cubicBezTo>
                  <a:lnTo>
                    <a:pt x="379254" y="595684"/>
                  </a:lnTo>
                  <a:lnTo>
                    <a:pt x="402216" y="595684"/>
                  </a:lnTo>
                  <a:cubicBezTo>
                    <a:pt x="419534" y="595684"/>
                    <a:pt x="435692" y="588803"/>
                    <a:pt x="447753" y="576356"/>
                  </a:cubicBezTo>
                  <a:cubicBezTo>
                    <a:pt x="459736" y="563832"/>
                    <a:pt x="465998" y="547442"/>
                    <a:pt x="465379" y="530124"/>
                  </a:cubicBezTo>
                  <a:lnTo>
                    <a:pt x="452468" y="189413"/>
                  </a:lnTo>
                  <a:cubicBezTo>
                    <a:pt x="450227" y="130501"/>
                    <a:pt x="402293" y="84346"/>
                    <a:pt x="343382" y="84346"/>
                  </a:cubicBezTo>
                  <a:lnTo>
                    <a:pt x="244269" y="84346"/>
                  </a:lnTo>
                  <a:lnTo>
                    <a:pt x="244269" y="23193"/>
                  </a:lnTo>
                  <a:lnTo>
                    <a:pt x="316787" y="23193"/>
                  </a:lnTo>
                  <a:cubicBezTo>
                    <a:pt x="323204" y="23193"/>
                    <a:pt x="328384" y="18013"/>
                    <a:pt x="328384" y="11597"/>
                  </a:cubicBezTo>
                  <a:cubicBezTo>
                    <a:pt x="328384" y="5180"/>
                    <a:pt x="323204" y="0"/>
                    <a:pt x="316787" y="0"/>
                  </a:cubicBezTo>
                  <a:lnTo>
                    <a:pt x="148557" y="0"/>
                  </a:lnTo>
                  <a:cubicBezTo>
                    <a:pt x="142141" y="0"/>
                    <a:pt x="136961" y="5180"/>
                    <a:pt x="136961" y="11597"/>
                  </a:cubicBezTo>
                  <a:cubicBezTo>
                    <a:pt x="136961" y="18013"/>
                    <a:pt x="142141" y="23193"/>
                    <a:pt x="148557" y="23193"/>
                  </a:cubicBezTo>
                  <a:lnTo>
                    <a:pt x="221076" y="23193"/>
                  </a:lnTo>
                  <a:lnTo>
                    <a:pt x="221076" y="84346"/>
                  </a:lnTo>
                  <a:lnTo>
                    <a:pt x="122040" y="84346"/>
                  </a:lnTo>
                  <a:close/>
                  <a:moveTo>
                    <a:pt x="431130" y="560275"/>
                  </a:moveTo>
                  <a:cubicBezTo>
                    <a:pt x="423554" y="568161"/>
                    <a:pt x="413271" y="572490"/>
                    <a:pt x="402293" y="572490"/>
                  </a:cubicBezTo>
                  <a:lnTo>
                    <a:pt x="63206" y="572490"/>
                  </a:lnTo>
                  <a:cubicBezTo>
                    <a:pt x="52227" y="572490"/>
                    <a:pt x="42022" y="568161"/>
                    <a:pt x="34368" y="560198"/>
                  </a:cubicBezTo>
                  <a:cubicBezTo>
                    <a:pt x="26715" y="552235"/>
                    <a:pt x="22772" y="541875"/>
                    <a:pt x="23236" y="530974"/>
                  </a:cubicBezTo>
                  <a:lnTo>
                    <a:pt x="24859" y="489149"/>
                  </a:lnTo>
                  <a:lnTo>
                    <a:pt x="111757" y="489149"/>
                  </a:lnTo>
                  <a:lnTo>
                    <a:pt x="355056" y="489149"/>
                  </a:lnTo>
                  <a:lnTo>
                    <a:pt x="440717" y="489149"/>
                  </a:lnTo>
                  <a:lnTo>
                    <a:pt x="442341" y="530974"/>
                  </a:lnTo>
                  <a:cubicBezTo>
                    <a:pt x="442650" y="542030"/>
                    <a:pt x="438707" y="552389"/>
                    <a:pt x="431130" y="560275"/>
                  </a:cubicBezTo>
                  <a:close/>
                  <a:moveTo>
                    <a:pt x="103021" y="222657"/>
                  </a:moveTo>
                  <a:cubicBezTo>
                    <a:pt x="102789" y="219641"/>
                    <a:pt x="103794" y="216858"/>
                    <a:pt x="105804" y="214616"/>
                  </a:cubicBezTo>
                  <a:cubicBezTo>
                    <a:pt x="107814" y="212374"/>
                    <a:pt x="110597" y="211214"/>
                    <a:pt x="113613" y="211214"/>
                  </a:cubicBezTo>
                  <a:lnTo>
                    <a:pt x="353200" y="211214"/>
                  </a:lnTo>
                  <a:cubicBezTo>
                    <a:pt x="356216" y="211214"/>
                    <a:pt x="358999" y="212451"/>
                    <a:pt x="361009" y="214616"/>
                  </a:cubicBezTo>
                  <a:cubicBezTo>
                    <a:pt x="363019" y="216781"/>
                    <a:pt x="364024" y="219641"/>
                    <a:pt x="363792" y="222657"/>
                  </a:cubicBezTo>
                  <a:lnTo>
                    <a:pt x="353819" y="347205"/>
                  </a:lnTo>
                  <a:lnTo>
                    <a:pt x="112994" y="347205"/>
                  </a:lnTo>
                  <a:lnTo>
                    <a:pt x="103021" y="222657"/>
                  </a:lnTo>
                  <a:close/>
                  <a:moveTo>
                    <a:pt x="114772" y="370476"/>
                  </a:moveTo>
                  <a:lnTo>
                    <a:pt x="351886" y="370476"/>
                  </a:lnTo>
                  <a:lnTo>
                    <a:pt x="344233" y="466033"/>
                  </a:lnTo>
                  <a:lnTo>
                    <a:pt x="122349" y="466033"/>
                  </a:lnTo>
                  <a:lnTo>
                    <a:pt x="114772" y="370476"/>
                  </a:lnTo>
                  <a:close/>
                  <a:moveTo>
                    <a:pt x="429352" y="190341"/>
                  </a:moveTo>
                  <a:lnTo>
                    <a:pt x="439789" y="466033"/>
                  </a:lnTo>
                  <a:lnTo>
                    <a:pt x="367581" y="466033"/>
                  </a:lnTo>
                  <a:lnTo>
                    <a:pt x="386831" y="224589"/>
                  </a:lnTo>
                  <a:cubicBezTo>
                    <a:pt x="387604" y="215235"/>
                    <a:pt x="384357" y="205880"/>
                    <a:pt x="377940" y="198999"/>
                  </a:cubicBezTo>
                  <a:cubicBezTo>
                    <a:pt x="371523" y="192119"/>
                    <a:pt x="362478" y="188098"/>
                    <a:pt x="353124" y="188098"/>
                  </a:cubicBezTo>
                  <a:lnTo>
                    <a:pt x="113535" y="188098"/>
                  </a:lnTo>
                  <a:cubicBezTo>
                    <a:pt x="104103" y="188098"/>
                    <a:pt x="95058" y="192041"/>
                    <a:pt x="88719" y="198999"/>
                  </a:cubicBezTo>
                  <a:cubicBezTo>
                    <a:pt x="82379" y="205957"/>
                    <a:pt x="79132" y="215235"/>
                    <a:pt x="79828" y="224589"/>
                  </a:cubicBezTo>
                  <a:lnTo>
                    <a:pt x="99155" y="466110"/>
                  </a:lnTo>
                  <a:lnTo>
                    <a:pt x="25632" y="466110"/>
                  </a:lnTo>
                  <a:lnTo>
                    <a:pt x="36070" y="190417"/>
                  </a:lnTo>
                  <a:cubicBezTo>
                    <a:pt x="37848" y="144031"/>
                    <a:pt x="75576" y="107695"/>
                    <a:pt x="122040" y="107695"/>
                  </a:cubicBezTo>
                  <a:lnTo>
                    <a:pt x="343382" y="107695"/>
                  </a:lnTo>
                  <a:cubicBezTo>
                    <a:pt x="389846" y="107540"/>
                    <a:pt x="427574" y="143954"/>
                    <a:pt x="429352" y="190341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5" name="Frihandsfigur: Form 494">
              <a:extLst>
                <a:ext uri="{FF2B5EF4-FFF2-40B4-BE49-F238E27FC236}">
                  <a16:creationId xmlns:a16="http://schemas.microsoft.com/office/drawing/2014/main" id="{285FC18E-8FB5-45B5-B74C-72DD19889E20}"/>
                </a:ext>
              </a:extLst>
            </p:cNvPr>
            <p:cNvSpPr/>
            <p:nvPr/>
          </p:nvSpPr>
          <p:spPr>
            <a:xfrm>
              <a:off x="6018534" y="4727057"/>
              <a:ext cx="30924" cy="30924"/>
            </a:xfrm>
            <a:custGeom>
              <a:avLst/>
              <a:gdLst>
                <a:gd name="connsiteX0" fmla="*/ 30924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4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4" y="15462"/>
                  </a:moveTo>
                  <a:cubicBezTo>
                    <a:pt x="30924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4" y="6923"/>
                    <a:pt x="30924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6" name="Frihandsfigur: Form 495">
              <a:extLst>
                <a:ext uri="{FF2B5EF4-FFF2-40B4-BE49-F238E27FC236}">
                  <a16:creationId xmlns:a16="http://schemas.microsoft.com/office/drawing/2014/main" id="{2F4A9FEE-5A79-4B3F-8164-77344688F7F8}"/>
                </a:ext>
              </a:extLst>
            </p:cNvPr>
            <p:cNvSpPr/>
            <p:nvPr/>
          </p:nvSpPr>
          <p:spPr>
            <a:xfrm>
              <a:off x="6142000" y="4727057"/>
              <a:ext cx="30924" cy="30924"/>
            </a:xfrm>
            <a:custGeom>
              <a:avLst/>
              <a:gdLst>
                <a:gd name="connsiteX0" fmla="*/ 30925 w 30924"/>
                <a:gd name="connsiteY0" fmla="*/ 15462 h 30924"/>
                <a:gd name="connsiteX1" fmla="*/ 15462 w 30924"/>
                <a:gd name="connsiteY1" fmla="*/ 30925 h 30924"/>
                <a:gd name="connsiteX2" fmla="*/ 0 w 30924"/>
                <a:gd name="connsiteY2" fmla="*/ 15462 h 30924"/>
                <a:gd name="connsiteX3" fmla="*/ 15462 w 30924"/>
                <a:gd name="connsiteY3" fmla="*/ 0 h 30924"/>
                <a:gd name="connsiteX4" fmla="*/ 30925 w 30924"/>
                <a:gd name="connsiteY4" fmla="*/ 15462 h 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24" h="30924">
                  <a:moveTo>
                    <a:pt x="30925" y="15462"/>
                  </a:moveTo>
                  <a:cubicBezTo>
                    <a:pt x="30925" y="24002"/>
                    <a:pt x="24002" y="30925"/>
                    <a:pt x="15462" y="30925"/>
                  </a:cubicBezTo>
                  <a:cubicBezTo>
                    <a:pt x="6923" y="30925"/>
                    <a:pt x="0" y="24002"/>
                    <a:pt x="0" y="15462"/>
                  </a:cubicBezTo>
                  <a:cubicBezTo>
                    <a:pt x="0" y="6923"/>
                    <a:pt x="6923" y="0"/>
                    <a:pt x="15462" y="0"/>
                  </a:cubicBezTo>
                  <a:cubicBezTo>
                    <a:pt x="24002" y="0"/>
                    <a:pt x="30925" y="6923"/>
                    <a:pt x="30925" y="1546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grpSp>
        <p:nvGrpSpPr>
          <p:cNvPr id="497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6572080" y="4277146"/>
            <a:ext cx="456266" cy="411160"/>
            <a:chOff x="6650399" y="4412013"/>
            <a:chExt cx="529427" cy="477088"/>
          </a:xfrm>
          <a:solidFill>
            <a:schemeClr val="bg1"/>
          </a:solidFill>
        </p:grpSpPr>
        <p:sp>
          <p:nvSpPr>
            <p:cNvPr id="498" name="Frihandsfigur: Form 497">
              <a:extLst>
                <a:ext uri="{FF2B5EF4-FFF2-40B4-BE49-F238E27FC236}">
                  <a16:creationId xmlns:a16="http://schemas.microsoft.com/office/drawing/2014/main" id="{51D1DEFD-F39B-46E5-8DA8-869A103FB9E2}"/>
                </a:ext>
              </a:extLst>
            </p:cNvPr>
            <p:cNvSpPr/>
            <p:nvPr/>
          </p:nvSpPr>
          <p:spPr>
            <a:xfrm>
              <a:off x="6650399" y="4412013"/>
              <a:ext cx="529427" cy="477088"/>
            </a:xfrm>
            <a:custGeom>
              <a:avLst/>
              <a:gdLst>
                <a:gd name="connsiteX0" fmla="*/ 21028 w 529427"/>
                <a:gd name="connsiteY0" fmla="*/ 210983 h 477088"/>
                <a:gd name="connsiteX1" fmla="*/ 0 w 529427"/>
                <a:gd name="connsiteY1" fmla="*/ 263245 h 477088"/>
                <a:gd name="connsiteX2" fmla="*/ 0 w 529427"/>
                <a:gd name="connsiteY2" fmla="*/ 381609 h 477088"/>
                <a:gd name="connsiteX3" fmla="*/ 36723 w 529427"/>
                <a:gd name="connsiteY3" fmla="*/ 423666 h 477088"/>
                <a:gd name="connsiteX4" fmla="*/ 36723 w 529427"/>
                <a:gd name="connsiteY4" fmla="*/ 438278 h 477088"/>
                <a:gd name="connsiteX5" fmla="*/ 75533 w 529427"/>
                <a:gd name="connsiteY5" fmla="*/ 477088 h 477088"/>
                <a:gd name="connsiteX6" fmla="*/ 114343 w 529427"/>
                <a:gd name="connsiteY6" fmla="*/ 438278 h 477088"/>
                <a:gd name="connsiteX7" fmla="*/ 114343 w 529427"/>
                <a:gd name="connsiteY7" fmla="*/ 424130 h 477088"/>
                <a:gd name="connsiteX8" fmla="*/ 256983 w 529427"/>
                <a:gd name="connsiteY8" fmla="*/ 424130 h 477088"/>
                <a:gd name="connsiteX9" fmla="*/ 415085 w 529427"/>
                <a:gd name="connsiteY9" fmla="*/ 424130 h 477088"/>
                <a:gd name="connsiteX10" fmla="*/ 415085 w 529427"/>
                <a:gd name="connsiteY10" fmla="*/ 438278 h 477088"/>
                <a:gd name="connsiteX11" fmla="*/ 453895 w 529427"/>
                <a:gd name="connsiteY11" fmla="*/ 477088 h 477088"/>
                <a:gd name="connsiteX12" fmla="*/ 492705 w 529427"/>
                <a:gd name="connsiteY12" fmla="*/ 438278 h 477088"/>
                <a:gd name="connsiteX13" fmla="*/ 492705 w 529427"/>
                <a:gd name="connsiteY13" fmla="*/ 423666 h 477088"/>
                <a:gd name="connsiteX14" fmla="*/ 529428 w 529427"/>
                <a:gd name="connsiteY14" fmla="*/ 381609 h 477088"/>
                <a:gd name="connsiteX15" fmla="*/ 529428 w 529427"/>
                <a:gd name="connsiteY15" fmla="*/ 263245 h 477088"/>
                <a:gd name="connsiteX16" fmla="*/ 508399 w 529427"/>
                <a:gd name="connsiteY16" fmla="*/ 210983 h 477088"/>
                <a:gd name="connsiteX17" fmla="*/ 478712 w 529427"/>
                <a:gd name="connsiteY17" fmla="*/ 179981 h 477088"/>
                <a:gd name="connsiteX18" fmla="*/ 474691 w 529427"/>
                <a:gd name="connsiteY18" fmla="*/ 170008 h 477088"/>
                <a:gd name="connsiteX19" fmla="*/ 495102 w 529427"/>
                <a:gd name="connsiteY19" fmla="*/ 162354 h 477088"/>
                <a:gd name="connsiteX20" fmla="*/ 501905 w 529427"/>
                <a:gd name="connsiteY20" fmla="*/ 147432 h 477088"/>
                <a:gd name="connsiteX21" fmla="*/ 486984 w 529427"/>
                <a:gd name="connsiteY21" fmla="*/ 140629 h 477088"/>
                <a:gd name="connsiteX22" fmla="*/ 466033 w 529427"/>
                <a:gd name="connsiteY22" fmla="*/ 148515 h 477088"/>
                <a:gd name="connsiteX23" fmla="*/ 422042 w 529427"/>
                <a:gd name="connsiteY23" fmla="*/ 39274 h 477088"/>
                <a:gd name="connsiteX24" fmla="*/ 363827 w 529427"/>
                <a:gd name="connsiteY24" fmla="*/ 0 h 477088"/>
                <a:gd name="connsiteX25" fmla="*/ 256983 w 529427"/>
                <a:gd name="connsiteY25" fmla="*/ 0 h 477088"/>
                <a:gd name="connsiteX26" fmla="*/ 165601 w 529427"/>
                <a:gd name="connsiteY26" fmla="*/ 0 h 477088"/>
                <a:gd name="connsiteX27" fmla="*/ 107385 w 529427"/>
                <a:gd name="connsiteY27" fmla="*/ 39274 h 477088"/>
                <a:gd name="connsiteX28" fmla="*/ 62622 w 529427"/>
                <a:gd name="connsiteY28" fmla="*/ 150293 h 477088"/>
                <a:gd name="connsiteX29" fmla="*/ 37032 w 529427"/>
                <a:gd name="connsiteY29" fmla="*/ 140629 h 477088"/>
                <a:gd name="connsiteX30" fmla="*/ 22111 w 529427"/>
                <a:gd name="connsiteY30" fmla="*/ 147432 h 477088"/>
                <a:gd name="connsiteX31" fmla="*/ 28914 w 529427"/>
                <a:gd name="connsiteY31" fmla="*/ 162354 h 477088"/>
                <a:gd name="connsiteX32" fmla="*/ 54041 w 529427"/>
                <a:gd name="connsiteY32" fmla="*/ 171786 h 477088"/>
                <a:gd name="connsiteX33" fmla="*/ 50716 w 529427"/>
                <a:gd name="connsiteY33" fmla="*/ 179981 h 477088"/>
                <a:gd name="connsiteX34" fmla="*/ 21028 w 529427"/>
                <a:gd name="connsiteY34" fmla="*/ 210983 h 477088"/>
                <a:gd name="connsiteX35" fmla="*/ 113647 w 529427"/>
                <a:gd name="connsiteY35" fmla="*/ 85815 h 477088"/>
                <a:gd name="connsiteX36" fmla="*/ 415858 w 529427"/>
                <a:gd name="connsiteY36" fmla="*/ 85815 h 477088"/>
                <a:gd name="connsiteX37" fmla="*/ 451730 w 529427"/>
                <a:gd name="connsiteY37" fmla="*/ 174723 h 477088"/>
                <a:gd name="connsiteX38" fmla="*/ 398076 w 529427"/>
                <a:gd name="connsiteY38" fmla="*/ 174723 h 477088"/>
                <a:gd name="connsiteX39" fmla="*/ 345504 w 529427"/>
                <a:gd name="connsiteY39" fmla="*/ 131429 h 477088"/>
                <a:gd name="connsiteX40" fmla="*/ 292932 w 529427"/>
                <a:gd name="connsiteY40" fmla="*/ 174723 h 477088"/>
                <a:gd name="connsiteX41" fmla="*/ 257060 w 529427"/>
                <a:gd name="connsiteY41" fmla="*/ 174723 h 477088"/>
                <a:gd name="connsiteX42" fmla="*/ 77853 w 529427"/>
                <a:gd name="connsiteY42" fmla="*/ 174723 h 477088"/>
                <a:gd name="connsiteX43" fmla="*/ 113647 w 529427"/>
                <a:gd name="connsiteY43" fmla="*/ 85815 h 477088"/>
                <a:gd name="connsiteX44" fmla="*/ 373955 w 529427"/>
                <a:gd name="connsiteY44" fmla="*/ 174801 h 477088"/>
                <a:gd name="connsiteX45" fmla="*/ 316977 w 529427"/>
                <a:gd name="connsiteY45" fmla="*/ 174801 h 477088"/>
                <a:gd name="connsiteX46" fmla="*/ 345427 w 529427"/>
                <a:gd name="connsiteY46" fmla="*/ 154700 h 477088"/>
                <a:gd name="connsiteX47" fmla="*/ 373955 w 529427"/>
                <a:gd name="connsiteY47" fmla="*/ 174801 h 477088"/>
                <a:gd name="connsiteX48" fmla="*/ 91227 w 529427"/>
                <a:gd name="connsiteY48" fmla="*/ 438278 h 477088"/>
                <a:gd name="connsiteX49" fmla="*/ 75610 w 529427"/>
                <a:gd name="connsiteY49" fmla="*/ 453895 h 477088"/>
                <a:gd name="connsiteX50" fmla="*/ 59993 w 529427"/>
                <a:gd name="connsiteY50" fmla="*/ 438278 h 477088"/>
                <a:gd name="connsiteX51" fmla="*/ 59993 w 529427"/>
                <a:gd name="connsiteY51" fmla="*/ 424130 h 477088"/>
                <a:gd name="connsiteX52" fmla="*/ 91227 w 529427"/>
                <a:gd name="connsiteY52" fmla="*/ 424130 h 477088"/>
                <a:gd name="connsiteX53" fmla="*/ 91227 w 529427"/>
                <a:gd name="connsiteY53" fmla="*/ 438278 h 477088"/>
                <a:gd name="connsiteX54" fmla="*/ 469589 w 529427"/>
                <a:gd name="connsiteY54" fmla="*/ 438278 h 477088"/>
                <a:gd name="connsiteX55" fmla="*/ 453972 w 529427"/>
                <a:gd name="connsiteY55" fmla="*/ 453895 h 477088"/>
                <a:gd name="connsiteX56" fmla="*/ 438355 w 529427"/>
                <a:gd name="connsiteY56" fmla="*/ 438278 h 477088"/>
                <a:gd name="connsiteX57" fmla="*/ 438355 w 529427"/>
                <a:gd name="connsiteY57" fmla="*/ 424130 h 477088"/>
                <a:gd name="connsiteX58" fmla="*/ 469589 w 529427"/>
                <a:gd name="connsiteY58" fmla="*/ 424130 h 477088"/>
                <a:gd name="connsiteX59" fmla="*/ 469589 w 529427"/>
                <a:gd name="connsiteY59" fmla="*/ 438278 h 477088"/>
                <a:gd name="connsiteX60" fmla="*/ 486984 w 529427"/>
                <a:gd name="connsiteY60" fmla="*/ 400937 h 477088"/>
                <a:gd name="connsiteX61" fmla="*/ 481186 w 529427"/>
                <a:gd name="connsiteY61" fmla="*/ 400937 h 477088"/>
                <a:gd name="connsiteX62" fmla="*/ 426758 w 529427"/>
                <a:gd name="connsiteY62" fmla="*/ 400937 h 477088"/>
                <a:gd name="connsiteX63" fmla="*/ 257060 w 529427"/>
                <a:gd name="connsiteY63" fmla="*/ 400937 h 477088"/>
                <a:gd name="connsiteX64" fmla="*/ 102824 w 529427"/>
                <a:gd name="connsiteY64" fmla="*/ 400937 h 477088"/>
                <a:gd name="connsiteX65" fmla="*/ 48397 w 529427"/>
                <a:gd name="connsiteY65" fmla="*/ 400937 h 477088"/>
                <a:gd name="connsiteX66" fmla="*/ 42598 w 529427"/>
                <a:gd name="connsiteY66" fmla="*/ 400937 h 477088"/>
                <a:gd name="connsiteX67" fmla="*/ 23270 w 529427"/>
                <a:gd name="connsiteY67" fmla="*/ 381918 h 477088"/>
                <a:gd name="connsiteX68" fmla="*/ 506312 w 529427"/>
                <a:gd name="connsiteY68" fmla="*/ 381918 h 477088"/>
                <a:gd name="connsiteX69" fmla="*/ 486984 w 529427"/>
                <a:gd name="connsiteY69" fmla="*/ 400937 h 477088"/>
                <a:gd name="connsiteX70" fmla="*/ 506312 w 529427"/>
                <a:gd name="connsiteY70" fmla="*/ 263245 h 477088"/>
                <a:gd name="connsiteX71" fmla="*/ 506312 w 529427"/>
                <a:gd name="connsiteY71" fmla="*/ 358724 h 477088"/>
                <a:gd name="connsiteX72" fmla="*/ 23193 w 529427"/>
                <a:gd name="connsiteY72" fmla="*/ 358724 h 477088"/>
                <a:gd name="connsiteX73" fmla="*/ 23193 w 529427"/>
                <a:gd name="connsiteY73" fmla="*/ 263245 h 477088"/>
                <a:gd name="connsiteX74" fmla="*/ 37728 w 529427"/>
                <a:gd name="connsiteY74" fmla="*/ 226986 h 477088"/>
                <a:gd name="connsiteX75" fmla="*/ 65560 w 529427"/>
                <a:gd name="connsiteY75" fmla="*/ 197917 h 477088"/>
                <a:gd name="connsiteX76" fmla="*/ 256983 w 529427"/>
                <a:gd name="connsiteY76" fmla="*/ 197917 h 477088"/>
                <a:gd name="connsiteX77" fmla="*/ 463868 w 529427"/>
                <a:gd name="connsiteY77" fmla="*/ 197917 h 477088"/>
                <a:gd name="connsiteX78" fmla="*/ 491700 w 529427"/>
                <a:gd name="connsiteY78" fmla="*/ 226986 h 477088"/>
                <a:gd name="connsiteX79" fmla="*/ 506312 w 529427"/>
                <a:gd name="connsiteY79" fmla="*/ 263245 h 477088"/>
                <a:gd name="connsiteX80" fmla="*/ 128955 w 529427"/>
                <a:gd name="connsiteY80" fmla="*/ 47933 h 477088"/>
                <a:gd name="connsiteX81" fmla="*/ 165678 w 529427"/>
                <a:gd name="connsiteY81" fmla="*/ 23116 h 477088"/>
                <a:gd name="connsiteX82" fmla="*/ 257060 w 529427"/>
                <a:gd name="connsiteY82" fmla="*/ 23116 h 477088"/>
                <a:gd name="connsiteX83" fmla="*/ 363905 w 529427"/>
                <a:gd name="connsiteY83" fmla="*/ 23116 h 477088"/>
                <a:gd name="connsiteX84" fmla="*/ 400627 w 529427"/>
                <a:gd name="connsiteY84" fmla="*/ 47933 h 477088"/>
                <a:gd name="connsiteX85" fmla="*/ 406580 w 529427"/>
                <a:gd name="connsiteY85" fmla="*/ 62699 h 477088"/>
                <a:gd name="connsiteX86" fmla="*/ 123080 w 529427"/>
                <a:gd name="connsiteY86" fmla="*/ 62699 h 477088"/>
                <a:gd name="connsiteX87" fmla="*/ 128955 w 529427"/>
                <a:gd name="connsiteY87" fmla="*/ 47933 h 477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529427" h="477088">
                  <a:moveTo>
                    <a:pt x="21028" y="210983"/>
                  </a:moveTo>
                  <a:cubicBezTo>
                    <a:pt x="7499" y="225131"/>
                    <a:pt x="0" y="243685"/>
                    <a:pt x="0" y="263245"/>
                  </a:cubicBezTo>
                  <a:lnTo>
                    <a:pt x="0" y="381609"/>
                  </a:lnTo>
                  <a:cubicBezTo>
                    <a:pt x="0" y="403101"/>
                    <a:pt x="16004" y="420883"/>
                    <a:pt x="36723" y="423666"/>
                  </a:cubicBezTo>
                  <a:lnTo>
                    <a:pt x="36723" y="438278"/>
                  </a:lnTo>
                  <a:cubicBezTo>
                    <a:pt x="36723" y="459693"/>
                    <a:pt x="54118" y="477088"/>
                    <a:pt x="75533" y="477088"/>
                  </a:cubicBezTo>
                  <a:cubicBezTo>
                    <a:pt x="96948" y="477088"/>
                    <a:pt x="114343" y="459693"/>
                    <a:pt x="114343" y="438278"/>
                  </a:cubicBezTo>
                  <a:lnTo>
                    <a:pt x="114343" y="424130"/>
                  </a:lnTo>
                  <a:lnTo>
                    <a:pt x="256983" y="424130"/>
                  </a:lnTo>
                  <a:lnTo>
                    <a:pt x="415085" y="424130"/>
                  </a:lnTo>
                  <a:lnTo>
                    <a:pt x="415085" y="438278"/>
                  </a:lnTo>
                  <a:cubicBezTo>
                    <a:pt x="415085" y="459693"/>
                    <a:pt x="432480" y="477088"/>
                    <a:pt x="453895" y="477088"/>
                  </a:cubicBezTo>
                  <a:cubicBezTo>
                    <a:pt x="475310" y="477088"/>
                    <a:pt x="492705" y="459693"/>
                    <a:pt x="492705" y="438278"/>
                  </a:cubicBezTo>
                  <a:lnTo>
                    <a:pt x="492705" y="423666"/>
                  </a:lnTo>
                  <a:cubicBezTo>
                    <a:pt x="513424" y="420806"/>
                    <a:pt x="529428" y="403024"/>
                    <a:pt x="529428" y="381609"/>
                  </a:cubicBezTo>
                  <a:lnTo>
                    <a:pt x="529428" y="263245"/>
                  </a:lnTo>
                  <a:cubicBezTo>
                    <a:pt x="529428" y="243685"/>
                    <a:pt x="522006" y="225131"/>
                    <a:pt x="508399" y="210983"/>
                  </a:cubicBezTo>
                  <a:lnTo>
                    <a:pt x="478712" y="179981"/>
                  </a:lnTo>
                  <a:lnTo>
                    <a:pt x="474691" y="170008"/>
                  </a:lnTo>
                  <a:lnTo>
                    <a:pt x="495102" y="162354"/>
                  </a:lnTo>
                  <a:cubicBezTo>
                    <a:pt x="501132" y="160112"/>
                    <a:pt x="504147" y="153385"/>
                    <a:pt x="501905" y="147432"/>
                  </a:cubicBezTo>
                  <a:cubicBezTo>
                    <a:pt x="499663" y="141402"/>
                    <a:pt x="492937" y="138387"/>
                    <a:pt x="486984" y="140629"/>
                  </a:cubicBezTo>
                  <a:lnTo>
                    <a:pt x="466033" y="148515"/>
                  </a:lnTo>
                  <a:lnTo>
                    <a:pt x="422042" y="39274"/>
                  </a:lnTo>
                  <a:cubicBezTo>
                    <a:pt x="412378" y="15385"/>
                    <a:pt x="389572" y="0"/>
                    <a:pt x="363827" y="0"/>
                  </a:cubicBezTo>
                  <a:lnTo>
                    <a:pt x="256983" y="0"/>
                  </a:lnTo>
                  <a:lnTo>
                    <a:pt x="165601" y="0"/>
                  </a:lnTo>
                  <a:cubicBezTo>
                    <a:pt x="139856" y="0"/>
                    <a:pt x="116972" y="15462"/>
                    <a:pt x="107385" y="39274"/>
                  </a:cubicBezTo>
                  <a:lnTo>
                    <a:pt x="62622" y="150293"/>
                  </a:lnTo>
                  <a:lnTo>
                    <a:pt x="37032" y="140629"/>
                  </a:lnTo>
                  <a:cubicBezTo>
                    <a:pt x="31079" y="138387"/>
                    <a:pt x="24353" y="141402"/>
                    <a:pt x="22111" y="147432"/>
                  </a:cubicBezTo>
                  <a:cubicBezTo>
                    <a:pt x="19869" y="153463"/>
                    <a:pt x="22884" y="160112"/>
                    <a:pt x="28914" y="162354"/>
                  </a:cubicBezTo>
                  <a:lnTo>
                    <a:pt x="54041" y="171786"/>
                  </a:lnTo>
                  <a:lnTo>
                    <a:pt x="50716" y="179981"/>
                  </a:lnTo>
                  <a:lnTo>
                    <a:pt x="21028" y="210983"/>
                  </a:lnTo>
                  <a:close/>
                  <a:moveTo>
                    <a:pt x="113647" y="85815"/>
                  </a:moveTo>
                  <a:lnTo>
                    <a:pt x="415858" y="85815"/>
                  </a:lnTo>
                  <a:lnTo>
                    <a:pt x="451730" y="174723"/>
                  </a:lnTo>
                  <a:lnTo>
                    <a:pt x="398076" y="174723"/>
                  </a:lnTo>
                  <a:cubicBezTo>
                    <a:pt x="393283" y="150061"/>
                    <a:pt x="371558" y="131429"/>
                    <a:pt x="345504" y="131429"/>
                  </a:cubicBezTo>
                  <a:cubicBezTo>
                    <a:pt x="319451" y="131429"/>
                    <a:pt x="297726" y="150061"/>
                    <a:pt x="292932" y="174723"/>
                  </a:cubicBezTo>
                  <a:lnTo>
                    <a:pt x="257060" y="174723"/>
                  </a:lnTo>
                  <a:lnTo>
                    <a:pt x="77853" y="174723"/>
                  </a:lnTo>
                  <a:lnTo>
                    <a:pt x="113647" y="85815"/>
                  </a:lnTo>
                  <a:close/>
                  <a:moveTo>
                    <a:pt x="373955" y="174801"/>
                  </a:moveTo>
                  <a:lnTo>
                    <a:pt x="316977" y="174801"/>
                  </a:lnTo>
                  <a:cubicBezTo>
                    <a:pt x="321229" y="163127"/>
                    <a:pt x="332361" y="154700"/>
                    <a:pt x="345427" y="154700"/>
                  </a:cubicBezTo>
                  <a:cubicBezTo>
                    <a:pt x="358493" y="154700"/>
                    <a:pt x="369703" y="163127"/>
                    <a:pt x="373955" y="174801"/>
                  </a:cubicBezTo>
                  <a:close/>
                  <a:moveTo>
                    <a:pt x="91227" y="438278"/>
                  </a:moveTo>
                  <a:cubicBezTo>
                    <a:pt x="91227" y="446860"/>
                    <a:pt x="84192" y="453895"/>
                    <a:pt x="75610" y="453895"/>
                  </a:cubicBezTo>
                  <a:cubicBezTo>
                    <a:pt x="67029" y="453895"/>
                    <a:pt x="59993" y="446860"/>
                    <a:pt x="59993" y="438278"/>
                  </a:cubicBezTo>
                  <a:lnTo>
                    <a:pt x="59993" y="424130"/>
                  </a:lnTo>
                  <a:lnTo>
                    <a:pt x="91227" y="424130"/>
                  </a:lnTo>
                  <a:lnTo>
                    <a:pt x="91227" y="438278"/>
                  </a:lnTo>
                  <a:close/>
                  <a:moveTo>
                    <a:pt x="469589" y="438278"/>
                  </a:moveTo>
                  <a:cubicBezTo>
                    <a:pt x="469589" y="446860"/>
                    <a:pt x="462553" y="453895"/>
                    <a:pt x="453972" y="453895"/>
                  </a:cubicBezTo>
                  <a:cubicBezTo>
                    <a:pt x="445391" y="453895"/>
                    <a:pt x="438355" y="446860"/>
                    <a:pt x="438355" y="438278"/>
                  </a:cubicBezTo>
                  <a:lnTo>
                    <a:pt x="438355" y="424130"/>
                  </a:lnTo>
                  <a:lnTo>
                    <a:pt x="469589" y="424130"/>
                  </a:lnTo>
                  <a:lnTo>
                    <a:pt x="469589" y="438278"/>
                  </a:lnTo>
                  <a:close/>
                  <a:moveTo>
                    <a:pt x="486984" y="400937"/>
                  </a:moveTo>
                  <a:lnTo>
                    <a:pt x="481186" y="400937"/>
                  </a:lnTo>
                  <a:lnTo>
                    <a:pt x="426758" y="400937"/>
                  </a:lnTo>
                  <a:lnTo>
                    <a:pt x="257060" y="400937"/>
                  </a:lnTo>
                  <a:lnTo>
                    <a:pt x="102824" y="400937"/>
                  </a:lnTo>
                  <a:lnTo>
                    <a:pt x="48397" y="400937"/>
                  </a:lnTo>
                  <a:lnTo>
                    <a:pt x="42598" y="400937"/>
                  </a:lnTo>
                  <a:cubicBezTo>
                    <a:pt x="32007" y="400937"/>
                    <a:pt x="23502" y="392432"/>
                    <a:pt x="23270" y="381918"/>
                  </a:cubicBezTo>
                  <a:lnTo>
                    <a:pt x="506312" y="381918"/>
                  </a:lnTo>
                  <a:cubicBezTo>
                    <a:pt x="506157" y="392432"/>
                    <a:pt x="497576" y="400937"/>
                    <a:pt x="486984" y="400937"/>
                  </a:cubicBezTo>
                  <a:close/>
                  <a:moveTo>
                    <a:pt x="506312" y="263245"/>
                  </a:moveTo>
                  <a:lnTo>
                    <a:pt x="506312" y="358724"/>
                  </a:lnTo>
                  <a:lnTo>
                    <a:pt x="23193" y="358724"/>
                  </a:lnTo>
                  <a:lnTo>
                    <a:pt x="23193" y="263245"/>
                  </a:lnTo>
                  <a:cubicBezTo>
                    <a:pt x="23193" y="249638"/>
                    <a:pt x="28373" y="236805"/>
                    <a:pt x="37728" y="226986"/>
                  </a:cubicBezTo>
                  <a:lnTo>
                    <a:pt x="65560" y="197917"/>
                  </a:lnTo>
                  <a:lnTo>
                    <a:pt x="256983" y="197917"/>
                  </a:lnTo>
                  <a:lnTo>
                    <a:pt x="463868" y="197917"/>
                  </a:lnTo>
                  <a:lnTo>
                    <a:pt x="491700" y="226986"/>
                  </a:lnTo>
                  <a:cubicBezTo>
                    <a:pt x="501209" y="236805"/>
                    <a:pt x="506312" y="249716"/>
                    <a:pt x="506312" y="263245"/>
                  </a:cubicBezTo>
                  <a:close/>
                  <a:moveTo>
                    <a:pt x="128955" y="47933"/>
                  </a:moveTo>
                  <a:cubicBezTo>
                    <a:pt x="134985" y="32857"/>
                    <a:pt x="149443" y="23116"/>
                    <a:pt x="165678" y="23116"/>
                  </a:cubicBezTo>
                  <a:lnTo>
                    <a:pt x="257060" y="23116"/>
                  </a:lnTo>
                  <a:lnTo>
                    <a:pt x="363905" y="23116"/>
                  </a:lnTo>
                  <a:cubicBezTo>
                    <a:pt x="380140" y="23116"/>
                    <a:pt x="394520" y="32857"/>
                    <a:pt x="400627" y="47933"/>
                  </a:cubicBezTo>
                  <a:lnTo>
                    <a:pt x="406580" y="62699"/>
                  </a:lnTo>
                  <a:lnTo>
                    <a:pt x="123080" y="62699"/>
                  </a:lnTo>
                  <a:lnTo>
                    <a:pt x="128955" y="47933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499" name="Frihandsfigur: Form 498">
              <a:extLst>
                <a:ext uri="{FF2B5EF4-FFF2-40B4-BE49-F238E27FC236}">
                  <a16:creationId xmlns:a16="http://schemas.microsoft.com/office/drawing/2014/main" id="{94407A47-BE71-4512-8EF3-58C560696B1B}"/>
                </a:ext>
              </a:extLst>
            </p:cNvPr>
            <p:cNvSpPr/>
            <p:nvPr/>
          </p:nvSpPr>
          <p:spPr>
            <a:xfrm>
              <a:off x="6840894" y="4706105"/>
              <a:ext cx="148437" cy="23193"/>
            </a:xfrm>
            <a:custGeom>
              <a:avLst/>
              <a:gdLst>
                <a:gd name="connsiteX0" fmla="*/ 136841 w 148437"/>
                <a:gd name="connsiteY0" fmla="*/ 0 h 23193"/>
                <a:gd name="connsiteX1" fmla="*/ 66488 w 148437"/>
                <a:gd name="connsiteY1" fmla="*/ 0 h 23193"/>
                <a:gd name="connsiteX2" fmla="*/ 11597 w 148437"/>
                <a:gd name="connsiteY2" fmla="*/ 0 h 23193"/>
                <a:gd name="connsiteX3" fmla="*/ 0 w 148437"/>
                <a:gd name="connsiteY3" fmla="*/ 11597 h 23193"/>
                <a:gd name="connsiteX4" fmla="*/ 11597 w 148437"/>
                <a:gd name="connsiteY4" fmla="*/ 23193 h 23193"/>
                <a:gd name="connsiteX5" fmla="*/ 66488 w 148437"/>
                <a:gd name="connsiteY5" fmla="*/ 23193 h 23193"/>
                <a:gd name="connsiteX6" fmla="*/ 136841 w 148437"/>
                <a:gd name="connsiteY6" fmla="*/ 23193 h 23193"/>
                <a:gd name="connsiteX7" fmla="*/ 148438 w 148437"/>
                <a:gd name="connsiteY7" fmla="*/ 11597 h 23193"/>
                <a:gd name="connsiteX8" fmla="*/ 136841 w 148437"/>
                <a:gd name="connsiteY8" fmla="*/ 0 h 23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8437" h="23193">
                  <a:moveTo>
                    <a:pt x="136841" y="0"/>
                  </a:moveTo>
                  <a:lnTo>
                    <a:pt x="66488" y="0"/>
                  </a:lnTo>
                  <a:lnTo>
                    <a:pt x="11597" y="0"/>
                  </a:lnTo>
                  <a:cubicBezTo>
                    <a:pt x="5180" y="0"/>
                    <a:pt x="0" y="5180"/>
                    <a:pt x="0" y="11597"/>
                  </a:cubicBezTo>
                  <a:cubicBezTo>
                    <a:pt x="0" y="18014"/>
                    <a:pt x="5180" y="23193"/>
                    <a:pt x="11597" y="23193"/>
                  </a:cubicBezTo>
                  <a:lnTo>
                    <a:pt x="66488" y="23193"/>
                  </a:lnTo>
                  <a:lnTo>
                    <a:pt x="136841" y="23193"/>
                  </a:lnTo>
                  <a:cubicBezTo>
                    <a:pt x="143258" y="23193"/>
                    <a:pt x="148438" y="18014"/>
                    <a:pt x="148438" y="11597"/>
                  </a:cubicBezTo>
                  <a:cubicBezTo>
                    <a:pt x="148438" y="5180"/>
                    <a:pt x="143258" y="0"/>
                    <a:pt x="136841" y="0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0" name="Frihandsfigur: Form 499">
              <a:extLst>
                <a:ext uri="{FF2B5EF4-FFF2-40B4-BE49-F238E27FC236}">
                  <a16:creationId xmlns:a16="http://schemas.microsoft.com/office/drawing/2014/main" id="{FAA890CF-328F-4546-9DE9-4B481EC59EC3}"/>
                </a:ext>
              </a:extLst>
            </p:cNvPr>
            <p:cNvSpPr/>
            <p:nvPr/>
          </p:nvSpPr>
          <p:spPr>
            <a:xfrm>
              <a:off x="6733895" y="4685540"/>
              <a:ext cx="38655" cy="38655"/>
            </a:xfrm>
            <a:custGeom>
              <a:avLst/>
              <a:gdLst>
                <a:gd name="connsiteX0" fmla="*/ 38656 w 38655"/>
                <a:gd name="connsiteY0" fmla="*/ 19328 h 38655"/>
                <a:gd name="connsiteX1" fmla="*/ 19328 w 38655"/>
                <a:gd name="connsiteY1" fmla="*/ 38656 h 38655"/>
                <a:gd name="connsiteX2" fmla="*/ 0 w 38655"/>
                <a:gd name="connsiteY2" fmla="*/ 19328 h 38655"/>
                <a:gd name="connsiteX3" fmla="*/ 19328 w 38655"/>
                <a:gd name="connsiteY3" fmla="*/ 0 h 38655"/>
                <a:gd name="connsiteX4" fmla="*/ 38656 w 38655"/>
                <a:gd name="connsiteY4" fmla="*/ 19328 h 3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55" h="38655">
                  <a:moveTo>
                    <a:pt x="38656" y="19328"/>
                  </a:moveTo>
                  <a:cubicBezTo>
                    <a:pt x="38656" y="30003"/>
                    <a:pt x="30003" y="38656"/>
                    <a:pt x="19328" y="38656"/>
                  </a:cubicBezTo>
                  <a:cubicBezTo>
                    <a:pt x="8653" y="38656"/>
                    <a:pt x="0" y="30003"/>
                    <a:pt x="0" y="19328"/>
                  </a:cubicBezTo>
                  <a:cubicBezTo>
                    <a:pt x="0" y="8653"/>
                    <a:pt x="8653" y="0"/>
                    <a:pt x="19328" y="0"/>
                  </a:cubicBezTo>
                  <a:cubicBezTo>
                    <a:pt x="30003" y="0"/>
                    <a:pt x="38656" y="8653"/>
                    <a:pt x="38656" y="1932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1" name="Frihandsfigur: Form 500">
              <a:extLst>
                <a:ext uri="{FF2B5EF4-FFF2-40B4-BE49-F238E27FC236}">
                  <a16:creationId xmlns:a16="http://schemas.microsoft.com/office/drawing/2014/main" id="{355015AF-DD82-4B48-989B-23F047B3386B}"/>
                </a:ext>
              </a:extLst>
            </p:cNvPr>
            <p:cNvSpPr/>
            <p:nvPr/>
          </p:nvSpPr>
          <p:spPr>
            <a:xfrm>
              <a:off x="7057830" y="4685540"/>
              <a:ext cx="38655" cy="38655"/>
            </a:xfrm>
            <a:custGeom>
              <a:avLst/>
              <a:gdLst>
                <a:gd name="connsiteX0" fmla="*/ 38655 w 38655"/>
                <a:gd name="connsiteY0" fmla="*/ 19328 h 38655"/>
                <a:gd name="connsiteX1" fmla="*/ 19328 w 38655"/>
                <a:gd name="connsiteY1" fmla="*/ 38656 h 38655"/>
                <a:gd name="connsiteX2" fmla="*/ 0 w 38655"/>
                <a:gd name="connsiteY2" fmla="*/ 19328 h 38655"/>
                <a:gd name="connsiteX3" fmla="*/ 19328 w 38655"/>
                <a:gd name="connsiteY3" fmla="*/ 0 h 38655"/>
                <a:gd name="connsiteX4" fmla="*/ 38655 w 38655"/>
                <a:gd name="connsiteY4" fmla="*/ 19328 h 38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55" h="38655">
                  <a:moveTo>
                    <a:pt x="38655" y="19328"/>
                  </a:moveTo>
                  <a:cubicBezTo>
                    <a:pt x="38655" y="30003"/>
                    <a:pt x="30002" y="38656"/>
                    <a:pt x="19328" y="38656"/>
                  </a:cubicBezTo>
                  <a:cubicBezTo>
                    <a:pt x="8653" y="38656"/>
                    <a:pt x="0" y="30003"/>
                    <a:pt x="0" y="19328"/>
                  </a:cubicBezTo>
                  <a:cubicBezTo>
                    <a:pt x="0" y="8653"/>
                    <a:pt x="8653" y="0"/>
                    <a:pt x="19328" y="0"/>
                  </a:cubicBezTo>
                  <a:cubicBezTo>
                    <a:pt x="30002" y="0"/>
                    <a:pt x="38655" y="8653"/>
                    <a:pt x="38655" y="19328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sp>
        <p:nvSpPr>
          <p:cNvPr id="502" name="Frihandsfigur: Form 501">
            <a:extLst>
              <a:ext uri="{FF2B5EF4-FFF2-40B4-BE49-F238E27FC236}">
                <a16:creationId xmlns:a16="http://schemas.microsoft.com/office/drawing/2014/main" id="{4A899604-128D-4461-A281-277EE73E66BD}"/>
              </a:ext>
            </a:extLst>
          </p:cNvPr>
          <p:cNvSpPr/>
          <p:nvPr/>
        </p:nvSpPr>
        <p:spPr>
          <a:xfrm>
            <a:off x="2325694" y="5657540"/>
            <a:ext cx="475455" cy="475455"/>
          </a:xfrm>
          <a:custGeom>
            <a:avLst/>
            <a:gdLst>
              <a:gd name="connsiteX0" fmla="*/ 287444 w 551693"/>
              <a:gd name="connsiteY0" fmla="*/ 264482 h 551693"/>
              <a:gd name="connsiteX1" fmla="*/ 287444 w 551693"/>
              <a:gd name="connsiteY1" fmla="*/ 139702 h 551693"/>
              <a:gd name="connsiteX2" fmla="*/ 320765 w 551693"/>
              <a:gd name="connsiteY2" fmla="*/ 106380 h 551693"/>
              <a:gd name="connsiteX3" fmla="*/ 399159 w 551693"/>
              <a:gd name="connsiteY3" fmla="*/ 164132 h 551693"/>
              <a:gd name="connsiteX4" fmla="*/ 547055 w 551693"/>
              <a:gd name="connsiteY4" fmla="*/ 91305 h 551693"/>
              <a:gd name="connsiteX5" fmla="*/ 551694 w 551693"/>
              <a:gd name="connsiteY5" fmla="*/ 82027 h 551693"/>
              <a:gd name="connsiteX6" fmla="*/ 547055 w 551693"/>
              <a:gd name="connsiteY6" fmla="*/ 72750 h 551693"/>
              <a:gd name="connsiteX7" fmla="*/ 399159 w 551693"/>
              <a:gd name="connsiteY7" fmla="*/ 0 h 551693"/>
              <a:gd name="connsiteX8" fmla="*/ 317363 w 551693"/>
              <a:gd name="connsiteY8" fmla="*/ 77002 h 551693"/>
              <a:gd name="connsiteX9" fmla="*/ 275847 w 551693"/>
              <a:gd name="connsiteY9" fmla="*/ 118518 h 551693"/>
              <a:gd name="connsiteX10" fmla="*/ 234331 w 551693"/>
              <a:gd name="connsiteY10" fmla="*/ 77002 h 551693"/>
              <a:gd name="connsiteX11" fmla="*/ 152535 w 551693"/>
              <a:gd name="connsiteY11" fmla="*/ 0 h 551693"/>
              <a:gd name="connsiteX12" fmla="*/ 4639 w 551693"/>
              <a:gd name="connsiteY12" fmla="*/ 72750 h 551693"/>
              <a:gd name="connsiteX13" fmla="*/ 0 w 551693"/>
              <a:gd name="connsiteY13" fmla="*/ 82027 h 551693"/>
              <a:gd name="connsiteX14" fmla="*/ 4639 w 551693"/>
              <a:gd name="connsiteY14" fmla="*/ 91305 h 551693"/>
              <a:gd name="connsiteX15" fmla="*/ 152535 w 551693"/>
              <a:gd name="connsiteY15" fmla="*/ 164132 h 551693"/>
              <a:gd name="connsiteX16" fmla="*/ 230929 w 551693"/>
              <a:gd name="connsiteY16" fmla="*/ 106380 h 551693"/>
              <a:gd name="connsiteX17" fmla="*/ 264250 w 551693"/>
              <a:gd name="connsiteY17" fmla="*/ 139702 h 551693"/>
              <a:gd name="connsiteX18" fmla="*/ 264250 w 551693"/>
              <a:gd name="connsiteY18" fmla="*/ 264482 h 551693"/>
              <a:gd name="connsiteX19" fmla="*/ 0 w 551693"/>
              <a:gd name="connsiteY19" fmla="*/ 540020 h 551693"/>
              <a:gd name="connsiteX20" fmla="*/ 11597 w 551693"/>
              <a:gd name="connsiteY20" fmla="*/ 551616 h 551693"/>
              <a:gd name="connsiteX21" fmla="*/ 23193 w 551693"/>
              <a:gd name="connsiteY21" fmla="*/ 540020 h 551693"/>
              <a:gd name="connsiteX22" fmla="*/ 24508 w 551693"/>
              <a:gd name="connsiteY22" fmla="*/ 513888 h 551693"/>
              <a:gd name="connsiteX23" fmla="*/ 68266 w 551693"/>
              <a:gd name="connsiteY23" fmla="*/ 513888 h 551693"/>
              <a:gd name="connsiteX24" fmla="*/ 76461 w 551693"/>
              <a:gd name="connsiteY24" fmla="*/ 510487 h 551693"/>
              <a:gd name="connsiteX25" fmla="*/ 114189 w 551693"/>
              <a:gd name="connsiteY25" fmla="*/ 472759 h 551693"/>
              <a:gd name="connsiteX26" fmla="*/ 114189 w 551693"/>
              <a:gd name="connsiteY26" fmla="*/ 456369 h 551693"/>
              <a:gd name="connsiteX27" fmla="*/ 62622 w 551693"/>
              <a:gd name="connsiteY27" fmla="*/ 404802 h 551693"/>
              <a:gd name="connsiteX28" fmla="*/ 116586 w 551693"/>
              <a:gd name="connsiteY28" fmla="*/ 344190 h 551693"/>
              <a:gd name="connsiteX29" fmla="*/ 132821 w 551693"/>
              <a:gd name="connsiteY29" fmla="*/ 392819 h 551693"/>
              <a:gd name="connsiteX30" fmla="*/ 143799 w 551693"/>
              <a:gd name="connsiteY30" fmla="*/ 400782 h 551693"/>
              <a:gd name="connsiteX31" fmla="*/ 200391 w 551693"/>
              <a:gd name="connsiteY31" fmla="*/ 400782 h 551693"/>
              <a:gd name="connsiteX32" fmla="*/ 205571 w 551693"/>
              <a:gd name="connsiteY32" fmla="*/ 399545 h 551693"/>
              <a:gd name="connsiteX33" fmla="*/ 234640 w 551693"/>
              <a:gd name="connsiteY33" fmla="*/ 385010 h 551693"/>
              <a:gd name="connsiteX34" fmla="*/ 281181 w 551693"/>
              <a:gd name="connsiteY34" fmla="*/ 447014 h 551693"/>
              <a:gd name="connsiteX35" fmla="*/ 265487 w 551693"/>
              <a:gd name="connsiteY35" fmla="*/ 478325 h 551693"/>
              <a:gd name="connsiteX36" fmla="*/ 269430 w 551693"/>
              <a:gd name="connsiteY36" fmla="*/ 493169 h 551693"/>
              <a:gd name="connsiteX37" fmla="*/ 326022 w 551693"/>
              <a:gd name="connsiteY37" fmla="*/ 530897 h 551693"/>
              <a:gd name="connsiteX38" fmla="*/ 332439 w 551693"/>
              <a:gd name="connsiteY38" fmla="*/ 532830 h 551693"/>
              <a:gd name="connsiteX39" fmla="*/ 337619 w 551693"/>
              <a:gd name="connsiteY39" fmla="*/ 531593 h 551693"/>
              <a:gd name="connsiteX40" fmla="*/ 413152 w 551693"/>
              <a:gd name="connsiteY40" fmla="*/ 493865 h 551693"/>
              <a:gd name="connsiteX41" fmla="*/ 419569 w 551693"/>
              <a:gd name="connsiteY41" fmla="*/ 483505 h 551693"/>
              <a:gd name="connsiteX42" fmla="*/ 419569 w 551693"/>
              <a:gd name="connsiteY42" fmla="*/ 426913 h 551693"/>
              <a:gd name="connsiteX43" fmla="*/ 416167 w 551693"/>
              <a:gd name="connsiteY43" fmla="*/ 418718 h 551693"/>
              <a:gd name="connsiteX44" fmla="*/ 389804 w 551693"/>
              <a:gd name="connsiteY44" fmla="*/ 392355 h 551693"/>
              <a:gd name="connsiteX45" fmla="*/ 453277 w 551693"/>
              <a:gd name="connsiteY45" fmla="*/ 360580 h 551693"/>
              <a:gd name="connsiteX46" fmla="*/ 528423 w 551693"/>
              <a:gd name="connsiteY46" fmla="*/ 540097 h 551693"/>
              <a:gd name="connsiteX47" fmla="*/ 540020 w 551693"/>
              <a:gd name="connsiteY47" fmla="*/ 551694 h 551693"/>
              <a:gd name="connsiteX48" fmla="*/ 551617 w 551693"/>
              <a:gd name="connsiteY48" fmla="*/ 540097 h 551693"/>
              <a:gd name="connsiteX49" fmla="*/ 287444 w 551693"/>
              <a:gd name="connsiteY49" fmla="*/ 264482 h 551693"/>
              <a:gd name="connsiteX50" fmla="*/ 89604 w 551693"/>
              <a:gd name="connsiteY50" fmla="*/ 464486 h 551693"/>
              <a:gd name="connsiteX51" fmla="*/ 63473 w 551693"/>
              <a:gd name="connsiteY51" fmla="*/ 490618 h 551693"/>
              <a:gd name="connsiteX52" fmla="*/ 28064 w 551693"/>
              <a:gd name="connsiteY52" fmla="*/ 490618 h 551693"/>
              <a:gd name="connsiteX53" fmla="*/ 50716 w 551693"/>
              <a:gd name="connsiteY53" fmla="*/ 425522 h 551693"/>
              <a:gd name="connsiteX54" fmla="*/ 89604 w 551693"/>
              <a:gd name="connsiteY54" fmla="*/ 464486 h 551693"/>
              <a:gd name="connsiteX55" fmla="*/ 399159 w 551693"/>
              <a:gd name="connsiteY55" fmla="*/ 23116 h 551693"/>
              <a:gd name="connsiteX56" fmla="*/ 520305 w 551693"/>
              <a:gd name="connsiteY56" fmla="*/ 81950 h 551693"/>
              <a:gd name="connsiteX57" fmla="*/ 399159 w 551693"/>
              <a:gd name="connsiteY57" fmla="*/ 140784 h 551693"/>
              <a:gd name="connsiteX58" fmla="*/ 341484 w 551693"/>
              <a:gd name="connsiteY58" fmla="*/ 93547 h 551693"/>
              <a:gd name="connsiteX59" fmla="*/ 399159 w 551693"/>
              <a:gd name="connsiteY59" fmla="*/ 93547 h 551693"/>
              <a:gd name="connsiteX60" fmla="*/ 410755 w 551693"/>
              <a:gd name="connsiteY60" fmla="*/ 81950 h 551693"/>
              <a:gd name="connsiteX61" fmla="*/ 399159 w 551693"/>
              <a:gd name="connsiteY61" fmla="*/ 70353 h 551693"/>
              <a:gd name="connsiteX62" fmla="*/ 341484 w 551693"/>
              <a:gd name="connsiteY62" fmla="*/ 70353 h 551693"/>
              <a:gd name="connsiteX63" fmla="*/ 399159 w 551693"/>
              <a:gd name="connsiteY63" fmla="*/ 23116 h 551693"/>
              <a:gd name="connsiteX64" fmla="*/ 152535 w 551693"/>
              <a:gd name="connsiteY64" fmla="*/ 140861 h 551693"/>
              <a:gd name="connsiteX65" fmla="*/ 31388 w 551693"/>
              <a:gd name="connsiteY65" fmla="*/ 82027 h 551693"/>
              <a:gd name="connsiteX66" fmla="*/ 152535 w 551693"/>
              <a:gd name="connsiteY66" fmla="*/ 23193 h 551693"/>
              <a:gd name="connsiteX67" fmla="*/ 210210 w 551693"/>
              <a:gd name="connsiteY67" fmla="*/ 70431 h 551693"/>
              <a:gd name="connsiteX68" fmla="*/ 152535 w 551693"/>
              <a:gd name="connsiteY68" fmla="*/ 70431 h 551693"/>
              <a:gd name="connsiteX69" fmla="*/ 140939 w 551693"/>
              <a:gd name="connsiteY69" fmla="*/ 82027 h 551693"/>
              <a:gd name="connsiteX70" fmla="*/ 152535 w 551693"/>
              <a:gd name="connsiteY70" fmla="*/ 93624 h 551693"/>
              <a:gd name="connsiteX71" fmla="*/ 210210 w 551693"/>
              <a:gd name="connsiteY71" fmla="*/ 93624 h 551693"/>
              <a:gd name="connsiteX72" fmla="*/ 152535 w 551693"/>
              <a:gd name="connsiteY72" fmla="*/ 140861 h 551693"/>
              <a:gd name="connsiteX73" fmla="*/ 364987 w 551693"/>
              <a:gd name="connsiteY73" fmla="*/ 378671 h 551693"/>
              <a:gd name="connsiteX74" fmla="*/ 358725 w 551693"/>
              <a:gd name="connsiteY74" fmla="*/ 387175 h 551693"/>
              <a:gd name="connsiteX75" fmla="*/ 361972 w 551693"/>
              <a:gd name="connsiteY75" fmla="*/ 397226 h 551693"/>
              <a:gd name="connsiteX76" fmla="*/ 396298 w 551693"/>
              <a:gd name="connsiteY76" fmla="*/ 431552 h 551693"/>
              <a:gd name="connsiteX77" fmla="*/ 396298 w 551693"/>
              <a:gd name="connsiteY77" fmla="*/ 476238 h 551693"/>
              <a:gd name="connsiteX78" fmla="*/ 333212 w 551693"/>
              <a:gd name="connsiteY78" fmla="*/ 507781 h 551693"/>
              <a:gd name="connsiteX79" fmla="*/ 290691 w 551693"/>
              <a:gd name="connsiteY79" fmla="*/ 479408 h 551693"/>
              <a:gd name="connsiteX80" fmla="*/ 304993 w 551693"/>
              <a:gd name="connsiteY80" fmla="*/ 450802 h 551693"/>
              <a:gd name="connsiteX81" fmla="*/ 303911 w 551693"/>
              <a:gd name="connsiteY81" fmla="*/ 438665 h 551693"/>
              <a:gd name="connsiteX82" fmla="*/ 247319 w 551693"/>
              <a:gd name="connsiteY82" fmla="*/ 363209 h 551693"/>
              <a:gd name="connsiteX83" fmla="*/ 232862 w 551693"/>
              <a:gd name="connsiteY83" fmla="*/ 359807 h 551693"/>
              <a:gd name="connsiteX84" fmla="*/ 197530 w 551693"/>
              <a:gd name="connsiteY84" fmla="*/ 377434 h 551693"/>
              <a:gd name="connsiteX85" fmla="*/ 151994 w 551693"/>
              <a:gd name="connsiteY85" fmla="*/ 377434 h 551693"/>
              <a:gd name="connsiteX86" fmla="*/ 136068 w 551693"/>
              <a:gd name="connsiteY86" fmla="*/ 329578 h 551693"/>
              <a:gd name="connsiteX87" fmla="*/ 275692 w 551693"/>
              <a:gd name="connsiteY87" fmla="*/ 287366 h 551693"/>
              <a:gd name="connsiteX88" fmla="*/ 434644 w 551693"/>
              <a:gd name="connsiteY88" fmla="*/ 343803 h 551693"/>
              <a:gd name="connsiteX89" fmla="*/ 364987 w 551693"/>
              <a:gd name="connsiteY89" fmla="*/ 378671 h 55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51693" h="551693">
                <a:moveTo>
                  <a:pt x="287444" y="264482"/>
                </a:moveTo>
                <a:lnTo>
                  <a:pt x="287444" y="139702"/>
                </a:lnTo>
                <a:lnTo>
                  <a:pt x="320765" y="106380"/>
                </a:lnTo>
                <a:cubicBezTo>
                  <a:pt x="331124" y="139779"/>
                  <a:pt x="362358" y="164132"/>
                  <a:pt x="399159" y="164132"/>
                </a:cubicBezTo>
                <a:cubicBezTo>
                  <a:pt x="448792" y="164132"/>
                  <a:pt x="537159" y="98804"/>
                  <a:pt x="547055" y="91305"/>
                </a:cubicBezTo>
                <a:cubicBezTo>
                  <a:pt x="549993" y="89140"/>
                  <a:pt x="551694" y="85661"/>
                  <a:pt x="551694" y="82027"/>
                </a:cubicBezTo>
                <a:cubicBezTo>
                  <a:pt x="551694" y="78393"/>
                  <a:pt x="549993" y="74915"/>
                  <a:pt x="547055" y="72750"/>
                </a:cubicBezTo>
                <a:cubicBezTo>
                  <a:pt x="537159" y="65328"/>
                  <a:pt x="448792" y="0"/>
                  <a:pt x="399159" y="0"/>
                </a:cubicBezTo>
                <a:cubicBezTo>
                  <a:pt x="355632" y="0"/>
                  <a:pt x="319992" y="34094"/>
                  <a:pt x="317363" y="77002"/>
                </a:cubicBezTo>
                <a:lnTo>
                  <a:pt x="275847" y="118518"/>
                </a:lnTo>
                <a:lnTo>
                  <a:pt x="234331" y="77002"/>
                </a:lnTo>
                <a:cubicBezTo>
                  <a:pt x="231702" y="34094"/>
                  <a:pt x="196062" y="0"/>
                  <a:pt x="152535" y="0"/>
                </a:cubicBezTo>
                <a:cubicBezTo>
                  <a:pt x="102901" y="0"/>
                  <a:pt x="14534" y="65328"/>
                  <a:pt x="4639" y="72750"/>
                </a:cubicBezTo>
                <a:cubicBezTo>
                  <a:pt x="1701" y="74915"/>
                  <a:pt x="0" y="78393"/>
                  <a:pt x="0" y="82027"/>
                </a:cubicBezTo>
                <a:cubicBezTo>
                  <a:pt x="0" y="85661"/>
                  <a:pt x="1701" y="89140"/>
                  <a:pt x="4639" y="91305"/>
                </a:cubicBezTo>
                <a:cubicBezTo>
                  <a:pt x="14534" y="98726"/>
                  <a:pt x="102901" y="164132"/>
                  <a:pt x="152535" y="164132"/>
                </a:cubicBezTo>
                <a:cubicBezTo>
                  <a:pt x="189335" y="164132"/>
                  <a:pt x="220492" y="139779"/>
                  <a:pt x="230929" y="106380"/>
                </a:cubicBezTo>
                <a:lnTo>
                  <a:pt x="264250" y="139702"/>
                </a:lnTo>
                <a:lnTo>
                  <a:pt x="264250" y="264482"/>
                </a:lnTo>
                <a:cubicBezTo>
                  <a:pt x="117513" y="270590"/>
                  <a:pt x="0" y="391814"/>
                  <a:pt x="0" y="540020"/>
                </a:cubicBezTo>
                <a:cubicBezTo>
                  <a:pt x="0" y="546437"/>
                  <a:pt x="5180" y="551616"/>
                  <a:pt x="11597" y="551616"/>
                </a:cubicBezTo>
                <a:cubicBezTo>
                  <a:pt x="18014" y="551616"/>
                  <a:pt x="23193" y="546437"/>
                  <a:pt x="23193" y="540020"/>
                </a:cubicBezTo>
                <a:cubicBezTo>
                  <a:pt x="23193" y="531206"/>
                  <a:pt x="23657" y="522470"/>
                  <a:pt x="24508" y="513888"/>
                </a:cubicBezTo>
                <a:lnTo>
                  <a:pt x="68266" y="513888"/>
                </a:lnTo>
                <a:cubicBezTo>
                  <a:pt x="71358" y="513888"/>
                  <a:pt x="74296" y="512652"/>
                  <a:pt x="76461" y="510487"/>
                </a:cubicBezTo>
                <a:lnTo>
                  <a:pt x="114189" y="472759"/>
                </a:lnTo>
                <a:cubicBezTo>
                  <a:pt x="118750" y="468198"/>
                  <a:pt x="118750" y="460853"/>
                  <a:pt x="114189" y="456369"/>
                </a:cubicBezTo>
                <a:lnTo>
                  <a:pt x="62622" y="404802"/>
                </a:lnTo>
                <a:cubicBezTo>
                  <a:pt x="77234" y="381840"/>
                  <a:pt x="95479" y="361276"/>
                  <a:pt x="116586" y="344190"/>
                </a:cubicBezTo>
                <a:lnTo>
                  <a:pt x="132821" y="392819"/>
                </a:lnTo>
                <a:cubicBezTo>
                  <a:pt x="134367" y="397535"/>
                  <a:pt x="138851" y="400782"/>
                  <a:pt x="143799" y="400782"/>
                </a:cubicBezTo>
                <a:lnTo>
                  <a:pt x="200391" y="400782"/>
                </a:lnTo>
                <a:cubicBezTo>
                  <a:pt x="202169" y="400782"/>
                  <a:pt x="203947" y="400395"/>
                  <a:pt x="205571" y="399545"/>
                </a:cubicBezTo>
                <a:lnTo>
                  <a:pt x="234640" y="385010"/>
                </a:lnTo>
                <a:lnTo>
                  <a:pt x="281181" y="447014"/>
                </a:lnTo>
                <a:lnTo>
                  <a:pt x="265487" y="478325"/>
                </a:lnTo>
                <a:cubicBezTo>
                  <a:pt x="262859" y="483582"/>
                  <a:pt x="264559" y="489922"/>
                  <a:pt x="269430" y="493169"/>
                </a:cubicBezTo>
                <a:lnTo>
                  <a:pt x="326022" y="530897"/>
                </a:lnTo>
                <a:cubicBezTo>
                  <a:pt x="327955" y="532211"/>
                  <a:pt x="330197" y="532830"/>
                  <a:pt x="332439" y="532830"/>
                </a:cubicBezTo>
                <a:cubicBezTo>
                  <a:pt x="334217" y="532830"/>
                  <a:pt x="335995" y="532443"/>
                  <a:pt x="337619" y="531593"/>
                </a:cubicBezTo>
                <a:lnTo>
                  <a:pt x="413152" y="493865"/>
                </a:lnTo>
                <a:cubicBezTo>
                  <a:pt x="417095" y="491932"/>
                  <a:pt x="419569" y="487912"/>
                  <a:pt x="419569" y="483505"/>
                </a:cubicBezTo>
                <a:lnTo>
                  <a:pt x="419569" y="426913"/>
                </a:lnTo>
                <a:cubicBezTo>
                  <a:pt x="419569" y="423821"/>
                  <a:pt x="418332" y="420883"/>
                  <a:pt x="416167" y="418718"/>
                </a:cubicBezTo>
                <a:lnTo>
                  <a:pt x="389804" y="392355"/>
                </a:lnTo>
                <a:lnTo>
                  <a:pt x="453277" y="360580"/>
                </a:lnTo>
                <a:cubicBezTo>
                  <a:pt x="499663" y="406426"/>
                  <a:pt x="528423" y="469976"/>
                  <a:pt x="528423" y="540097"/>
                </a:cubicBezTo>
                <a:cubicBezTo>
                  <a:pt x="528423" y="546514"/>
                  <a:pt x="533603" y="551694"/>
                  <a:pt x="540020" y="551694"/>
                </a:cubicBezTo>
                <a:cubicBezTo>
                  <a:pt x="546437" y="551694"/>
                  <a:pt x="551617" y="546514"/>
                  <a:pt x="551617" y="540097"/>
                </a:cubicBezTo>
                <a:cubicBezTo>
                  <a:pt x="551617" y="391814"/>
                  <a:pt x="434103" y="270590"/>
                  <a:pt x="287444" y="264482"/>
                </a:cubicBezTo>
                <a:close/>
                <a:moveTo>
                  <a:pt x="89604" y="464486"/>
                </a:moveTo>
                <a:lnTo>
                  <a:pt x="63473" y="490618"/>
                </a:lnTo>
                <a:lnTo>
                  <a:pt x="28064" y="490618"/>
                </a:lnTo>
                <a:cubicBezTo>
                  <a:pt x="32625" y="467656"/>
                  <a:pt x="40357" y="445854"/>
                  <a:pt x="50716" y="425522"/>
                </a:cubicBezTo>
                <a:lnTo>
                  <a:pt x="89604" y="464486"/>
                </a:lnTo>
                <a:close/>
                <a:moveTo>
                  <a:pt x="399159" y="23116"/>
                </a:moveTo>
                <a:cubicBezTo>
                  <a:pt x="429774" y="23116"/>
                  <a:pt x="488530" y="59762"/>
                  <a:pt x="520305" y="81950"/>
                </a:cubicBezTo>
                <a:cubicBezTo>
                  <a:pt x="488608" y="104138"/>
                  <a:pt x="429851" y="140784"/>
                  <a:pt x="399159" y="140784"/>
                </a:cubicBezTo>
                <a:cubicBezTo>
                  <a:pt x="370631" y="140784"/>
                  <a:pt x="346819" y="120451"/>
                  <a:pt x="341484" y="93547"/>
                </a:cubicBezTo>
                <a:lnTo>
                  <a:pt x="399159" y="93547"/>
                </a:lnTo>
                <a:cubicBezTo>
                  <a:pt x="405575" y="93547"/>
                  <a:pt x="410755" y="88367"/>
                  <a:pt x="410755" y="81950"/>
                </a:cubicBezTo>
                <a:cubicBezTo>
                  <a:pt x="410755" y="75533"/>
                  <a:pt x="405575" y="70353"/>
                  <a:pt x="399159" y="70353"/>
                </a:cubicBezTo>
                <a:lnTo>
                  <a:pt x="341484" y="70353"/>
                </a:lnTo>
                <a:cubicBezTo>
                  <a:pt x="346819" y="43449"/>
                  <a:pt x="370631" y="23116"/>
                  <a:pt x="399159" y="23116"/>
                </a:cubicBezTo>
                <a:close/>
                <a:moveTo>
                  <a:pt x="152535" y="140861"/>
                </a:moveTo>
                <a:cubicBezTo>
                  <a:pt x="121920" y="140861"/>
                  <a:pt x="63163" y="104216"/>
                  <a:pt x="31388" y="82027"/>
                </a:cubicBezTo>
                <a:cubicBezTo>
                  <a:pt x="63086" y="59839"/>
                  <a:pt x="121843" y="23193"/>
                  <a:pt x="152535" y="23193"/>
                </a:cubicBezTo>
                <a:cubicBezTo>
                  <a:pt x="180986" y="23193"/>
                  <a:pt x="204798" y="43526"/>
                  <a:pt x="210210" y="70431"/>
                </a:cubicBezTo>
                <a:lnTo>
                  <a:pt x="152535" y="70431"/>
                </a:lnTo>
                <a:cubicBezTo>
                  <a:pt x="146118" y="70431"/>
                  <a:pt x="140939" y="75610"/>
                  <a:pt x="140939" y="82027"/>
                </a:cubicBezTo>
                <a:cubicBezTo>
                  <a:pt x="140939" y="88444"/>
                  <a:pt x="146118" y="93624"/>
                  <a:pt x="152535" y="93624"/>
                </a:cubicBezTo>
                <a:lnTo>
                  <a:pt x="210210" y="93624"/>
                </a:lnTo>
                <a:cubicBezTo>
                  <a:pt x="204798" y="120528"/>
                  <a:pt x="180986" y="140861"/>
                  <a:pt x="152535" y="140861"/>
                </a:cubicBezTo>
                <a:close/>
                <a:moveTo>
                  <a:pt x="364987" y="378671"/>
                </a:moveTo>
                <a:cubicBezTo>
                  <a:pt x="361663" y="380372"/>
                  <a:pt x="359343" y="383541"/>
                  <a:pt x="358725" y="387175"/>
                </a:cubicBezTo>
                <a:cubicBezTo>
                  <a:pt x="358106" y="390809"/>
                  <a:pt x="359343" y="394597"/>
                  <a:pt x="361972" y="397226"/>
                </a:cubicBezTo>
                <a:lnTo>
                  <a:pt x="396298" y="431552"/>
                </a:lnTo>
                <a:lnTo>
                  <a:pt x="396298" y="476238"/>
                </a:lnTo>
                <a:lnTo>
                  <a:pt x="333212" y="507781"/>
                </a:lnTo>
                <a:lnTo>
                  <a:pt x="290691" y="479408"/>
                </a:lnTo>
                <a:lnTo>
                  <a:pt x="304993" y="450802"/>
                </a:lnTo>
                <a:cubicBezTo>
                  <a:pt x="306926" y="446860"/>
                  <a:pt x="306539" y="442144"/>
                  <a:pt x="303911" y="438665"/>
                </a:cubicBezTo>
                <a:lnTo>
                  <a:pt x="247319" y="363209"/>
                </a:lnTo>
                <a:cubicBezTo>
                  <a:pt x="243917" y="358724"/>
                  <a:pt x="237887" y="357333"/>
                  <a:pt x="232862" y="359807"/>
                </a:cubicBezTo>
                <a:lnTo>
                  <a:pt x="197530" y="377434"/>
                </a:lnTo>
                <a:lnTo>
                  <a:pt x="151994" y="377434"/>
                </a:lnTo>
                <a:lnTo>
                  <a:pt x="136068" y="329578"/>
                </a:lnTo>
                <a:cubicBezTo>
                  <a:pt x="176115" y="302906"/>
                  <a:pt x="224126" y="287366"/>
                  <a:pt x="275692" y="287366"/>
                </a:cubicBezTo>
                <a:cubicBezTo>
                  <a:pt x="335841" y="287366"/>
                  <a:pt x="391195" y="308549"/>
                  <a:pt x="434644" y="343803"/>
                </a:cubicBezTo>
                <a:lnTo>
                  <a:pt x="364987" y="378671"/>
                </a:lnTo>
                <a:close/>
              </a:path>
            </a:pathLst>
          </a:custGeom>
          <a:solidFill>
            <a:schemeClr val="bg1"/>
          </a:solidFill>
          <a:ln w="7731" cap="flat">
            <a:noFill/>
            <a:prstDash val="solid"/>
            <a:miter/>
          </a:ln>
        </p:spPr>
        <p:txBody>
          <a:bodyPr rtlCol="0" anchor="ctr"/>
          <a:lstStyle/>
          <a:p>
            <a:endParaRPr lang="sv-SE"/>
          </a:p>
        </p:txBody>
      </p:sp>
      <p:grpSp>
        <p:nvGrpSpPr>
          <p:cNvPr id="503" name="Bild 1">
            <a:extLst>
              <a:ext uri="{FF2B5EF4-FFF2-40B4-BE49-F238E27FC236}">
                <a16:creationId xmlns:a16="http://schemas.microsoft.com/office/drawing/2014/main" id="{014E9455-384A-47B2-9BA2-7AF02A7B6759}"/>
              </a:ext>
            </a:extLst>
          </p:cNvPr>
          <p:cNvGrpSpPr/>
          <p:nvPr/>
        </p:nvGrpSpPr>
        <p:grpSpPr>
          <a:xfrm>
            <a:off x="3735271" y="4942357"/>
            <a:ext cx="479919" cy="479986"/>
            <a:chOff x="3358714" y="5183889"/>
            <a:chExt cx="556873" cy="556951"/>
          </a:xfrm>
          <a:solidFill>
            <a:schemeClr val="bg1"/>
          </a:solidFill>
        </p:grpSpPr>
        <p:sp>
          <p:nvSpPr>
            <p:cNvPr id="504" name="Frihandsfigur: Form 503">
              <a:extLst>
                <a:ext uri="{FF2B5EF4-FFF2-40B4-BE49-F238E27FC236}">
                  <a16:creationId xmlns:a16="http://schemas.microsoft.com/office/drawing/2014/main" id="{572865D2-8FA4-47FE-A3BB-5249EA10527C}"/>
                </a:ext>
              </a:extLst>
            </p:cNvPr>
            <p:cNvSpPr/>
            <p:nvPr/>
          </p:nvSpPr>
          <p:spPr>
            <a:xfrm>
              <a:off x="3733518" y="5408911"/>
              <a:ext cx="182068" cy="106567"/>
            </a:xfrm>
            <a:custGeom>
              <a:avLst/>
              <a:gdLst>
                <a:gd name="connsiteX0" fmla="*/ 178977 w 182068"/>
                <a:gd name="connsiteY0" fmla="*/ 60025 h 106567"/>
                <a:gd name="connsiteX1" fmla="*/ 181296 w 182068"/>
                <a:gd name="connsiteY1" fmla="*/ 56315 h 106567"/>
                <a:gd name="connsiteX2" fmla="*/ 181373 w 182068"/>
                <a:gd name="connsiteY2" fmla="*/ 56006 h 106567"/>
                <a:gd name="connsiteX3" fmla="*/ 182069 w 182068"/>
                <a:gd name="connsiteY3" fmla="*/ 52063 h 106567"/>
                <a:gd name="connsiteX4" fmla="*/ 182069 w 182068"/>
                <a:gd name="connsiteY4" fmla="*/ 51908 h 106567"/>
                <a:gd name="connsiteX5" fmla="*/ 182069 w 182068"/>
                <a:gd name="connsiteY5" fmla="*/ 51676 h 106567"/>
                <a:gd name="connsiteX6" fmla="*/ 181141 w 182068"/>
                <a:gd name="connsiteY6" fmla="*/ 47501 h 106567"/>
                <a:gd name="connsiteX7" fmla="*/ 181141 w 182068"/>
                <a:gd name="connsiteY7" fmla="*/ 47424 h 106567"/>
                <a:gd name="connsiteX8" fmla="*/ 178590 w 182068"/>
                <a:gd name="connsiteY8" fmla="*/ 43713 h 106567"/>
                <a:gd name="connsiteX9" fmla="*/ 178513 w 182068"/>
                <a:gd name="connsiteY9" fmla="*/ 43635 h 106567"/>
                <a:gd name="connsiteX10" fmla="*/ 136301 w 182068"/>
                <a:gd name="connsiteY10" fmla="*/ 3202 h 106567"/>
                <a:gd name="connsiteX11" fmla="*/ 119911 w 182068"/>
                <a:gd name="connsiteY11" fmla="*/ 3588 h 106567"/>
                <a:gd name="connsiteX12" fmla="*/ 120297 w 182068"/>
                <a:gd name="connsiteY12" fmla="*/ 19978 h 106567"/>
                <a:gd name="connsiteX13" fmla="*/ 141790 w 182068"/>
                <a:gd name="connsiteY13" fmla="*/ 40543 h 106567"/>
                <a:gd name="connsiteX14" fmla="*/ 11520 w 182068"/>
                <a:gd name="connsiteY14" fmla="*/ 41084 h 106567"/>
                <a:gd name="connsiteX15" fmla="*/ 1 w 182068"/>
                <a:gd name="connsiteY15" fmla="*/ 52758 h 106567"/>
                <a:gd name="connsiteX16" fmla="*/ 11598 w 182068"/>
                <a:gd name="connsiteY16" fmla="*/ 64277 h 106567"/>
                <a:gd name="connsiteX17" fmla="*/ 11675 w 182068"/>
                <a:gd name="connsiteY17" fmla="*/ 64277 h 106567"/>
                <a:gd name="connsiteX18" fmla="*/ 143336 w 182068"/>
                <a:gd name="connsiteY18" fmla="*/ 63737 h 106567"/>
                <a:gd name="connsiteX19" fmla="*/ 121148 w 182068"/>
                <a:gd name="connsiteY19" fmla="*/ 86930 h 106567"/>
                <a:gd name="connsiteX20" fmla="*/ 121534 w 182068"/>
                <a:gd name="connsiteY20" fmla="*/ 103320 h 106567"/>
                <a:gd name="connsiteX21" fmla="*/ 129575 w 182068"/>
                <a:gd name="connsiteY21" fmla="*/ 106567 h 106567"/>
                <a:gd name="connsiteX22" fmla="*/ 137924 w 182068"/>
                <a:gd name="connsiteY22" fmla="*/ 103011 h 106567"/>
                <a:gd name="connsiteX23" fmla="*/ 178822 w 182068"/>
                <a:gd name="connsiteY23" fmla="*/ 60258 h 106567"/>
                <a:gd name="connsiteX24" fmla="*/ 178822 w 182068"/>
                <a:gd name="connsiteY24" fmla="*/ 60258 h 106567"/>
                <a:gd name="connsiteX25" fmla="*/ 178977 w 182068"/>
                <a:gd name="connsiteY25" fmla="*/ 60103 h 106567"/>
                <a:gd name="connsiteX26" fmla="*/ 178977 w 182068"/>
                <a:gd name="connsiteY26" fmla="*/ 60025 h 10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2068" h="106567">
                  <a:moveTo>
                    <a:pt x="178977" y="60025"/>
                  </a:moveTo>
                  <a:cubicBezTo>
                    <a:pt x="179982" y="58943"/>
                    <a:pt x="180755" y="57706"/>
                    <a:pt x="181296" y="56315"/>
                  </a:cubicBezTo>
                  <a:cubicBezTo>
                    <a:pt x="181373" y="56237"/>
                    <a:pt x="181373" y="56082"/>
                    <a:pt x="181373" y="56006"/>
                  </a:cubicBezTo>
                  <a:cubicBezTo>
                    <a:pt x="181837" y="54768"/>
                    <a:pt x="182069" y="53454"/>
                    <a:pt x="182069" y="52063"/>
                  </a:cubicBezTo>
                  <a:cubicBezTo>
                    <a:pt x="182069" y="51985"/>
                    <a:pt x="182069" y="51985"/>
                    <a:pt x="182069" y="51908"/>
                  </a:cubicBezTo>
                  <a:cubicBezTo>
                    <a:pt x="182069" y="51830"/>
                    <a:pt x="182069" y="51753"/>
                    <a:pt x="182069" y="51676"/>
                  </a:cubicBezTo>
                  <a:cubicBezTo>
                    <a:pt x="181992" y="50207"/>
                    <a:pt x="181683" y="48815"/>
                    <a:pt x="181141" y="47501"/>
                  </a:cubicBezTo>
                  <a:cubicBezTo>
                    <a:pt x="181141" y="47501"/>
                    <a:pt x="181141" y="47424"/>
                    <a:pt x="181141" y="47424"/>
                  </a:cubicBezTo>
                  <a:cubicBezTo>
                    <a:pt x="180523" y="46032"/>
                    <a:pt x="179672" y="44795"/>
                    <a:pt x="178590" y="43713"/>
                  </a:cubicBezTo>
                  <a:cubicBezTo>
                    <a:pt x="178590" y="43713"/>
                    <a:pt x="178590" y="43635"/>
                    <a:pt x="178513" y="43635"/>
                  </a:cubicBezTo>
                  <a:lnTo>
                    <a:pt x="136301" y="3202"/>
                  </a:lnTo>
                  <a:cubicBezTo>
                    <a:pt x="131662" y="-1205"/>
                    <a:pt x="124317" y="-1050"/>
                    <a:pt x="119911" y="3588"/>
                  </a:cubicBezTo>
                  <a:cubicBezTo>
                    <a:pt x="115504" y="8227"/>
                    <a:pt x="115659" y="15571"/>
                    <a:pt x="120297" y="19978"/>
                  </a:cubicBezTo>
                  <a:lnTo>
                    <a:pt x="141790" y="40543"/>
                  </a:lnTo>
                  <a:lnTo>
                    <a:pt x="11520" y="41084"/>
                  </a:lnTo>
                  <a:cubicBezTo>
                    <a:pt x="5103" y="41084"/>
                    <a:pt x="-77" y="46342"/>
                    <a:pt x="1" y="52758"/>
                  </a:cubicBezTo>
                  <a:cubicBezTo>
                    <a:pt x="1" y="59175"/>
                    <a:pt x="5181" y="64277"/>
                    <a:pt x="11598" y="64277"/>
                  </a:cubicBezTo>
                  <a:cubicBezTo>
                    <a:pt x="11598" y="64277"/>
                    <a:pt x="11598" y="64277"/>
                    <a:pt x="11675" y="64277"/>
                  </a:cubicBezTo>
                  <a:lnTo>
                    <a:pt x="143336" y="63737"/>
                  </a:lnTo>
                  <a:lnTo>
                    <a:pt x="121148" y="86930"/>
                  </a:lnTo>
                  <a:cubicBezTo>
                    <a:pt x="116741" y="91569"/>
                    <a:pt x="116896" y="98913"/>
                    <a:pt x="121534" y="103320"/>
                  </a:cubicBezTo>
                  <a:cubicBezTo>
                    <a:pt x="123776" y="105485"/>
                    <a:pt x="126637" y="106567"/>
                    <a:pt x="129575" y="106567"/>
                  </a:cubicBezTo>
                  <a:cubicBezTo>
                    <a:pt x="132590" y="106567"/>
                    <a:pt x="135682" y="105330"/>
                    <a:pt x="137924" y="103011"/>
                  </a:cubicBezTo>
                  <a:lnTo>
                    <a:pt x="178822" y="60258"/>
                  </a:lnTo>
                  <a:cubicBezTo>
                    <a:pt x="178822" y="60258"/>
                    <a:pt x="178822" y="60258"/>
                    <a:pt x="178822" y="60258"/>
                  </a:cubicBezTo>
                  <a:lnTo>
                    <a:pt x="178977" y="60103"/>
                  </a:lnTo>
                  <a:cubicBezTo>
                    <a:pt x="178899" y="60103"/>
                    <a:pt x="178899" y="60103"/>
                    <a:pt x="178977" y="60025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5" name="Frihandsfigur: Form 504">
              <a:extLst>
                <a:ext uri="{FF2B5EF4-FFF2-40B4-BE49-F238E27FC236}">
                  <a16:creationId xmlns:a16="http://schemas.microsoft.com/office/drawing/2014/main" id="{6DC7D38A-5A77-4564-9531-35D8459FEFAE}"/>
                </a:ext>
              </a:extLst>
            </p:cNvPr>
            <p:cNvSpPr/>
            <p:nvPr/>
          </p:nvSpPr>
          <p:spPr>
            <a:xfrm>
              <a:off x="3358714" y="5408988"/>
              <a:ext cx="182146" cy="106644"/>
            </a:xfrm>
            <a:custGeom>
              <a:avLst/>
              <a:gdLst>
                <a:gd name="connsiteX0" fmla="*/ 40357 w 182146"/>
                <a:gd name="connsiteY0" fmla="*/ 65979 h 106644"/>
                <a:gd name="connsiteX1" fmla="*/ 170626 w 182146"/>
                <a:gd name="connsiteY1" fmla="*/ 65438 h 106644"/>
                <a:gd name="connsiteX2" fmla="*/ 182146 w 182146"/>
                <a:gd name="connsiteY2" fmla="*/ 53763 h 106644"/>
                <a:gd name="connsiteX3" fmla="*/ 170549 w 182146"/>
                <a:gd name="connsiteY3" fmla="*/ 42244 h 106644"/>
                <a:gd name="connsiteX4" fmla="*/ 170471 w 182146"/>
                <a:gd name="connsiteY4" fmla="*/ 42244 h 106644"/>
                <a:gd name="connsiteX5" fmla="*/ 38810 w 182146"/>
                <a:gd name="connsiteY5" fmla="*/ 42785 h 106644"/>
                <a:gd name="connsiteX6" fmla="*/ 60999 w 182146"/>
                <a:gd name="connsiteY6" fmla="*/ 19592 h 106644"/>
                <a:gd name="connsiteX7" fmla="*/ 60612 w 182146"/>
                <a:gd name="connsiteY7" fmla="*/ 3202 h 106644"/>
                <a:gd name="connsiteX8" fmla="*/ 44222 w 182146"/>
                <a:gd name="connsiteY8" fmla="*/ 3588 h 106644"/>
                <a:gd name="connsiteX9" fmla="*/ 3324 w 182146"/>
                <a:gd name="connsiteY9" fmla="*/ 46341 h 106644"/>
                <a:gd name="connsiteX10" fmla="*/ 3324 w 182146"/>
                <a:gd name="connsiteY10" fmla="*/ 46341 h 106644"/>
                <a:gd name="connsiteX11" fmla="*/ 3170 w 182146"/>
                <a:gd name="connsiteY11" fmla="*/ 46496 h 106644"/>
                <a:gd name="connsiteX12" fmla="*/ 3092 w 182146"/>
                <a:gd name="connsiteY12" fmla="*/ 46574 h 106644"/>
                <a:gd name="connsiteX13" fmla="*/ 773 w 182146"/>
                <a:gd name="connsiteY13" fmla="*/ 50284 h 106644"/>
                <a:gd name="connsiteX14" fmla="*/ 696 w 182146"/>
                <a:gd name="connsiteY14" fmla="*/ 50594 h 106644"/>
                <a:gd name="connsiteX15" fmla="*/ 0 w 182146"/>
                <a:gd name="connsiteY15" fmla="*/ 54536 h 106644"/>
                <a:gd name="connsiteX16" fmla="*/ 0 w 182146"/>
                <a:gd name="connsiteY16" fmla="*/ 54691 h 106644"/>
                <a:gd name="connsiteX17" fmla="*/ 0 w 182146"/>
                <a:gd name="connsiteY17" fmla="*/ 54923 h 106644"/>
                <a:gd name="connsiteX18" fmla="*/ 928 w 182146"/>
                <a:gd name="connsiteY18" fmla="*/ 59098 h 106644"/>
                <a:gd name="connsiteX19" fmla="*/ 928 w 182146"/>
                <a:gd name="connsiteY19" fmla="*/ 59175 h 106644"/>
                <a:gd name="connsiteX20" fmla="*/ 3479 w 182146"/>
                <a:gd name="connsiteY20" fmla="*/ 62886 h 106644"/>
                <a:gd name="connsiteX21" fmla="*/ 3556 w 182146"/>
                <a:gd name="connsiteY21" fmla="*/ 62963 h 106644"/>
                <a:gd name="connsiteX22" fmla="*/ 45768 w 182146"/>
                <a:gd name="connsiteY22" fmla="*/ 103397 h 106644"/>
                <a:gd name="connsiteX23" fmla="*/ 53809 w 182146"/>
                <a:gd name="connsiteY23" fmla="*/ 106645 h 106644"/>
                <a:gd name="connsiteX24" fmla="*/ 62158 w 182146"/>
                <a:gd name="connsiteY24" fmla="*/ 103088 h 106644"/>
                <a:gd name="connsiteX25" fmla="*/ 61772 w 182146"/>
                <a:gd name="connsiteY25" fmla="*/ 86698 h 106644"/>
                <a:gd name="connsiteX26" fmla="*/ 40357 w 182146"/>
                <a:gd name="connsiteY26" fmla="*/ 65979 h 106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2146" h="106644">
                  <a:moveTo>
                    <a:pt x="40357" y="65979"/>
                  </a:moveTo>
                  <a:lnTo>
                    <a:pt x="170626" y="65438"/>
                  </a:lnTo>
                  <a:cubicBezTo>
                    <a:pt x="177043" y="65438"/>
                    <a:pt x="182223" y="60180"/>
                    <a:pt x="182146" y="53763"/>
                  </a:cubicBezTo>
                  <a:cubicBezTo>
                    <a:pt x="182146" y="47346"/>
                    <a:pt x="176966" y="42244"/>
                    <a:pt x="170549" y="42244"/>
                  </a:cubicBezTo>
                  <a:cubicBezTo>
                    <a:pt x="170549" y="42244"/>
                    <a:pt x="170549" y="42244"/>
                    <a:pt x="170471" y="42244"/>
                  </a:cubicBezTo>
                  <a:lnTo>
                    <a:pt x="38810" y="42785"/>
                  </a:lnTo>
                  <a:lnTo>
                    <a:pt x="60999" y="19592"/>
                  </a:lnTo>
                  <a:cubicBezTo>
                    <a:pt x="65405" y="14953"/>
                    <a:pt x="65251" y="7609"/>
                    <a:pt x="60612" y="3202"/>
                  </a:cubicBezTo>
                  <a:cubicBezTo>
                    <a:pt x="55973" y="-1205"/>
                    <a:pt x="48629" y="-1051"/>
                    <a:pt x="44222" y="3588"/>
                  </a:cubicBezTo>
                  <a:lnTo>
                    <a:pt x="3324" y="46341"/>
                  </a:lnTo>
                  <a:cubicBezTo>
                    <a:pt x="3324" y="46341"/>
                    <a:pt x="3324" y="46341"/>
                    <a:pt x="3324" y="46341"/>
                  </a:cubicBezTo>
                  <a:lnTo>
                    <a:pt x="3170" y="46496"/>
                  </a:lnTo>
                  <a:cubicBezTo>
                    <a:pt x="3170" y="46496"/>
                    <a:pt x="3092" y="46574"/>
                    <a:pt x="3092" y="46574"/>
                  </a:cubicBezTo>
                  <a:cubicBezTo>
                    <a:pt x="2087" y="47656"/>
                    <a:pt x="1314" y="48893"/>
                    <a:pt x="773" y="50284"/>
                  </a:cubicBezTo>
                  <a:cubicBezTo>
                    <a:pt x="696" y="50362"/>
                    <a:pt x="696" y="50516"/>
                    <a:pt x="696" y="50594"/>
                  </a:cubicBezTo>
                  <a:cubicBezTo>
                    <a:pt x="232" y="51831"/>
                    <a:pt x="0" y="53145"/>
                    <a:pt x="0" y="54536"/>
                  </a:cubicBezTo>
                  <a:cubicBezTo>
                    <a:pt x="0" y="54614"/>
                    <a:pt x="0" y="54614"/>
                    <a:pt x="0" y="54691"/>
                  </a:cubicBezTo>
                  <a:cubicBezTo>
                    <a:pt x="0" y="54769"/>
                    <a:pt x="0" y="54846"/>
                    <a:pt x="0" y="54923"/>
                  </a:cubicBezTo>
                  <a:cubicBezTo>
                    <a:pt x="77" y="56392"/>
                    <a:pt x="386" y="57784"/>
                    <a:pt x="928" y="59098"/>
                  </a:cubicBezTo>
                  <a:cubicBezTo>
                    <a:pt x="928" y="59098"/>
                    <a:pt x="928" y="59175"/>
                    <a:pt x="928" y="59175"/>
                  </a:cubicBezTo>
                  <a:cubicBezTo>
                    <a:pt x="1546" y="60567"/>
                    <a:pt x="2397" y="61804"/>
                    <a:pt x="3479" y="62886"/>
                  </a:cubicBezTo>
                  <a:cubicBezTo>
                    <a:pt x="3479" y="62886"/>
                    <a:pt x="3479" y="62963"/>
                    <a:pt x="3556" y="62963"/>
                  </a:cubicBezTo>
                  <a:lnTo>
                    <a:pt x="45768" y="103397"/>
                  </a:lnTo>
                  <a:cubicBezTo>
                    <a:pt x="48010" y="105562"/>
                    <a:pt x="50871" y="106645"/>
                    <a:pt x="53809" y="106645"/>
                  </a:cubicBezTo>
                  <a:cubicBezTo>
                    <a:pt x="56824" y="106645"/>
                    <a:pt x="59916" y="105407"/>
                    <a:pt x="62158" y="103088"/>
                  </a:cubicBezTo>
                  <a:cubicBezTo>
                    <a:pt x="66565" y="98450"/>
                    <a:pt x="66410" y="91105"/>
                    <a:pt x="61772" y="86698"/>
                  </a:cubicBezTo>
                  <a:lnTo>
                    <a:pt x="40357" y="65979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6" name="Frihandsfigur: Form 505">
              <a:extLst>
                <a:ext uri="{FF2B5EF4-FFF2-40B4-BE49-F238E27FC236}">
                  <a16:creationId xmlns:a16="http://schemas.microsoft.com/office/drawing/2014/main" id="{E690DE96-2339-4886-967D-12FF0F968EA3}"/>
                </a:ext>
              </a:extLst>
            </p:cNvPr>
            <p:cNvSpPr/>
            <p:nvPr/>
          </p:nvSpPr>
          <p:spPr>
            <a:xfrm>
              <a:off x="3702256" y="5526504"/>
              <a:ext cx="136019" cy="136406"/>
            </a:xfrm>
            <a:custGeom>
              <a:avLst/>
              <a:gdLst>
                <a:gd name="connsiteX0" fmla="*/ 136020 w 136019"/>
                <a:gd name="connsiteY0" fmla="*/ 123727 h 136406"/>
                <a:gd name="connsiteX1" fmla="*/ 136020 w 136019"/>
                <a:gd name="connsiteY1" fmla="*/ 123496 h 136406"/>
                <a:gd name="connsiteX2" fmla="*/ 136020 w 136019"/>
                <a:gd name="connsiteY2" fmla="*/ 123341 h 136406"/>
                <a:gd name="connsiteX3" fmla="*/ 134783 w 136019"/>
                <a:gd name="connsiteY3" fmla="*/ 64894 h 136406"/>
                <a:gd name="connsiteX4" fmla="*/ 122954 w 136019"/>
                <a:gd name="connsiteY4" fmla="*/ 53529 h 136406"/>
                <a:gd name="connsiteX5" fmla="*/ 111589 w 136019"/>
                <a:gd name="connsiteY5" fmla="*/ 65357 h 136406"/>
                <a:gd name="connsiteX6" fmla="*/ 112208 w 136019"/>
                <a:gd name="connsiteY6" fmla="*/ 95122 h 136406"/>
                <a:gd name="connsiteX7" fmla="*/ 19743 w 136019"/>
                <a:gd name="connsiteY7" fmla="*/ 3354 h 136406"/>
                <a:gd name="connsiteX8" fmla="*/ 3353 w 136019"/>
                <a:gd name="connsiteY8" fmla="*/ 3431 h 136406"/>
                <a:gd name="connsiteX9" fmla="*/ 3431 w 136019"/>
                <a:gd name="connsiteY9" fmla="*/ 19821 h 136406"/>
                <a:gd name="connsiteX10" fmla="*/ 96900 w 136019"/>
                <a:gd name="connsiteY10" fmla="*/ 112517 h 136406"/>
                <a:gd name="connsiteX11" fmla="*/ 64816 w 136019"/>
                <a:gd name="connsiteY11" fmla="*/ 113213 h 136406"/>
                <a:gd name="connsiteX12" fmla="*/ 53451 w 136019"/>
                <a:gd name="connsiteY12" fmla="*/ 125042 h 136406"/>
                <a:gd name="connsiteX13" fmla="*/ 65048 w 136019"/>
                <a:gd name="connsiteY13" fmla="*/ 136407 h 136406"/>
                <a:gd name="connsiteX14" fmla="*/ 65280 w 136019"/>
                <a:gd name="connsiteY14" fmla="*/ 136407 h 136406"/>
                <a:gd name="connsiteX15" fmla="*/ 124655 w 136019"/>
                <a:gd name="connsiteY15" fmla="*/ 135092 h 136406"/>
                <a:gd name="connsiteX16" fmla="*/ 128598 w 136019"/>
                <a:gd name="connsiteY16" fmla="*/ 134242 h 136406"/>
                <a:gd name="connsiteX17" fmla="*/ 128907 w 136019"/>
                <a:gd name="connsiteY17" fmla="*/ 134164 h 136406"/>
                <a:gd name="connsiteX18" fmla="*/ 132541 w 136019"/>
                <a:gd name="connsiteY18" fmla="*/ 131768 h 136406"/>
                <a:gd name="connsiteX19" fmla="*/ 132695 w 136019"/>
                <a:gd name="connsiteY19" fmla="*/ 131691 h 136406"/>
                <a:gd name="connsiteX20" fmla="*/ 132772 w 136019"/>
                <a:gd name="connsiteY20" fmla="*/ 131613 h 136406"/>
                <a:gd name="connsiteX21" fmla="*/ 132850 w 136019"/>
                <a:gd name="connsiteY21" fmla="*/ 131536 h 136406"/>
                <a:gd name="connsiteX22" fmla="*/ 135169 w 136019"/>
                <a:gd name="connsiteY22" fmla="*/ 127979 h 136406"/>
                <a:gd name="connsiteX23" fmla="*/ 135247 w 136019"/>
                <a:gd name="connsiteY23" fmla="*/ 127825 h 136406"/>
                <a:gd name="connsiteX24" fmla="*/ 136020 w 136019"/>
                <a:gd name="connsiteY24" fmla="*/ 123727 h 136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6019" h="136406">
                  <a:moveTo>
                    <a:pt x="136020" y="123727"/>
                  </a:moveTo>
                  <a:cubicBezTo>
                    <a:pt x="136020" y="123650"/>
                    <a:pt x="136020" y="123573"/>
                    <a:pt x="136020" y="123496"/>
                  </a:cubicBezTo>
                  <a:cubicBezTo>
                    <a:pt x="136020" y="123418"/>
                    <a:pt x="136020" y="123418"/>
                    <a:pt x="136020" y="123341"/>
                  </a:cubicBezTo>
                  <a:lnTo>
                    <a:pt x="134783" y="64894"/>
                  </a:lnTo>
                  <a:cubicBezTo>
                    <a:pt x="134628" y="58477"/>
                    <a:pt x="129371" y="53606"/>
                    <a:pt x="122954" y="53529"/>
                  </a:cubicBezTo>
                  <a:cubicBezTo>
                    <a:pt x="116537" y="53683"/>
                    <a:pt x="111435" y="58940"/>
                    <a:pt x="111589" y="65357"/>
                  </a:cubicBezTo>
                  <a:lnTo>
                    <a:pt x="112208" y="95122"/>
                  </a:lnTo>
                  <a:lnTo>
                    <a:pt x="19743" y="3354"/>
                  </a:lnTo>
                  <a:cubicBezTo>
                    <a:pt x="15182" y="-1131"/>
                    <a:pt x="7838" y="-1131"/>
                    <a:pt x="3353" y="3431"/>
                  </a:cubicBezTo>
                  <a:cubicBezTo>
                    <a:pt x="-1131" y="7992"/>
                    <a:pt x="-1131" y="15337"/>
                    <a:pt x="3431" y="19821"/>
                  </a:cubicBezTo>
                  <a:lnTo>
                    <a:pt x="96900" y="112517"/>
                  </a:lnTo>
                  <a:lnTo>
                    <a:pt x="64816" y="113213"/>
                  </a:lnTo>
                  <a:cubicBezTo>
                    <a:pt x="58399" y="113367"/>
                    <a:pt x="53296" y="118625"/>
                    <a:pt x="53451" y="125042"/>
                  </a:cubicBezTo>
                  <a:cubicBezTo>
                    <a:pt x="53606" y="131381"/>
                    <a:pt x="58786" y="136407"/>
                    <a:pt x="65048" y="136407"/>
                  </a:cubicBezTo>
                  <a:cubicBezTo>
                    <a:pt x="65125" y="136407"/>
                    <a:pt x="65202" y="136407"/>
                    <a:pt x="65280" y="136407"/>
                  </a:cubicBezTo>
                  <a:lnTo>
                    <a:pt x="124655" y="135092"/>
                  </a:lnTo>
                  <a:cubicBezTo>
                    <a:pt x="126046" y="135092"/>
                    <a:pt x="127361" y="134783"/>
                    <a:pt x="128598" y="134242"/>
                  </a:cubicBezTo>
                  <a:cubicBezTo>
                    <a:pt x="128675" y="134242"/>
                    <a:pt x="128830" y="134164"/>
                    <a:pt x="128907" y="134164"/>
                  </a:cubicBezTo>
                  <a:cubicBezTo>
                    <a:pt x="130221" y="133623"/>
                    <a:pt x="131458" y="132773"/>
                    <a:pt x="132541" y="131768"/>
                  </a:cubicBezTo>
                  <a:cubicBezTo>
                    <a:pt x="132618" y="131691"/>
                    <a:pt x="132618" y="131691"/>
                    <a:pt x="132695" y="131691"/>
                  </a:cubicBezTo>
                  <a:cubicBezTo>
                    <a:pt x="132695" y="131691"/>
                    <a:pt x="132695" y="131613"/>
                    <a:pt x="132772" y="131613"/>
                  </a:cubicBezTo>
                  <a:cubicBezTo>
                    <a:pt x="132772" y="131613"/>
                    <a:pt x="132850" y="131536"/>
                    <a:pt x="132850" y="131536"/>
                  </a:cubicBezTo>
                  <a:cubicBezTo>
                    <a:pt x="133855" y="130531"/>
                    <a:pt x="134628" y="129294"/>
                    <a:pt x="135169" y="127979"/>
                  </a:cubicBezTo>
                  <a:cubicBezTo>
                    <a:pt x="135169" y="127902"/>
                    <a:pt x="135247" y="127825"/>
                    <a:pt x="135247" y="127825"/>
                  </a:cubicBezTo>
                  <a:cubicBezTo>
                    <a:pt x="135788" y="126588"/>
                    <a:pt x="136020" y="125196"/>
                    <a:pt x="136020" y="12372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7" name="Frihandsfigur: Form 506">
              <a:extLst>
                <a:ext uri="{FF2B5EF4-FFF2-40B4-BE49-F238E27FC236}">
                  <a16:creationId xmlns:a16="http://schemas.microsoft.com/office/drawing/2014/main" id="{B65BDA21-D684-4633-8063-81DAB1EA54F5}"/>
                </a:ext>
              </a:extLst>
            </p:cNvPr>
            <p:cNvSpPr/>
            <p:nvPr/>
          </p:nvSpPr>
          <p:spPr>
            <a:xfrm>
              <a:off x="3436025" y="5261742"/>
              <a:ext cx="136019" cy="136377"/>
            </a:xfrm>
            <a:custGeom>
              <a:avLst/>
              <a:gdLst>
                <a:gd name="connsiteX0" fmla="*/ 0 w 136019"/>
                <a:gd name="connsiteY0" fmla="*/ 12602 h 136377"/>
                <a:gd name="connsiteX1" fmla="*/ 0 w 136019"/>
                <a:gd name="connsiteY1" fmla="*/ 12833 h 136377"/>
                <a:gd name="connsiteX2" fmla="*/ 0 w 136019"/>
                <a:gd name="connsiteY2" fmla="*/ 12988 h 136377"/>
                <a:gd name="connsiteX3" fmla="*/ 1237 w 136019"/>
                <a:gd name="connsiteY3" fmla="*/ 71436 h 136377"/>
                <a:gd name="connsiteX4" fmla="*/ 12834 w 136019"/>
                <a:gd name="connsiteY4" fmla="*/ 82801 h 136377"/>
                <a:gd name="connsiteX5" fmla="*/ 13066 w 136019"/>
                <a:gd name="connsiteY5" fmla="*/ 82801 h 136377"/>
                <a:gd name="connsiteX6" fmla="*/ 24430 w 136019"/>
                <a:gd name="connsiteY6" fmla="*/ 70972 h 136377"/>
                <a:gd name="connsiteX7" fmla="*/ 23812 w 136019"/>
                <a:gd name="connsiteY7" fmla="*/ 41207 h 136377"/>
                <a:gd name="connsiteX8" fmla="*/ 116276 w 136019"/>
                <a:gd name="connsiteY8" fmla="*/ 132976 h 136377"/>
                <a:gd name="connsiteX9" fmla="*/ 124471 w 136019"/>
                <a:gd name="connsiteY9" fmla="*/ 136377 h 136377"/>
                <a:gd name="connsiteX10" fmla="*/ 132666 w 136019"/>
                <a:gd name="connsiteY10" fmla="*/ 132976 h 136377"/>
                <a:gd name="connsiteX11" fmla="*/ 132589 w 136019"/>
                <a:gd name="connsiteY11" fmla="*/ 116586 h 136377"/>
                <a:gd name="connsiteX12" fmla="*/ 39120 w 136019"/>
                <a:gd name="connsiteY12" fmla="*/ 23889 h 136377"/>
                <a:gd name="connsiteX13" fmla="*/ 71204 w 136019"/>
                <a:gd name="connsiteY13" fmla="*/ 23193 h 136377"/>
                <a:gd name="connsiteX14" fmla="*/ 82568 w 136019"/>
                <a:gd name="connsiteY14" fmla="*/ 11365 h 136377"/>
                <a:gd name="connsiteX15" fmla="*/ 70740 w 136019"/>
                <a:gd name="connsiteY15" fmla="*/ 0 h 136377"/>
                <a:gd name="connsiteX16" fmla="*/ 11365 w 136019"/>
                <a:gd name="connsiteY16" fmla="*/ 1314 h 136377"/>
                <a:gd name="connsiteX17" fmla="*/ 7422 w 136019"/>
                <a:gd name="connsiteY17" fmla="*/ 2165 h 136377"/>
                <a:gd name="connsiteX18" fmla="*/ 7113 w 136019"/>
                <a:gd name="connsiteY18" fmla="*/ 2242 h 136377"/>
                <a:gd name="connsiteX19" fmla="*/ 3556 w 136019"/>
                <a:gd name="connsiteY19" fmla="*/ 4638 h 136377"/>
                <a:gd name="connsiteX20" fmla="*/ 3402 w 136019"/>
                <a:gd name="connsiteY20" fmla="*/ 4716 h 136377"/>
                <a:gd name="connsiteX21" fmla="*/ 3324 w 136019"/>
                <a:gd name="connsiteY21" fmla="*/ 4793 h 136377"/>
                <a:gd name="connsiteX22" fmla="*/ 3247 w 136019"/>
                <a:gd name="connsiteY22" fmla="*/ 4871 h 136377"/>
                <a:gd name="connsiteX23" fmla="*/ 928 w 136019"/>
                <a:gd name="connsiteY23" fmla="*/ 8427 h 136377"/>
                <a:gd name="connsiteX24" fmla="*/ 850 w 136019"/>
                <a:gd name="connsiteY24" fmla="*/ 8581 h 136377"/>
                <a:gd name="connsiteX25" fmla="*/ 0 w 136019"/>
                <a:gd name="connsiteY25" fmla="*/ 12602 h 13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36019" h="136377">
                  <a:moveTo>
                    <a:pt x="0" y="12602"/>
                  </a:moveTo>
                  <a:cubicBezTo>
                    <a:pt x="0" y="12679"/>
                    <a:pt x="0" y="12757"/>
                    <a:pt x="0" y="12833"/>
                  </a:cubicBezTo>
                  <a:cubicBezTo>
                    <a:pt x="0" y="12911"/>
                    <a:pt x="0" y="12911"/>
                    <a:pt x="0" y="12988"/>
                  </a:cubicBezTo>
                  <a:lnTo>
                    <a:pt x="1237" y="71436"/>
                  </a:lnTo>
                  <a:cubicBezTo>
                    <a:pt x="1392" y="77775"/>
                    <a:pt x="6572" y="82801"/>
                    <a:pt x="12834" y="82801"/>
                  </a:cubicBezTo>
                  <a:cubicBezTo>
                    <a:pt x="12911" y="82801"/>
                    <a:pt x="12988" y="82801"/>
                    <a:pt x="13066" y="82801"/>
                  </a:cubicBezTo>
                  <a:cubicBezTo>
                    <a:pt x="19482" y="82646"/>
                    <a:pt x="24585" y="77389"/>
                    <a:pt x="24430" y="70972"/>
                  </a:cubicBezTo>
                  <a:lnTo>
                    <a:pt x="23812" y="41207"/>
                  </a:lnTo>
                  <a:lnTo>
                    <a:pt x="116276" y="132976"/>
                  </a:lnTo>
                  <a:cubicBezTo>
                    <a:pt x="118518" y="135217"/>
                    <a:pt x="121456" y="136377"/>
                    <a:pt x="124471" y="136377"/>
                  </a:cubicBezTo>
                  <a:cubicBezTo>
                    <a:pt x="127486" y="136377"/>
                    <a:pt x="130424" y="135217"/>
                    <a:pt x="132666" y="132976"/>
                  </a:cubicBezTo>
                  <a:cubicBezTo>
                    <a:pt x="137150" y="128414"/>
                    <a:pt x="137150" y="121069"/>
                    <a:pt x="132589" y="116586"/>
                  </a:cubicBezTo>
                  <a:lnTo>
                    <a:pt x="39120" y="23889"/>
                  </a:lnTo>
                  <a:lnTo>
                    <a:pt x="71204" y="23193"/>
                  </a:lnTo>
                  <a:cubicBezTo>
                    <a:pt x="77621" y="23039"/>
                    <a:pt x="82723" y="17782"/>
                    <a:pt x="82568" y="11365"/>
                  </a:cubicBezTo>
                  <a:cubicBezTo>
                    <a:pt x="82414" y="4948"/>
                    <a:pt x="77002" y="0"/>
                    <a:pt x="70740" y="0"/>
                  </a:cubicBezTo>
                  <a:lnTo>
                    <a:pt x="11365" y="1314"/>
                  </a:lnTo>
                  <a:cubicBezTo>
                    <a:pt x="9973" y="1314"/>
                    <a:pt x="8659" y="1624"/>
                    <a:pt x="7422" y="2165"/>
                  </a:cubicBezTo>
                  <a:cubicBezTo>
                    <a:pt x="7345" y="2165"/>
                    <a:pt x="7267" y="2242"/>
                    <a:pt x="7113" y="2242"/>
                  </a:cubicBezTo>
                  <a:cubicBezTo>
                    <a:pt x="5798" y="2783"/>
                    <a:pt x="4561" y="3634"/>
                    <a:pt x="3556" y="4638"/>
                  </a:cubicBezTo>
                  <a:cubicBezTo>
                    <a:pt x="3479" y="4716"/>
                    <a:pt x="3479" y="4716"/>
                    <a:pt x="3402" y="4716"/>
                  </a:cubicBezTo>
                  <a:cubicBezTo>
                    <a:pt x="3402" y="4716"/>
                    <a:pt x="3402" y="4793"/>
                    <a:pt x="3324" y="4793"/>
                  </a:cubicBezTo>
                  <a:cubicBezTo>
                    <a:pt x="3324" y="4793"/>
                    <a:pt x="3247" y="4871"/>
                    <a:pt x="3247" y="4871"/>
                  </a:cubicBezTo>
                  <a:cubicBezTo>
                    <a:pt x="2242" y="5876"/>
                    <a:pt x="1469" y="7113"/>
                    <a:pt x="928" y="8427"/>
                  </a:cubicBezTo>
                  <a:cubicBezTo>
                    <a:pt x="928" y="8504"/>
                    <a:pt x="850" y="8581"/>
                    <a:pt x="850" y="8581"/>
                  </a:cubicBezTo>
                  <a:cubicBezTo>
                    <a:pt x="309" y="9741"/>
                    <a:pt x="77" y="11133"/>
                    <a:pt x="0" y="1260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8" name="Frihandsfigur: Form 507">
              <a:extLst>
                <a:ext uri="{FF2B5EF4-FFF2-40B4-BE49-F238E27FC236}">
                  <a16:creationId xmlns:a16="http://schemas.microsoft.com/office/drawing/2014/main" id="{8F8C79B4-488E-4520-8272-AF9DF6F4925F}"/>
                </a:ext>
              </a:extLst>
            </p:cNvPr>
            <p:cNvSpPr/>
            <p:nvPr/>
          </p:nvSpPr>
          <p:spPr>
            <a:xfrm>
              <a:off x="3583890" y="5558618"/>
              <a:ext cx="106444" cy="182222"/>
            </a:xfrm>
            <a:custGeom>
              <a:avLst/>
              <a:gdLst>
                <a:gd name="connsiteX0" fmla="*/ 86544 w 106444"/>
                <a:gd name="connsiteY0" fmla="*/ 120296 h 182222"/>
                <a:gd name="connsiteX1" fmla="*/ 65979 w 106444"/>
                <a:gd name="connsiteY1" fmla="*/ 141789 h 182222"/>
                <a:gd name="connsiteX2" fmla="*/ 65437 w 106444"/>
                <a:gd name="connsiteY2" fmla="*/ 11519 h 182222"/>
                <a:gd name="connsiteX3" fmla="*/ 53841 w 106444"/>
                <a:gd name="connsiteY3" fmla="*/ 0 h 182222"/>
                <a:gd name="connsiteX4" fmla="*/ 53763 w 106444"/>
                <a:gd name="connsiteY4" fmla="*/ 0 h 182222"/>
                <a:gd name="connsiteX5" fmla="*/ 42244 w 106444"/>
                <a:gd name="connsiteY5" fmla="*/ 11674 h 182222"/>
                <a:gd name="connsiteX6" fmla="*/ 42785 w 106444"/>
                <a:gd name="connsiteY6" fmla="*/ 143335 h 182222"/>
                <a:gd name="connsiteX7" fmla="*/ 19592 w 106444"/>
                <a:gd name="connsiteY7" fmla="*/ 121147 h 182222"/>
                <a:gd name="connsiteX8" fmla="*/ 3202 w 106444"/>
                <a:gd name="connsiteY8" fmla="*/ 121533 h 182222"/>
                <a:gd name="connsiteX9" fmla="*/ 3588 w 106444"/>
                <a:gd name="connsiteY9" fmla="*/ 137923 h 182222"/>
                <a:gd name="connsiteX10" fmla="*/ 46496 w 106444"/>
                <a:gd name="connsiteY10" fmla="*/ 178975 h 182222"/>
                <a:gd name="connsiteX11" fmla="*/ 46651 w 106444"/>
                <a:gd name="connsiteY11" fmla="*/ 179053 h 182222"/>
                <a:gd name="connsiteX12" fmla="*/ 50207 w 106444"/>
                <a:gd name="connsiteY12" fmla="*/ 181372 h 182222"/>
                <a:gd name="connsiteX13" fmla="*/ 50439 w 106444"/>
                <a:gd name="connsiteY13" fmla="*/ 181450 h 182222"/>
                <a:gd name="connsiteX14" fmla="*/ 54459 w 106444"/>
                <a:gd name="connsiteY14" fmla="*/ 182223 h 182222"/>
                <a:gd name="connsiteX15" fmla="*/ 54536 w 106444"/>
                <a:gd name="connsiteY15" fmla="*/ 182223 h 182222"/>
                <a:gd name="connsiteX16" fmla="*/ 55310 w 106444"/>
                <a:gd name="connsiteY16" fmla="*/ 182146 h 182222"/>
                <a:gd name="connsiteX17" fmla="*/ 56779 w 106444"/>
                <a:gd name="connsiteY17" fmla="*/ 181991 h 182222"/>
                <a:gd name="connsiteX18" fmla="*/ 58325 w 106444"/>
                <a:gd name="connsiteY18" fmla="*/ 181527 h 182222"/>
                <a:gd name="connsiteX19" fmla="*/ 58943 w 106444"/>
                <a:gd name="connsiteY19" fmla="*/ 181295 h 182222"/>
                <a:gd name="connsiteX20" fmla="*/ 62731 w 106444"/>
                <a:gd name="connsiteY20" fmla="*/ 178666 h 182222"/>
                <a:gd name="connsiteX21" fmla="*/ 62809 w 106444"/>
                <a:gd name="connsiteY21" fmla="*/ 178589 h 182222"/>
                <a:gd name="connsiteX22" fmla="*/ 103243 w 106444"/>
                <a:gd name="connsiteY22" fmla="*/ 136377 h 182222"/>
                <a:gd name="connsiteX23" fmla="*/ 102856 w 106444"/>
                <a:gd name="connsiteY23" fmla="*/ 119987 h 182222"/>
                <a:gd name="connsiteX24" fmla="*/ 86544 w 106444"/>
                <a:gd name="connsiteY24" fmla="*/ 120296 h 182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6444" h="182222">
                  <a:moveTo>
                    <a:pt x="86544" y="120296"/>
                  </a:moveTo>
                  <a:lnTo>
                    <a:pt x="65979" y="141789"/>
                  </a:lnTo>
                  <a:lnTo>
                    <a:pt x="65437" y="11519"/>
                  </a:lnTo>
                  <a:cubicBezTo>
                    <a:pt x="65437" y="5102"/>
                    <a:pt x="60257" y="0"/>
                    <a:pt x="53841" y="0"/>
                  </a:cubicBezTo>
                  <a:cubicBezTo>
                    <a:pt x="53841" y="0"/>
                    <a:pt x="53841" y="0"/>
                    <a:pt x="53763" y="0"/>
                  </a:cubicBezTo>
                  <a:cubicBezTo>
                    <a:pt x="47347" y="0"/>
                    <a:pt x="42167" y="5257"/>
                    <a:pt x="42244" y="11674"/>
                  </a:cubicBezTo>
                  <a:lnTo>
                    <a:pt x="42785" y="143335"/>
                  </a:lnTo>
                  <a:lnTo>
                    <a:pt x="19592" y="121147"/>
                  </a:lnTo>
                  <a:cubicBezTo>
                    <a:pt x="14953" y="116740"/>
                    <a:pt x="7608" y="116895"/>
                    <a:pt x="3202" y="121533"/>
                  </a:cubicBezTo>
                  <a:cubicBezTo>
                    <a:pt x="-1205" y="126172"/>
                    <a:pt x="-1050" y="133516"/>
                    <a:pt x="3588" y="137923"/>
                  </a:cubicBezTo>
                  <a:lnTo>
                    <a:pt x="46496" y="178975"/>
                  </a:lnTo>
                  <a:cubicBezTo>
                    <a:pt x="46573" y="179053"/>
                    <a:pt x="46573" y="179053"/>
                    <a:pt x="46651" y="179053"/>
                  </a:cubicBezTo>
                  <a:cubicBezTo>
                    <a:pt x="47656" y="179981"/>
                    <a:pt x="48893" y="180831"/>
                    <a:pt x="50207" y="181372"/>
                  </a:cubicBezTo>
                  <a:cubicBezTo>
                    <a:pt x="50284" y="181372"/>
                    <a:pt x="50362" y="181450"/>
                    <a:pt x="50439" y="181450"/>
                  </a:cubicBezTo>
                  <a:cubicBezTo>
                    <a:pt x="51676" y="181913"/>
                    <a:pt x="53068" y="182223"/>
                    <a:pt x="54459" y="182223"/>
                  </a:cubicBezTo>
                  <a:cubicBezTo>
                    <a:pt x="54459" y="182223"/>
                    <a:pt x="54459" y="182223"/>
                    <a:pt x="54536" y="182223"/>
                  </a:cubicBezTo>
                  <a:cubicBezTo>
                    <a:pt x="54768" y="182223"/>
                    <a:pt x="55078" y="182146"/>
                    <a:pt x="55310" y="182146"/>
                  </a:cubicBezTo>
                  <a:cubicBezTo>
                    <a:pt x="55774" y="182146"/>
                    <a:pt x="56315" y="182068"/>
                    <a:pt x="56779" y="181991"/>
                  </a:cubicBezTo>
                  <a:cubicBezTo>
                    <a:pt x="57320" y="181913"/>
                    <a:pt x="57784" y="181682"/>
                    <a:pt x="58325" y="181527"/>
                  </a:cubicBezTo>
                  <a:cubicBezTo>
                    <a:pt x="58557" y="181450"/>
                    <a:pt x="58789" y="181372"/>
                    <a:pt x="58943" y="181295"/>
                  </a:cubicBezTo>
                  <a:cubicBezTo>
                    <a:pt x="60412" y="180677"/>
                    <a:pt x="61649" y="179826"/>
                    <a:pt x="62731" y="178666"/>
                  </a:cubicBezTo>
                  <a:cubicBezTo>
                    <a:pt x="62731" y="178666"/>
                    <a:pt x="62809" y="178666"/>
                    <a:pt x="62809" y="178589"/>
                  </a:cubicBezTo>
                  <a:lnTo>
                    <a:pt x="103243" y="136377"/>
                  </a:lnTo>
                  <a:cubicBezTo>
                    <a:pt x="107649" y="131738"/>
                    <a:pt x="107495" y="124394"/>
                    <a:pt x="102856" y="119987"/>
                  </a:cubicBezTo>
                  <a:cubicBezTo>
                    <a:pt x="98217" y="115580"/>
                    <a:pt x="91027" y="115657"/>
                    <a:pt x="86544" y="120296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09" name="Frihandsfigur: Form 508">
              <a:extLst>
                <a:ext uri="{FF2B5EF4-FFF2-40B4-BE49-F238E27FC236}">
                  <a16:creationId xmlns:a16="http://schemas.microsoft.com/office/drawing/2014/main" id="{5964D536-248F-4E36-B970-BDD18933526A}"/>
                </a:ext>
              </a:extLst>
            </p:cNvPr>
            <p:cNvSpPr/>
            <p:nvPr/>
          </p:nvSpPr>
          <p:spPr>
            <a:xfrm>
              <a:off x="3583967" y="5183889"/>
              <a:ext cx="106521" cy="182068"/>
            </a:xfrm>
            <a:custGeom>
              <a:avLst/>
              <a:gdLst>
                <a:gd name="connsiteX0" fmla="*/ 60026 w 106521"/>
                <a:gd name="connsiteY0" fmla="*/ 3170 h 182068"/>
                <a:gd name="connsiteX1" fmla="*/ 59871 w 106521"/>
                <a:gd name="connsiteY1" fmla="*/ 3093 h 182068"/>
                <a:gd name="connsiteX2" fmla="*/ 56237 w 106521"/>
                <a:gd name="connsiteY2" fmla="*/ 773 h 182068"/>
                <a:gd name="connsiteX3" fmla="*/ 55928 w 106521"/>
                <a:gd name="connsiteY3" fmla="*/ 696 h 182068"/>
                <a:gd name="connsiteX4" fmla="*/ 52063 w 106521"/>
                <a:gd name="connsiteY4" fmla="*/ 0 h 182068"/>
                <a:gd name="connsiteX5" fmla="*/ 51985 w 106521"/>
                <a:gd name="connsiteY5" fmla="*/ 0 h 182068"/>
                <a:gd name="connsiteX6" fmla="*/ 51831 w 106521"/>
                <a:gd name="connsiteY6" fmla="*/ 0 h 182068"/>
                <a:gd name="connsiteX7" fmla="*/ 51599 w 106521"/>
                <a:gd name="connsiteY7" fmla="*/ 0 h 182068"/>
                <a:gd name="connsiteX8" fmla="*/ 47424 w 106521"/>
                <a:gd name="connsiteY8" fmla="*/ 928 h 182068"/>
                <a:gd name="connsiteX9" fmla="*/ 47424 w 106521"/>
                <a:gd name="connsiteY9" fmla="*/ 928 h 182068"/>
                <a:gd name="connsiteX10" fmla="*/ 43713 w 106521"/>
                <a:gd name="connsiteY10" fmla="*/ 3479 h 182068"/>
                <a:gd name="connsiteX11" fmla="*/ 43636 w 106521"/>
                <a:gd name="connsiteY11" fmla="*/ 3479 h 182068"/>
                <a:gd name="connsiteX12" fmla="*/ 3202 w 106521"/>
                <a:gd name="connsiteY12" fmla="*/ 45691 h 182068"/>
                <a:gd name="connsiteX13" fmla="*/ 3588 w 106521"/>
                <a:gd name="connsiteY13" fmla="*/ 62081 h 182068"/>
                <a:gd name="connsiteX14" fmla="*/ 11629 w 106521"/>
                <a:gd name="connsiteY14" fmla="*/ 65328 h 182068"/>
                <a:gd name="connsiteX15" fmla="*/ 19978 w 106521"/>
                <a:gd name="connsiteY15" fmla="*/ 61772 h 182068"/>
                <a:gd name="connsiteX16" fmla="*/ 40543 w 106521"/>
                <a:gd name="connsiteY16" fmla="*/ 40279 h 182068"/>
                <a:gd name="connsiteX17" fmla="*/ 41084 w 106521"/>
                <a:gd name="connsiteY17" fmla="*/ 170549 h 182068"/>
                <a:gd name="connsiteX18" fmla="*/ 52681 w 106521"/>
                <a:gd name="connsiteY18" fmla="*/ 182068 h 182068"/>
                <a:gd name="connsiteX19" fmla="*/ 52758 w 106521"/>
                <a:gd name="connsiteY19" fmla="*/ 182068 h 182068"/>
                <a:gd name="connsiteX20" fmla="*/ 64278 w 106521"/>
                <a:gd name="connsiteY20" fmla="*/ 170395 h 182068"/>
                <a:gd name="connsiteX21" fmla="*/ 63737 w 106521"/>
                <a:gd name="connsiteY21" fmla="*/ 38733 h 182068"/>
                <a:gd name="connsiteX22" fmla="*/ 86930 w 106521"/>
                <a:gd name="connsiteY22" fmla="*/ 60921 h 182068"/>
                <a:gd name="connsiteX23" fmla="*/ 103320 w 106521"/>
                <a:gd name="connsiteY23" fmla="*/ 60535 h 182068"/>
                <a:gd name="connsiteX24" fmla="*/ 102934 w 106521"/>
                <a:gd name="connsiteY24" fmla="*/ 44145 h 182068"/>
                <a:gd name="connsiteX25" fmla="*/ 60026 w 106521"/>
                <a:gd name="connsiteY25" fmla="*/ 3170 h 182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6521" h="182068">
                  <a:moveTo>
                    <a:pt x="60026" y="3170"/>
                  </a:moveTo>
                  <a:cubicBezTo>
                    <a:pt x="59948" y="3170"/>
                    <a:pt x="59948" y="3093"/>
                    <a:pt x="59871" y="3093"/>
                  </a:cubicBezTo>
                  <a:cubicBezTo>
                    <a:pt x="58789" y="2088"/>
                    <a:pt x="57552" y="1314"/>
                    <a:pt x="56237" y="773"/>
                  </a:cubicBezTo>
                  <a:cubicBezTo>
                    <a:pt x="56160" y="696"/>
                    <a:pt x="56005" y="696"/>
                    <a:pt x="55928" y="696"/>
                  </a:cubicBezTo>
                  <a:cubicBezTo>
                    <a:pt x="54691" y="232"/>
                    <a:pt x="53377" y="0"/>
                    <a:pt x="52063" y="0"/>
                  </a:cubicBezTo>
                  <a:cubicBezTo>
                    <a:pt x="52063" y="0"/>
                    <a:pt x="52063" y="0"/>
                    <a:pt x="51985" y="0"/>
                  </a:cubicBezTo>
                  <a:cubicBezTo>
                    <a:pt x="51908" y="0"/>
                    <a:pt x="51908" y="0"/>
                    <a:pt x="51831" y="0"/>
                  </a:cubicBezTo>
                  <a:cubicBezTo>
                    <a:pt x="51753" y="0"/>
                    <a:pt x="51676" y="0"/>
                    <a:pt x="51599" y="0"/>
                  </a:cubicBezTo>
                  <a:cubicBezTo>
                    <a:pt x="50130" y="77"/>
                    <a:pt x="48738" y="386"/>
                    <a:pt x="47424" y="928"/>
                  </a:cubicBezTo>
                  <a:cubicBezTo>
                    <a:pt x="47424" y="928"/>
                    <a:pt x="47424" y="928"/>
                    <a:pt x="47424" y="928"/>
                  </a:cubicBezTo>
                  <a:cubicBezTo>
                    <a:pt x="46032" y="1546"/>
                    <a:pt x="44795" y="2397"/>
                    <a:pt x="43713" y="3479"/>
                  </a:cubicBezTo>
                  <a:cubicBezTo>
                    <a:pt x="43713" y="3479"/>
                    <a:pt x="43713" y="3479"/>
                    <a:pt x="43636" y="3479"/>
                  </a:cubicBezTo>
                  <a:lnTo>
                    <a:pt x="3202" y="45691"/>
                  </a:lnTo>
                  <a:cubicBezTo>
                    <a:pt x="-1205" y="50330"/>
                    <a:pt x="-1050" y="57674"/>
                    <a:pt x="3588" y="62081"/>
                  </a:cubicBezTo>
                  <a:cubicBezTo>
                    <a:pt x="5830" y="64246"/>
                    <a:pt x="8691" y="65328"/>
                    <a:pt x="11629" y="65328"/>
                  </a:cubicBezTo>
                  <a:cubicBezTo>
                    <a:pt x="14644" y="65328"/>
                    <a:pt x="17736" y="64091"/>
                    <a:pt x="19978" y="61772"/>
                  </a:cubicBezTo>
                  <a:lnTo>
                    <a:pt x="40543" y="40279"/>
                  </a:lnTo>
                  <a:lnTo>
                    <a:pt x="41084" y="170549"/>
                  </a:lnTo>
                  <a:cubicBezTo>
                    <a:pt x="41084" y="176966"/>
                    <a:pt x="46264" y="182068"/>
                    <a:pt x="52681" y="182068"/>
                  </a:cubicBezTo>
                  <a:cubicBezTo>
                    <a:pt x="52681" y="182068"/>
                    <a:pt x="52681" y="182068"/>
                    <a:pt x="52758" y="182068"/>
                  </a:cubicBezTo>
                  <a:cubicBezTo>
                    <a:pt x="59175" y="182068"/>
                    <a:pt x="64355" y="176811"/>
                    <a:pt x="64278" y="170395"/>
                  </a:cubicBezTo>
                  <a:lnTo>
                    <a:pt x="63737" y="38733"/>
                  </a:lnTo>
                  <a:lnTo>
                    <a:pt x="86930" y="60921"/>
                  </a:lnTo>
                  <a:cubicBezTo>
                    <a:pt x="91569" y="65328"/>
                    <a:pt x="98913" y="65173"/>
                    <a:pt x="103320" y="60535"/>
                  </a:cubicBezTo>
                  <a:cubicBezTo>
                    <a:pt x="107727" y="55896"/>
                    <a:pt x="107572" y="48552"/>
                    <a:pt x="102934" y="44145"/>
                  </a:cubicBezTo>
                  <a:lnTo>
                    <a:pt x="60026" y="3170"/>
                  </a:ln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10" name="Frihandsfigur: Form 509">
              <a:extLst>
                <a:ext uri="{FF2B5EF4-FFF2-40B4-BE49-F238E27FC236}">
                  <a16:creationId xmlns:a16="http://schemas.microsoft.com/office/drawing/2014/main" id="{44E7689B-0A9A-435D-9A06-F88D5CD52157}"/>
                </a:ext>
              </a:extLst>
            </p:cNvPr>
            <p:cNvSpPr/>
            <p:nvPr/>
          </p:nvSpPr>
          <p:spPr>
            <a:xfrm>
              <a:off x="3436486" y="5527383"/>
              <a:ext cx="136486" cy="135990"/>
            </a:xfrm>
            <a:custGeom>
              <a:avLst/>
              <a:gdLst>
                <a:gd name="connsiteX0" fmla="*/ 116589 w 136486"/>
                <a:gd name="connsiteY0" fmla="*/ 3402 h 135990"/>
                <a:gd name="connsiteX1" fmla="*/ 23893 w 136486"/>
                <a:gd name="connsiteY1" fmla="*/ 96871 h 135990"/>
                <a:gd name="connsiteX2" fmla="*/ 23197 w 136486"/>
                <a:gd name="connsiteY2" fmla="*/ 64787 h 135990"/>
                <a:gd name="connsiteX3" fmla="*/ 11368 w 136486"/>
                <a:gd name="connsiteY3" fmla="*/ 53422 h 135990"/>
                <a:gd name="connsiteX4" fmla="*/ 3 w 136486"/>
                <a:gd name="connsiteY4" fmla="*/ 65251 h 135990"/>
                <a:gd name="connsiteX5" fmla="*/ 1318 w 136486"/>
                <a:gd name="connsiteY5" fmla="*/ 124626 h 135990"/>
                <a:gd name="connsiteX6" fmla="*/ 2168 w 136486"/>
                <a:gd name="connsiteY6" fmla="*/ 128569 h 135990"/>
                <a:gd name="connsiteX7" fmla="*/ 2246 w 136486"/>
                <a:gd name="connsiteY7" fmla="*/ 128878 h 135990"/>
                <a:gd name="connsiteX8" fmla="*/ 4642 w 136486"/>
                <a:gd name="connsiteY8" fmla="*/ 132512 h 135990"/>
                <a:gd name="connsiteX9" fmla="*/ 4719 w 136486"/>
                <a:gd name="connsiteY9" fmla="*/ 132667 h 135990"/>
                <a:gd name="connsiteX10" fmla="*/ 4797 w 136486"/>
                <a:gd name="connsiteY10" fmla="*/ 132667 h 135990"/>
                <a:gd name="connsiteX11" fmla="*/ 4874 w 136486"/>
                <a:gd name="connsiteY11" fmla="*/ 132744 h 135990"/>
                <a:gd name="connsiteX12" fmla="*/ 7889 w 136486"/>
                <a:gd name="connsiteY12" fmla="*/ 134677 h 135990"/>
                <a:gd name="connsiteX13" fmla="*/ 12915 w 136486"/>
                <a:gd name="connsiteY13" fmla="*/ 135991 h 135990"/>
                <a:gd name="connsiteX14" fmla="*/ 13146 w 136486"/>
                <a:gd name="connsiteY14" fmla="*/ 135991 h 135990"/>
                <a:gd name="connsiteX15" fmla="*/ 71594 w 136486"/>
                <a:gd name="connsiteY15" fmla="*/ 134754 h 135990"/>
                <a:gd name="connsiteX16" fmla="*/ 82959 w 136486"/>
                <a:gd name="connsiteY16" fmla="*/ 122925 h 135990"/>
                <a:gd name="connsiteX17" fmla="*/ 71130 w 136486"/>
                <a:gd name="connsiteY17" fmla="*/ 111560 h 135990"/>
                <a:gd name="connsiteX18" fmla="*/ 41365 w 136486"/>
                <a:gd name="connsiteY18" fmla="*/ 112179 h 135990"/>
                <a:gd name="connsiteX19" fmla="*/ 133134 w 136486"/>
                <a:gd name="connsiteY19" fmla="*/ 19714 h 135990"/>
                <a:gd name="connsiteX20" fmla="*/ 133056 w 136486"/>
                <a:gd name="connsiteY20" fmla="*/ 3324 h 135990"/>
                <a:gd name="connsiteX21" fmla="*/ 116589 w 136486"/>
                <a:gd name="connsiteY21" fmla="*/ 3402 h 135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486" h="135990">
                  <a:moveTo>
                    <a:pt x="116589" y="3402"/>
                  </a:moveTo>
                  <a:lnTo>
                    <a:pt x="23893" y="96871"/>
                  </a:lnTo>
                  <a:lnTo>
                    <a:pt x="23197" y="64787"/>
                  </a:lnTo>
                  <a:cubicBezTo>
                    <a:pt x="23042" y="58370"/>
                    <a:pt x="17785" y="53268"/>
                    <a:pt x="11368" y="53422"/>
                  </a:cubicBezTo>
                  <a:cubicBezTo>
                    <a:pt x="4951" y="53577"/>
                    <a:pt x="-151" y="58834"/>
                    <a:pt x="3" y="65251"/>
                  </a:cubicBezTo>
                  <a:lnTo>
                    <a:pt x="1318" y="124626"/>
                  </a:lnTo>
                  <a:cubicBezTo>
                    <a:pt x="1318" y="126017"/>
                    <a:pt x="1627" y="127332"/>
                    <a:pt x="2168" y="128569"/>
                  </a:cubicBezTo>
                  <a:cubicBezTo>
                    <a:pt x="2246" y="128646"/>
                    <a:pt x="2246" y="128801"/>
                    <a:pt x="2246" y="128878"/>
                  </a:cubicBezTo>
                  <a:cubicBezTo>
                    <a:pt x="2787" y="130193"/>
                    <a:pt x="3637" y="131429"/>
                    <a:pt x="4642" y="132512"/>
                  </a:cubicBezTo>
                  <a:cubicBezTo>
                    <a:pt x="4642" y="132589"/>
                    <a:pt x="4719" y="132589"/>
                    <a:pt x="4719" y="132667"/>
                  </a:cubicBezTo>
                  <a:cubicBezTo>
                    <a:pt x="4719" y="132667"/>
                    <a:pt x="4797" y="132667"/>
                    <a:pt x="4797" y="132667"/>
                  </a:cubicBezTo>
                  <a:cubicBezTo>
                    <a:pt x="4797" y="132667"/>
                    <a:pt x="4874" y="132744"/>
                    <a:pt x="4874" y="132744"/>
                  </a:cubicBezTo>
                  <a:cubicBezTo>
                    <a:pt x="5724" y="133594"/>
                    <a:pt x="6807" y="134135"/>
                    <a:pt x="7889" y="134677"/>
                  </a:cubicBezTo>
                  <a:cubicBezTo>
                    <a:pt x="9513" y="135450"/>
                    <a:pt x="11214" y="135991"/>
                    <a:pt x="12915" y="135991"/>
                  </a:cubicBezTo>
                  <a:cubicBezTo>
                    <a:pt x="12992" y="135991"/>
                    <a:pt x="13069" y="135991"/>
                    <a:pt x="13146" y="135991"/>
                  </a:cubicBezTo>
                  <a:lnTo>
                    <a:pt x="71594" y="134754"/>
                  </a:lnTo>
                  <a:cubicBezTo>
                    <a:pt x="78011" y="134599"/>
                    <a:pt x="83113" y="129342"/>
                    <a:pt x="82959" y="122925"/>
                  </a:cubicBezTo>
                  <a:cubicBezTo>
                    <a:pt x="82804" y="116508"/>
                    <a:pt x="77469" y="111251"/>
                    <a:pt x="71130" y="111560"/>
                  </a:cubicBezTo>
                  <a:lnTo>
                    <a:pt x="41365" y="112179"/>
                  </a:lnTo>
                  <a:lnTo>
                    <a:pt x="133134" y="19714"/>
                  </a:lnTo>
                  <a:cubicBezTo>
                    <a:pt x="137618" y="15153"/>
                    <a:pt x="137618" y="7809"/>
                    <a:pt x="133056" y="3324"/>
                  </a:cubicBezTo>
                  <a:cubicBezTo>
                    <a:pt x="128417" y="-1159"/>
                    <a:pt x="121073" y="-1082"/>
                    <a:pt x="116589" y="3402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511" name="Frihandsfigur: Form 510">
              <a:extLst>
                <a:ext uri="{FF2B5EF4-FFF2-40B4-BE49-F238E27FC236}">
                  <a16:creationId xmlns:a16="http://schemas.microsoft.com/office/drawing/2014/main" id="{A975866B-C867-4103-AC80-1934ACFF2C67}"/>
                </a:ext>
              </a:extLst>
            </p:cNvPr>
            <p:cNvSpPr/>
            <p:nvPr/>
          </p:nvSpPr>
          <p:spPr>
            <a:xfrm>
              <a:off x="3701329" y="5261274"/>
              <a:ext cx="136487" cy="135917"/>
            </a:xfrm>
            <a:custGeom>
              <a:avLst/>
              <a:gdLst>
                <a:gd name="connsiteX0" fmla="*/ 11703 w 136487"/>
                <a:gd name="connsiteY0" fmla="*/ 135917 h 135917"/>
                <a:gd name="connsiteX1" fmla="*/ 19898 w 136487"/>
                <a:gd name="connsiteY1" fmla="*/ 132515 h 135917"/>
                <a:gd name="connsiteX2" fmla="*/ 112595 w 136487"/>
                <a:gd name="connsiteY2" fmla="*/ 39046 h 135917"/>
                <a:gd name="connsiteX3" fmla="*/ 113290 w 136487"/>
                <a:gd name="connsiteY3" fmla="*/ 71130 h 135917"/>
                <a:gd name="connsiteX4" fmla="*/ 124887 w 136487"/>
                <a:gd name="connsiteY4" fmla="*/ 82495 h 135917"/>
                <a:gd name="connsiteX5" fmla="*/ 125119 w 136487"/>
                <a:gd name="connsiteY5" fmla="*/ 82495 h 135917"/>
                <a:gd name="connsiteX6" fmla="*/ 136484 w 136487"/>
                <a:gd name="connsiteY6" fmla="*/ 70666 h 135917"/>
                <a:gd name="connsiteX7" fmla="*/ 135169 w 136487"/>
                <a:gd name="connsiteY7" fmla="*/ 11291 h 135917"/>
                <a:gd name="connsiteX8" fmla="*/ 134319 w 136487"/>
                <a:gd name="connsiteY8" fmla="*/ 7348 h 135917"/>
                <a:gd name="connsiteX9" fmla="*/ 134242 w 136487"/>
                <a:gd name="connsiteY9" fmla="*/ 7039 h 135917"/>
                <a:gd name="connsiteX10" fmla="*/ 131845 w 136487"/>
                <a:gd name="connsiteY10" fmla="*/ 3405 h 135917"/>
                <a:gd name="connsiteX11" fmla="*/ 131768 w 136487"/>
                <a:gd name="connsiteY11" fmla="*/ 3251 h 135917"/>
                <a:gd name="connsiteX12" fmla="*/ 131690 w 136487"/>
                <a:gd name="connsiteY12" fmla="*/ 3251 h 135917"/>
                <a:gd name="connsiteX13" fmla="*/ 131613 w 136487"/>
                <a:gd name="connsiteY13" fmla="*/ 3173 h 135917"/>
                <a:gd name="connsiteX14" fmla="*/ 123650 w 136487"/>
                <a:gd name="connsiteY14" fmla="*/ 4 h 135917"/>
                <a:gd name="connsiteX15" fmla="*/ 123495 w 136487"/>
                <a:gd name="connsiteY15" fmla="*/ 4 h 135917"/>
                <a:gd name="connsiteX16" fmla="*/ 123341 w 136487"/>
                <a:gd name="connsiteY16" fmla="*/ 4 h 135917"/>
                <a:gd name="connsiteX17" fmla="*/ 64893 w 136487"/>
                <a:gd name="connsiteY17" fmla="*/ 1240 h 135917"/>
                <a:gd name="connsiteX18" fmla="*/ 53529 w 136487"/>
                <a:gd name="connsiteY18" fmla="*/ 13069 h 135917"/>
                <a:gd name="connsiteX19" fmla="*/ 65125 w 136487"/>
                <a:gd name="connsiteY19" fmla="*/ 24434 h 135917"/>
                <a:gd name="connsiteX20" fmla="*/ 65357 w 136487"/>
                <a:gd name="connsiteY20" fmla="*/ 24434 h 135917"/>
                <a:gd name="connsiteX21" fmla="*/ 95122 w 136487"/>
                <a:gd name="connsiteY21" fmla="*/ 23816 h 135917"/>
                <a:gd name="connsiteX22" fmla="*/ 3354 w 136487"/>
                <a:gd name="connsiteY22" fmla="*/ 116280 h 135917"/>
                <a:gd name="connsiteX23" fmla="*/ 3431 w 136487"/>
                <a:gd name="connsiteY23" fmla="*/ 132670 h 135917"/>
                <a:gd name="connsiteX24" fmla="*/ 11703 w 136487"/>
                <a:gd name="connsiteY24" fmla="*/ 135917 h 135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36487" h="135917">
                  <a:moveTo>
                    <a:pt x="11703" y="135917"/>
                  </a:moveTo>
                  <a:cubicBezTo>
                    <a:pt x="14718" y="135917"/>
                    <a:pt x="17656" y="134757"/>
                    <a:pt x="19898" y="132515"/>
                  </a:cubicBezTo>
                  <a:lnTo>
                    <a:pt x="112595" y="39046"/>
                  </a:lnTo>
                  <a:lnTo>
                    <a:pt x="113290" y="71130"/>
                  </a:lnTo>
                  <a:cubicBezTo>
                    <a:pt x="113445" y="77470"/>
                    <a:pt x="118625" y="82495"/>
                    <a:pt x="124887" y="82495"/>
                  </a:cubicBezTo>
                  <a:cubicBezTo>
                    <a:pt x="124964" y="82495"/>
                    <a:pt x="125042" y="82495"/>
                    <a:pt x="125119" y="82495"/>
                  </a:cubicBezTo>
                  <a:cubicBezTo>
                    <a:pt x="131536" y="82340"/>
                    <a:pt x="136638" y="77083"/>
                    <a:pt x="136484" y="70666"/>
                  </a:cubicBezTo>
                  <a:lnTo>
                    <a:pt x="135169" y="11291"/>
                  </a:lnTo>
                  <a:cubicBezTo>
                    <a:pt x="135169" y="9900"/>
                    <a:pt x="134860" y="8585"/>
                    <a:pt x="134319" y="7348"/>
                  </a:cubicBezTo>
                  <a:cubicBezTo>
                    <a:pt x="134242" y="7271"/>
                    <a:pt x="134242" y="7116"/>
                    <a:pt x="134242" y="7039"/>
                  </a:cubicBezTo>
                  <a:cubicBezTo>
                    <a:pt x="133700" y="5725"/>
                    <a:pt x="132850" y="4488"/>
                    <a:pt x="131845" y="3405"/>
                  </a:cubicBezTo>
                  <a:cubicBezTo>
                    <a:pt x="131845" y="3328"/>
                    <a:pt x="131768" y="3328"/>
                    <a:pt x="131768" y="3251"/>
                  </a:cubicBezTo>
                  <a:cubicBezTo>
                    <a:pt x="131768" y="3251"/>
                    <a:pt x="131690" y="3251"/>
                    <a:pt x="131690" y="3251"/>
                  </a:cubicBezTo>
                  <a:cubicBezTo>
                    <a:pt x="131690" y="3251"/>
                    <a:pt x="131613" y="3173"/>
                    <a:pt x="131613" y="3173"/>
                  </a:cubicBezTo>
                  <a:cubicBezTo>
                    <a:pt x="129448" y="1086"/>
                    <a:pt x="126665" y="-74"/>
                    <a:pt x="123650" y="4"/>
                  </a:cubicBezTo>
                  <a:cubicBezTo>
                    <a:pt x="123573" y="4"/>
                    <a:pt x="123573" y="4"/>
                    <a:pt x="123495" y="4"/>
                  </a:cubicBezTo>
                  <a:cubicBezTo>
                    <a:pt x="123418" y="4"/>
                    <a:pt x="123418" y="4"/>
                    <a:pt x="123341" y="4"/>
                  </a:cubicBezTo>
                  <a:lnTo>
                    <a:pt x="64893" y="1240"/>
                  </a:lnTo>
                  <a:cubicBezTo>
                    <a:pt x="58477" y="1395"/>
                    <a:pt x="53374" y="6652"/>
                    <a:pt x="53529" y="13069"/>
                  </a:cubicBezTo>
                  <a:cubicBezTo>
                    <a:pt x="53683" y="19409"/>
                    <a:pt x="58863" y="24434"/>
                    <a:pt x="65125" y="24434"/>
                  </a:cubicBezTo>
                  <a:cubicBezTo>
                    <a:pt x="65203" y="24434"/>
                    <a:pt x="65280" y="24434"/>
                    <a:pt x="65357" y="24434"/>
                  </a:cubicBezTo>
                  <a:lnTo>
                    <a:pt x="95122" y="23816"/>
                  </a:lnTo>
                  <a:lnTo>
                    <a:pt x="3354" y="116280"/>
                  </a:lnTo>
                  <a:cubicBezTo>
                    <a:pt x="-1131" y="120841"/>
                    <a:pt x="-1131" y="128186"/>
                    <a:pt x="3431" y="132670"/>
                  </a:cubicBezTo>
                  <a:cubicBezTo>
                    <a:pt x="5828" y="134757"/>
                    <a:pt x="8765" y="135917"/>
                    <a:pt x="11703" y="135917"/>
                  </a:cubicBezTo>
                  <a:close/>
                </a:path>
              </a:pathLst>
            </a:custGeom>
            <a:grpFill/>
            <a:ln w="77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082175260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DF7A71E0-FD75-4E93-9FE5-49515A73B2C4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42DB27C0-CC56-4DF8-8B92-00A4A32D4541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4EBB5256-E824-441F-B6C6-D86E2022684B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C0538715-E6AB-4B26-A049-8D0C386E1966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B382EC7C-3011-4F7C-A143-C99D29EF5C4C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0D6CB6CB-18DF-4562-B425-BD266479A265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CE48A5FB-0BDC-4EF3-A19F-736EEEEE1A99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6AE9A466-FF53-450D-832D-1F5F3EF7F2BA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Bredbild</PresentationFormat>
  <Paragraphs>8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2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/>
  <cp:lastModifiedBy/>
  <cp:revision>1</cp:revision>
  <dcterms:created xsi:type="dcterms:W3CDTF">2018-09-13T15:17:52Z</dcterms:created>
  <dcterms:modified xsi:type="dcterms:W3CDTF">2021-01-08T09:15:51Z</dcterms:modified>
</cp:coreProperties>
</file>