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  <p:sldMasterId id="2147484697" r:id="rId2"/>
    <p:sldMasterId id="2147484578" r:id="rId3"/>
    <p:sldMasterId id="2147484595" r:id="rId4"/>
    <p:sldMasterId id="2147484612" r:id="rId5"/>
    <p:sldMasterId id="2147484629" r:id="rId6"/>
    <p:sldMasterId id="2147484646" r:id="rId7"/>
    <p:sldMasterId id="2147484663" r:id="rId8"/>
    <p:sldMasterId id="2147484680" r:id="rId9"/>
  </p:sldMasterIdLst>
  <p:notesMasterIdLst>
    <p:notesMasterId r:id="rId25"/>
  </p:notesMasterIdLst>
  <p:handoutMasterIdLst>
    <p:handoutMasterId r:id="rId26"/>
  </p:handoutMasterIdLst>
  <p:sldIdLst>
    <p:sldId id="256" r:id="rId10"/>
    <p:sldId id="358" r:id="rId11"/>
    <p:sldId id="395" r:id="rId12"/>
    <p:sldId id="403" r:id="rId13"/>
    <p:sldId id="404" r:id="rId14"/>
    <p:sldId id="405" r:id="rId15"/>
    <p:sldId id="411" r:id="rId16"/>
    <p:sldId id="410" r:id="rId17"/>
    <p:sldId id="409" r:id="rId18"/>
    <p:sldId id="408" r:id="rId19"/>
    <p:sldId id="406" r:id="rId20"/>
    <p:sldId id="412" r:id="rId21"/>
    <p:sldId id="413" r:id="rId22"/>
    <p:sldId id="407" r:id="rId23"/>
    <p:sldId id="35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3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C05F1-CB72-4B6D-A599-D322EF264BB6}" v="17" dt="2022-03-31T05:44:30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50" autoAdjust="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ålsson" userId="6cf78e0f-bf3e-4c72-8f95-c4e45360780a" providerId="ADAL" clId="{3620300B-EE43-49CA-9AE4-D339E8E24A60}"/>
    <pc:docChg chg="custSel modSld">
      <pc:chgData name="David Pålsson" userId="6cf78e0f-bf3e-4c72-8f95-c4e45360780a" providerId="ADAL" clId="{3620300B-EE43-49CA-9AE4-D339E8E24A60}" dt="2022-01-31T08:42:56.569" v="69" actId="20577"/>
      <pc:docMkLst>
        <pc:docMk/>
      </pc:docMkLst>
      <pc:sldChg chg="modSp mod">
        <pc:chgData name="David Pålsson" userId="6cf78e0f-bf3e-4c72-8f95-c4e45360780a" providerId="ADAL" clId="{3620300B-EE43-49CA-9AE4-D339E8E24A60}" dt="2022-01-31T08:42:56.569" v="69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3620300B-EE43-49CA-9AE4-D339E8E24A60}" dt="2022-01-31T08:42:56.569" v="69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delSp modSp mod">
        <pc:chgData name="David Pålsson" userId="6cf78e0f-bf3e-4c72-8f95-c4e45360780a" providerId="ADAL" clId="{3620300B-EE43-49CA-9AE4-D339E8E24A60}" dt="2022-01-31T08:19:13.768" v="14" actId="27918"/>
        <pc:sldMkLst>
          <pc:docMk/>
          <pc:sldMk cId="1257733314" sldId="395"/>
        </pc:sldMkLst>
        <pc:spChg chg="mod">
          <ac:chgData name="David Pålsson" userId="6cf78e0f-bf3e-4c72-8f95-c4e45360780a" providerId="ADAL" clId="{3620300B-EE43-49CA-9AE4-D339E8E24A60}" dt="2022-01-31T08:19:13.701" v="13" actId="26606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3620300B-EE43-49CA-9AE4-D339E8E24A60}" dt="2022-01-31T08:19:13.701" v="13" actId="26606"/>
          <ac:graphicFrameMkLst>
            <pc:docMk/>
            <pc:sldMk cId="1257733314" sldId="395"/>
            <ac:graphicFrameMk id="3" creationId="{CE8D7A9E-0015-4DB4-9F62-F2B9AAFAC1AB}"/>
          </ac:graphicFrameMkLst>
        </pc:graphicFrameChg>
        <pc:graphicFrameChg chg="del">
          <ac:chgData name="David Pålsson" userId="6cf78e0f-bf3e-4c72-8f95-c4e45360780a" providerId="ADAL" clId="{3620300B-EE43-49CA-9AE4-D339E8E24A60}" dt="2022-01-31T08:09:05.900" v="0" actId="478"/>
          <ac:graphicFrameMkLst>
            <pc:docMk/>
            <pc:sldMk cId="1257733314" sldId="395"/>
            <ac:graphicFrameMk id="7" creationId="{255CBEE2-2E92-4B9B-8A05-5857D6C06170}"/>
          </ac:graphicFrameMkLst>
        </pc:graphicFrameChg>
      </pc:sldChg>
      <pc:sldChg chg="addSp delSp modSp mod">
        <pc:chgData name="David Pålsson" userId="6cf78e0f-bf3e-4c72-8f95-c4e45360780a" providerId="ADAL" clId="{3620300B-EE43-49CA-9AE4-D339E8E24A60}" dt="2022-01-31T08:19:34.585" v="18" actId="27918"/>
        <pc:sldMkLst>
          <pc:docMk/>
          <pc:sldMk cId="3005447373" sldId="403"/>
        </pc:sldMkLst>
        <pc:spChg chg="mod">
          <ac:chgData name="David Pålsson" userId="6cf78e0f-bf3e-4c72-8f95-c4e45360780a" providerId="ADAL" clId="{3620300B-EE43-49CA-9AE4-D339E8E24A60}" dt="2022-01-31T08:19:34.537" v="17" actId="26606"/>
          <ac:spMkLst>
            <pc:docMk/>
            <pc:sldMk cId="3005447373" sldId="403"/>
            <ac:spMk id="9" creationId="{3DC02CEC-B4CF-4178-ABB4-5B63C99A3196}"/>
          </ac:spMkLst>
        </pc:spChg>
        <pc:graphicFrameChg chg="add mod">
          <ac:chgData name="David Pålsson" userId="6cf78e0f-bf3e-4c72-8f95-c4e45360780a" providerId="ADAL" clId="{3620300B-EE43-49CA-9AE4-D339E8E24A60}" dt="2022-01-31T08:19:34.537" v="17" actId="26606"/>
          <ac:graphicFrameMkLst>
            <pc:docMk/>
            <pc:sldMk cId="3005447373" sldId="403"/>
            <ac:graphicFrameMk id="3" creationId="{54C3FC97-57A4-41A4-A36D-0CDB40D44A3C}"/>
          </ac:graphicFrameMkLst>
        </pc:graphicFrameChg>
        <pc:graphicFrameChg chg="del">
          <ac:chgData name="David Pålsson" userId="6cf78e0f-bf3e-4c72-8f95-c4e45360780a" providerId="ADAL" clId="{3620300B-EE43-49CA-9AE4-D339E8E24A60}" dt="2022-01-31T08:09:10.048" v="1" actId="478"/>
          <ac:graphicFrameMkLst>
            <pc:docMk/>
            <pc:sldMk cId="3005447373" sldId="403"/>
            <ac:graphicFrameMk id="4" creationId="{7D36BCCB-20B9-4E6E-A07A-906AE3A43B1F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19:46.901" v="22" actId="27918"/>
        <pc:sldMkLst>
          <pc:docMk/>
          <pc:sldMk cId="2295575932" sldId="404"/>
        </pc:sldMkLst>
        <pc:spChg chg="mod">
          <ac:chgData name="David Pålsson" userId="6cf78e0f-bf3e-4c72-8f95-c4e45360780a" providerId="ADAL" clId="{3620300B-EE43-49CA-9AE4-D339E8E24A60}" dt="2022-01-31T08:19:46.851" v="21" actId="26606"/>
          <ac:spMkLst>
            <pc:docMk/>
            <pc:sldMk cId="2295575932" sldId="404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19:46.851" v="21" actId="26606"/>
          <ac:graphicFrameMkLst>
            <pc:docMk/>
            <pc:sldMk cId="2295575932" sldId="404"/>
            <ac:graphicFrameMk id="3" creationId="{E563E487-85A1-4B90-8957-1F30BFEB49D7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19:58.852" v="26" actId="27918"/>
        <pc:sldMkLst>
          <pc:docMk/>
          <pc:sldMk cId="2403484434" sldId="405"/>
        </pc:sldMkLst>
        <pc:spChg chg="mod">
          <ac:chgData name="David Pålsson" userId="6cf78e0f-bf3e-4c72-8f95-c4e45360780a" providerId="ADAL" clId="{3620300B-EE43-49CA-9AE4-D339E8E24A60}" dt="2022-01-31T08:19:58.802" v="25" actId="26606"/>
          <ac:spMkLst>
            <pc:docMk/>
            <pc:sldMk cId="2403484434" sldId="405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19:58.802" v="25" actId="26606"/>
          <ac:graphicFrameMkLst>
            <pc:docMk/>
            <pc:sldMk cId="2403484434" sldId="405"/>
            <ac:graphicFrameMk id="3" creationId="{F75BA394-C38A-4D83-8C77-8E59E7554F93}"/>
          </ac:graphicFrameMkLst>
        </pc:graphicFrameChg>
      </pc:sldChg>
      <pc:sldChg chg="addSp delSp modSp mod modClrScheme chgLayout">
        <pc:chgData name="David Pålsson" userId="6cf78e0f-bf3e-4c72-8f95-c4e45360780a" providerId="ADAL" clId="{3620300B-EE43-49CA-9AE4-D339E8E24A60}" dt="2022-01-31T08:22:59.702" v="47"/>
        <pc:sldMkLst>
          <pc:docMk/>
          <pc:sldMk cId="3319162066" sldId="406"/>
        </pc:sldMkLst>
        <pc:spChg chg="mod ord">
          <ac:chgData name="David Pålsson" userId="6cf78e0f-bf3e-4c72-8f95-c4e45360780a" providerId="ADAL" clId="{3620300B-EE43-49CA-9AE4-D339E8E24A60}" dt="2022-01-31T08:22:42.069" v="43" actId="700"/>
          <ac:spMkLst>
            <pc:docMk/>
            <pc:sldMk cId="3319162066" sldId="406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620300B-EE43-49CA-9AE4-D339E8E24A60}" dt="2022-01-31T08:22:44.240" v="45"/>
          <ac:spMkLst>
            <pc:docMk/>
            <pc:sldMk cId="3319162066" sldId="406"/>
            <ac:spMk id="3" creationId="{37CBD329-5590-4DD4-B45E-50B9D5D2ABFE}"/>
          </ac:spMkLst>
        </pc:spChg>
        <pc:spChg chg="add del mod ord">
          <ac:chgData name="David Pålsson" userId="6cf78e0f-bf3e-4c72-8f95-c4e45360780a" providerId="ADAL" clId="{3620300B-EE43-49CA-9AE4-D339E8E24A60}" dt="2022-01-31T08:22:59.702" v="47"/>
          <ac:spMkLst>
            <pc:docMk/>
            <pc:sldMk cId="3319162066" sldId="406"/>
            <ac:spMk id="4" creationId="{7D53EC31-D75B-41DC-9004-34AD7866D323}"/>
          </ac:spMkLst>
        </pc:spChg>
        <pc:graphicFrameChg chg="add mod">
          <ac:chgData name="David Pålsson" userId="6cf78e0f-bf3e-4c72-8f95-c4e45360780a" providerId="ADAL" clId="{3620300B-EE43-49CA-9AE4-D339E8E24A60}" dt="2022-01-31T08:22:44.240" v="45"/>
          <ac:graphicFrameMkLst>
            <pc:docMk/>
            <pc:sldMk cId="3319162066" sldId="406"/>
            <ac:graphicFrameMk id="5" creationId="{48D8494E-1721-4D1C-8CC6-4A95FC7DCF08}"/>
          </ac:graphicFrameMkLst>
        </pc:graphicFrameChg>
        <pc:graphicFrameChg chg="add mod">
          <ac:chgData name="David Pålsson" userId="6cf78e0f-bf3e-4c72-8f95-c4e45360780a" providerId="ADAL" clId="{3620300B-EE43-49CA-9AE4-D339E8E24A60}" dt="2022-01-31T08:22:59.702" v="47"/>
          <ac:graphicFrameMkLst>
            <pc:docMk/>
            <pc:sldMk cId="3319162066" sldId="406"/>
            <ac:graphicFrameMk id="6" creationId="{75213F93-34BB-4D14-88AF-81410228BDC6}"/>
          </ac:graphicFrameMkLst>
        </pc:graphicFrameChg>
      </pc:sldChg>
      <pc:sldChg chg="addSp delSp modSp mod modClrScheme chgLayout">
        <pc:chgData name="David Pålsson" userId="6cf78e0f-bf3e-4c72-8f95-c4e45360780a" providerId="ADAL" clId="{3620300B-EE43-49CA-9AE4-D339E8E24A60}" dt="2022-01-31T08:24:05.472" v="62"/>
        <pc:sldMkLst>
          <pc:docMk/>
          <pc:sldMk cId="371042966" sldId="407"/>
        </pc:sldMkLst>
        <pc:spChg chg="mod ord">
          <ac:chgData name="David Pålsson" userId="6cf78e0f-bf3e-4c72-8f95-c4e45360780a" providerId="ADAL" clId="{3620300B-EE43-49CA-9AE4-D339E8E24A60}" dt="2022-01-31T08:23:56.719" v="58" actId="700"/>
          <ac:spMkLst>
            <pc:docMk/>
            <pc:sldMk cId="371042966" sldId="407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620300B-EE43-49CA-9AE4-D339E8E24A60}" dt="2022-01-31T08:23:58.135" v="60"/>
          <ac:spMkLst>
            <pc:docMk/>
            <pc:sldMk cId="371042966" sldId="407"/>
            <ac:spMk id="3" creationId="{BAACE3F6-4ACB-483F-8D76-8A275D0872FA}"/>
          </ac:spMkLst>
        </pc:spChg>
        <pc:spChg chg="add del mod ord">
          <ac:chgData name="David Pålsson" userId="6cf78e0f-bf3e-4c72-8f95-c4e45360780a" providerId="ADAL" clId="{3620300B-EE43-49CA-9AE4-D339E8E24A60}" dt="2022-01-31T08:24:05.472" v="62"/>
          <ac:spMkLst>
            <pc:docMk/>
            <pc:sldMk cId="371042966" sldId="407"/>
            <ac:spMk id="4" creationId="{20B49E55-F8C2-4DFA-A05D-F90BE52337FD}"/>
          </ac:spMkLst>
        </pc:spChg>
        <pc:graphicFrameChg chg="add mod">
          <ac:chgData name="David Pålsson" userId="6cf78e0f-bf3e-4c72-8f95-c4e45360780a" providerId="ADAL" clId="{3620300B-EE43-49CA-9AE4-D339E8E24A60}" dt="2022-01-31T08:23:58.135" v="60"/>
          <ac:graphicFrameMkLst>
            <pc:docMk/>
            <pc:sldMk cId="371042966" sldId="407"/>
            <ac:graphicFrameMk id="5" creationId="{92EAE413-9B9B-408F-92F3-B4F98475C4AE}"/>
          </ac:graphicFrameMkLst>
        </pc:graphicFrameChg>
        <pc:graphicFrameChg chg="add mod">
          <ac:chgData name="David Pålsson" userId="6cf78e0f-bf3e-4c72-8f95-c4e45360780a" providerId="ADAL" clId="{3620300B-EE43-49CA-9AE4-D339E8E24A60}" dt="2022-01-31T08:24:05.472" v="62"/>
          <ac:graphicFrameMkLst>
            <pc:docMk/>
            <pc:sldMk cId="371042966" sldId="407"/>
            <ac:graphicFrameMk id="6" creationId="{6A7C4AC4-9125-42FC-A817-0BDD7B32EC2D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21:07.718" v="42" actId="27918"/>
        <pc:sldMkLst>
          <pc:docMk/>
          <pc:sldMk cId="4216561884" sldId="408"/>
        </pc:sldMkLst>
        <pc:spChg chg="mod">
          <ac:chgData name="David Pålsson" userId="6cf78e0f-bf3e-4c72-8f95-c4e45360780a" providerId="ADAL" clId="{3620300B-EE43-49CA-9AE4-D339E8E24A60}" dt="2022-01-31T08:21:07.671" v="41" actId="26606"/>
          <ac:spMkLst>
            <pc:docMk/>
            <pc:sldMk cId="4216561884" sldId="408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21:07.671" v="41" actId="26606"/>
          <ac:graphicFrameMkLst>
            <pc:docMk/>
            <pc:sldMk cId="4216561884" sldId="408"/>
            <ac:graphicFrameMk id="3" creationId="{531F190B-663C-4863-B8A5-A7E2A09F0C48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20:47.415" v="38" actId="27918"/>
        <pc:sldMkLst>
          <pc:docMk/>
          <pc:sldMk cId="693045762" sldId="409"/>
        </pc:sldMkLst>
        <pc:spChg chg="mod">
          <ac:chgData name="David Pålsson" userId="6cf78e0f-bf3e-4c72-8f95-c4e45360780a" providerId="ADAL" clId="{3620300B-EE43-49CA-9AE4-D339E8E24A60}" dt="2022-01-31T08:20:47.367" v="37" actId="26606"/>
          <ac:spMkLst>
            <pc:docMk/>
            <pc:sldMk cId="693045762" sldId="409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20:47.367" v="37" actId="26606"/>
          <ac:graphicFrameMkLst>
            <pc:docMk/>
            <pc:sldMk cId="693045762" sldId="409"/>
            <ac:graphicFrameMk id="3" creationId="{B039AD5A-0EDD-4048-BE87-8242CCDD6A54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20:23.069" v="34" actId="27918"/>
        <pc:sldMkLst>
          <pc:docMk/>
          <pc:sldMk cId="3934280906" sldId="410"/>
        </pc:sldMkLst>
        <pc:spChg chg="mod">
          <ac:chgData name="David Pålsson" userId="6cf78e0f-bf3e-4c72-8f95-c4e45360780a" providerId="ADAL" clId="{3620300B-EE43-49CA-9AE4-D339E8E24A60}" dt="2022-01-31T08:20:23.018" v="33" actId="26606"/>
          <ac:spMkLst>
            <pc:docMk/>
            <pc:sldMk cId="3934280906" sldId="410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20:23.018" v="33" actId="26606"/>
          <ac:graphicFrameMkLst>
            <pc:docMk/>
            <pc:sldMk cId="3934280906" sldId="410"/>
            <ac:graphicFrameMk id="3" creationId="{08714771-4178-4A4C-8F1E-6ECA55D08C8D}"/>
          </ac:graphicFrameMkLst>
        </pc:graphicFrameChg>
      </pc:sldChg>
      <pc:sldChg chg="addSp modSp mod">
        <pc:chgData name="David Pålsson" userId="6cf78e0f-bf3e-4c72-8f95-c4e45360780a" providerId="ADAL" clId="{3620300B-EE43-49CA-9AE4-D339E8E24A60}" dt="2022-01-31T08:20:12.652" v="30" actId="27918"/>
        <pc:sldMkLst>
          <pc:docMk/>
          <pc:sldMk cId="3750788022" sldId="411"/>
        </pc:sldMkLst>
        <pc:spChg chg="mod">
          <ac:chgData name="David Pålsson" userId="6cf78e0f-bf3e-4c72-8f95-c4e45360780a" providerId="ADAL" clId="{3620300B-EE43-49CA-9AE4-D339E8E24A60}" dt="2022-01-31T08:20:12.602" v="29" actId="26606"/>
          <ac:spMkLst>
            <pc:docMk/>
            <pc:sldMk cId="3750788022" sldId="411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620300B-EE43-49CA-9AE4-D339E8E24A60}" dt="2022-01-31T08:20:12.602" v="29" actId="26606"/>
          <ac:graphicFrameMkLst>
            <pc:docMk/>
            <pc:sldMk cId="3750788022" sldId="411"/>
            <ac:graphicFrameMk id="3" creationId="{D0A60C43-0743-4627-B69F-3C76BB24FC89}"/>
          </ac:graphicFrameMkLst>
        </pc:graphicFrameChg>
      </pc:sldChg>
      <pc:sldChg chg="addSp delSp modSp mod modClrScheme chgLayout">
        <pc:chgData name="David Pålsson" userId="6cf78e0f-bf3e-4c72-8f95-c4e45360780a" providerId="ADAL" clId="{3620300B-EE43-49CA-9AE4-D339E8E24A60}" dt="2022-01-31T08:23:24.068" v="52"/>
        <pc:sldMkLst>
          <pc:docMk/>
          <pc:sldMk cId="1622884560" sldId="412"/>
        </pc:sldMkLst>
        <pc:spChg chg="mod ord">
          <ac:chgData name="David Pålsson" userId="6cf78e0f-bf3e-4c72-8f95-c4e45360780a" providerId="ADAL" clId="{3620300B-EE43-49CA-9AE4-D339E8E24A60}" dt="2022-01-31T08:23:14.635" v="48" actId="700"/>
          <ac:spMkLst>
            <pc:docMk/>
            <pc:sldMk cId="1622884560" sldId="412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620300B-EE43-49CA-9AE4-D339E8E24A60}" dt="2022-01-31T08:23:16.102" v="50"/>
          <ac:spMkLst>
            <pc:docMk/>
            <pc:sldMk cId="1622884560" sldId="412"/>
            <ac:spMk id="3" creationId="{AA09644F-4DCD-4A2C-AEC9-A15B0E50A7FE}"/>
          </ac:spMkLst>
        </pc:spChg>
        <pc:spChg chg="add del mod ord">
          <ac:chgData name="David Pålsson" userId="6cf78e0f-bf3e-4c72-8f95-c4e45360780a" providerId="ADAL" clId="{3620300B-EE43-49CA-9AE4-D339E8E24A60}" dt="2022-01-31T08:23:24.068" v="52"/>
          <ac:spMkLst>
            <pc:docMk/>
            <pc:sldMk cId="1622884560" sldId="412"/>
            <ac:spMk id="4" creationId="{76BE4BC8-D93D-4EC7-A088-7A4B41FF3711}"/>
          </ac:spMkLst>
        </pc:spChg>
        <pc:graphicFrameChg chg="add mod">
          <ac:chgData name="David Pålsson" userId="6cf78e0f-bf3e-4c72-8f95-c4e45360780a" providerId="ADAL" clId="{3620300B-EE43-49CA-9AE4-D339E8E24A60}" dt="2022-01-31T08:23:16.102" v="50"/>
          <ac:graphicFrameMkLst>
            <pc:docMk/>
            <pc:sldMk cId="1622884560" sldId="412"/>
            <ac:graphicFrameMk id="5" creationId="{3B009A06-3776-453A-87C0-411C21C4C830}"/>
          </ac:graphicFrameMkLst>
        </pc:graphicFrameChg>
        <pc:graphicFrameChg chg="add mod">
          <ac:chgData name="David Pålsson" userId="6cf78e0f-bf3e-4c72-8f95-c4e45360780a" providerId="ADAL" clId="{3620300B-EE43-49CA-9AE4-D339E8E24A60}" dt="2022-01-31T08:23:24.068" v="52"/>
          <ac:graphicFrameMkLst>
            <pc:docMk/>
            <pc:sldMk cId="1622884560" sldId="412"/>
            <ac:graphicFrameMk id="6" creationId="{1B2C5B51-42AA-4681-96E8-433E58817123}"/>
          </ac:graphicFrameMkLst>
        </pc:graphicFrameChg>
      </pc:sldChg>
      <pc:sldChg chg="addSp delSp modSp mod modClrScheme chgLayout">
        <pc:chgData name="David Pålsson" userId="6cf78e0f-bf3e-4c72-8f95-c4e45360780a" providerId="ADAL" clId="{3620300B-EE43-49CA-9AE4-D339E8E24A60}" dt="2022-01-31T08:26:01.685" v="65"/>
        <pc:sldMkLst>
          <pc:docMk/>
          <pc:sldMk cId="927318203" sldId="413"/>
        </pc:sldMkLst>
        <pc:spChg chg="mod ord">
          <ac:chgData name="David Pålsson" userId="6cf78e0f-bf3e-4c72-8f95-c4e45360780a" providerId="ADAL" clId="{3620300B-EE43-49CA-9AE4-D339E8E24A60}" dt="2022-01-31T08:23:35.002" v="53" actId="700"/>
          <ac:spMkLst>
            <pc:docMk/>
            <pc:sldMk cId="927318203" sldId="413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620300B-EE43-49CA-9AE4-D339E8E24A60}" dt="2022-01-31T08:23:36.503" v="55"/>
          <ac:spMkLst>
            <pc:docMk/>
            <pc:sldMk cId="927318203" sldId="413"/>
            <ac:spMk id="3" creationId="{7113A191-96E7-4BB4-8285-CE5C11F015B6}"/>
          </ac:spMkLst>
        </pc:spChg>
        <pc:spChg chg="add del mod ord">
          <ac:chgData name="David Pålsson" userId="6cf78e0f-bf3e-4c72-8f95-c4e45360780a" providerId="ADAL" clId="{3620300B-EE43-49CA-9AE4-D339E8E24A60}" dt="2022-01-31T08:23:46.702" v="57"/>
          <ac:spMkLst>
            <pc:docMk/>
            <pc:sldMk cId="927318203" sldId="413"/>
            <ac:spMk id="4" creationId="{0BF94EB6-8049-4719-B037-9FE3D4BD08CD}"/>
          </ac:spMkLst>
        </pc:spChg>
        <pc:graphicFrameChg chg="add mod">
          <ac:chgData name="David Pålsson" userId="6cf78e0f-bf3e-4c72-8f95-c4e45360780a" providerId="ADAL" clId="{3620300B-EE43-49CA-9AE4-D339E8E24A60}" dt="2022-01-31T08:26:01.685" v="65"/>
          <ac:graphicFrameMkLst>
            <pc:docMk/>
            <pc:sldMk cId="927318203" sldId="413"/>
            <ac:graphicFrameMk id="5" creationId="{F1135345-7C6E-434E-A538-532CAD8DB77A}"/>
          </ac:graphicFrameMkLst>
        </pc:graphicFrameChg>
        <pc:graphicFrameChg chg="add mod">
          <ac:chgData name="David Pålsson" userId="6cf78e0f-bf3e-4c72-8f95-c4e45360780a" providerId="ADAL" clId="{3620300B-EE43-49CA-9AE4-D339E8E24A60}" dt="2022-01-31T08:23:46.702" v="57"/>
          <ac:graphicFrameMkLst>
            <pc:docMk/>
            <pc:sldMk cId="927318203" sldId="413"/>
            <ac:graphicFrameMk id="6" creationId="{A9B00809-BD53-4102-ACE7-6EF6C7D4A379}"/>
          </ac:graphicFrameMkLst>
        </pc:graphicFrameChg>
      </pc:sldChg>
    </pc:docChg>
  </pc:docChgLst>
  <pc:docChgLst>
    <pc:chgData name="David Pålsson" userId="6cf78e0f-bf3e-4c72-8f95-c4e45360780a" providerId="ADAL" clId="{93CD4586-828E-4D0F-A5D2-CF8791634B91}"/>
    <pc:docChg chg="custSel modSld">
      <pc:chgData name="David Pålsson" userId="6cf78e0f-bf3e-4c72-8f95-c4e45360780a" providerId="ADAL" clId="{93CD4586-828E-4D0F-A5D2-CF8791634B91}" dt="2022-03-24T11:57:07.190" v="11" actId="27918"/>
      <pc:docMkLst>
        <pc:docMk/>
      </pc:docMkLst>
      <pc:sldChg chg="addSp delSp modSp mod">
        <pc:chgData name="David Pålsson" userId="6cf78e0f-bf3e-4c72-8f95-c4e45360780a" providerId="ADAL" clId="{93CD4586-828E-4D0F-A5D2-CF8791634B91}" dt="2022-03-24T11:57:07.190" v="11" actId="27918"/>
        <pc:sldMkLst>
          <pc:docMk/>
          <pc:sldMk cId="1257733314" sldId="395"/>
        </pc:sldMkLst>
        <pc:graphicFrameChg chg="del">
          <ac:chgData name="David Pålsson" userId="6cf78e0f-bf3e-4c72-8f95-c4e45360780a" providerId="ADAL" clId="{93CD4586-828E-4D0F-A5D2-CF8791634B91}" dt="2022-03-24T11:54:25.355" v="0" actId="478"/>
          <ac:graphicFrameMkLst>
            <pc:docMk/>
            <pc:sldMk cId="1257733314" sldId="395"/>
            <ac:graphicFrameMk id="3" creationId="{CE8D7A9E-0015-4DB4-9F62-F2B9AAFAC1AB}"/>
          </ac:graphicFrameMkLst>
        </pc:graphicFrameChg>
        <pc:graphicFrameChg chg="add del mod">
          <ac:chgData name="David Pålsson" userId="6cf78e0f-bf3e-4c72-8f95-c4e45360780a" providerId="ADAL" clId="{93CD4586-828E-4D0F-A5D2-CF8791634B91}" dt="2022-03-24T11:55:36.906" v="5" actId="478"/>
          <ac:graphicFrameMkLst>
            <pc:docMk/>
            <pc:sldMk cId="1257733314" sldId="395"/>
            <ac:graphicFrameMk id="4" creationId="{9F8D1E54-3093-481A-9A9D-15EF45466A3D}"/>
          </ac:graphicFrameMkLst>
        </pc:graphicFrameChg>
        <pc:graphicFrameChg chg="add mod">
          <ac:chgData name="David Pålsson" userId="6cf78e0f-bf3e-4c72-8f95-c4e45360780a" providerId="ADAL" clId="{93CD4586-828E-4D0F-A5D2-CF8791634B91}" dt="2022-03-24T11:55:41.172" v="8" actId="26606"/>
          <ac:graphicFrameMkLst>
            <pc:docMk/>
            <pc:sldMk cId="1257733314" sldId="395"/>
            <ac:graphicFrameMk id="5" creationId="{9F8D1E54-3093-481A-9A9D-15EF45466A3D}"/>
          </ac:graphicFrameMkLst>
        </pc:graphicFrameChg>
      </pc:sldChg>
    </pc:docChg>
  </pc:docChgLst>
  <pc:docChgLst>
    <pc:chgData name="David Pålsson" userId="6cf78e0f-bf3e-4c72-8f95-c4e45360780a" providerId="ADAL" clId="{3C755D8D-68C8-4EE4-B0B3-16843CB1A7C1}"/>
    <pc:docChg chg="custSel addSld delSld modSld">
      <pc:chgData name="David Pålsson" userId="6cf78e0f-bf3e-4c72-8f95-c4e45360780a" providerId="ADAL" clId="{3C755D8D-68C8-4EE4-B0B3-16843CB1A7C1}" dt="2022-01-28T06:55:48.943" v="730" actId="47"/>
      <pc:docMkLst>
        <pc:docMk/>
      </pc:docMkLst>
      <pc:sldChg chg="modSp mod">
        <pc:chgData name="David Pålsson" userId="6cf78e0f-bf3e-4c72-8f95-c4e45360780a" providerId="ADAL" clId="{3C755D8D-68C8-4EE4-B0B3-16843CB1A7C1}" dt="2022-01-28T06:47:14.625" v="94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3C755D8D-68C8-4EE4-B0B3-16843CB1A7C1}" dt="2022-01-28T06:47:14.625" v="94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600414767" sldId="296"/>
        </pc:sldMkLst>
      </pc:sldChg>
      <pc:sldChg chg="del">
        <pc:chgData name="David Pålsson" userId="6cf78e0f-bf3e-4c72-8f95-c4e45360780a" providerId="ADAL" clId="{3C755D8D-68C8-4EE4-B0B3-16843CB1A7C1}" dt="2022-01-28T06:50:22.835" v="186" actId="47"/>
        <pc:sldMkLst>
          <pc:docMk/>
          <pc:sldMk cId="3913581753" sldId="29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2097878" sldId="29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079006029" sldId="29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99386981" sldId="30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7890110" sldId="30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18593955" sldId="30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834181830" sldId="308"/>
        </pc:sldMkLst>
      </pc:sldChg>
      <pc:sldChg chg="del">
        <pc:chgData name="David Pålsson" userId="6cf78e0f-bf3e-4c72-8f95-c4e45360780a" providerId="ADAL" clId="{3C755D8D-68C8-4EE4-B0B3-16843CB1A7C1}" dt="2022-01-28T06:50:44.725" v="202" actId="47"/>
        <pc:sldMkLst>
          <pc:docMk/>
          <pc:sldMk cId="2282736391" sldId="31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33462972" sldId="35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679691179" sldId="355"/>
        </pc:sldMkLst>
      </pc:sldChg>
      <pc:sldChg chg="modSp mod">
        <pc:chgData name="David Pålsson" userId="6cf78e0f-bf3e-4c72-8f95-c4e45360780a" providerId="ADAL" clId="{3C755D8D-68C8-4EE4-B0B3-16843CB1A7C1}" dt="2022-01-28T06:55:32.576" v="729" actId="20577"/>
        <pc:sldMkLst>
          <pc:docMk/>
          <pc:sldMk cId="433938020" sldId="356"/>
        </pc:sldMkLst>
        <pc:spChg chg="mod">
          <ac:chgData name="David Pålsson" userId="6cf78e0f-bf3e-4c72-8f95-c4e45360780a" providerId="ADAL" clId="{3C755D8D-68C8-4EE4-B0B3-16843CB1A7C1}" dt="2022-01-28T06:55:32.576" v="729" actId="20577"/>
          <ac:spMkLst>
            <pc:docMk/>
            <pc:sldMk cId="433938020" sldId="356"/>
            <ac:spMk id="7" creationId="{676C483F-5404-C841-963C-D878EBA959BD}"/>
          </ac:spMkLst>
        </pc:spChg>
      </pc:sldChg>
      <pc:sldChg chg="del">
        <pc:chgData name="David Pålsson" userId="6cf78e0f-bf3e-4c72-8f95-c4e45360780a" providerId="ADAL" clId="{3C755D8D-68C8-4EE4-B0B3-16843CB1A7C1}" dt="2022-01-28T06:50:45.509" v="203" actId="47"/>
        <pc:sldMkLst>
          <pc:docMk/>
          <pc:sldMk cId="2084267657" sldId="357"/>
        </pc:sldMkLst>
      </pc:sldChg>
      <pc:sldChg chg="addSp modSp mod modClrScheme chgLayout">
        <pc:chgData name="David Pålsson" userId="6cf78e0f-bf3e-4c72-8f95-c4e45360780a" providerId="ADAL" clId="{3C755D8D-68C8-4EE4-B0B3-16843CB1A7C1}" dt="2022-01-28T06:50:41.259" v="201" actId="26606"/>
        <pc:sldMkLst>
          <pc:docMk/>
          <pc:sldMk cId="609368099" sldId="358"/>
        </pc:sldMkLst>
        <pc:spChg chg="mod">
          <ac:chgData name="David Pålsson" userId="6cf78e0f-bf3e-4c72-8f95-c4e45360780a" providerId="ADAL" clId="{3C755D8D-68C8-4EE4-B0B3-16843CB1A7C1}" dt="2022-01-28T06:50:41.259" v="201" actId="26606"/>
          <ac:spMkLst>
            <pc:docMk/>
            <pc:sldMk cId="609368099" sldId="358"/>
            <ac:spMk id="2" creationId="{C46E2DB0-C893-4C71-B19E-1E0FD40E4CF3}"/>
          </ac:spMkLst>
        </pc:spChg>
        <pc:spChg chg="add mod">
          <ac:chgData name="David Pålsson" userId="6cf78e0f-bf3e-4c72-8f95-c4e45360780a" providerId="ADAL" clId="{3C755D8D-68C8-4EE4-B0B3-16843CB1A7C1}" dt="2022-01-28T06:50:41.259" v="201" actId="26606"/>
          <ac:spMkLst>
            <pc:docMk/>
            <pc:sldMk cId="609368099" sldId="358"/>
            <ac:spMk id="15" creationId="{5D67C7ED-BECD-47BA-95E7-639030772F88}"/>
          </ac:spMkLst>
        </pc:spChg>
        <pc:picChg chg="mod">
          <ac:chgData name="David Pålsson" userId="6cf78e0f-bf3e-4c72-8f95-c4e45360780a" providerId="ADAL" clId="{3C755D8D-68C8-4EE4-B0B3-16843CB1A7C1}" dt="2022-01-28T06:50:41.259" v="201" actId="26606"/>
          <ac:picMkLst>
            <pc:docMk/>
            <pc:sldMk cId="609368099" sldId="358"/>
            <ac:picMk id="10" creationId="{F052B590-5167-4D78-8352-D91C7673DFC0}"/>
          </ac:picMkLst>
        </pc:pic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945186365" sldId="35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696618845" sldId="36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01326811" sldId="36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4165639464" sldId="36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869280193" sldId="36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726070154" sldId="36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834010638" sldId="365"/>
        </pc:sldMkLst>
      </pc:sldChg>
      <pc:sldChg chg="del">
        <pc:chgData name="David Pålsson" userId="6cf78e0f-bf3e-4c72-8f95-c4e45360780a" providerId="ADAL" clId="{3C755D8D-68C8-4EE4-B0B3-16843CB1A7C1}" dt="2022-01-28T06:50:47.642" v="204" actId="47"/>
        <pc:sldMkLst>
          <pc:docMk/>
          <pc:sldMk cId="2573479778" sldId="36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941932412" sldId="36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884922152" sldId="36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43518166" sldId="36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281667011" sldId="37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744833516" sldId="37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835280652" sldId="37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8541895" sldId="37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932263486" sldId="37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044268238" sldId="375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051547426" sldId="37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427591857" sldId="37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167353486" sldId="37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93366433" sldId="37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330141219" sldId="38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815508786" sldId="38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416552337" sldId="38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90639550" sldId="38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50432795" sldId="38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387437702" sldId="385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22112289" sldId="38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60788812" sldId="38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529516880" sldId="38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423410498" sldId="38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19368626" sldId="39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67063788" sldId="39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960598516" sldId="39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9210349" sldId="39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8576906" sldId="394"/>
        </pc:sldMkLst>
      </pc:sldChg>
      <pc:sldChg chg="addSp delSp modSp mod modClrScheme chgLayout">
        <pc:chgData name="David Pålsson" userId="6cf78e0f-bf3e-4c72-8f95-c4e45360780a" providerId="ADAL" clId="{3C755D8D-68C8-4EE4-B0B3-16843CB1A7C1}" dt="2022-01-28T06:49:14.459" v="147" actId="20577"/>
        <pc:sldMkLst>
          <pc:docMk/>
          <pc:sldMk cId="1257733314" sldId="395"/>
        </pc:sldMkLst>
        <pc:spChg chg="del">
          <ac:chgData name="David Pålsson" userId="6cf78e0f-bf3e-4c72-8f95-c4e45360780a" providerId="ADAL" clId="{3C755D8D-68C8-4EE4-B0B3-16843CB1A7C1}" dt="2022-01-28T06:48:04.992" v="100" actId="26606"/>
          <ac:spMkLst>
            <pc:docMk/>
            <pc:sldMk cId="1257733314" sldId="395"/>
            <ac:spMk id="2" creationId="{5EE0F159-8DB8-4824-BE55-E47EEF2DB221}"/>
          </ac:spMkLst>
        </pc:spChg>
        <pc:spChg chg="del">
          <ac:chgData name="David Pålsson" userId="6cf78e0f-bf3e-4c72-8f95-c4e45360780a" providerId="ADAL" clId="{3C755D8D-68C8-4EE4-B0B3-16843CB1A7C1}" dt="2022-01-28T06:47:48.187" v="97" actId="478"/>
          <ac:spMkLst>
            <pc:docMk/>
            <pc:sldMk cId="1257733314" sldId="395"/>
            <ac:spMk id="4" creationId="{2825A2F3-8AB8-4B18-9DF0-90908B05E3C0}"/>
          </ac:spMkLst>
        </pc:spChg>
        <pc:spChg chg="add del mod">
          <ac:chgData name="David Pålsson" userId="6cf78e0f-bf3e-4c72-8f95-c4e45360780a" providerId="ADAL" clId="{3C755D8D-68C8-4EE4-B0B3-16843CB1A7C1}" dt="2022-01-28T06:47:47.275" v="96" actId="478"/>
          <ac:spMkLst>
            <pc:docMk/>
            <pc:sldMk cId="1257733314" sldId="395"/>
            <ac:spMk id="5" creationId="{263C42A6-60DC-4862-9FC1-1D9F39B96904}"/>
          </ac:spMkLst>
        </pc:spChg>
        <pc:spChg chg="add mod">
          <ac:chgData name="David Pålsson" userId="6cf78e0f-bf3e-4c72-8f95-c4e45360780a" providerId="ADAL" clId="{3C755D8D-68C8-4EE4-B0B3-16843CB1A7C1}" dt="2022-01-28T06:49:14.459" v="147" actId="20577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3C755D8D-68C8-4EE4-B0B3-16843CB1A7C1}" dt="2022-01-28T06:48:04.992" v="100" actId="26606"/>
          <ac:graphicFrameMkLst>
            <pc:docMk/>
            <pc:sldMk cId="1257733314" sldId="395"/>
            <ac:graphicFrameMk id="7" creationId="{255CBEE2-2E92-4B9B-8A05-5857D6C06170}"/>
          </ac:graphicFrameMkLst>
        </pc:graphicFrameChg>
        <pc:picChg chg="del">
          <ac:chgData name="David Pålsson" userId="6cf78e0f-bf3e-4c72-8f95-c4e45360780a" providerId="ADAL" clId="{3C755D8D-68C8-4EE4-B0B3-16843CB1A7C1}" dt="2022-01-28T06:47:45.275" v="95" actId="478"/>
          <ac:picMkLst>
            <pc:docMk/>
            <pc:sldMk cId="1257733314" sldId="395"/>
            <ac:picMk id="6" creationId="{8DA6FDA5-60FE-4B62-A707-FE35A83F953D}"/>
          </ac:picMkLst>
        </pc:pic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4263243120" sldId="39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8153422" sldId="39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539585388" sldId="39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350448" sldId="40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9131888" sldId="40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52953709" sldId="402"/>
        </pc:sldMkLst>
      </pc:sldChg>
      <pc:sldChg chg="addSp delSp modSp new mod">
        <pc:chgData name="David Pålsson" userId="6cf78e0f-bf3e-4c72-8f95-c4e45360780a" providerId="ADAL" clId="{3C755D8D-68C8-4EE4-B0B3-16843CB1A7C1}" dt="2022-01-28T06:49:27.819" v="185" actId="20577"/>
        <pc:sldMkLst>
          <pc:docMk/>
          <pc:sldMk cId="3005447373" sldId="403"/>
        </pc:sldMkLst>
        <pc:spChg chg="del">
          <ac:chgData name="David Pålsson" userId="6cf78e0f-bf3e-4c72-8f95-c4e45360780a" providerId="ADAL" clId="{3C755D8D-68C8-4EE4-B0B3-16843CB1A7C1}" dt="2022-01-28T06:48:50.308" v="106" actId="26606"/>
          <ac:spMkLst>
            <pc:docMk/>
            <pc:sldMk cId="3005447373" sldId="403"/>
            <ac:spMk id="2" creationId="{649F2581-3F99-4E34-8563-3FCE99F7085C}"/>
          </ac:spMkLst>
        </pc:spChg>
        <pc:spChg chg="del">
          <ac:chgData name="David Pålsson" userId="6cf78e0f-bf3e-4c72-8f95-c4e45360780a" providerId="ADAL" clId="{3C755D8D-68C8-4EE4-B0B3-16843CB1A7C1}" dt="2022-01-28T06:48:40.859" v="103" actId="478"/>
          <ac:spMkLst>
            <pc:docMk/>
            <pc:sldMk cId="3005447373" sldId="403"/>
            <ac:spMk id="3" creationId="{A53D2F49-6D94-4764-81C8-BD2CDB684BDC}"/>
          </ac:spMkLst>
        </pc:spChg>
        <pc:spChg chg="add mod">
          <ac:chgData name="David Pålsson" userId="6cf78e0f-bf3e-4c72-8f95-c4e45360780a" providerId="ADAL" clId="{3C755D8D-68C8-4EE4-B0B3-16843CB1A7C1}" dt="2022-01-28T06:49:27.819" v="185" actId="20577"/>
          <ac:spMkLst>
            <pc:docMk/>
            <pc:sldMk cId="3005447373" sldId="403"/>
            <ac:spMk id="9" creationId="{3DC02CEC-B4CF-4178-ABB4-5B63C99A3196}"/>
          </ac:spMkLst>
        </pc:spChg>
        <pc:graphicFrameChg chg="add mod">
          <ac:chgData name="David Pålsson" userId="6cf78e0f-bf3e-4c72-8f95-c4e45360780a" providerId="ADAL" clId="{3C755D8D-68C8-4EE4-B0B3-16843CB1A7C1}" dt="2022-01-28T06:48:50.308" v="106" actId="26606"/>
          <ac:graphicFrameMkLst>
            <pc:docMk/>
            <pc:sldMk cId="3005447373" sldId="403"/>
            <ac:graphicFrameMk id="4" creationId="{7D36BCCB-20B9-4E6E-A07A-906AE3A43B1F}"/>
          </ac:graphicFrameMkLst>
        </pc:graphicFrameChg>
      </pc:sldChg>
      <pc:sldChg chg="delSp modSp new mod">
        <pc:chgData name="David Pålsson" userId="6cf78e0f-bf3e-4c72-8f95-c4e45360780a" providerId="ADAL" clId="{3C755D8D-68C8-4EE4-B0B3-16843CB1A7C1}" dt="2022-01-28T06:52:59.159" v="444" actId="20577"/>
        <pc:sldMkLst>
          <pc:docMk/>
          <pc:sldMk cId="2295575932" sldId="404"/>
        </pc:sldMkLst>
        <pc:spChg chg="mod">
          <ac:chgData name="David Pålsson" userId="6cf78e0f-bf3e-4c72-8f95-c4e45360780a" providerId="ADAL" clId="{3C755D8D-68C8-4EE4-B0B3-16843CB1A7C1}" dt="2022-01-28T06:52:59.159" v="444" actId="20577"/>
          <ac:spMkLst>
            <pc:docMk/>
            <pc:sldMk cId="2295575932" sldId="404"/>
            <ac:spMk id="2" creationId="{CF63D272-CD29-49A9-ACB7-D5DA0AB1D7BC}"/>
          </ac:spMkLst>
        </pc:spChg>
        <pc:spChg chg="del">
          <ac:chgData name="David Pålsson" userId="6cf78e0f-bf3e-4c72-8f95-c4e45360780a" providerId="ADAL" clId="{3C755D8D-68C8-4EE4-B0B3-16843CB1A7C1}" dt="2022-01-28T06:50:54.041" v="206" actId="478"/>
          <ac:spMkLst>
            <pc:docMk/>
            <pc:sldMk cId="2295575932" sldId="404"/>
            <ac:spMk id="3" creationId="{B738E8A5-964B-4ED2-8648-70A24E9DB82B}"/>
          </ac:spMkLst>
        </pc:spChg>
      </pc:sldChg>
      <pc:sldChg chg="modSp add mod">
        <pc:chgData name="David Pålsson" userId="6cf78e0f-bf3e-4c72-8f95-c4e45360780a" providerId="ADAL" clId="{3C755D8D-68C8-4EE4-B0B3-16843CB1A7C1}" dt="2022-01-28T06:53:04.609" v="448" actId="20577"/>
        <pc:sldMkLst>
          <pc:docMk/>
          <pc:sldMk cId="2403484434" sldId="405"/>
        </pc:sldMkLst>
        <pc:spChg chg="mod">
          <ac:chgData name="David Pålsson" userId="6cf78e0f-bf3e-4c72-8f95-c4e45360780a" providerId="ADAL" clId="{3C755D8D-68C8-4EE4-B0B3-16843CB1A7C1}" dt="2022-01-28T06:53:04.609" v="448" actId="20577"/>
          <ac:spMkLst>
            <pc:docMk/>
            <pc:sldMk cId="2403484434" sldId="405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4:21.209" v="596" actId="20577"/>
        <pc:sldMkLst>
          <pc:docMk/>
          <pc:sldMk cId="3319162066" sldId="406"/>
        </pc:sldMkLst>
        <pc:spChg chg="mod">
          <ac:chgData name="David Pålsson" userId="6cf78e0f-bf3e-4c72-8f95-c4e45360780a" providerId="ADAL" clId="{3C755D8D-68C8-4EE4-B0B3-16843CB1A7C1}" dt="2022-01-28T06:54:21.209" v="596" actId="20577"/>
          <ac:spMkLst>
            <pc:docMk/>
            <pc:sldMk cId="3319162066" sldId="406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4:43.043" v="654" actId="20577"/>
        <pc:sldMkLst>
          <pc:docMk/>
          <pc:sldMk cId="371042966" sldId="407"/>
        </pc:sldMkLst>
        <pc:spChg chg="mod">
          <ac:chgData name="David Pålsson" userId="6cf78e0f-bf3e-4c72-8f95-c4e45360780a" providerId="ADAL" clId="{3C755D8D-68C8-4EE4-B0B3-16843CB1A7C1}" dt="2022-01-28T06:54:43.043" v="654" actId="20577"/>
          <ac:spMkLst>
            <pc:docMk/>
            <pc:sldMk cId="371042966" sldId="407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3:46.826" v="575" actId="20577"/>
        <pc:sldMkLst>
          <pc:docMk/>
          <pc:sldMk cId="4216561884" sldId="408"/>
        </pc:sldMkLst>
        <pc:spChg chg="mod">
          <ac:chgData name="David Pålsson" userId="6cf78e0f-bf3e-4c72-8f95-c4e45360780a" providerId="ADAL" clId="{3C755D8D-68C8-4EE4-B0B3-16843CB1A7C1}" dt="2022-01-28T06:53:46.826" v="575" actId="20577"/>
          <ac:spMkLst>
            <pc:docMk/>
            <pc:sldMk cId="4216561884" sldId="408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3:20.026" v="504" actId="20577"/>
        <pc:sldMkLst>
          <pc:docMk/>
          <pc:sldMk cId="693045762" sldId="409"/>
        </pc:sldMkLst>
        <pc:spChg chg="mod">
          <ac:chgData name="David Pålsson" userId="6cf78e0f-bf3e-4c72-8f95-c4e45360780a" providerId="ADAL" clId="{3C755D8D-68C8-4EE4-B0B3-16843CB1A7C1}" dt="2022-01-28T06:53:20.026" v="504" actId="20577"/>
          <ac:spMkLst>
            <pc:docMk/>
            <pc:sldMk cId="693045762" sldId="409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3:26.142" v="515" actId="20577"/>
        <pc:sldMkLst>
          <pc:docMk/>
          <pc:sldMk cId="3934280906" sldId="410"/>
        </pc:sldMkLst>
        <pc:spChg chg="mod">
          <ac:chgData name="David Pålsson" userId="6cf78e0f-bf3e-4c72-8f95-c4e45360780a" providerId="ADAL" clId="{3C755D8D-68C8-4EE4-B0B3-16843CB1A7C1}" dt="2022-01-28T06:53:26.142" v="515" actId="20577"/>
          <ac:spMkLst>
            <pc:docMk/>
            <pc:sldMk cId="3934280906" sldId="410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2:35.309" v="387" actId="20577"/>
        <pc:sldMkLst>
          <pc:docMk/>
          <pc:sldMk cId="3750788022" sldId="411"/>
        </pc:sldMkLst>
        <pc:spChg chg="mod">
          <ac:chgData name="David Pålsson" userId="6cf78e0f-bf3e-4c72-8f95-c4e45360780a" providerId="ADAL" clId="{3C755D8D-68C8-4EE4-B0B3-16843CB1A7C1}" dt="2022-01-28T06:52:35.309" v="387" actId="20577"/>
          <ac:spMkLst>
            <pc:docMk/>
            <pc:sldMk cId="3750788022" sldId="411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4:27.426" v="615" actId="20577"/>
        <pc:sldMkLst>
          <pc:docMk/>
          <pc:sldMk cId="1622884560" sldId="412"/>
        </pc:sldMkLst>
        <pc:spChg chg="mod">
          <ac:chgData name="David Pålsson" userId="6cf78e0f-bf3e-4c72-8f95-c4e45360780a" providerId="ADAL" clId="{3C755D8D-68C8-4EE4-B0B3-16843CB1A7C1}" dt="2022-01-28T06:54:27.426" v="615" actId="20577"/>
          <ac:spMkLst>
            <pc:docMk/>
            <pc:sldMk cId="1622884560" sldId="412"/>
            <ac:spMk id="2" creationId="{CF63D272-CD29-49A9-ACB7-D5DA0AB1D7BC}"/>
          </ac:spMkLst>
        </pc:spChg>
      </pc:sldChg>
      <pc:sldChg chg="modSp add mod">
        <pc:chgData name="David Pålsson" userId="6cf78e0f-bf3e-4c72-8f95-c4e45360780a" providerId="ADAL" clId="{3C755D8D-68C8-4EE4-B0B3-16843CB1A7C1}" dt="2022-01-28T06:54:34.719" v="634" actId="20577"/>
        <pc:sldMkLst>
          <pc:docMk/>
          <pc:sldMk cId="927318203" sldId="413"/>
        </pc:sldMkLst>
        <pc:spChg chg="mod">
          <ac:chgData name="David Pålsson" userId="6cf78e0f-bf3e-4c72-8f95-c4e45360780a" providerId="ADAL" clId="{3C755D8D-68C8-4EE4-B0B3-16843CB1A7C1}" dt="2022-01-28T06:54:34.719" v="634" actId="20577"/>
          <ac:spMkLst>
            <pc:docMk/>
            <pc:sldMk cId="927318203" sldId="413"/>
            <ac:spMk id="2" creationId="{CF63D272-CD29-49A9-ACB7-D5DA0AB1D7BC}"/>
          </ac:spMkLst>
        </pc:spChg>
      </pc:sldChg>
    </pc:docChg>
  </pc:docChgLst>
  <pc:docChgLst>
    <pc:chgData name="David Pålsson" userId="6cf78e0f-bf3e-4c72-8f95-c4e45360780a" providerId="ADAL" clId="{274C05F1-CB72-4B6D-A599-D322EF264BB6}"/>
    <pc:docChg chg="custSel modSld">
      <pc:chgData name="David Pålsson" userId="6cf78e0f-bf3e-4c72-8f95-c4e45360780a" providerId="ADAL" clId="{274C05F1-CB72-4B6D-A599-D322EF264BB6}" dt="2022-03-31T05:44:30.599" v="78"/>
      <pc:docMkLst>
        <pc:docMk/>
      </pc:docMkLst>
      <pc:sldChg chg="modSp mod">
        <pc:chgData name="David Pålsson" userId="6cf78e0f-bf3e-4c72-8f95-c4e45360780a" providerId="ADAL" clId="{274C05F1-CB72-4B6D-A599-D322EF264BB6}" dt="2022-03-31T05:35:06.154" v="13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274C05F1-CB72-4B6D-A599-D322EF264BB6}" dt="2022-03-31T05:35:06.154" v="13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delSp modSp mod">
        <pc:chgData name="David Pålsson" userId="6cf78e0f-bf3e-4c72-8f95-c4e45360780a" providerId="ADAL" clId="{274C05F1-CB72-4B6D-A599-D322EF264BB6}" dt="2022-03-31T05:35:51.306" v="18" actId="27918"/>
        <pc:sldMkLst>
          <pc:docMk/>
          <pc:sldMk cId="1257733314" sldId="395"/>
        </pc:sldMkLst>
        <pc:graphicFrameChg chg="add mod">
          <ac:chgData name="David Pålsson" userId="6cf78e0f-bf3e-4c72-8f95-c4e45360780a" providerId="ADAL" clId="{274C05F1-CB72-4B6D-A599-D322EF264BB6}" dt="2022-03-31T05:35:51.118" v="17" actId="26606"/>
          <ac:graphicFrameMkLst>
            <pc:docMk/>
            <pc:sldMk cId="1257733314" sldId="395"/>
            <ac:graphicFrameMk id="4" creationId="{2EF1CC0A-93BD-4FE7-A850-353E0E9934CA}"/>
          </ac:graphicFrameMkLst>
        </pc:graphicFrameChg>
        <pc:graphicFrameChg chg="del">
          <ac:chgData name="David Pålsson" userId="6cf78e0f-bf3e-4c72-8f95-c4e45360780a" providerId="ADAL" clId="{274C05F1-CB72-4B6D-A599-D322EF264BB6}" dt="2022-03-31T05:35:34.378" v="16" actId="478"/>
          <ac:graphicFrameMkLst>
            <pc:docMk/>
            <pc:sldMk cId="1257733314" sldId="395"/>
            <ac:graphicFrameMk id="5" creationId="{9F8D1E54-3093-481A-9A9D-15EF45466A3D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37:21.894" v="24" actId="27918"/>
        <pc:sldMkLst>
          <pc:docMk/>
          <pc:sldMk cId="3005447373" sldId="403"/>
        </pc:sldMkLst>
        <pc:graphicFrameChg chg="del">
          <ac:chgData name="David Pålsson" userId="6cf78e0f-bf3e-4c72-8f95-c4e45360780a" providerId="ADAL" clId="{274C05F1-CB72-4B6D-A599-D322EF264BB6}" dt="2022-03-31T05:36:24.888" v="19" actId="478"/>
          <ac:graphicFrameMkLst>
            <pc:docMk/>
            <pc:sldMk cId="3005447373" sldId="403"/>
            <ac:graphicFrameMk id="3" creationId="{54C3FC97-57A4-41A4-A36D-0CDB40D44A3C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36:33.913" v="22" actId="26606"/>
          <ac:graphicFrameMkLst>
            <pc:docMk/>
            <pc:sldMk cId="3005447373" sldId="403"/>
            <ac:graphicFrameMk id="4" creationId="{8A4A0EE6-C557-4666-9441-58B57E9CE5FA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39:19.590" v="29" actId="27918"/>
        <pc:sldMkLst>
          <pc:docMk/>
          <pc:sldMk cId="2295575932" sldId="404"/>
        </pc:sldMkLst>
        <pc:graphicFrameChg chg="del">
          <ac:chgData name="David Pålsson" userId="6cf78e0f-bf3e-4c72-8f95-c4e45360780a" providerId="ADAL" clId="{274C05F1-CB72-4B6D-A599-D322EF264BB6}" dt="2022-03-31T05:39:06.761" v="25" actId="478"/>
          <ac:graphicFrameMkLst>
            <pc:docMk/>
            <pc:sldMk cId="2295575932" sldId="404"/>
            <ac:graphicFrameMk id="3" creationId="{E563E487-85A1-4B90-8957-1F30BFEB49D7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39:19.412" v="28" actId="26606"/>
          <ac:graphicFrameMkLst>
            <pc:docMk/>
            <pc:sldMk cId="2295575932" sldId="404"/>
            <ac:graphicFrameMk id="4" creationId="{C73AB9DE-49DC-4D88-881D-84A4CB5DDCC9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39:47.909" v="35" actId="27918"/>
        <pc:sldMkLst>
          <pc:docMk/>
          <pc:sldMk cId="2403484434" sldId="405"/>
        </pc:sldMkLst>
        <pc:graphicFrameChg chg="del mod">
          <ac:chgData name="David Pålsson" userId="6cf78e0f-bf3e-4c72-8f95-c4e45360780a" providerId="ADAL" clId="{274C05F1-CB72-4B6D-A599-D322EF264BB6}" dt="2022-03-31T05:39:38.381" v="31" actId="478"/>
          <ac:graphicFrameMkLst>
            <pc:docMk/>
            <pc:sldMk cId="2403484434" sldId="405"/>
            <ac:graphicFrameMk id="3" creationId="{F75BA394-C38A-4D83-8C77-8E59E7554F93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39:47.760" v="34" actId="26606"/>
          <ac:graphicFrameMkLst>
            <pc:docMk/>
            <pc:sldMk cId="2403484434" sldId="405"/>
            <ac:graphicFrameMk id="4" creationId="{BC5089CB-3836-4570-9A41-68FD36B2AB18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1:48.468" v="60"/>
        <pc:sldMkLst>
          <pc:docMk/>
          <pc:sldMk cId="3319162066" sldId="406"/>
        </pc:sldMkLst>
        <pc:spChg chg="add del mod">
          <ac:chgData name="David Pålsson" userId="6cf78e0f-bf3e-4c72-8f95-c4e45360780a" providerId="ADAL" clId="{274C05F1-CB72-4B6D-A599-D322EF264BB6}" dt="2022-03-31T05:41:38.194" v="58"/>
          <ac:spMkLst>
            <pc:docMk/>
            <pc:sldMk cId="3319162066" sldId="406"/>
            <ac:spMk id="4" creationId="{3B1D2012-4801-449D-AA95-0D68F95F6C70}"/>
          </ac:spMkLst>
        </pc:spChg>
        <pc:spChg chg="add del mod">
          <ac:chgData name="David Pålsson" userId="6cf78e0f-bf3e-4c72-8f95-c4e45360780a" providerId="ADAL" clId="{274C05F1-CB72-4B6D-A599-D322EF264BB6}" dt="2022-03-31T05:41:48.468" v="60"/>
          <ac:spMkLst>
            <pc:docMk/>
            <pc:sldMk cId="3319162066" sldId="406"/>
            <ac:spMk id="8" creationId="{C2A01C31-35F0-4C8A-927C-A522670994EB}"/>
          </ac:spMkLst>
        </pc:spChg>
        <pc:graphicFrameChg chg="del">
          <ac:chgData name="David Pålsson" userId="6cf78e0f-bf3e-4c72-8f95-c4e45360780a" providerId="ADAL" clId="{274C05F1-CB72-4B6D-A599-D322EF264BB6}" dt="2022-03-31T05:41:18.320" v="56" actId="478"/>
          <ac:graphicFrameMkLst>
            <pc:docMk/>
            <pc:sldMk cId="3319162066" sldId="406"/>
            <ac:graphicFrameMk id="5" creationId="{48D8494E-1721-4D1C-8CC6-4A95FC7DCF08}"/>
          </ac:graphicFrameMkLst>
        </pc:graphicFrameChg>
        <pc:graphicFrameChg chg="del">
          <ac:chgData name="David Pålsson" userId="6cf78e0f-bf3e-4c72-8f95-c4e45360780a" providerId="ADAL" clId="{274C05F1-CB72-4B6D-A599-D322EF264BB6}" dt="2022-03-31T05:41:18.320" v="56" actId="478"/>
          <ac:graphicFrameMkLst>
            <pc:docMk/>
            <pc:sldMk cId="3319162066" sldId="406"/>
            <ac:graphicFrameMk id="6" creationId="{75213F93-34BB-4D14-88AF-81410228BDC6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1:38.194" v="58"/>
          <ac:graphicFrameMkLst>
            <pc:docMk/>
            <pc:sldMk cId="3319162066" sldId="406"/>
            <ac:graphicFrameMk id="9" creationId="{0EEE9836-989B-48C9-9E33-9D202E7DD463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1:48.468" v="60"/>
          <ac:graphicFrameMkLst>
            <pc:docMk/>
            <pc:sldMk cId="3319162066" sldId="406"/>
            <ac:graphicFrameMk id="10" creationId="{A9920244-3D9C-4387-92F5-172F640FDABB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4:30.599" v="78"/>
        <pc:sldMkLst>
          <pc:docMk/>
          <pc:sldMk cId="371042966" sldId="407"/>
        </pc:sldMkLst>
        <pc:spChg chg="add del mod">
          <ac:chgData name="David Pålsson" userId="6cf78e0f-bf3e-4c72-8f95-c4e45360780a" providerId="ADAL" clId="{274C05F1-CB72-4B6D-A599-D322EF264BB6}" dt="2022-03-31T05:44:25.392" v="76"/>
          <ac:spMkLst>
            <pc:docMk/>
            <pc:sldMk cId="371042966" sldId="407"/>
            <ac:spMk id="4" creationId="{F26B6A2F-E695-4FB2-8084-12DAF210B3BF}"/>
          </ac:spMkLst>
        </pc:spChg>
        <pc:spChg chg="add del mod">
          <ac:chgData name="David Pålsson" userId="6cf78e0f-bf3e-4c72-8f95-c4e45360780a" providerId="ADAL" clId="{274C05F1-CB72-4B6D-A599-D322EF264BB6}" dt="2022-03-31T05:44:30.599" v="78"/>
          <ac:spMkLst>
            <pc:docMk/>
            <pc:sldMk cId="371042966" sldId="407"/>
            <ac:spMk id="8" creationId="{118D7D8A-1178-4BFE-AA84-40ECB8BD685C}"/>
          </ac:spMkLst>
        </pc:spChg>
        <pc:graphicFrameChg chg="del">
          <ac:chgData name="David Pålsson" userId="6cf78e0f-bf3e-4c72-8f95-c4e45360780a" providerId="ADAL" clId="{274C05F1-CB72-4B6D-A599-D322EF264BB6}" dt="2022-03-31T05:44:17.183" v="73" actId="478"/>
          <ac:graphicFrameMkLst>
            <pc:docMk/>
            <pc:sldMk cId="371042966" sldId="407"/>
            <ac:graphicFrameMk id="5" creationId="{92EAE413-9B9B-408F-92F3-B4F98475C4AE}"/>
          </ac:graphicFrameMkLst>
        </pc:graphicFrameChg>
        <pc:graphicFrameChg chg="del">
          <ac:chgData name="David Pålsson" userId="6cf78e0f-bf3e-4c72-8f95-c4e45360780a" providerId="ADAL" clId="{274C05F1-CB72-4B6D-A599-D322EF264BB6}" dt="2022-03-31T05:44:18.124" v="74" actId="478"/>
          <ac:graphicFrameMkLst>
            <pc:docMk/>
            <pc:sldMk cId="371042966" sldId="407"/>
            <ac:graphicFrameMk id="6" creationId="{6A7C4AC4-9125-42FC-A817-0BDD7B32EC2D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4:25.392" v="76"/>
          <ac:graphicFrameMkLst>
            <pc:docMk/>
            <pc:sldMk cId="371042966" sldId="407"/>
            <ac:graphicFrameMk id="9" creationId="{96B19163-619F-4EDE-880F-407E8C062065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4:30.599" v="78"/>
          <ac:graphicFrameMkLst>
            <pc:docMk/>
            <pc:sldMk cId="371042966" sldId="407"/>
            <ac:graphicFrameMk id="10" creationId="{74E876EA-4F36-48E6-9979-77B64C6FEAB7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1:05.770" v="55" actId="27918"/>
        <pc:sldMkLst>
          <pc:docMk/>
          <pc:sldMk cId="4216561884" sldId="408"/>
        </pc:sldMkLst>
        <pc:graphicFrameChg chg="del">
          <ac:chgData name="David Pålsson" userId="6cf78e0f-bf3e-4c72-8f95-c4e45360780a" providerId="ADAL" clId="{274C05F1-CB72-4B6D-A599-D322EF264BB6}" dt="2022-03-31T05:40:55.872" v="51" actId="478"/>
          <ac:graphicFrameMkLst>
            <pc:docMk/>
            <pc:sldMk cId="4216561884" sldId="408"/>
            <ac:graphicFrameMk id="3" creationId="{531F190B-663C-4863-B8A5-A7E2A09F0C48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1:05.597" v="54" actId="26606"/>
          <ac:graphicFrameMkLst>
            <pc:docMk/>
            <pc:sldMk cId="4216561884" sldId="408"/>
            <ac:graphicFrameMk id="4" creationId="{82B5676D-FE2C-4D64-9F38-14F7793178D4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0:49.311" v="50" actId="27918"/>
        <pc:sldMkLst>
          <pc:docMk/>
          <pc:sldMk cId="693045762" sldId="409"/>
        </pc:sldMkLst>
        <pc:graphicFrameChg chg="del">
          <ac:chgData name="David Pålsson" userId="6cf78e0f-bf3e-4c72-8f95-c4e45360780a" providerId="ADAL" clId="{274C05F1-CB72-4B6D-A599-D322EF264BB6}" dt="2022-03-31T05:40:39.868" v="46" actId="478"/>
          <ac:graphicFrameMkLst>
            <pc:docMk/>
            <pc:sldMk cId="693045762" sldId="409"/>
            <ac:graphicFrameMk id="3" creationId="{B039AD5A-0EDD-4048-BE87-8242CCDD6A54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0:49.119" v="49" actId="26606"/>
          <ac:graphicFrameMkLst>
            <pc:docMk/>
            <pc:sldMk cId="693045762" sldId="409"/>
            <ac:graphicFrameMk id="4" creationId="{6405D1B1-8E79-4A73-979F-2DA0435AF6E0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0:26.552" v="45" actId="27918"/>
        <pc:sldMkLst>
          <pc:docMk/>
          <pc:sldMk cId="3934280906" sldId="410"/>
        </pc:sldMkLst>
        <pc:graphicFrameChg chg="del">
          <ac:chgData name="David Pålsson" userId="6cf78e0f-bf3e-4c72-8f95-c4e45360780a" providerId="ADAL" clId="{274C05F1-CB72-4B6D-A599-D322EF264BB6}" dt="2022-03-31T05:40:17.744" v="41" actId="478"/>
          <ac:graphicFrameMkLst>
            <pc:docMk/>
            <pc:sldMk cId="3934280906" sldId="410"/>
            <ac:graphicFrameMk id="3" creationId="{08714771-4178-4A4C-8F1E-6ECA55D08C8D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0:26.411" v="44" actId="26606"/>
          <ac:graphicFrameMkLst>
            <pc:docMk/>
            <pc:sldMk cId="3934280906" sldId="410"/>
            <ac:graphicFrameMk id="4" creationId="{0089D030-49D8-4075-9A5E-C3EF1D36AEE7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0:10.182" v="40" actId="27918"/>
        <pc:sldMkLst>
          <pc:docMk/>
          <pc:sldMk cId="3750788022" sldId="411"/>
        </pc:sldMkLst>
        <pc:graphicFrameChg chg="del">
          <ac:chgData name="David Pålsson" userId="6cf78e0f-bf3e-4c72-8f95-c4e45360780a" providerId="ADAL" clId="{274C05F1-CB72-4B6D-A599-D322EF264BB6}" dt="2022-03-31T05:39:59.654" v="36" actId="478"/>
          <ac:graphicFrameMkLst>
            <pc:docMk/>
            <pc:sldMk cId="3750788022" sldId="411"/>
            <ac:graphicFrameMk id="3" creationId="{D0A60C43-0743-4627-B69F-3C76BB24FC89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0:10.032" v="39" actId="26606"/>
          <ac:graphicFrameMkLst>
            <pc:docMk/>
            <pc:sldMk cId="3750788022" sldId="411"/>
            <ac:graphicFrameMk id="4" creationId="{53168875-C388-4185-B88E-B2DF272E5E30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3:10.208" v="66"/>
        <pc:sldMkLst>
          <pc:docMk/>
          <pc:sldMk cId="1622884560" sldId="412"/>
        </pc:sldMkLst>
        <pc:spChg chg="add del mod">
          <ac:chgData name="David Pålsson" userId="6cf78e0f-bf3e-4c72-8f95-c4e45360780a" providerId="ADAL" clId="{274C05F1-CB72-4B6D-A599-D322EF264BB6}" dt="2022-03-31T05:43:04.204" v="64"/>
          <ac:spMkLst>
            <pc:docMk/>
            <pc:sldMk cId="1622884560" sldId="412"/>
            <ac:spMk id="4" creationId="{679FE93D-512A-4A93-BD9F-1EDD8BA5C5F2}"/>
          </ac:spMkLst>
        </pc:spChg>
        <pc:spChg chg="add del mod">
          <ac:chgData name="David Pålsson" userId="6cf78e0f-bf3e-4c72-8f95-c4e45360780a" providerId="ADAL" clId="{274C05F1-CB72-4B6D-A599-D322EF264BB6}" dt="2022-03-31T05:43:10.208" v="66"/>
          <ac:spMkLst>
            <pc:docMk/>
            <pc:sldMk cId="1622884560" sldId="412"/>
            <ac:spMk id="8" creationId="{5D34182F-1D9A-4A3F-B306-1A8EBE204B2C}"/>
          </ac:spMkLst>
        </pc:spChg>
        <pc:graphicFrameChg chg="del">
          <ac:chgData name="David Pålsson" userId="6cf78e0f-bf3e-4c72-8f95-c4e45360780a" providerId="ADAL" clId="{274C05F1-CB72-4B6D-A599-D322EF264BB6}" dt="2022-03-31T05:42:55.462" v="61" actId="478"/>
          <ac:graphicFrameMkLst>
            <pc:docMk/>
            <pc:sldMk cId="1622884560" sldId="412"/>
            <ac:graphicFrameMk id="5" creationId="{3B009A06-3776-453A-87C0-411C21C4C830}"/>
          </ac:graphicFrameMkLst>
        </pc:graphicFrameChg>
        <pc:graphicFrameChg chg="del">
          <ac:chgData name="David Pålsson" userId="6cf78e0f-bf3e-4c72-8f95-c4e45360780a" providerId="ADAL" clId="{274C05F1-CB72-4B6D-A599-D322EF264BB6}" dt="2022-03-31T05:42:56.684" v="62" actId="478"/>
          <ac:graphicFrameMkLst>
            <pc:docMk/>
            <pc:sldMk cId="1622884560" sldId="412"/>
            <ac:graphicFrameMk id="6" creationId="{1B2C5B51-42AA-4681-96E8-433E58817123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3:04.204" v="64"/>
          <ac:graphicFrameMkLst>
            <pc:docMk/>
            <pc:sldMk cId="1622884560" sldId="412"/>
            <ac:graphicFrameMk id="9" creationId="{94F925AC-50ED-4D72-9B22-1ECCC49797EB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3:10.208" v="66"/>
          <ac:graphicFrameMkLst>
            <pc:docMk/>
            <pc:sldMk cId="1622884560" sldId="412"/>
            <ac:graphicFrameMk id="10" creationId="{A43F2902-A501-4A09-AA11-43E45163D4F2}"/>
          </ac:graphicFrameMkLst>
        </pc:graphicFrameChg>
      </pc:sldChg>
      <pc:sldChg chg="addSp delSp modSp mod">
        <pc:chgData name="David Pålsson" userId="6cf78e0f-bf3e-4c72-8f95-c4e45360780a" providerId="ADAL" clId="{274C05F1-CB72-4B6D-A599-D322EF264BB6}" dt="2022-03-31T05:43:46.308" v="72"/>
        <pc:sldMkLst>
          <pc:docMk/>
          <pc:sldMk cId="927318203" sldId="413"/>
        </pc:sldMkLst>
        <pc:spChg chg="add del mod">
          <ac:chgData name="David Pålsson" userId="6cf78e0f-bf3e-4c72-8f95-c4e45360780a" providerId="ADAL" clId="{274C05F1-CB72-4B6D-A599-D322EF264BB6}" dt="2022-03-31T05:43:39.567" v="70"/>
          <ac:spMkLst>
            <pc:docMk/>
            <pc:sldMk cId="927318203" sldId="413"/>
            <ac:spMk id="4" creationId="{428A80A5-D707-4BEC-93A4-5FAB1149FF30}"/>
          </ac:spMkLst>
        </pc:spChg>
        <pc:spChg chg="add del mod">
          <ac:chgData name="David Pålsson" userId="6cf78e0f-bf3e-4c72-8f95-c4e45360780a" providerId="ADAL" clId="{274C05F1-CB72-4B6D-A599-D322EF264BB6}" dt="2022-03-31T05:43:46.308" v="72"/>
          <ac:spMkLst>
            <pc:docMk/>
            <pc:sldMk cId="927318203" sldId="413"/>
            <ac:spMk id="8" creationId="{35A14E10-87D6-4A44-8939-68DB08761FEF}"/>
          </ac:spMkLst>
        </pc:spChg>
        <pc:graphicFrameChg chg="del">
          <ac:chgData name="David Pålsson" userId="6cf78e0f-bf3e-4c72-8f95-c4e45360780a" providerId="ADAL" clId="{274C05F1-CB72-4B6D-A599-D322EF264BB6}" dt="2022-03-31T05:43:30.047" v="67" actId="478"/>
          <ac:graphicFrameMkLst>
            <pc:docMk/>
            <pc:sldMk cId="927318203" sldId="413"/>
            <ac:graphicFrameMk id="5" creationId="{F1135345-7C6E-434E-A538-532CAD8DB77A}"/>
          </ac:graphicFrameMkLst>
        </pc:graphicFrameChg>
        <pc:graphicFrameChg chg="del">
          <ac:chgData name="David Pålsson" userId="6cf78e0f-bf3e-4c72-8f95-c4e45360780a" providerId="ADAL" clId="{274C05F1-CB72-4B6D-A599-D322EF264BB6}" dt="2022-03-31T05:43:31.350" v="68" actId="478"/>
          <ac:graphicFrameMkLst>
            <pc:docMk/>
            <pc:sldMk cId="927318203" sldId="413"/>
            <ac:graphicFrameMk id="6" creationId="{A9B00809-BD53-4102-ACE7-6EF6C7D4A379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3:39.567" v="70"/>
          <ac:graphicFrameMkLst>
            <pc:docMk/>
            <pc:sldMk cId="927318203" sldId="413"/>
            <ac:graphicFrameMk id="9" creationId="{CAF5B547-0236-4EF1-99E4-D3500A69B0B5}"/>
          </ac:graphicFrameMkLst>
        </pc:graphicFrameChg>
        <pc:graphicFrameChg chg="add mod">
          <ac:chgData name="David Pålsson" userId="6cf78e0f-bf3e-4c72-8f95-c4e45360780a" providerId="ADAL" clId="{274C05F1-CB72-4B6D-A599-D322EF264BB6}" dt="2022-03-31T05:43:46.308" v="72"/>
          <ac:graphicFrameMkLst>
            <pc:docMk/>
            <pc:sldMk cId="927318203" sldId="413"/>
            <ac:graphicFrameMk id="10" creationId="{A883316F-03E3-490E-BD18-870BA0F032A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4'!$M$4:$M$9</c:f>
              <c:numCache>
                <c:formatCode>General</c:formatCode>
                <c:ptCount val="6"/>
                <c:pt idx="0">
                  <c:v>1752</c:v>
                </c:pt>
                <c:pt idx="1">
                  <c:v>1897</c:v>
                </c:pt>
                <c:pt idx="2">
                  <c:v>165</c:v>
                </c:pt>
                <c:pt idx="3">
                  <c:v>260</c:v>
                </c:pt>
                <c:pt idx="4">
                  <c:v>2062</c:v>
                </c:pt>
                <c:pt idx="5">
                  <c:v>2322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A-4711-8A06-309BFB759BBD}"/>
            </c:ext>
          </c:extLst>
        </c:ser>
        <c:ser>
          <c:idx val="1"/>
          <c:order val="1"/>
          <c:tx>
            <c:strRef>
              <c:f>'Åk 4'!$N$3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4'!$N$4:$N$9</c:f>
              <c:numCache>
                <c:formatCode>General</c:formatCode>
                <c:ptCount val="6"/>
                <c:pt idx="0">
                  <c:v>726</c:v>
                </c:pt>
                <c:pt idx="1">
                  <c:v>828</c:v>
                </c:pt>
                <c:pt idx="2">
                  <c:v>42</c:v>
                </c:pt>
                <c:pt idx="3">
                  <c:v>101</c:v>
                </c:pt>
                <c:pt idx="4">
                  <c:v>870</c:v>
                </c:pt>
                <c:pt idx="5">
                  <c:v>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A-4711-8A06-309BFB759BBD}"/>
            </c:ext>
          </c:extLst>
        </c:ser>
        <c:ser>
          <c:idx val="2"/>
          <c:order val="2"/>
          <c:tx>
            <c:strRef>
              <c:f>'Åk 4'!$O$3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4'!$O$4:$O$9</c:f>
              <c:numCache>
                <c:formatCode>General</c:formatCode>
                <c:ptCount val="6"/>
                <c:pt idx="0">
                  <c:v>562</c:v>
                </c:pt>
                <c:pt idx="1">
                  <c:v>663</c:v>
                </c:pt>
                <c:pt idx="2">
                  <c:v>97</c:v>
                </c:pt>
                <c:pt idx="3">
                  <c:v>162</c:v>
                </c:pt>
                <c:pt idx="4">
                  <c:v>760</c:v>
                </c:pt>
                <c:pt idx="5">
                  <c:v>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A-4711-8A06-309BFB759B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750328"/>
        <c:axId val="707759512"/>
      </c:barChart>
      <c:catAx>
        <c:axId val="70775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9512"/>
        <c:crosses val="autoZero"/>
        <c:auto val="1"/>
        <c:lblAlgn val="ctr"/>
        <c:lblOffset val="100"/>
        <c:noMultiLvlLbl val="0"/>
      </c:catAx>
      <c:valAx>
        <c:axId val="70775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4'!$M$70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4'!$M$71:$M$74</c:f>
              <c:numCache>
                <c:formatCode>0%</c:formatCode>
                <c:ptCount val="4"/>
                <c:pt idx="0">
                  <c:v>0.68392857142857144</c:v>
                </c:pt>
                <c:pt idx="1">
                  <c:v>0.81071428571428572</c:v>
                </c:pt>
                <c:pt idx="2">
                  <c:v>0.18928571428571428</c:v>
                </c:pt>
                <c:pt idx="3">
                  <c:v>0.81041968162083933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0-46ED-9117-5D1D343E3ED9}"/>
            </c:ext>
          </c:extLst>
        </c:ser>
        <c:ser>
          <c:idx val="1"/>
          <c:order val="1"/>
          <c:tx>
            <c:strRef>
              <c:f>'Åk 4'!$N$70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4'!$N$71:$N$74</c:f>
              <c:numCache>
                <c:formatCode>0%</c:formatCode>
                <c:ptCount val="4"/>
                <c:pt idx="0">
                  <c:v>0.76486486486486482</c:v>
                </c:pt>
                <c:pt idx="1">
                  <c:v>0.90810810810810816</c:v>
                </c:pt>
                <c:pt idx="2">
                  <c:v>9.1891891891891897E-2</c:v>
                </c:pt>
                <c:pt idx="3">
                  <c:v>0.83900226757369611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0-46ED-9117-5D1D343E3ED9}"/>
            </c:ext>
          </c:extLst>
        </c:ser>
        <c:ser>
          <c:idx val="2"/>
          <c:order val="2"/>
          <c:tx>
            <c:strRef>
              <c:f>'Åk 4'!$O$70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4'!$O$71:$O$74</c:f>
              <c:numCache>
                <c:formatCode>0%</c:formatCode>
                <c:ptCount val="4"/>
                <c:pt idx="0">
                  <c:v>0.67705382436260619</c:v>
                </c:pt>
                <c:pt idx="1">
                  <c:v>0.79320113314447593</c:v>
                </c:pt>
                <c:pt idx="2">
                  <c:v>0.20679886685552407</c:v>
                </c:pt>
                <c:pt idx="3">
                  <c:v>0.73541666666666672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F0-46ED-9117-5D1D343E3E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7689904"/>
        <c:axId val="847689576"/>
      </c:barChart>
      <c:catAx>
        <c:axId val="8476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576"/>
        <c:crosses val="autoZero"/>
        <c:auto val="1"/>
        <c:lblAlgn val="ctr"/>
        <c:lblOffset val="100"/>
        <c:noMultiLvlLbl val="0"/>
      </c:catAx>
      <c:valAx>
        <c:axId val="84768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4'!$M$77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4'!$M$78:$M$83</c:f>
              <c:numCache>
                <c:formatCode>General</c:formatCode>
                <c:ptCount val="6"/>
                <c:pt idx="0">
                  <c:v>211</c:v>
                </c:pt>
                <c:pt idx="1">
                  <c:v>214</c:v>
                </c:pt>
                <c:pt idx="2">
                  <c:v>3</c:v>
                </c:pt>
                <c:pt idx="3">
                  <c:v>6</c:v>
                </c:pt>
                <c:pt idx="4">
                  <c:v>217</c:v>
                </c:pt>
                <c:pt idx="5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5-42A3-8BCC-262A3A309C60}"/>
            </c:ext>
          </c:extLst>
        </c:ser>
        <c:ser>
          <c:idx val="1"/>
          <c:order val="1"/>
          <c:tx>
            <c:strRef>
              <c:f>'Åk 4'!$N$77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4'!$N$78:$N$83</c:f>
              <c:numCache>
                <c:formatCode>General</c:formatCode>
                <c:ptCount val="6"/>
                <c:pt idx="0">
                  <c:v>74</c:v>
                </c:pt>
                <c:pt idx="1">
                  <c:v>81</c:v>
                </c:pt>
                <c:pt idx="2">
                  <c:v>1</c:v>
                </c:pt>
                <c:pt idx="3">
                  <c:v>5</c:v>
                </c:pt>
                <c:pt idx="4">
                  <c:v>82</c:v>
                </c:pt>
                <c:pt idx="5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5-42A3-8BCC-262A3A309C60}"/>
            </c:ext>
          </c:extLst>
        </c:ser>
        <c:ser>
          <c:idx val="2"/>
          <c:order val="2"/>
          <c:tx>
            <c:strRef>
              <c:f>'Åk 4'!$O$77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4'!$O$78:$O$83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1</c:v>
                </c:pt>
                <c:pt idx="3">
                  <c:v>8</c:v>
                </c:pt>
                <c:pt idx="4">
                  <c:v>14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5-42A3-8BCC-262A3A309C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7682008"/>
        <c:axId val="1007682664"/>
      </c:barChart>
      <c:catAx>
        <c:axId val="100768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664"/>
        <c:crosses val="autoZero"/>
        <c:auto val="1"/>
        <c:lblAlgn val="ctr"/>
        <c:lblOffset val="100"/>
        <c:noMultiLvlLbl val="0"/>
      </c:catAx>
      <c:valAx>
        <c:axId val="100768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4'!$M$86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4'!$M$87:$M$90</c:f>
              <c:numCache>
                <c:formatCode>0%</c:formatCode>
                <c:ptCount val="4"/>
                <c:pt idx="0">
                  <c:v>0.97235023041474655</c:v>
                </c:pt>
                <c:pt idx="1">
                  <c:v>0.98617511520737322</c:v>
                </c:pt>
                <c:pt idx="2">
                  <c:v>1.3824884792626729E-2</c:v>
                </c:pt>
                <c:pt idx="3">
                  <c:v>0.97309417040358748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4-4FCD-B1E2-0DF09EE4D98A}"/>
            </c:ext>
          </c:extLst>
        </c:ser>
        <c:ser>
          <c:idx val="1"/>
          <c:order val="1"/>
          <c:tx>
            <c:strRef>
              <c:f>'Åk 4'!$N$86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4'!$N$87:$N$90</c:f>
              <c:numCache>
                <c:formatCode>0%</c:formatCode>
                <c:ptCount val="4"/>
                <c:pt idx="0">
                  <c:v>0.90243902439024393</c:v>
                </c:pt>
                <c:pt idx="1">
                  <c:v>0.98780487804878048</c:v>
                </c:pt>
                <c:pt idx="2">
                  <c:v>1.2195121951219513E-2</c:v>
                </c:pt>
                <c:pt idx="3">
                  <c:v>0.94252873563218387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E4-4FCD-B1E2-0DF09EE4D98A}"/>
            </c:ext>
          </c:extLst>
        </c:ser>
        <c:ser>
          <c:idx val="2"/>
          <c:order val="2"/>
          <c:tx>
            <c:strRef>
              <c:f>'Åk 4'!$O$86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4'!$O$87:$O$90</c:f>
              <c:numCache>
                <c:formatCode>0%</c:formatCode>
                <c:ptCount val="4"/>
                <c:pt idx="0">
                  <c:v>0.6428571428571429</c:v>
                </c:pt>
                <c:pt idx="1">
                  <c:v>0.9285714285714286</c:v>
                </c:pt>
                <c:pt idx="2">
                  <c:v>7.1428571428571425E-2</c:v>
                </c:pt>
                <c:pt idx="3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E4-4FCD-B1E2-0DF09EE4D9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024608"/>
        <c:axId val="760026904"/>
      </c:barChart>
      <c:catAx>
        <c:axId val="7600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6904"/>
        <c:crosses val="autoZero"/>
        <c:auto val="1"/>
        <c:lblAlgn val="ctr"/>
        <c:lblOffset val="100"/>
        <c:noMultiLvlLbl val="0"/>
      </c:catAx>
      <c:valAx>
        <c:axId val="7600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4'!$M$94:$M$99</c:f>
              <c:numCache>
                <c:formatCode>General</c:formatCode>
                <c:ptCount val="6"/>
                <c:pt idx="0">
                  <c:v>382</c:v>
                </c:pt>
                <c:pt idx="1">
                  <c:v>420</c:v>
                </c:pt>
                <c:pt idx="2">
                  <c:v>10</c:v>
                </c:pt>
                <c:pt idx="3">
                  <c:v>18</c:v>
                </c:pt>
                <c:pt idx="4">
                  <c:v>430</c:v>
                </c:pt>
                <c:pt idx="5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D-4622-82E2-DC95496ED30B}"/>
            </c:ext>
          </c:extLst>
        </c:ser>
        <c:ser>
          <c:idx val="1"/>
          <c:order val="1"/>
          <c:tx>
            <c:strRef>
              <c:f>'Åk 4'!$N$93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4'!$N$94:$N$99</c:f>
              <c:numCache>
                <c:formatCode>General</c:formatCode>
                <c:ptCount val="6"/>
                <c:pt idx="0">
                  <c:v>148</c:v>
                </c:pt>
                <c:pt idx="1">
                  <c:v>165</c:v>
                </c:pt>
                <c:pt idx="2">
                  <c:v>0</c:v>
                </c:pt>
                <c:pt idx="3">
                  <c:v>4</c:v>
                </c:pt>
                <c:pt idx="4">
                  <c:v>165</c:v>
                </c:pt>
                <c:pt idx="5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D-4622-82E2-DC95496ED30B}"/>
            </c:ext>
          </c:extLst>
        </c:ser>
        <c:ser>
          <c:idx val="2"/>
          <c:order val="2"/>
          <c:tx>
            <c:strRef>
              <c:f>'Åk 4'!$O$93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4'!$O$94:$O$99</c:f>
              <c:numCache>
                <c:formatCode>General</c:formatCode>
                <c:ptCount val="6"/>
                <c:pt idx="0">
                  <c:v>107</c:v>
                </c:pt>
                <c:pt idx="1">
                  <c:v>130</c:v>
                </c:pt>
                <c:pt idx="2">
                  <c:v>4</c:v>
                </c:pt>
                <c:pt idx="3">
                  <c:v>8</c:v>
                </c:pt>
                <c:pt idx="4">
                  <c:v>134</c:v>
                </c:pt>
                <c:pt idx="5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4D-4622-82E2-DC95496ED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6829912"/>
        <c:axId val="926835816"/>
      </c:barChart>
      <c:catAx>
        <c:axId val="92682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35816"/>
        <c:crosses val="autoZero"/>
        <c:auto val="1"/>
        <c:lblAlgn val="ctr"/>
        <c:lblOffset val="100"/>
        <c:noMultiLvlLbl val="0"/>
      </c:catAx>
      <c:valAx>
        <c:axId val="92683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2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4'!$M$102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4'!$M$103:$M$106</c:f>
              <c:numCache>
                <c:formatCode>0%</c:formatCode>
                <c:ptCount val="4"/>
                <c:pt idx="0">
                  <c:v>0.88837209302325582</c:v>
                </c:pt>
                <c:pt idx="1">
                  <c:v>0.97674418604651159</c:v>
                </c:pt>
                <c:pt idx="2">
                  <c:v>2.3255813953488372E-2</c:v>
                </c:pt>
                <c:pt idx="3">
                  <c:v>0.9598214285714286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4-4D09-8200-8D122D5BBF79}"/>
            </c:ext>
          </c:extLst>
        </c:ser>
        <c:ser>
          <c:idx val="1"/>
          <c:order val="1"/>
          <c:tx>
            <c:strRef>
              <c:f>'Åk 4'!$N$102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4'!$N$103:$N$106</c:f>
              <c:numCache>
                <c:formatCode>0%</c:formatCode>
                <c:ptCount val="4"/>
                <c:pt idx="0">
                  <c:v>0.89696969696969697</c:v>
                </c:pt>
                <c:pt idx="1">
                  <c:v>1</c:v>
                </c:pt>
                <c:pt idx="2">
                  <c:v>0</c:v>
                </c:pt>
                <c:pt idx="3">
                  <c:v>0.97633136094674555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4-4D09-8200-8D122D5BBF79}"/>
            </c:ext>
          </c:extLst>
        </c:ser>
        <c:ser>
          <c:idx val="2"/>
          <c:order val="2"/>
          <c:tx>
            <c:strRef>
              <c:f>'Åk 4'!$O$102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4'!$O$103:$O$106</c:f>
              <c:numCache>
                <c:formatCode>0%</c:formatCode>
                <c:ptCount val="4"/>
                <c:pt idx="0">
                  <c:v>0.79850746268656714</c:v>
                </c:pt>
                <c:pt idx="1">
                  <c:v>0.97014925373134331</c:v>
                </c:pt>
                <c:pt idx="2">
                  <c:v>2.9850746268656716E-2</c:v>
                </c:pt>
                <c:pt idx="3">
                  <c:v>0.94366197183098588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4-4D09-8200-8D122D5BBF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737336"/>
        <c:axId val="874737664"/>
      </c:barChart>
      <c:catAx>
        <c:axId val="8747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664"/>
        <c:crosses val="autoZero"/>
        <c:auto val="1"/>
        <c:lblAlgn val="ctr"/>
        <c:lblOffset val="100"/>
        <c:noMultiLvlLbl val="0"/>
      </c:catAx>
      <c:valAx>
        <c:axId val="8747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4'!$M$109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4'!$M$110:$M$115</c:f>
              <c:numCache>
                <c:formatCode>General</c:formatCode>
                <c:ptCount val="6"/>
                <c:pt idx="0">
                  <c:v>776</c:v>
                </c:pt>
                <c:pt idx="1">
                  <c:v>809</c:v>
                </c:pt>
                <c:pt idx="2">
                  <c:v>46</c:v>
                </c:pt>
                <c:pt idx="3">
                  <c:v>105</c:v>
                </c:pt>
                <c:pt idx="4">
                  <c:v>855</c:v>
                </c:pt>
                <c:pt idx="5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5-4DCC-8D96-598BD9ACAB1F}"/>
            </c:ext>
          </c:extLst>
        </c:ser>
        <c:ser>
          <c:idx val="1"/>
          <c:order val="1"/>
          <c:tx>
            <c:strRef>
              <c:f>'Åk 4'!$N$109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4'!$N$110:$N$115</c:f>
              <c:numCache>
                <c:formatCode>General</c:formatCode>
                <c:ptCount val="6"/>
                <c:pt idx="0">
                  <c:v>221</c:v>
                </c:pt>
                <c:pt idx="1">
                  <c:v>246</c:v>
                </c:pt>
                <c:pt idx="2">
                  <c:v>7</c:v>
                </c:pt>
                <c:pt idx="3">
                  <c:v>21</c:v>
                </c:pt>
                <c:pt idx="4">
                  <c:v>253</c:v>
                </c:pt>
                <c:pt idx="5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5-4DCC-8D96-598BD9ACAB1F}"/>
            </c:ext>
          </c:extLst>
        </c:ser>
        <c:ser>
          <c:idx val="2"/>
          <c:order val="2"/>
          <c:tx>
            <c:strRef>
              <c:f>'Åk 4'!$O$109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4'!$O$110:$O$115</c:f>
              <c:numCache>
                <c:formatCode>General</c:formatCode>
                <c:ptCount val="6"/>
                <c:pt idx="0">
                  <c:v>207</c:v>
                </c:pt>
                <c:pt idx="1">
                  <c:v>240</c:v>
                </c:pt>
                <c:pt idx="2">
                  <c:v>19</c:v>
                </c:pt>
                <c:pt idx="3">
                  <c:v>19</c:v>
                </c:pt>
                <c:pt idx="4">
                  <c:v>259</c:v>
                </c:pt>
                <c:pt idx="5">
                  <c:v>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5-4DCC-8D96-598BD9ACAB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5383584"/>
        <c:axId val="705376368"/>
      </c:barChart>
      <c:catAx>
        <c:axId val="70538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76368"/>
        <c:crosses val="autoZero"/>
        <c:auto val="1"/>
        <c:lblAlgn val="ctr"/>
        <c:lblOffset val="100"/>
        <c:noMultiLvlLbl val="0"/>
      </c:catAx>
      <c:valAx>
        <c:axId val="7053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8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4'!$M$118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4'!$M$119:$M$122</c:f>
              <c:numCache>
                <c:formatCode>0%</c:formatCode>
                <c:ptCount val="4"/>
                <c:pt idx="0">
                  <c:v>0.90760233918128652</c:v>
                </c:pt>
                <c:pt idx="1">
                  <c:v>0.94619883040935671</c:v>
                </c:pt>
                <c:pt idx="2">
                  <c:v>5.3801169590643273E-2</c:v>
                </c:pt>
                <c:pt idx="3">
                  <c:v>0.890625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D23-8260-109E074E89D0}"/>
            </c:ext>
          </c:extLst>
        </c:ser>
        <c:ser>
          <c:idx val="1"/>
          <c:order val="1"/>
          <c:tx>
            <c:strRef>
              <c:f>'Åk 4'!$N$118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4'!$N$119:$N$122</c:f>
              <c:numCache>
                <c:formatCode>0%</c:formatCode>
                <c:ptCount val="4"/>
                <c:pt idx="0">
                  <c:v>0.87351778656126478</c:v>
                </c:pt>
                <c:pt idx="1">
                  <c:v>0.97233201581027673</c:v>
                </c:pt>
                <c:pt idx="2">
                  <c:v>2.766798418972332E-2</c:v>
                </c:pt>
                <c:pt idx="3">
                  <c:v>0.92335766423357668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E-4D23-8260-109E074E89D0}"/>
            </c:ext>
          </c:extLst>
        </c:ser>
        <c:ser>
          <c:idx val="2"/>
          <c:order val="2"/>
          <c:tx>
            <c:strRef>
              <c:f>'Åk 4'!$O$118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4'!$O$119:$O$122</c:f>
              <c:numCache>
                <c:formatCode>0%</c:formatCode>
                <c:ptCount val="4"/>
                <c:pt idx="0">
                  <c:v>0.79922779922779918</c:v>
                </c:pt>
                <c:pt idx="1">
                  <c:v>0.92664092664092668</c:v>
                </c:pt>
                <c:pt idx="2">
                  <c:v>7.3359073359073365E-2</c:v>
                </c:pt>
                <c:pt idx="3">
                  <c:v>0.93165467625899279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E-4D23-8260-109E074E89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1538856"/>
        <c:axId val="2031542792"/>
      </c:barChart>
      <c:catAx>
        <c:axId val="20315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42792"/>
        <c:crosses val="autoZero"/>
        <c:auto val="1"/>
        <c:lblAlgn val="ctr"/>
        <c:lblOffset val="100"/>
        <c:noMultiLvlLbl val="0"/>
      </c:catAx>
      <c:valAx>
        <c:axId val="203154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3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4'!$M$13:$M$16</c:f>
              <c:numCache>
                <c:formatCode>0%</c:formatCode>
                <c:ptCount val="4"/>
                <c:pt idx="0">
                  <c:v>0.84966052376333656</c:v>
                </c:pt>
                <c:pt idx="1">
                  <c:v>0.91998060135790494</c:v>
                </c:pt>
                <c:pt idx="2">
                  <c:v>8.0019398642095049E-2</c:v>
                </c:pt>
                <c:pt idx="3">
                  <c:v>0.8880275624461671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6-44EB-913C-0C6F68BEAF8C}"/>
            </c:ext>
          </c:extLst>
        </c:ser>
        <c:ser>
          <c:idx val="1"/>
          <c:order val="1"/>
          <c:tx>
            <c:strRef>
              <c:f>'Åk 4'!$N$12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4'!$N$13:$N$16</c:f>
              <c:numCache>
                <c:formatCode>0%</c:formatCode>
                <c:ptCount val="4"/>
                <c:pt idx="0">
                  <c:v>0.83448275862068966</c:v>
                </c:pt>
                <c:pt idx="1">
                  <c:v>0.9517241379310345</c:v>
                </c:pt>
                <c:pt idx="2">
                  <c:v>4.8275862068965517E-2</c:v>
                </c:pt>
                <c:pt idx="3">
                  <c:v>0.89598352214212151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6-44EB-913C-0C6F68BEAF8C}"/>
            </c:ext>
          </c:extLst>
        </c:ser>
        <c:ser>
          <c:idx val="2"/>
          <c:order val="2"/>
          <c:tx>
            <c:strRef>
              <c:f>'Åk 4'!$O$12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4'!$O$13:$O$16</c:f>
              <c:numCache>
                <c:formatCode>0%</c:formatCode>
                <c:ptCount val="4"/>
                <c:pt idx="0">
                  <c:v>0.73947368421052628</c:v>
                </c:pt>
                <c:pt idx="1">
                  <c:v>0.87236842105263157</c:v>
                </c:pt>
                <c:pt idx="2">
                  <c:v>0.12763157894736843</c:v>
                </c:pt>
                <c:pt idx="3">
                  <c:v>0.824295010845987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6-44EB-913C-0C6F68BEAF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166344"/>
        <c:axId val="806169624"/>
      </c:barChart>
      <c:catAx>
        <c:axId val="80616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9624"/>
        <c:crosses val="autoZero"/>
        <c:auto val="1"/>
        <c:lblAlgn val="ctr"/>
        <c:lblOffset val="100"/>
        <c:noMultiLvlLbl val="0"/>
      </c:catAx>
      <c:valAx>
        <c:axId val="80616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4'!$M$19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4'!$M$20:$M$23</c:f>
              <c:numCache>
                <c:formatCode>General</c:formatCode>
                <c:ptCount val="4"/>
                <c:pt idx="0">
                  <c:v>383</c:v>
                </c:pt>
                <c:pt idx="1">
                  <c:v>211</c:v>
                </c:pt>
                <c:pt idx="2">
                  <c:v>382</c:v>
                </c:pt>
                <c:pt idx="3">
                  <c:v>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E-4FDB-8FA2-4B26E865C0A8}"/>
            </c:ext>
          </c:extLst>
        </c:ser>
        <c:ser>
          <c:idx val="1"/>
          <c:order val="1"/>
          <c:tx>
            <c:strRef>
              <c:f>'Åk 4'!$N$19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4'!$N$20:$N$23</c:f>
              <c:numCache>
                <c:formatCode>General</c:formatCode>
                <c:ptCount val="4"/>
                <c:pt idx="0">
                  <c:v>283</c:v>
                </c:pt>
                <c:pt idx="1">
                  <c:v>74</c:v>
                </c:pt>
                <c:pt idx="2">
                  <c:v>148</c:v>
                </c:pt>
                <c:pt idx="3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FE-4FDB-8FA2-4B26E865C0A8}"/>
            </c:ext>
          </c:extLst>
        </c:ser>
        <c:ser>
          <c:idx val="2"/>
          <c:order val="2"/>
          <c:tx>
            <c:strRef>
              <c:f>'Åk 4'!$O$19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4'!$O$20:$O$23</c:f>
              <c:numCache>
                <c:formatCode>General</c:formatCode>
                <c:ptCount val="4"/>
                <c:pt idx="0">
                  <c:v>239</c:v>
                </c:pt>
                <c:pt idx="1">
                  <c:v>9</c:v>
                </c:pt>
                <c:pt idx="2">
                  <c:v>107</c:v>
                </c:pt>
                <c:pt idx="3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FE-4FDB-8FA2-4B26E865C0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54648"/>
        <c:axId val="877452680"/>
      </c:barChart>
      <c:catAx>
        <c:axId val="87745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2680"/>
        <c:crosses val="autoZero"/>
        <c:auto val="1"/>
        <c:lblAlgn val="ctr"/>
        <c:lblOffset val="100"/>
        <c:noMultiLvlLbl val="0"/>
      </c:catAx>
      <c:valAx>
        <c:axId val="87745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4'!$M$27:$M$30</c:f>
              <c:numCache>
                <c:formatCode>0%</c:formatCode>
                <c:ptCount val="4"/>
                <c:pt idx="0">
                  <c:v>0.68392857142857144</c:v>
                </c:pt>
                <c:pt idx="1">
                  <c:v>0.97235023041474655</c:v>
                </c:pt>
                <c:pt idx="2">
                  <c:v>0.88837209302325582</c:v>
                </c:pt>
                <c:pt idx="3">
                  <c:v>0.90760233918128652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5-4426-A6A8-7DBED72F5F6B}"/>
            </c:ext>
          </c:extLst>
        </c:ser>
        <c:ser>
          <c:idx val="1"/>
          <c:order val="1"/>
          <c:tx>
            <c:strRef>
              <c:f>'Åk 4'!$N$26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4'!$N$27:$N$30</c:f>
              <c:numCache>
                <c:formatCode>0%</c:formatCode>
                <c:ptCount val="4"/>
                <c:pt idx="0">
                  <c:v>0.76486486486486482</c:v>
                </c:pt>
                <c:pt idx="1">
                  <c:v>0.90243902439024393</c:v>
                </c:pt>
                <c:pt idx="2">
                  <c:v>0.89696969696969697</c:v>
                </c:pt>
                <c:pt idx="3">
                  <c:v>0.87351778656126478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5-4426-A6A8-7DBED72F5F6B}"/>
            </c:ext>
          </c:extLst>
        </c:ser>
        <c:ser>
          <c:idx val="2"/>
          <c:order val="2"/>
          <c:tx>
            <c:strRef>
              <c:f>'Åk 4'!$O$26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4'!$O$27:$O$30</c:f>
              <c:numCache>
                <c:formatCode>0%</c:formatCode>
                <c:ptCount val="4"/>
                <c:pt idx="0">
                  <c:v>0.67705382436260619</c:v>
                </c:pt>
                <c:pt idx="1">
                  <c:v>0.6428571428571429</c:v>
                </c:pt>
                <c:pt idx="2">
                  <c:v>0.79850746268656714</c:v>
                </c:pt>
                <c:pt idx="3">
                  <c:v>0.79922779922779918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B5-4426-A6A8-7DBED72F5F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48416"/>
        <c:axId val="877447432"/>
      </c:barChart>
      <c:catAx>
        <c:axId val="877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7432"/>
        <c:crosses val="autoZero"/>
        <c:auto val="1"/>
        <c:lblAlgn val="ctr"/>
        <c:lblOffset val="100"/>
        <c:noMultiLvlLbl val="0"/>
      </c:catAx>
      <c:valAx>
        <c:axId val="87744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4'!$M$34:$M$37</c:f>
              <c:numCache>
                <c:formatCode>General</c:formatCode>
                <c:ptCount val="4"/>
                <c:pt idx="0">
                  <c:v>454</c:v>
                </c:pt>
                <c:pt idx="1">
                  <c:v>214</c:v>
                </c:pt>
                <c:pt idx="2">
                  <c:v>420</c:v>
                </c:pt>
                <c:pt idx="3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D-4C44-BC80-49502817F41A}"/>
            </c:ext>
          </c:extLst>
        </c:ser>
        <c:ser>
          <c:idx val="1"/>
          <c:order val="1"/>
          <c:tx>
            <c:strRef>
              <c:f>'Åk 4'!$N$33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4'!$N$34:$N$37</c:f>
              <c:numCache>
                <c:formatCode>General</c:formatCode>
                <c:ptCount val="4"/>
                <c:pt idx="0">
                  <c:v>336</c:v>
                </c:pt>
                <c:pt idx="1">
                  <c:v>81</c:v>
                </c:pt>
                <c:pt idx="2">
                  <c:v>165</c:v>
                </c:pt>
                <c:pt idx="3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D-4C44-BC80-49502817F41A}"/>
            </c:ext>
          </c:extLst>
        </c:ser>
        <c:ser>
          <c:idx val="2"/>
          <c:order val="2"/>
          <c:tx>
            <c:strRef>
              <c:f>'Åk 4'!$O$33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4'!$O$34:$O$37</c:f>
              <c:numCache>
                <c:formatCode>General</c:formatCode>
                <c:ptCount val="4"/>
                <c:pt idx="0">
                  <c:v>280</c:v>
                </c:pt>
                <c:pt idx="1">
                  <c:v>13</c:v>
                </c:pt>
                <c:pt idx="2">
                  <c:v>130</c:v>
                </c:pt>
                <c:pt idx="3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D-4C44-BC80-49502817F4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290296"/>
        <c:axId val="874290952"/>
      </c:barChart>
      <c:catAx>
        <c:axId val="87429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952"/>
        <c:crosses val="autoZero"/>
        <c:auto val="1"/>
        <c:lblAlgn val="ctr"/>
        <c:lblOffset val="100"/>
        <c:noMultiLvlLbl val="0"/>
      </c:catAx>
      <c:valAx>
        <c:axId val="8742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4'!$M$41:$M$44</c:f>
              <c:numCache>
                <c:formatCode>0%</c:formatCode>
                <c:ptCount val="4"/>
                <c:pt idx="0">
                  <c:v>0.81071428571428572</c:v>
                </c:pt>
                <c:pt idx="1">
                  <c:v>0.98617511520737322</c:v>
                </c:pt>
                <c:pt idx="2">
                  <c:v>0.97674418604651159</c:v>
                </c:pt>
                <c:pt idx="3">
                  <c:v>0.94619883040935671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C-418F-8D61-C42A5611DBD0}"/>
            </c:ext>
          </c:extLst>
        </c:ser>
        <c:ser>
          <c:idx val="1"/>
          <c:order val="1"/>
          <c:tx>
            <c:strRef>
              <c:f>'Åk 4'!$N$40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4'!$N$41:$N$44</c:f>
              <c:numCache>
                <c:formatCode>0%</c:formatCode>
                <c:ptCount val="4"/>
                <c:pt idx="0">
                  <c:v>0.90810810810810816</c:v>
                </c:pt>
                <c:pt idx="1">
                  <c:v>0.98780487804878048</c:v>
                </c:pt>
                <c:pt idx="2">
                  <c:v>1</c:v>
                </c:pt>
                <c:pt idx="3">
                  <c:v>0.97233201581027673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C-418F-8D61-C42A5611DBD0}"/>
            </c:ext>
          </c:extLst>
        </c:ser>
        <c:ser>
          <c:idx val="2"/>
          <c:order val="2"/>
          <c:tx>
            <c:strRef>
              <c:f>'Åk 4'!$O$40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4'!$O$41:$O$44</c:f>
              <c:numCache>
                <c:formatCode>0%</c:formatCode>
                <c:ptCount val="4"/>
                <c:pt idx="0">
                  <c:v>0.79320113314447593</c:v>
                </c:pt>
                <c:pt idx="1">
                  <c:v>0.9285714285714286</c:v>
                </c:pt>
                <c:pt idx="2">
                  <c:v>0.97014925373134331</c:v>
                </c:pt>
                <c:pt idx="3">
                  <c:v>0.92664092664092668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BC-418F-8D61-C42A5611DB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711904"/>
        <c:axId val="1193713872"/>
      </c:barChart>
      <c:catAx>
        <c:axId val="11937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3872"/>
        <c:crosses val="autoZero"/>
        <c:auto val="1"/>
        <c:lblAlgn val="ctr"/>
        <c:lblOffset val="100"/>
        <c:noMultiLvlLbl val="0"/>
      </c:catAx>
      <c:valAx>
        <c:axId val="11937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4'!$M$48:$M$51</c:f>
              <c:numCache>
                <c:formatCode>General</c:formatCode>
                <c:ptCount val="4"/>
                <c:pt idx="0">
                  <c:v>106</c:v>
                </c:pt>
                <c:pt idx="1">
                  <c:v>3</c:v>
                </c:pt>
                <c:pt idx="2">
                  <c:v>10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3-46B0-B617-32765AABD97C}"/>
            </c:ext>
          </c:extLst>
        </c:ser>
        <c:ser>
          <c:idx val="1"/>
          <c:order val="1"/>
          <c:tx>
            <c:strRef>
              <c:f>'Åk 4'!$N$47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4'!$N$48:$N$51</c:f>
              <c:numCache>
                <c:formatCode>General</c:formatCode>
                <c:ptCount val="4"/>
                <c:pt idx="0">
                  <c:v>34</c:v>
                </c:pt>
                <c:pt idx="1">
                  <c:v>1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3-46B0-B617-32765AABD97C}"/>
            </c:ext>
          </c:extLst>
        </c:ser>
        <c:ser>
          <c:idx val="2"/>
          <c:order val="2"/>
          <c:tx>
            <c:strRef>
              <c:f>'Åk 4'!$O$47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4'!$O$48:$O$51</c:f>
              <c:numCache>
                <c:formatCode>General</c:formatCode>
                <c:ptCount val="4"/>
                <c:pt idx="0">
                  <c:v>73</c:v>
                </c:pt>
                <c:pt idx="1">
                  <c:v>1</c:v>
                </c:pt>
                <c:pt idx="2">
                  <c:v>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3-46B0-B617-32765AABD9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339128"/>
        <c:axId val="960348968"/>
      </c:barChart>
      <c:catAx>
        <c:axId val="96033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48968"/>
        <c:crosses val="autoZero"/>
        <c:auto val="1"/>
        <c:lblAlgn val="ctr"/>
        <c:lblOffset val="100"/>
        <c:noMultiLvlLbl val="0"/>
      </c:catAx>
      <c:valAx>
        <c:axId val="96034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3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4'!$M$54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4'!$M$55:$M$58</c:f>
              <c:numCache>
                <c:formatCode>0%</c:formatCode>
                <c:ptCount val="4"/>
                <c:pt idx="0">
                  <c:v>0.18928571428571428</c:v>
                </c:pt>
                <c:pt idx="1">
                  <c:v>1.3824884792626729E-2</c:v>
                </c:pt>
                <c:pt idx="2">
                  <c:v>2.3255813953488372E-2</c:v>
                </c:pt>
                <c:pt idx="3">
                  <c:v>5.3801169590643273E-2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A-4CEC-9C1E-E1CD3716BE15}"/>
            </c:ext>
          </c:extLst>
        </c:ser>
        <c:ser>
          <c:idx val="1"/>
          <c:order val="1"/>
          <c:tx>
            <c:strRef>
              <c:f>'Åk 4'!$N$54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4'!$N$55:$N$58</c:f>
              <c:numCache>
                <c:formatCode>0%</c:formatCode>
                <c:ptCount val="4"/>
                <c:pt idx="0">
                  <c:v>9.1891891891891897E-2</c:v>
                </c:pt>
                <c:pt idx="1">
                  <c:v>1.2195121951219513E-2</c:v>
                </c:pt>
                <c:pt idx="2">
                  <c:v>0</c:v>
                </c:pt>
                <c:pt idx="3">
                  <c:v>2.766798418972332E-2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AA-4CEC-9C1E-E1CD3716BE15}"/>
            </c:ext>
          </c:extLst>
        </c:ser>
        <c:ser>
          <c:idx val="2"/>
          <c:order val="2"/>
          <c:tx>
            <c:strRef>
              <c:f>'Åk 4'!$O$54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4'!$O$55:$O$58</c:f>
              <c:numCache>
                <c:formatCode>0%</c:formatCode>
                <c:ptCount val="4"/>
                <c:pt idx="0">
                  <c:v>0.20679886685552407</c:v>
                </c:pt>
                <c:pt idx="1">
                  <c:v>7.1428571428571425E-2</c:v>
                </c:pt>
                <c:pt idx="2">
                  <c:v>2.9850746268656716E-2</c:v>
                </c:pt>
                <c:pt idx="3">
                  <c:v>7.3359073359073365E-2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AA-4CEC-9C1E-E1CD3716BE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017224"/>
        <c:axId val="974014272"/>
      </c:barChart>
      <c:catAx>
        <c:axId val="97401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4272"/>
        <c:crosses val="autoZero"/>
        <c:auto val="1"/>
        <c:lblAlgn val="ctr"/>
        <c:lblOffset val="100"/>
        <c:noMultiLvlLbl val="0"/>
      </c:catAx>
      <c:valAx>
        <c:axId val="9740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4'!$M$61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4'!$M$62:$M$67</c:f>
              <c:numCache>
                <c:formatCode>General</c:formatCode>
                <c:ptCount val="6"/>
                <c:pt idx="0">
                  <c:v>383</c:v>
                </c:pt>
                <c:pt idx="1">
                  <c:v>454</c:v>
                </c:pt>
                <c:pt idx="2">
                  <c:v>106</c:v>
                </c:pt>
                <c:pt idx="3">
                  <c:v>131</c:v>
                </c:pt>
                <c:pt idx="4">
                  <c:v>560</c:v>
                </c:pt>
                <c:pt idx="5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5-42D5-9848-C7CD387ADDE3}"/>
            </c:ext>
          </c:extLst>
        </c:ser>
        <c:ser>
          <c:idx val="1"/>
          <c:order val="1"/>
          <c:tx>
            <c:strRef>
              <c:f>'Åk 4'!$N$61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4'!$N$62:$N$67</c:f>
              <c:numCache>
                <c:formatCode>General</c:formatCode>
                <c:ptCount val="6"/>
                <c:pt idx="0">
                  <c:v>283</c:v>
                </c:pt>
                <c:pt idx="1">
                  <c:v>336</c:v>
                </c:pt>
                <c:pt idx="2">
                  <c:v>34</c:v>
                </c:pt>
                <c:pt idx="3">
                  <c:v>71</c:v>
                </c:pt>
                <c:pt idx="4">
                  <c:v>370</c:v>
                </c:pt>
                <c:pt idx="5">
                  <c:v>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95-42D5-9848-C7CD387ADDE3}"/>
            </c:ext>
          </c:extLst>
        </c:ser>
        <c:ser>
          <c:idx val="2"/>
          <c:order val="2"/>
          <c:tx>
            <c:strRef>
              <c:f>'Åk 4'!$O$61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4'!$L$62:$L$67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4'!$O$62:$O$67</c:f>
              <c:numCache>
                <c:formatCode>General</c:formatCode>
                <c:ptCount val="6"/>
                <c:pt idx="0">
                  <c:v>239</c:v>
                </c:pt>
                <c:pt idx="1">
                  <c:v>280</c:v>
                </c:pt>
                <c:pt idx="2">
                  <c:v>73</c:v>
                </c:pt>
                <c:pt idx="3">
                  <c:v>127</c:v>
                </c:pt>
                <c:pt idx="4">
                  <c:v>353</c:v>
                </c:pt>
                <c:pt idx="5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95-42D5-9848-C7CD387ADD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837984"/>
        <c:axId val="974840280"/>
      </c:barChart>
      <c:catAx>
        <c:axId val="9748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40280"/>
        <c:crosses val="autoZero"/>
        <c:auto val="1"/>
        <c:lblAlgn val="ctr"/>
        <c:lblOffset val="100"/>
        <c:noMultiLvlLbl val="0"/>
      </c:catAx>
      <c:valAx>
        <c:axId val="97484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  <p:hf sldNum="0" hdr="0" ftr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  <p:hf sldNum="0" hdr="0" ftr="0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1E465-E26D-46F3-9260-1F3DAEB1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A25B59-2D4D-4DA1-92C9-20D252E41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129F2-9FB2-4EE9-9027-0E96D9AC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30F66F-9ED7-413A-970E-88D9B013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9A71AB-79D5-4C74-9C62-493C2B45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61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CF3EC-0750-4279-9758-36068B5C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19771B-8BD4-48B0-B8C8-B32154A1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7E277-B905-4E75-B0A8-533A657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5F776-51D8-4DA9-BC61-4AE1083E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54702B-ED4E-44A1-9499-5006739A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821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6C369-E74A-4488-BEC0-9B432E61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88F2B6-FB42-4773-A748-861A994D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D1915B-1D2A-4F50-BCC3-ED1A9F03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E0098E-A9D2-4E10-86F7-235482D8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81C13-A6E8-436A-86E6-2860E599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9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3E5299-382F-49C5-941E-E6AB9AB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1AA13-7458-48A0-9198-2FC821446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0656F2-3672-4179-A831-5FE03590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7995B4-4511-469C-9BBE-147092D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9421D7-F282-4D19-8A43-A354452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320B7C-A6A2-4720-A185-0E31C381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10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237D4-223F-4A8F-875B-143BD535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8087AF-8872-49F9-A915-3E2A80B02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3DFFE1-E6A7-4AAF-85DD-ED6B1BE7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4CB2B4-B0F8-47DB-B2DD-01B280528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FA3B9-D4DA-4368-ACD4-7D466E5BB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029FFE6-D77F-4FCC-BA00-68909DCC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686DF82-BA73-44CD-AACE-6430487A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57B25D-407C-4758-A9CD-7DCC4676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02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7B4B7-7A5B-485D-A207-719F749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59B26A-210F-4DB6-9E0B-13D4EF5E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4D4B6D-F3EA-4CAD-A0E3-79D1505C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7BA44F-12A4-4CA6-9774-CCBD89DC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627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C04C4D-128C-45E8-933B-F928490D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175E5B-B4FA-44A5-A660-2A37571F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5C94973-98F1-47A5-B6DD-00A914C5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924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503CA-CE71-4F8D-9F71-E5BA8172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482708-6CF1-470C-827D-08BCCA8D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6A827A-E049-4FB6-908C-DBFD09DF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2286F-37C8-4B9E-9D60-D62E16E5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400494-63AD-4AF9-BBB2-296582F9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4E7D8A-107A-4404-B971-97357BBB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079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2D53A-4DA1-467B-8CD2-81112FFC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6BE21F-D650-452B-8B33-C35AD54D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ABFAA0-AFA9-4BB4-8206-63A82E111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1EDC68-4846-4A3A-A97C-3A07648C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42C59F5-3237-46A4-A697-E3170FA5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14C9AD-F101-4934-A547-DF7719AB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294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9A217-B08E-46A3-A963-FFEC0B5D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4008D0-E200-4368-9588-51D3982EC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465616-D491-453D-9509-DDB8F138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5A195F-DC2D-4426-9542-92BE5950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8F13B8-9B1D-41DB-B267-ECE81AA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677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2ECC1A-4F25-46B8-8189-039F2EC3A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00F266-4F67-4721-B0ED-98CA0080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C7138-81B9-4864-BF4D-C68AF5B4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6602B1-1726-431A-8DB5-D709D174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D72CE5-4D1B-4702-B2DC-A2CE886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163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2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  <p:hf sldNum="0" hdr="0" ftr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  <p:hf sldNum="0" hdr="0" ftr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8"/>
            <a:ext cx="1532485" cy="5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AB61D1-E616-4968-9517-F06279D8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572C81-17A3-4268-99CF-97197E31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CA8D9-513B-48FC-BD85-1810E8809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47A29F-0A21-4863-B3B4-C00EBBA6C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89CC6-9308-4948-A82A-1E7ECAE8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5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bild 7" descr="En bild som visar text, golv, inomhus, person&#10;&#10;Automatiskt genererad beskrivning">
            <a:extLst>
              <a:ext uri="{FF2B5EF4-FFF2-40B4-BE49-F238E27FC236}">
                <a16:creationId xmlns:a16="http://schemas.microsoft.com/office/drawing/2014/main" id="{CAE8A4DF-2F7D-4297-9E6E-F31334FCD6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42925"/>
            <a:ext cx="12192000" cy="6858000"/>
          </a:xfr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D7A0BF1-C02C-5C4E-B2A3-731FFE4B9D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482" t="35165" r="27356"/>
          <a:stretch/>
        </p:blipFill>
        <p:spPr>
          <a:xfrm rot="10800000">
            <a:off x="-16329" y="2063261"/>
            <a:ext cx="12192000" cy="479473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293F466C-0F62-4B66-9DBC-310B487C9A13}"/>
              </a:ext>
            </a:extLst>
          </p:cNvPr>
          <p:cNvSpPr txBox="1"/>
          <p:nvPr/>
        </p:nvSpPr>
        <p:spPr>
          <a:xfrm>
            <a:off x="407988" y="4194597"/>
            <a:ext cx="11286841" cy="33547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sv-SE" sz="4000" dirty="0">
              <a:solidFill>
                <a:schemeClr val="bg1"/>
              </a:solidFill>
              <a:latin typeface="+mj-lt"/>
            </a:endParaRPr>
          </a:p>
          <a:p>
            <a:r>
              <a:rPr lang="sv-SE" sz="4000" dirty="0">
                <a:solidFill>
                  <a:schemeClr val="bg1"/>
                </a:solidFill>
                <a:latin typeface="+mj-lt"/>
              </a:rPr>
              <a:t>Grundskoleförvaltningen</a:t>
            </a:r>
            <a:br>
              <a:rPr lang="sv-SE" sz="3600" dirty="0">
                <a:solidFill>
                  <a:schemeClr val="bg1"/>
                </a:solidFill>
                <a:latin typeface="+mj-lt"/>
              </a:rPr>
            </a:br>
            <a:r>
              <a:rPr lang="sv-SE" sz="3600" dirty="0">
                <a:solidFill>
                  <a:schemeClr val="bg1"/>
                </a:solidFill>
              </a:rPr>
              <a:t>Statistik Skolplaceringar 2022/2023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Årskurs 4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</a:rPr>
              <a:t>2022-03-31</a:t>
            </a:r>
          </a:p>
          <a:p>
            <a:endParaRPr lang="sv-SE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2B5676D-FE2C-4D64-9F38-14F779317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149148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56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Nordost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0EEE9836-989B-48C9-9E33-9D202E7DD46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A9920244-3D9C-4387-92F5-172F640FDAB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162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Centrum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94F925AC-50ED-4D72-9B22-1ECCC49797E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A43F2902-A501-4A09-AA11-43E45163D4F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88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Sydväst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CAF5B547-0236-4EF1-99E4-D3500A69B0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A883316F-03E3-490E-BD18-870BA0F032A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31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Hisingen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96B19163-619F-4EDE-880F-407E8C06206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74E876EA-4F36-48E6-9979-77B64C6FEAB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ljus, ritning&#10;&#10;Automatiskt genererad beskrivning">
            <a:extLst>
              <a:ext uri="{FF2B5EF4-FFF2-40B4-BE49-F238E27FC236}">
                <a16:creationId xmlns:a16="http://schemas.microsoft.com/office/drawing/2014/main" id="{67322EF9-451F-404F-B50F-0A68E6FC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4172"/>
            <a:ext cx="12192000" cy="6902172"/>
          </a:xfrm>
          <a:prstGeom prst="rect">
            <a:avLst/>
          </a:prstGeom>
        </p:spPr>
      </p:pic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76C483F-5404-C841-963C-D878EBA959BD}"/>
              </a:ext>
            </a:extLst>
          </p:cNvPr>
          <p:cNvSpPr txBox="1">
            <a:spLocks/>
          </p:cNvSpPr>
          <p:nvPr/>
        </p:nvSpPr>
        <p:spPr>
          <a:xfrm>
            <a:off x="2652658" y="2400317"/>
            <a:ext cx="6294600" cy="2370028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Kontakt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Grundskoleförvaltningen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Göteborgs Stad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grundskola@grundskola.goteborg.se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E7B62C16-1A96-214E-83CF-0BF2D3706B56}"/>
              </a:ext>
            </a:extLst>
          </p:cNvPr>
          <p:cNvSpPr txBox="1">
            <a:spLocks/>
          </p:cNvSpPr>
          <p:nvPr/>
        </p:nvSpPr>
        <p:spPr>
          <a:xfrm>
            <a:off x="1792046" y="456257"/>
            <a:ext cx="6294600" cy="281410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/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433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E2DB0-C893-4C71-B19E-1E0FD40E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Sammanfattning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D67C7ED-BECD-47BA-95E7-639030772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052B590-5167-4D78-8352-D91C7673D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47" y="1736728"/>
            <a:ext cx="4194629" cy="4194629"/>
          </a:xfrm>
          <a:noFill/>
        </p:spPr>
      </p:pic>
    </p:spTree>
    <p:extLst>
      <p:ext uri="{BB962C8B-B14F-4D97-AF65-F5344CB8AC3E}">
        <p14:creationId xmlns:p14="http://schemas.microsoft.com/office/powerpoint/2010/main" val="6093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4DF8F43-1154-4DF1-95C7-146B63DD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EF1CC0A-93BD-4FE7-A850-353E0E993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935377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7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C02CEC-B4CF-4178-ABB4-5B63C99A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4A0EE6-C557-4666-9441-58B57E9CE5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569659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44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73AB9DE-49DC-4D88-881D-84A4CB5DDC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94573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7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5089CB-3836-4570-9A41-68FD36B2AB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628192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48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3168875-C388-4185-B88E-B2DF272E5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077476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78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89D030-49D8-4075-9A5E-C3EF1D36A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285036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2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05D1B1-8E79-4A73-979F-2DA0435AF6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858405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04576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83EB6DD-686B-41A8-B96F-3E52885832B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71AF628-6867-4DAC-86A9-B7180CD5CE06}"/>
    </a:ext>
  </a:extLst>
</a:theme>
</file>

<file path=ppt/theme/theme3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D487B462-42A4-492E-8348-4F9BBA56C901}"/>
    </a:ext>
  </a:extLst>
</a:theme>
</file>

<file path=ppt/theme/theme4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A9014D2-138D-4201-9088-25BD4C3EBBA1}"/>
    </a:ext>
  </a:extLst>
</a:theme>
</file>

<file path=ppt/theme/theme5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EA228-5DFD-4147-A381-9412A022DAF7}"/>
    </a:ext>
  </a:extLst>
</a:theme>
</file>

<file path=ppt/theme/theme6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EA456A8-0F13-412D-9127-C92F73F1C92B}"/>
    </a:ext>
  </a:extLst>
</a:theme>
</file>

<file path=ppt/theme/theme7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D7E2135-0495-4368-A3B9-1D27D7FB8A72}"/>
    </a:ext>
  </a:extLst>
</a:theme>
</file>

<file path=ppt/theme/theme8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D4284-172E-4F91-AB86-FE64D5EDC38F}"/>
    </a:ext>
  </a:extLst>
</a:theme>
</file>

<file path=ppt/theme/theme9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F736447C-2C79-4E51-93D0-900094BC68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EE660622D4546B418DF405AAE2A38" ma:contentTypeVersion="11" ma:contentTypeDescription="Skapa ett nytt dokument." ma:contentTypeScope="" ma:versionID="386cbba0713f289faa6a2b7dc798bf9b">
  <xsd:schema xmlns:xsd="http://www.w3.org/2001/XMLSchema" xmlns:xs="http://www.w3.org/2001/XMLSchema" xmlns:p="http://schemas.microsoft.com/office/2006/metadata/properties" xmlns:ns2="74b701db-75c3-43e3-8aeb-9455b734a5e6" xmlns:ns3="9e88f377-5879-4248-8911-afc7a5919c28" targetNamespace="http://schemas.microsoft.com/office/2006/metadata/properties" ma:root="true" ma:fieldsID="171d403712be3687609209dbc92d8986" ns2:_="" ns3:_="">
    <xsd:import namespace="74b701db-75c3-43e3-8aeb-9455b734a5e6"/>
    <xsd:import namespace="9e88f377-5879-4248-8911-afc7a5919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701db-75c3-43e3-8aeb-9455b734a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377-5879-4248-8911-afc7a5919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7A6CA3-47ED-47DD-882F-0D19DFBC62D8}"/>
</file>

<file path=customXml/itemProps2.xml><?xml version="1.0" encoding="utf-8"?>
<ds:datastoreItem xmlns:ds="http://schemas.openxmlformats.org/officeDocument/2006/customXml" ds:itemID="{3EF10D7A-B856-4895-8AA4-86DB135A3B57}"/>
</file>

<file path=customXml/itemProps3.xml><?xml version="1.0" encoding="utf-8"?>
<ds:datastoreItem xmlns:ds="http://schemas.openxmlformats.org/officeDocument/2006/customXml" ds:itemID="{33856227-A175-4F94-98EC-ABE96FB5EC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Bredbild</PresentationFormat>
  <Paragraphs>20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Göteborgs Stad – Blå dekor</vt:lpstr>
      <vt:lpstr>Anpassad formgivning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Sammanfattning</vt:lpstr>
      <vt:lpstr>Antal placerade elever i Göteborg</vt:lpstr>
      <vt:lpstr>Andel placerade elever i Göteborg</vt:lpstr>
      <vt:lpstr>Antal placerade elever i Göteborg Förstahandsönskemål</vt:lpstr>
      <vt:lpstr>Andel placerade elever i Göteborg Förstahandsönskemål</vt:lpstr>
      <vt:lpstr>Antal placerade elever i Göteborg Något av sina önskemål</vt:lpstr>
      <vt:lpstr>Andel placerade elever i Göteborg Något av sina önskemål</vt:lpstr>
      <vt:lpstr>Antal placerade elever i Göteborg Inget av sina önskemål</vt:lpstr>
      <vt:lpstr>Andel placerade elever i Göteborg Inget av sina önskemål</vt:lpstr>
      <vt:lpstr>Stadsområde Nordost</vt:lpstr>
      <vt:lpstr>Stadsområde Centrum</vt:lpstr>
      <vt:lpstr>Stadsområde Sydväst</vt:lpstr>
      <vt:lpstr>Stadsområde Hisingen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Grundskolans presentation med pictogram 2022</dc:title>
  <dc:creator>david.palsson@grundskola.goteborg.se</dc:creator>
  <cp:lastModifiedBy>David Pålsson</cp:lastModifiedBy>
  <cp:revision>3</cp:revision>
  <dcterms:created xsi:type="dcterms:W3CDTF">2022-01-12T15:56:07Z</dcterms:created>
  <dcterms:modified xsi:type="dcterms:W3CDTF">2022-03-31T05:44:36Z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0x010100E08EE660622D4546B418DF405AAE2A38</vt:lpwstr>
  </property>
</Properties>
</file>