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5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6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7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8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7" r:id="rId1"/>
    <p:sldMasterId id="2147484697" r:id="rId2"/>
    <p:sldMasterId id="2147484578" r:id="rId3"/>
    <p:sldMasterId id="2147484595" r:id="rId4"/>
    <p:sldMasterId id="2147484612" r:id="rId5"/>
    <p:sldMasterId id="2147484629" r:id="rId6"/>
    <p:sldMasterId id="2147484646" r:id="rId7"/>
    <p:sldMasterId id="2147484663" r:id="rId8"/>
    <p:sldMasterId id="2147484680" r:id="rId9"/>
  </p:sldMasterIdLst>
  <p:notesMasterIdLst>
    <p:notesMasterId r:id="rId25"/>
  </p:notesMasterIdLst>
  <p:handoutMasterIdLst>
    <p:handoutMasterId r:id="rId26"/>
  </p:handoutMasterIdLst>
  <p:sldIdLst>
    <p:sldId id="256" r:id="rId10"/>
    <p:sldId id="358" r:id="rId11"/>
    <p:sldId id="395" r:id="rId12"/>
    <p:sldId id="403" r:id="rId13"/>
    <p:sldId id="404" r:id="rId14"/>
    <p:sldId id="405" r:id="rId15"/>
    <p:sldId id="411" r:id="rId16"/>
    <p:sldId id="410" r:id="rId17"/>
    <p:sldId id="409" r:id="rId18"/>
    <p:sldId id="408" r:id="rId19"/>
    <p:sldId id="406" r:id="rId20"/>
    <p:sldId id="412" r:id="rId21"/>
    <p:sldId id="413" r:id="rId22"/>
    <p:sldId id="407" r:id="rId23"/>
    <p:sldId id="35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3"/>
    <a:srgbClr val="3F5564"/>
    <a:srgbClr val="0077BC"/>
    <a:srgbClr val="D53878"/>
    <a:srgbClr val="008391"/>
    <a:srgbClr val="FBF2B4"/>
    <a:srgbClr val="F0CD50"/>
    <a:srgbClr val="4675B7"/>
    <a:srgbClr val="DBD1E6"/>
    <a:srgbClr val="D2D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67D283-E0A0-4051-A952-9DFF5DD2CFF1}" v="30" dt="2022-03-31T06:00:51.8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750" autoAdjust="0"/>
  </p:normalViewPr>
  <p:slideViewPr>
    <p:cSldViewPr snapToGrid="0">
      <p:cViewPr varScale="1">
        <p:scale>
          <a:sx n="84" d="100"/>
          <a:sy n="84" d="100"/>
        </p:scale>
        <p:origin x="90" y="6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3573" y="4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customXml" Target="../customXml/item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35" Type="http://schemas.openxmlformats.org/officeDocument/2006/relationships/customXml" Target="../customXml/item3.xml"/><Relationship Id="rId8" Type="http://schemas.openxmlformats.org/officeDocument/2006/relationships/slideMaster" Target="slideMasters/slideMaster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Pålsson" userId="6cf78e0f-bf3e-4c72-8f95-c4e45360780a" providerId="ADAL" clId="{6A67D283-E0A0-4051-A952-9DFF5DD2CFF1}"/>
    <pc:docChg chg="custSel modSld">
      <pc:chgData name="David Pålsson" userId="6cf78e0f-bf3e-4c72-8f95-c4e45360780a" providerId="ADAL" clId="{6A67D283-E0A0-4051-A952-9DFF5DD2CFF1}" dt="2022-03-31T06:00:51.884" v="87"/>
      <pc:docMkLst>
        <pc:docMk/>
      </pc:docMkLst>
      <pc:sldChg chg="modSp mod">
        <pc:chgData name="David Pålsson" userId="6cf78e0f-bf3e-4c72-8f95-c4e45360780a" providerId="ADAL" clId="{6A67D283-E0A0-4051-A952-9DFF5DD2CFF1}" dt="2022-03-31T05:52:23.323" v="11" actId="20577"/>
        <pc:sldMkLst>
          <pc:docMk/>
          <pc:sldMk cId="1013883863" sldId="256"/>
        </pc:sldMkLst>
        <pc:spChg chg="mod">
          <ac:chgData name="David Pålsson" userId="6cf78e0f-bf3e-4c72-8f95-c4e45360780a" providerId="ADAL" clId="{6A67D283-E0A0-4051-A952-9DFF5DD2CFF1}" dt="2022-03-31T05:52:23.323" v="11" actId="20577"/>
          <ac:spMkLst>
            <pc:docMk/>
            <pc:sldMk cId="1013883863" sldId="256"/>
            <ac:spMk id="8" creationId="{293F466C-0F62-4B66-9DBC-310B487C9A13}"/>
          </ac:spMkLst>
        </pc:spChg>
      </pc:sldChg>
      <pc:sldChg chg="addSp delSp modSp mod">
        <pc:chgData name="David Pålsson" userId="6cf78e0f-bf3e-4c72-8f95-c4e45360780a" providerId="ADAL" clId="{6A67D283-E0A0-4051-A952-9DFF5DD2CFF1}" dt="2022-03-31T05:53:24.296" v="16" actId="27918"/>
        <pc:sldMkLst>
          <pc:docMk/>
          <pc:sldMk cId="1257733314" sldId="395"/>
        </pc:sldMkLst>
        <pc:spChg chg="mod">
          <ac:chgData name="David Pålsson" userId="6cf78e0f-bf3e-4c72-8f95-c4e45360780a" providerId="ADAL" clId="{6A67D283-E0A0-4051-A952-9DFF5DD2CFF1}" dt="2022-03-31T05:53:24.147" v="15" actId="26606"/>
          <ac:spMkLst>
            <pc:docMk/>
            <pc:sldMk cId="1257733314" sldId="395"/>
            <ac:spMk id="12" creationId="{54DF8F43-1154-4DF1-95C7-146B63DD0F83}"/>
          </ac:spMkLst>
        </pc:spChg>
        <pc:graphicFrameChg chg="add mod">
          <ac:chgData name="David Pålsson" userId="6cf78e0f-bf3e-4c72-8f95-c4e45360780a" providerId="ADAL" clId="{6A67D283-E0A0-4051-A952-9DFF5DD2CFF1}" dt="2022-03-31T05:53:24.147" v="15" actId="26606"/>
          <ac:graphicFrameMkLst>
            <pc:docMk/>
            <pc:sldMk cId="1257733314" sldId="395"/>
            <ac:graphicFrameMk id="4" creationId="{3D4F0576-050E-48C3-A5E8-5E5F1AFE6F5D}"/>
          </ac:graphicFrameMkLst>
        </pc:graphicFrameChg>
        <pc:graphicFrameChg chg="del">
          <ac:chgData name="David Pålsson" userId="6cf78e0f-bf3e-4c72-8f95-c4e45360780a" providerId="ADAL" clId="{6A67D283-E0A0-4051-A952-9DFF5DD2CFF1}" dt="2022-03-31T05:53:11.825" v="12" actId="478"/>
          <ac:graphicFrameMkLst>
            <pc:docMk/>
            <pc:sldMk cId="1257733314" sldId="395"/>
            <ac:graphicFrameMk id="7" creationId="{255CBEE2-2E92-4B9B-8A05-5857D6C06170}"/>
          </ac:graphicFrameMkLst>
        </pc:graphicFrameChg>
      </pc:sldChg>
      <pc:sldChg chg="addSp delSp modSp mod">
        <pc:chgData name="David Pålsson" userId="6cf78e0f-bf3e-4c72-8f95-c4e45360780a" providerId="ADAL" clId="{6A67D283-E0A0-4051-A952-9DFF5DD2CFF1}" dt="2022-03-31T05:53:47.463" v="21" actId="27918"/>
        <pc:sldMkLst>
          <pc:docMk/>
          <pc:sldMk cId="3005447373" sldId="403"/>
        </pc:sldMkLst>
        <pc:spChg chg="mod">
          <ac:chgData name="David Pålsson" userId="6cf78e0f-bf3e-4c72-8f95-c4e45360780a" providerId="ADAL" clId="{6A67D283-E0A0-4051-A952-9DFF5DD2CFF1}" dt="2022-03-31T05:53:47.289" v="20" actId="26606"/>
          <ac:spMkLst>
            <pc:docMk/>
            <pc:sldMk cId="3005447373" sldId="403"/>
            <ac:spMk id="9" creationId="{3DC02CEC-B4CF-4178-ABB4-5B63C99A3196}"/>
          </ac:spMkLst>
        </pc:spChg>
        <pc:graphicFrameChg chg="del">
          <ac:chgData name="David Pålsson" userId="6cf78e0f-bf3e-4c72-8f95-c4e45360780a" providerId="ADAL" clId="{6A67D283-E0A0-4051-A952-9DFF5DD2CFF1}" dt="2022-03-31T05:53:37.994" v="17" actId="478"/>
          <ac:graphicFrameMkLst>
            <pc:docMk/>
            <pc:sldMk cId="3005447373" sldId="403"/>
            <ac:graphicFrameMk id="4" creationId="{7D36BCCB-20B9-4E6E-A07A-906AE3A43B1F}"/>
          </ac:graphicFrameMkLst>
        </pc:graphicFrameChg>
        <pc:graphicFrameChg chg="add mod">
          <ac:chgData name="David Pålsson" userId="6cf78e0f-bf3e-4c72-8f95-c4e45360780a" providerId="ADAL" clId="{6A67D283-E0A0-4051-A952-9DFF5DD2CFF1}" dt="2022-03-31T05:53:47.289" v="20" actId="26606"/>
          <ac:graphicFrameMkLst>
            <pc:docMk/>
            <pc:sldMk cId="3005447373" sldId="403"/>
            <ac:graphicFrameMk id="5" creationId="{200AE945-F1DE-49FA-840E-98A94C40A627}"/>
          </ac:graphicFrameMkLst>
        </pc:graphicFrameChg>
      </pc:sldChg>
      <pc:sldChg chg="addSp delSp modSp mod">
        <pc:chgData name="David Pålsson" userId="6cf78e0f-bf3e-4c72-8f95-c4e45360780a" providerId="ADAL" clId="{6A67D283-E0A0-4051-A952-9DFF5DD2CFF1}" dt="2022-03-31T05:54:02.416" v="26" actId="27918"/>
        <pc:sldMkLst>
          <pc:docMk/>
          <pc:sldMk cId="2295575932" sldId="404"/>
        </pc:sldMkLst>
        <pc:graphicFrameChg chg="del">
          <ac:chgData name="David Pålsson" userId="6cf78e0f-bf3e-4c72-8f95-c4e45360780a" providerId="ADAL" clId="{6A67D283-E0A0-4051-A952-9DFF5DD2CFF1}" dt="2022-03-31T05:53:54.053" v="22" actId="478"/>
          <ac:graphicFrameMkLst>
            <pc:docMk/>
            <pc:sldMk cId="2295575932" sldId="404"/>
            <ac:graphicFrameMk id="3" creationId="{5A07F693-A3E5-48D9-9E94-A1A09642FAA4}"/>
          </ac:graphicFrameMkLst>
        </pc:graphicFrameChg>
        <pc:graphicFrameChg chg="add mod">
          <ac:chgData name="David Pålsson" userId="6cf78e0f-bf3e-4c72-8f95-c4e45360780a" providerId="ADAL" clId="{6A67D283-E0A0-4051-A952-9DFF5DD2CFF1}" dt="2022-03-31T05:54:02.197" v="25" actId="26606"/>
          <ac:graphicFrameMkLst>
            <pc:docMk/>
            <pc:sldMk cId="2295575932" sldId="404"/>
            <ac:graphicFrameMk id="4" creationId="{7FF7FC03-D845-45E4-A619-4F0D22FF979C}"/>
          </ac:graphicFrameMkLst>
        </pc:graphicFrameChg>
      </pc:sldChg>
      <pc:sldChg chg="addSp delSp modSp mod">
        <pc:chgData name="David Pålsson" userId="6cf78e0f-bf3e-4c72-8f95-c4e45360780a" providerId="ADAL" clId="{6A67D283-E0A0-4051-A952-9DFF5DD2CFF1}" dt="2022-03-31T05:54:21.927" v="31" actId="27918"/>
        <pc:sldMkLst>
          <pc:docMk/>
          <pc:sldMk cId="2403484434" sldId="405"/>
        </pc:sldMkLst>
        <pc:graphicFrameChg chg="del">
          <ac:chgData name="David Pålsson" userId="6cf78e0f-bf3e-4c72-8f95-c4e45360780a" providerId="ADAL" clId="{6A67D283-E0A0-4051-A952-9DFF5DD2CFF1}" dt="2022-03-31T05:54:17.521" v="27" actId="478"/>
          <ac:graphicFrameMkLst>
            <pc:docMk/>
            <pc:sldMk cId="2403484434" sldId="405"/>
            <ac:graphicFrameMk id="3" creationId="{47C8652C-9659-48BC-9567-746DC25A09EF}"/>
          </ac:graphicFrameMkLst>
        </pc:graphicFrameChg>
        <pc:graphicFrameChg chg="add mod">
          <ac:chgData name="David Pålsson" userId="6cf78e0f-bf3e-4c72-8f95-c4e45360780a" providerId="ADAL" clId="{6A67D283-E0A0-4051-A952-9DFF5DD2CFF1}" dt="2022-03-31T05:54:21.754" v="30" actId="26606"/>
          <ac:graphicFrameMkLst>
            <pc:docMk/>
            <pc:sldMk cId="2403484434" sldId="405"/>
            <ac:graphicFrameMk id="4" creationId="{51B76312-F2D4-4CFF-A84A-EF44CC744E7E}"/>
          </ac:graphicFrameMkLst>
        </pc:graphicFrameChg>
      </pc:sldChg>
      <pc:sldChg chg="addSp delSp modSp mod">
        <pc:chgData name="David Pålsson" userId="6cf78e0f-bf3e-4c72-8f95-c4e45360780a" providerId="ADAL" clId="{6A67D283-E0A0-4051-A952-9DFF5DD2CFF1}" dt="2022-03-31T05:58:13.248" v="60"/>
        <pc:sldMkLst>
          <pc:docMk/>
          <pc:sldMk cId="3319162066" sldId="406"/>
        </pc:sldMkLst>
        <pc:spChg chg="add del mod">
          <ac:chgData name="David Pålsson" userId="6cf78e0f-bf3e-4c72-8f95-c4e45360780a" providerId="ADAL" clId="{6A67D283-E0A0-4051-A952-9DFF5DD2CFF1}" dt="2022-03-31T05:56:43.999" v="55"/>
          <ac:spMkLst>
            <pc:docMk/>
            <pc:sldMk cId="3319162066" sldId="406"/>
            <ac:spMk id="4" creationId="{1627A687-1411-49A0-A1C7-03B8B108D828}"/>
          </ac:spMkLst>
        </pc:spChg>
        <pc:spChg chg="add del mod">
          <ac:chgData name="David Pålsson" userId="6cf78e0f-bf3e-4c72-8f95-c4e45360780a" providerId="ADAL" clId="{6A67D283-E0A0-4051-A952-9DFF5DD2CFF1}" dt="2022-03-31T05:58:13.248" v="60"/>
          <ac:spMkLst>
            <pc:docMk/>
            <pc:sldMk cId="3319162066" sldId="406"/>
            <ac:spMk id="6" creationId="{30C0C883-F4D6-450C-AD48-BC4A99F49ACC}"/>
          </ac:spMkLst>
        </pc:spChg>
        <pc:graphicFrameChg chg="del">
          <ac:chgData name="David Pålsson" userId="6cf78e0f-bf3e-4c72-8f95-c4e45360780a" providerId="ADAL" clId="{6A67D283-E0A0-4051-A952-9DFF5DD2CFF1}" dt="2022-03-31T05:56:28.862" v="52" actId="478"/>
          <ac:graphicFrameMkLst>
            <pc:docMk/>
            <pc:sldMk cId="3319162066" sldId="406"/>
            <ac:graphicFrameMk id="9" creationId="{0CDE6F9B-B7E2-4E1C-BBDE-7EC16926E0F9}"/>
          </ac:graphicFrameMkLst>
        </pc:graphicFrameChg>
        <pc:graphicFrameChg chg="del">
          <ac:chgData name="David Pålsson" userId="6cf78e0f-bf3e-4c72-8f95-c4e45360780a" providerId="ADAL" clId="{6A67D283-E0A0-4051-A952-9DFF5DD2CFF1}" dt="2022-03-31T05:56:34.113" v="53" actId="478"/>
          <ac:graphicFrameMkLst>
            <pc:docMk/>
            <pc:sldMk cId="3319162066" sldId="406"/>
            <ac:graphicFrameMk id="10" creationId="{9DAC3F0D-4906-46EC-B0F6-E1D99014B9A3}"/>
          </ac:graphicFrameMkLst>
        </pc:graphicFrameChg>
        <pc:graphicFrameChg chg="add mod">
          <ac:chgData name="David Pålsson" userId="6cf78e0f-bf3e-4c72-8f95-c4e45360780a" providerId="ADAL" clId="{6A67D283-E0A0-4051-A952-9DFF5DD2CFF1}" dt="2022-03-31T05:57:56.164" v="58"/>
          <ac:graphicFrameMkLst>
            <pc:docMk/>
            <pc:sldMk cId="3319162066" sldId="406"/>
            <ac:graphicFrameMk id="11" creationId="{240E9365-C787-4E38-BFBC-83B6B3E12D05}"/>
          </ac:graphicFrameMkLst>
        </pc:graphicFrameChg>
        <pc:graphicFrameChg chg="add mod">
          <ac:chgData name="David Pålsson" userId="6cf78e0f-bf3e-4c72-8f95-c4e45360780a" providerId="ADAL" clId="{6A67D283-E0A0-4051-A952-9DFF5DD2CFF1}" dt="2022-03-31T05:58:13.248" v="60"/>
          <ac:graphicFrameMkLst>
            <pc:docMk/>
            <pc:sldMk cId="3319162066" sldId="406"/>
            <ac:graphicFrameMk id="12" creationId="{73306949-D776-4BF2-BB97-40AF65A10F2E}"/>
          </ac:graphicFrameMkLst>
        </pc:graphicFrameChg>
      </pc:sldChg>
      <pc:sldChg chg="addSp delSp modSp mod">
        <pc:chgData name="David Pålsson" userId="6cf78e0f-bf3e-4c72-8f95-c4e45360780a" providerId="ADAL" clId="{6A67D283-E0A0-4051-A952-9DFF5DD2CFF1}" dt="2022-03-31T06:00:51.884" v="87"/>
        <pc:sldMkLst>
          <pc:docMk/>
          <pc:sldMk cId="371042966" sldId="407"/>
        </pc:sldMkLst>
        <pc:spChg chg="add del mod">
          <ac:chgData name="David Pålsson" userId="6cf78e0f-bf3e-4c72-8f95-c4e45360780a" providerId="ADAL" clId="{6A67D283-E0A0-4051-A952-9DFF5DD2CFF1}" dt="2022-03-31T06:00:30.186" v="82"/>
          <ac:spMkLst>
            <pc:docMk/>
            <pc:sldMk cId="371042966" sldId="407"/>
            <ac:spMk id="4" creationId="{38DB36FF-A91A-423D-B589-7036A62B88E5}"/>
          </ac:spMkLst>
        </pc:spChg>
        <pc:spChg chg="add del mod">
          <ac:chgData name="David Pålsson" userId="6cf78e0f-bf3e-4c72-8f95-c4e45360780a" providerId="ADAL" clId="{6A67D283-E0A0-4051-A952-9DFF5DD2CFF1}" dt="2022-03-31T06:00:51.884" v="87"/>
          <ac:spMkLst>
            <pc:docMk/>
            <pc:sldMk cId="371042966" sldId="407"/>
            <ac:spMk id="8" creationId="{4CF7F839-5098-4429-BED4-8208253C04C8}"/>
          </ac:spMkLst>
        </pc:spChg>
        <pc:graphicFrameChg chg="del">
          <ac:chgData name="David Pålsson" userId="6cf78e0f-bf3e-4c72-8f95-c4e45360780a" providerId="ADAL" clId="{6A67D283-E0A0-4051-A952-9DFF5DD2CFF1}" dt="2022-03-31T06:00:25.943" v="79" actId="478"/>
          <ac:graphicFrameMkLst>
            <pc:docMk/>
            <pc:sldMk cId="371042966" sldId="407"/>
            <ac:graphicFrameMk id="5" creationId="{B0CA8FFC-4D17-42F1-A28B-1ED8DB53799F}"/>
          </ac:graphicFrameMkLst>
        </pc:graphicFrameChg>
        <pc:graphicFrameChg chg="del">
          <ac:chgData name="David Pålsson" userId="6cf78e0f-bf3e-4c72-8f95-c4e45360780a" providerId="ADAL" clId="{6A67D283-E0A0-4051-A952-9DFF5DD2CFF1}" dt="2022-03-31T06:00:27.337" v="80" actId="478"/>
          <ac:graphicFrameMkLst>
            <pc:docMk/>
            <pc:sldMk cId="371042966" sldId="407"/>
            <ac:graphicFrameMk id="6" creationId="{4F9C0422-EC15-4748-9641-39FF8547A361}"/>
          </ac:graphicFrameMkLst>
        </pc:graphicFrameChg>
        <pc:graphicFrameChg chg="add mod">
          <ac:chgData name="David Pålsson" userId="6cf78e0f-bf3e-4c72-8f95-c4e45360780a" providerId="ADAL" clId="{6A67D283-E0A0-4051-A952-9DFF5DD2CFF1}" dt="2022-03-31T06:00:44.380" v="85"/>
          <ac:graphicFrameMkLst>
            <pc:docMk/>
            <pc:sldMk cId="371042966" sldId="407"/>
            <ac:graphicFrameMk id="9" creationId="{B973AD21-3FB7-4B8A-9CD8-95A4135D64E4}"/>
          </ac:graphicFrameMkLst>
        </pc:graphicFrameChg>
        <pc:graphicFrameChg chg="add mod">
          <ac:chgData name="David Pålsson" userId="6cf78e0f-bf3e-4c72-8f95-c4e45360780a" providerId="ADAL" clId="{6A67D283-E0A0-4051-A952-9DFF5DD2CFF1}" dt="2022-03-31T06:00:51.884" v="87"/>
          <ac:graphicFrameMkLst>
            <pc:docMk/>
            <pc:sldMk cId="371042966" sldId="407"/>
            <ac:graphicFrameMk id="10" creationId="{483D2D38-19C7-4AFC-8795-24B4BAA6C1B0}"/>
          </ac:graphicFrameMkLst>
        </pc:graphicFrameChg>
      </pc:sldChg>
      <pc:sldChg chg="addSp delSp modSp mod">
        <pc:chgData name="David Pålsson" userId="6cf78e0f-bf3e-4c72-8f95-c4e45360780a" providerId="ADAL" clId="{6A67D283-E0A0-4051-A952-9DFF5DD2CFF1}" dt="2022-03-31T05:55:50.020" v="51" actId="27918"/>
        <pc:sldMkLst>
          <pc:docMk/>
          <pc:sldMk cId="4216561884" sldId="408"/>
        </pc:sldMkLst>
        <pc:graphicFrameChg chg="del">
          <ac:chgData name="David Pålsson" userId="6cf78e0f-bf3e-4c72-8f95-c4e45360780a" providerId="ADAL" clId="{6A67D283-E0A0-4051-A952-9DFF5DD2CFF1}" dt="2022-03-31T05:55:40.397" v="47" actId="478"/>
          <ac:graphicFrameMkLst>
            <pc:docMk/>
            <pc:sldMk cId="4216561884" sldId="408"/>
            <ac:graphicFrameMk id="3" creationId="{1D945C9D-B666-4EF7-88C1-3195715C776C}"/>
          </ac:graphicFrameMkLst>
        </pc:graphicFrameChg>
        <pc:graphicFrameChg chg="add mod">
          <ac:chgData name="David Pålsson" userId="6cf78e0f-bf3e-4c72-8f95-c4e45360780a" providerId="ADAL" clId="{6A67D283-E0A0-4051-A952-9DFF5DD2CFF1}" dt="2022-03-31T05:55:49.837" v="50" actId="26606"/>
          <ac:graphicFrameMkLst>
            <pc:docMk/>
            <pc:sldMk cId="4216561884" sldId="408"/>
            <ac:graphicFrameMk id="4" creationId="{FA28E793-FB92-4AB9-A935-4BD30B0DF3A2}"/>
          </ac:graphicFrameMkLst>
        </pc:graphicFrameChg>
      </pc:sldChg>
      <pc:sldChg chg="addSp delSp modSp mod">
        <pc:chgData name="David Pålsson" userId="6cf78e0f-bf3e-4c72-8f95-c4e45360780a" providerId="ADAL" clId="{6A67D283-E0A0-4051-A952-9DFF5DD2CFF1}" dt="2022-03-31T05:55:27.135" v="46" actId="27918"/>
        <pc:sldMkLst>
          <pc:docMk/>
          <pc:sldMk cId="693045762" sldId="409"/>
        </pc:sldMkLst>
        <pc:graphicFrameChg chg="del">
          <ac:chgData name="David Pålsson" userId="6cf78e0f-bf3e-4c72-8f95-c4e45360780a" providerId="ADAL" clId="{6A67D283-E0A0-4051-A952-9DFF5DD2CFF1}" dt="2022-03-31T05:55:22.091" v="42" actId="478"/>
          <ac:graphicFrameMkLst>
            <pc:docMk/>
            <pc:sldMk cId="693045762" sldId="409"/>
            <ac:graphicFrameMk id="3" creationId="{EC09D135-3707-45C2-A38F-42CD9372A592}"/>
          </ac:graphicFrameMkLst>
        </pc:graphicFrameChg>
        <pc:graphicFrameChg chg="add mod">
          <ac:chgData name="David Pålsson" userId="6cf78e0f-bf3e-4c72-8f95-c4e45360780a" providerId="ADAL" clId="{6A67D283-E0A0-4051-A952-9DFF5DD2CFF1}" dt="2022-03-31T05:55:26.988" v="45" actId="26606"/>
          <ac:graphicFrameMkLst>
            <pc:docMk/>
            <pc:sldMk cId="693045762" sldId="409"/>
            <ac:graphicFrameMk id="4" creationId="{24BFBD01-6339-4FF3-AC54-E99BB286B855}"/>
          </ac:graphicFrameMkLst>
        </pc:graphicFrameChg>
      </pc:sldChg>
      <pc:sldChg chg="addSp delSp modSp mod">
        <pc:chgData name="David Pålsson" userId="6cf78e0f-bf3e-4c72-8f95-c4e45360780a" providerId="ADAL" clId="{6A67D283-E0A0-4051-A952-9DFF5DD2CFF1}" dt="2022-03-31T05:55:08.071" v="41" actId="27918"/>
        <pc:sldMkLst>
          <pc:docMk/>
          <pc:sldMk cId="3934280906" sldId="410"/>
        </pc:sldMkLst>
        <pc:graphicFrameChg chg="del">
          <ac:chgData name="David Pålsson" userId="6cf78e0f-bf3e-4c72-8f95-c4e45360780a" providerId="ADAL" clId="{6A67D283-E0A0-4051-A952-9DFF5DD2CFF1}" dt="2022-03-31T05:54:59.009" v="37" actId="478"/>
          <ac:graphicFrameMkLst>
            <pc:docMk/>
            <pc:sldMk cId="3934280906" sldId="410"/>
            <ac:graphicFrameMk id="3" creationId="{F9ED6882-EDAB-486D-B462-62F34FECE6CD}"/>
          </ac:graphicFrameMkLst>
        </pc:graphicFrameChg>
        <pc:graphicFrameChg chg="add mod">
          <ac:chgData name="David Pålsson" userId="6cf78e0f-bf3e-4c72-8f95-c4e45360780a" providerId="ADAL" clId="{6A67D283-E0A0-4051-A952-9DFF5DD2CFF1}" dt="2022-03-31T05:55:07.933" v="40" actId="26606"/>
          <ac:graphicFrameMkLst>
            <pc:docMk/>
            <pc:sldMk cId="3934280906" sldId="410"/>
            <ac:graphicFrameMk id="4" creationId="{A5BF52B6-6860-4E24-8B72-D45B8824F67C}"/>
          </ac:graphicFrameMkLst>
        </pc:graphicFrameChg>
      </pc:sldChg>
      <pc:sldChg chg="addSp delSp modSp mod">
        <pc:chgData name="David Pålsson" userId="6cf78e0f-bf3e-4c72-8f95-c4e45360780a" providerId="ADAL" clId="{6A67D283-E0A0-4051-A952-9DFF5DD2CFF1}" dt="2022-03-31T05:54:52.882" v="36" actId="27918"/>
        <pc:sldMkLst>
          <pc:docMk/>
          <pc:sldMk cId="3750788022" sldId="411"/>
        </pc:sldMkLst>
        <pc:graphicFrameChg chg="del">
          <ac:chgData name="David Pålsson" userId="6cf78e0f-bf3e-4c72-8f95-c4e45360780a" providerId="ADAL" clId="{6A67D283-E0A0-4051-A952-9DFF5DD2CFF1}" dt="2022-03-31T05:54:44.132" v="32" actId="478"/>
          <ac:graphicFrameMkLst>
            <pc:docMk/>
            <pc:sldMk cId="3750788022" sldId="411"/>
            <ac:graphicFrameMk id="3" creationId="{AB838A7B-3A70-4081-98B9-1CD777D8F30A}"/>
          </ac:graphicFrameMkLst>
        </pc:graphicFrameChg>
        <pc:graphicFrameChg chg="add mod">
          <ac:chgData name="David Pålsson" userId="6cf78e0f-bf3e-4c72-8f95-c4e45360780a" providerId="ADAL" clId="{6A67D283-E0A0-4051-A952-9DFF5DD2CFF1}" dt="2022-03-31T05:54:52.725" v="35" actId="26606"/>
          <ac:graphicFrameMkLst>
            <pc:docMk/>
            <pc:sldMk cId="3750788022" sldId="411"/>
            <ac:graphicFrameMk id="4" creationId="{2286A8D3-2A35-407D-9C68-624AD79BB09D}"/>
          </ac:graphicFrameMkLst>
        </pc:graphicFrameChg>
      </pc:sldChg>
      <pc:sldChg chg="addSp delSp modSp mod">
        <pc:chgData name="David Pålsson" userId="6cf78e0f-bf3e-4c72-8f95-c4e45360780a" providerId="ADAL" clId="{6A67D283-E0A0-4051-A952-9DFF5DD2CFF1}" dt="2022-03-31T05:59:08.205" v="69"/>
        <pc:sldMkLst>
          <pc:docMk/>
          <pc:sldMk cId="1622884560" sldId="412"/>
        </pc:sldMkLst>
        <pc:spChg chg="add del mod">
          <ac:chgData name="David Pålsson" userId="6cf78e0f-bf3e-4c72-8f95-c4e45360780a" providerId="ADAL" clId="{6A67D283-E0A0-4051-A952-9DFF5DD2CFF1}" dt="2022-03-31T05:58:42.063" v="64"/>
          <ac:spMkLst>
            <pc:docMk/>
            <pc:sldMk cId="1622884560" sldId="412"/>
            <ac:spMk id="4" creationId="{F280E41D-FB04-434F-8EE9-5BDD121CA38F}"/>
          </ac:spMkLst>
        </pc:spChg>
        <pc:spChg chg="add del mod">
          <ac:chgData name="David Pålsson" userId="6cf78e0f-bf3e-4c72-8f95-c4e45360780a" providerId="ADAL" clId="{6A67D283-E0A0-4051-A952-9DFF5DD2CFF1}" dt="2022-03-31T05:59:08.205" v="69"/>
          <ac:spMkLst>
            <pc:docMk/>
            <pc:sldMk cId="1622884560" sldId="412"/>
            <ac:spMk id="8" creationId="{9174E258-4A36-460E-9271-393B0F4B6739}"/>
          </ac:spMkLst>
        </pc:spChg>
        <pc:graphicFrameChg chg="del">
          <ac:chgData name="David Pålsson" userId="6cf78e0f-bf3e-4c72-8f95-c4e45360780a" providerId="ADAL" clId="{6A67D283-E0A0-4051-A952-9DFF5DD2CFF1}" dt="2022-03-31T05:58:31.922" v="61" actId="478"/>
          <ac:graphicFrameMkLst>
            <pc:docMk/>
            <pc:sldMk cId="1622884560" sldId="412"/>
            <ac:graphicFrameMk id="5" creationId="{A475A5BA-FB63-4D75-8A01-19CCC9C0E63A}"/>
          </ac:graphicFrameMkLst>
        </pc:graphicFrameChg>
        <pc:graphicFrameChg chg="del">
          <ac:chgData name="David Pålsson" userId="6cf78e0f-bf3e-4c72-8f95-c4e45360780a" providerId="ADAL" clId="{6A67D283-E0A0-4051-A952-9DFF5DD2CFF1}" dt="2022-03-31T05:58:34.008" v="62" actId="478"/>
          <ac:graphicFrameMkLst>
            <pc:docMk/>
            <pc:sldMk cId="1622884560" sldId="412"/>
            <ac:graphicFrameMk id="6" creationId="{CAB29B00-8091-4573-8826-698ED5E5A64C}"/>
          </ac:graphicFrameMkLst>
        </pc:graphicFrameChg>
        <pc:graphicFrameChg chg="add mod">
          <ac:chgData name="David Pålsson" userId="6cf78e0f-bf3e-4c72-8f95-c4e45360780a" providerId="ADAL" clId="{6A67D283-E0A0-4051-A952-9DFF5DD2CFF1}" dt="2022-03-31T05:59:00.769" v="67"/>
          <ac:graphicFrameMkLst>
            <pc:docMk/>
            <pc:sldMk cId="1622884560" sldId="412"/>
            <ac:graphicFrameMk id="9" creationId="{C0F29A21-2FAC-46B1-B27F-D980C3FBBE87}"/>
          </ac:graphicFrameMkLst>
        </pc:graphicFrameChg>
        <pc:graphicFrameChg chg="add mod">
          <ac:chgData name="David Pålsson" userId="6cf78e0f-bf3e-4c72-8f95-c4e45360780a" providerId="ADAL" clId="{6A67D283-E0A0-4051-A952-9DFF5DD2CFF1}" dt="2022-03-31T05:59:08.205" v="69"/>
          <ac:graphicFrameMkLst>
            <pc:docMk/>
            <pc:sldMk cId="1622884560" sldId="412"/>
            <ac:graphicFrameMk id="10" creationId="{809AAB4A-7F20-4EF3-BE39-A3D98DA48452}"/>
          </ac:graphicFrameMkLst>
        </pc:graphicFrameChg>
      </pc:sldChg>
      <pc:sldChg chg="addSp delSp modSp mod">
        <pc:chgData name="David Pålsson" userId="6cf78e0f-bf3e-4c72-8f95-c4e45360780a" providerId="ADAL" clId="{6A67D283-E0A0-4051-A952-9DFF5DD2CFF1}" dt="2022-03-31T05:59:59.892" v="78"/>
        <pc:sldMkLst>
          <pc:docMk/>
          <pc:sldMk cId="927318203" sldId="413"/>
        </pc:sldMkLst>
        <pc:spChg chg="add del mod">
          <ac:chgData name="David Pålsson" userId="6cf78e0f-bf3e-4c72-8f95-c4e45360780a" providerId="ADAL" clId="{6A67D283-E0A0-4051-A952-9DFF5DD2CFF1}" dt="2022-03-31T05:59:35.546" v="73"/>
          <ac:spMkLst>
            <pc:docMk/>
            <pc:sldMk cId="927318203" sldId="413"/>
            <ac:spMk id="4" creationId="{86B62512-85BF-4E1B-9E8A-5B22765917C4}"/>
          </ac:spMkLst>
        </pc:spChg>
        <pc:spChg chg="add del mod">
          <ac:chgData name="David Pålsson" userId="6cf78e0f-bf3e-4c72-8f95-c4e45360780a" providerId="ADAL" clId="{6A67D283-E0A0-4051-A952-9DFF5DD2CFF1}" dt="2022-03-31T05:59:59.892" v="78"/>
          <ac:spMkLst>
            <pc:docMk/>
            <pc:sldMk cId="927318203" sldId="413"/>
            <ac:spMk id="8" creationId="{D463D9BD-FB4D-40C8-8895-0209FBFC9B27}"/>
          </ac:spMkLst>
        </pc:spChg>
        <pc:graphicFrameChg chg="del">
          <ac:chgData name="David Pålsson" userId="6cf78e0f-bf3e-4c72-8f95-c4e45360780a" providerId="ADAL" clId="{6A67D283-E0A0-4051-A952-9DFF5DD2CFF1}" dt="2022-03-31T05:59:26.324" v="70" actId="478"/>
          <ac:graphicFrameMkLst>
            <pc:docMk/>
            <pc:sldMk cId="927318203" sldId="413"/>
            <ac:graphicFrameMk id="5" creationId="{B92A56DB-E454-4F5E-8A4F-43C5E96AA2F4}"/>
          </ac:graphicFrameMkLst>
        </pc:graphicFrameChg>
        <pc:graphicFrameChg chg="del">
          <ac:chgData name="David Pålsson" userId="6cf78e0f-bf3e-4c72-8f95-c4e45360780a" providerId="ADAL" clId="{6A67D283-E0A0-4051-A952-9DFF5DD2CFF1}" dt="2022-03-31T05:59:27.929" v="71" actId="478"/>
          <ac:graphicFrameMkLst>
            <pc:docMk/>
            <pc:sldMk cId="927318203" sldId="413"/>
            <ac:graphicFrameMk id="6" creationId="{61D0F851-3627-4D22-A40B-20725AC1FCC1}"/>
          </ac:graphicFrameMkLst>
        </pc:graphicFrameChg>
        <pc:graphicFrameChg chg="add mod">
          <ac:chgData name="David Pålsson" userId="6cf78e0f-bf3e-4c72-8f95-c4e45360780a" providerId="ADAL" clId="{6A67D283-E0A0-4051-A952-9DFF5DD2CFF1}" dt="2022-03-31T05:59:52.380" v="76"/>
          <ac:graphicFrameMkLst>
            <pc:docMk/>
            <pc:sldMk cId="927318203" sldId="413"/>
            <ac:graphicFrameMk id="9" creationId="{483F998F-4D34-4F39-8109-84AE2A7C2E51}"/>
          </ac:graphicFrameMkLst>
        </pc:graphicFrameChg>
        <pc:graphicFrameChg chg="add mod">
          <ac:chgData name="David Pålsson" userId="6cf78e0f-bf3e-4c72-8f95-c4e45360780a" providerId="ADAL" clId="{6A67D283-E0A0-4051-A952-9DFF5DD2CFF1}" dt="2022-03-31T05:59:59.892" v="78"/>
          <ac:graphicFrameMkLst>
            <pc:docMk/>
            <pc:sldMk cId="927318203" sldId="413"/>
            <ac:graphicFrameMk id="10" creationId="{97D3D244-B25C-4DE3-8141-A20879FBABBB}"/>
          </ac:graphicFrameMkLst>
        </pc:graphicFrameChg>
      </pc:sldChg>
    </pc:docChg>
  </pc:docChgLst>
  <pc:docChgLst>
    <pc:chgData name="David Pålsson" userId="6cf78e0f-bf3e-4c72-8f95-c4e45360780a" providerId="ADAL" clId="{3C755D8D-68C8-4EE4-B0B3-16843CB1A7C1}"/>
    <pc:docChg chg="undo custSel addSld delSld modSld">
      <pc:chgData name="David Pålsson" userId="6cf78e0f-bf3e-4c72-8f95-c4e45360780a" providerId="ADAL" clId="{3C755D8D-68C8-4EE4-B0B3-16843CB1A7C1}" dt="2022-01-31T08:18:31.657" v="818" actId="20577"/>
      <pc:docMkLst>
        <pc:docMk/>
      </pc:docMkLst>
      <pc:sldChg chg="modSp mod">
        <pc:chgData name="David Pålsson" userId="6cf78e0f-bf3e-4c72-8f95-c4e45360780a" providerId="ADAL" clId="{3C755D8D-68C8-4EE4-B0B3-16843CB1A7C1}" dt="2022-01-31T08:18:31.657" v="818" actId="20577"/>
        <pc:sldMkLst>
          <pc:docMk/>
          <pc:sldMk cId="1013883863" sldId="256"/>
        </pc:sldMkLst>
        <pc:spChg chg="mod">
          <ac:chgData name="David Pålsson" userId="6cf78e0f-bf3e-4c72-8f95-c4e45360780a" providerId="ADAL" clId="{3C755D8D-68C8-4EE4-B0B3-16843CB1A7C1}" dt="2022-01-31T08:18:31.657" v="818" actId="20577"/>
          <ac:spMkLst>
            <pc:docMk/>
            <pc:sldMk cId="1013883863" sldId="256"/>
            <ac:spMk id="8" creationId="{293F466C-0F62-4B66-9DBC-310B487C9A13}"/>
          </ac:spMkLst>
        </pc:spChg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600414767" sldId="296"/>
        </pc:sldMkLst>
      </pc:sldChg>
      <pc:sldChg chg="del">
        <pc:chgData name="David Pålsson" userId="6cf78e0f-bf3e-4c72-8f95-c4e45360780a" providerId="ADAL" clId="{3C755D8D-68C8-4EE4-B0B3-16843CB1A7C1}" dt="2022-01-28T06:50:22.835" v="186" actId="47"/>
        <pc:sldMkLst>
          <pc:docMk/>
          <pc:sldMk cId="3913581753" sldId="297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122097878" sldId="298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079006029" sldId="299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299386981" sldId="300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7890110" sldId="301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118593955" sldId="302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834181830" sldId="308"/>
        </pc:sldMkLst>
      </pc:sldChg>
      <pc:sldChg chg="del">
        <pc:chgData name="David Pålsson" userId="6cf78e0f-bf3e-4c72-8f95-c4e45360780a" providerId="ADAL" clId="{3C755D8D-68C8-4EE4-B0B3-16843CB1A7C1}" dt="2022-01-28T06:50:44.725" v="202" actId="47"/>
        <pc:sldMkLst>
          <pc:docMk/>
          <pc:sldMk cId="2282736391" sldId="318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233462972" sldId="354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679691179" sldId="355"/>
        </pc:sldMkLst>
      </pc:sldChg>
      <pc:sldChg chg="modSp mod">
        <pc:chgData name="David Pålsson" userId="6cf78e0f-bf3e-4c72-8f95-c4e45360780a" providerId="ADAL" clId="{3C755D8D-68C8-4EE4-B0B3-16843CB1A7C1}" dt="2022-01-28T06:55:32.576" v="729" actId="20577"/>
        <pc:sldMkLst>
          <pc:docMk/>
          <pc:sldMk cId="433938020" sldId="356"/>
        </pc:sldMkLst>
        <pc:spChg chg="mod">
          <ac:chgData name="David Pålsson" userId="6cf78e0f-bf3e-4c72-8f95-c4e45360780a" providerId="ADAL" clId="{3C755D8D-68C8-4EE4-B0B3-16843CB1A7C1}" dt="2022-01-28T06:55:32.576" v="729" actId="20577"/>
          <ac:spMkLst>
            <pc:docMk/>
            <pc:sldMk cId="433938020" sldId="356"/>
            <ac:spMk id="7" creationId="{676C483F-5404-C841-963C-D878EBA959BD}"/>
          </ac:spMkLst>
        </pc:spChg>
      </pc:sldChg>
      <pc:sldChg chg="del">
        <pc:chgData name="David Pålsson" userId="6cf78e0f-bf3e-4c72-8f95-c4e45360780a" providerId="ADAL" clId="{3C755D8D-68C8-4EE4-B0B3-16843CB1A7C1}" dt="2022-01-28T06:50:45.509" v="203" actId="47"/>
        <pc:sldMkLst>
          <pc:docMk/>
          <pc:sldMk cId="2084267657" sldId="357"/>
        </pc:sldMkLst>
      </pc:sldChg>
      <pc:sldChg chg="addSp modSp mod modClrScheme chgLayout">
        <pc:chgData name="David Pålsson" userId="6cf78e0f-bf3e-4c72-8f95-c4e45360780a" providerId="ADAL" clId="{3C755D8D-68C8-4EE4-B0B3-16843CB1A7C1}" dt="2022-01-28T06:50:41.259" v="201" actId="26606"/>
        <pc:sldMkLst>
          <pc:docMk/>
          <pc:sldMk cId="609368099" sldId="358"/>
        </pc:sldMkLst>
        <pc:spChg chg="mod">
          <ac:chgData name="David Pålsson" userId="6cf78e0f-bf3e-4c72-8f95-c4e45360780a" providerId="ADAL" clId="{3C755D8D-68C8-4EE4-B0B3-16843CB1A7C1}" dt="2022-01-28T06:50:41.259" v="201" actId="26606"/>
          <ac:spMkLst>
            <pc:docMk/>
            <pc:sldMk cId="609368099" sldId="358"/>
            <ac:spMk id="2" creationId="{C46E2DB0-C893-4C71-B19E-1E0FD40E4CF3}"/>
          </ac:spMkLst>
        </pc:spChg>
        <pc:spChg chg="add mod">
          <ac:chgData name="David Pålsson" userId="6cf78e0f-bf3e-4c72-8f95-c4e45360780a" providerId="ADAL" clId="{3C755D8D-68C8-4EE4-B0B3-16843CB1A7C1}" dt="2022-01-28T06:50:41.259" v="201" actId="26606"/>
          <ac:spMkLst>
            <pc:docMk/>
            <pc:sldMk cId="609368099" sldId="358"/>
            <ac:spMk id="15" creationId="{5D67C7ED-BECD-47BA-95E7-639030772F88}"/>
          </ac:spMkLst>
        </pc:spChg>
        <pc:picChg chg="mod">
          <ac:chgData name="David Pålsson" userId="6cf78e0f-bf3e-4c72-8f95-c4e45360780a" providerId="ADAL" clId="{3C755D8D-68C8-4EE4-B0B3-16843CB1A7C1}" dt="2022-01-28T06:50:41.259" v="201" actId="26606"/>
          <ac:picMkLst>
            <pc:docMk/>
            <pc:sldMk cId="609368099" sldId="358"/>
            <ac:picMk id="10" creationId="{F052B590-5167-4D78-8352-D91C7673DFC0}"/>
          </ac:picMkLst>
        </pc:picChg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2945186365" sldId="359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696618845" sldId="360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101326811" sldId="361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4165639464" sldId="362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869280193" sldId="363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726070154" sldId="364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834010638" sldId="365"/>
        </pc:sldMkLst>
      </pc:sldChg>
      <pc:sldChg chg="del">
        <pc:chgData name="David Pålsson" userId="6cf78e0f-bf3e-4c72-8f95-c4e45360780a" providerId="ADAL" clId="{3C755D8D-68C8-4EE4-B0B3-16843CB1A7C1}" dt="2022-01-28T06:50:47.642" v="204" actId="47"/>
        <pc:sldMkLst>
          <pc:docMk/>
          <pc:sldMk cId="2573479778" sldId="366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941932412" sldId="367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2884922152" sldId="368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2643518166" sldId="369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2281667011" sldId="370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744833516" sldId="371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835280652" sldId="372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28541895" sldId="373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932263486" sldId="374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044268238" sldId="375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2051547426" sldId="376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427591857" sldId="377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2167353486" sldId="378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93366433" sldId="379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330141219" sldId="380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2815508786" sldId="381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416552337" sldId="382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2690639550" sldId="383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150432795" sldId="384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387437702" sldId="385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222112289" sldId="386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360788812" sldId="387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529516880" sldId="388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2423410498" sldId="389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219368626" sldId="390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367063788" sldId="391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960598516" sldId="392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129210349" sldId="393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38576906" sldId="394"/>
        </pc:sldMkLst>
      </pc:sldChg>
      <pc:sldChg chg="addSp delSp modSp mod modClrScheme chgLayout">
        <pc:chgData name="David Pålsson" userId="6cf78e0f-bf3e-4c72-8f95-c4e45360780a" providerId="ADAL" clId="{3C755D8D-68C8-4EE4-B0B3-16843CB1A7C1}" dt="2022-01-28T06:49:14.459" v="147" actId="20577"/>
        <pc:sldMkLst>
          <pc:docMk/>
          <pc:sldMk cId="1257733314" sldId="395"/>
        </pc:sldMkLst>
        <pc:spChg chg="del">
          <ac:chgData name="David Pålsson" userId="6cf78e0f-bf3e-4c72-8f95-c4e45360780a" providerId="ADAL" clId="{3C755D8D-68C8-4EE4-B0B3-16843CB1A7C1}" dt="2022-01-28T06:48:04.992" v="100" actId="26606"/>
          <ac:spMkLst>
            <pc:docMk/>
            <pc:sldMk cId="1257733314" sldId="395"/>
            <ac:spMk id="2" creationId="{5EE0F159-8DB8-4824-BE55-E47EEF2DB221}"/>
          </ac:spMkLst>
        </pc:spChg>
        <pc:spChg chg="del">
          <ac:chgData name="David Pålsson" userId="6cf78e0f-bf3e-4c72-8f95-c4e45360780a" providerId="ADAL" clId="{3C755D8D-68C8-4EE4-B0B3-16843CB1A7C1}" dt="2022-01-28T06:47:48.187" v="97" actId="478"/>
          <ac:spMkLst>
            <pc:docMk/>
            <pc:sldMk cId="1257733314" sldId="395"/>
            <ac:spMk id="4" creationId="{2825A2F3-8AB8-4B18-9DF0-90908B05E3C0}"/>
          </ac:spMkLst>
        </pc:spChg>
        <pc:spChg chg="add del mod">
          <ac:chgData name="David Pålsson" userId="6cf78e0f-bf3e-4c72-8f95-c4e45360780a" providerId="ADAL" clId="{3C755D8D-68C8-4EE4-B0B3-16843CB1A7C1}" dt="2022-01-28T06:47:47.275" v="96" actId="478"/>
          <ac:spMkLst>
            <pc:docMk/>
            <pc:sldMk cId="1257733314" sldId="395"/>
            <ac:spMk id="5" creationId="{263C42A6-60DC-4862-9FC1-1D9F39B96904}"/>
          </ac:spMkLst>
        </pc:spChg>
        <pc:spChg chg="add mod">
          <ac:chgData name="David Pålsson" userId="6cf78e0f-bf3e-4c72-8f95-c4e45360780a" providerId="ADAL" clId="{3C755D8D-68C8-4EE4-B0B3-16843CB1A7C1}" dt="2022-01-28T06:49:14.459" v="147" actId="20577"/>
          <ac:spMkLst>
            <pc:docMk/>
            <pc:sldMk cId="1257733314" sldId="395"/>
            <ac:spMk id="12" creationId="{54DF8F43-1154-4DF1-95C7-146B63DD0F83}"/>
          </ac:spMkLst>
        </pc:spChg>
        <pc:graphicFrameChg chg="add mod">
          <ac:chgData name="David Pålsson" userId="6cf78e0f-bf3e-4c72-8f95-c4e45360780a" providerId="ADAL" clId="{3C755D8D-68C8-4EE4-B0B3-16843CB1A7C1}" dt="2022-01-28T06:48:04.992" v="100" actId="26606"/>
          <ac:graphicFrameMkLst>
            <pc:docMk/>
            <pc:sldMk cId="1257733314" sldId="395"/>
            <ac:graphicFrameMk id="7" creationId="{255CBEE2-2E92-4B9B-8A05-5857D6C06170}"/>
          </ac:graphicFrameMkLst>
        </pc:graphicFrameChg>
        <pc:picChg chg="del">
          <ac:chgData name="David Pålsson" userId="6cf78e0f-bf3e-4c72-8f95-c4e45360780a" providerId="ADAL" clId="{3C755D8D-68C8-4EE4-B0B3-16843CB1A7C1}" dt="2022-01-28T06:47:45.275" v="95" actId="478"/>
          <ac:picMkLst>
            <pc:docMk/>
            <pc:sldMk cId="1257733314" sldId="395"/>
            <ac:picMk id="6" creationId="{8DA6FDA5-60FE-4B62-A707-FE35A83F953D}"/>
          </ac:picMkLst>
        </pc:picChg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4263243120" sldId="396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268153422" sldId="397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2539585388" sldId="398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2350448" sldId="400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3129131888" sldId="401"/>
        </pc:sldMkLst>
      </pc:sldChg>
      <pc:sldChg chg="del">
        <pc:chgData name="David Pålsson" userId="6cf78e0f-bf3e-4c72-8f95-c4e45360780a" providerId="ADAL" clId="{3C755D8D-68C8-4EE4-B0B3-16843CB1A7C1}" dt="2022-01-28T06:55:48.943" v="730" actId="47"/>
        <pc:sldMkLst>
          <pc:docMk/>
          <pc:sldMk cId="152953709" sldId="402"/>
        </pc:sldMkLst>
      </pc:sldChg>
      <pc:sldChg chg="addSp delSp modSp new mod">
        <pc:chgData name="David Pålsson" userId="6cf78e0f-bf3e-4c72-8f95-c4e45360780a" providerId="ADAL" clId="{3C755D8D-68C8-4EE4-B0B3-16843CB1A7C1}" dt="2022-01-28T06:49:27.819" v="185" actId="20577"/>
        <pc:sldMkLst>
          <pc:docMk/>
          <pc:sldMk cId="3005447373" sldId="403"/>
        </pc:sldMkLst>
        <pc:spChg chg="del">
          <ac:chgData name="David Pålsson" userId="6cf78e0f-bf3e-4c72-8f95-c4e45360780a" providerId="ADAL" clId="{3C755D8D-68C8-4EE4-B0B3-16843CB1A7C1}" dt="2022-01-28T06:48:50.308" v="106" actId="26606"/>
          <ac:spMkLst>
            <pc:docMk/>
            <pc:sldMk cId="3005447373" sldId="403"/>
            <ac:spMk id="2" creationId="{649F2581-3F99-4E34-8563-3FCE99F7085C}"/>
          </ac:spMkLst>
        </pc:spChg>
        <pc:spChg chg="del">
          <ac:chgData name="David Pålsson" userId="6cf78e0f-bf3e-4c72-8f95-c4e45360780a" providerId="ADAL" clId="{3C755D8D-68C8-4EE4-B0B3-16843CB1A7C1}" dt="2022-01-28T06:48:40.859" v="103" actId="478"/>
          <ac:spMkLst>
            <pc:docMk/>
            <pc:sldMk cId="3005447373" sldId="403"/>
            <ac:spMk id="3" creationId="{A53D2F49-6D94-4764-81C8-BD2CDB684BDC}"/>
          </ac:spMkLst>
        </pc:spChg>
        <pc:spChg chg="add mod">
          <ac:chgData name="David Pålsson" userId="6cf78e0f-bf3e-4c72-8f95-c4e45360780a" providerId="ADAL" clId="{3C755D8D-68C8-4EE4-B0B3-16843CB1A7C1}" dt="2022-01-28T06:49:27.819" v="185" actId="20577"/>
          <ac:spMkLst>
            <pc:docMk/>
            <pc:sldMk cId="3005447373" sldId="403"/>
            <ac:spMk id="9" creationId="{3DC02CEC-B4CF-4178-ABB4-5B63C99A3196}"/>
          </ac:spMkLst>
        </pc:spChg>
        <pc:graphicFrameChg chg="add mod">
          <ac:chgData name="David Pålsson" userId="6cf78e0f-bf3e-4c72-8f95-c4e45360780a" providerId="ADAL" clId="{3C755D8D-68C8-4EE4-B0B3-16843CB1A7C1}" dt="2022-01-28T06:48:50.308" v="106" actId="26606"/>
          <ac:graphicFrameMkLst>
            <pc:docMk/>
            <pc:sldMk cId="3005447373" sldId="403"/>
            <ac:graphicFrameMk id="4" creationId="{7D36BCCB-20B9-4E6E-A07A-906AE3A43B1F}"/>
          </ac:graphicFrameMkLst>
        </pc:graphicFrameChg>
      </pc:sldChg>
      <pc:sldChg chg="addSp delSp modSp new mod">
        <pc:chgData name="David Pålsson" userId="6cf78e0f-bf3e-4c72-8f95-c4e45360780a" providerId="ADAL" clId="{3C755D8D-68C8-4EE4-B0B3-16843CB1A7C1}" dt="2022-01-28T07:56:55.696" v="734" actId="27918"/>
        <pc:sldMkLst>
          <pc:docMk/>
          <pc:sldMk cId="2295575932" sldId="404"/>
        </pc:sldMkLst>
        <pc:spChg chg="mod">
          <ac:chgData name="David Pålsson" userId="6cf78e0f-bf3e-4c72-8f95-c4e45360780a" providerId="ADAL" clId="{3C755D8D-68C8-4EE4-B0B3-16843CB1A7C1}" dt="2022-01-28T07:56:55.646" v="733" actId="26606"/>
          <ac:spMkLst>
            <pc:docMk/>
            <pc:sldMk cId="2295575932" sldId="404"/>
            <ac:spMk id="2" creationId="{CF63D272-CD29-49A9-ACB7-D5DA0AB1D7BC}"/>
          </ac:spMkLst>
        </pc:spChg>
        <pc:spChg chg="del">
          <ac:chgData name="David Pålsson" userId="6cf78e0f-bf3e-4c72-8f95-c4e45360780a" providerId="ADAL" clId="{3C755D8D-68C8-4EE4-B0B3-16843CB1A7C1}" dt="2022-01-28T06:50:54.041" v="206" actId="478"/>
          <ac:spMkLst>
            <pc:docMk/>
            <pc:sldMk cId="2295575932" sldId="404"/>
            <ac:spMk id="3" creationId="{B738E8A5-964B-4ED2-8648-70A24E9DB82B}"/>
          </ac:spMkLst>
        </pc:spChg>
        <pc:graphicFrameChg chg="add mod">
          <ac:chgData name="David Pålsson" userId="6cf78e0f-bf3e-4c72-8f95-c4e45360780a" providerId="ADAL" clId="{3C755D8D-68C8-4EE4-B0B3-16843CB1A7C1}" dt="2022-01-28T07:56:55.646" v="733" actId="26606"/>
          <ac:graphicFrameMkLst>
            <pc:docMk/>
            <pc:sldMk cId="2295575932" sldId="404"/>
            <ac:graphicFrameMk id="3" creationId="{5A07F693-A3E5-48D9-9E94-A1A09642FAA4}"/>
          </ac:graphicFrameMkLst>
        </pc:graphicFrameChg>
      </pc:sldChg>
      <pc:sldChg chg="addSp modSp add mod">
        <pc:chgData name="David Pålsson" userId="6cf78e0f-bf3e-4c72-8f95-c4e45360780a" providerId="ADAL" clId="{3C755D8D-68C8-4EE4-B0B3-16843CB1A7C1}" dt="2022-01-28T07:57:18.996" v="738" actId="27918"/>
        <pc:sldMkLst>
          <pc:docMk/>
          <pc:sldMk cId="2403484434" sldId="405"/>
        </pc:sldMkLst>
        <pc:spChg chg="mod">
          <ac:chgData name="David Pålsson" userId="6cf78e0f-bf3e-4c72-8f95-c4e45360780a" providerId="ADAL" clId="{3C755D8D-68C8-4EE4-B0B3-16843CB1A7C1}" dt="2022-01-28T07:57:18.946" v="737" actId="26606"/>
          <ac:spMkLst>
            <pc:docMk/>
            <pc:sldMk cId="2403484434" sldId="405"/>
            <ac:spMk id="2" creationId="{CF63D272-CD29-49A9-ACB7-D5DA0AB1D7BC}"/>
          </ac:spMkLst>
        </pc:spChg>
        <pc:graphicFrameChg chg="add mod">
          <ac:chgData name="David Pålsson" userId="6cf78e0f-bf3e-4c72-8f95-c4e45360780a" providerId="ADAL" clId="{3C755D8D-68C8-4EE4-B0B3-16843CB1A7C1}" dt="2022-01-28T07:57:18.946" v="737" actId="26606"/>
          <ac:graphicFrameMkLst>
            <pc:docMk/>
            <pc:sldMk cId="2403484434" sldId="405"/>
            <ac:graphicFrameMk id="3" creationId="{47C8652C-9659-48BC-9567-746DC25A09EF}"/>
          </ac:graphicFrameMkLst>
        </pc:graphicFrameChg>
      </pc:sldChg>
      <pc:sldChg chg="addSp delSp modSp add mod modClrScheme chgLayout">
        <pc:chgData name="David Pålsson" userId="6cf78e0f-bf3e-4c72-8f95-c4e45360780a" providerId="ADAL" clId="{3C755D8D-68C8-4EE4-B0B3-16843CB1A7C1}" dt="2022-01-28T08:02:48.998" v="790"/>
        <pc:sldMkLst>
          <pc:docMk/>
          <pc:sldMk cId="3319162066" sldId="406"/>
        </pc:sldMkLst>
        <pc:spChg chg="mod ord">
          <ac:chgData name="David Pålsson" userId="6cf78e0f-bf3e-4c72-8f95-c4e45360780a" providerId="ADAL" clId="{3C755D8D-68C8-4EE4-B0B3-16843CB1A7C1}" dt="2022-01-28T07:59:41.245" v="765" actId="700"/>
          <ac:spMkLst>
            <pc:docMk/>
            <pc:sldMk cId="3319162066" sldId="406"/>
            <ac:spMk id="2" creationId="{CF63D272-CD29-49A9-ACB7-D5DA0AB1D7BC}"/>
          </ac:spMkLst>
        </pc:spChg>
        <pc:spChg chg="add del mod ord">
          <ac:chgData name="David Pålsson" userId="6cf78e0f-bf3e-4c72-8f95-c4e45360780a" providerId="ADAL" clId="{3C755D8D-68C8-4EE4-B0B3-16843CB1A7C1}" dt="2022-01-28T08:00:12.845" v="770"/>
          <ac:spMkLst>
            <pc:docMk/>
            <pc:sldMk cId="3319162066" sldId="406"/>
            <ac:spMk id="5" creationId="{9A3F06D6-DE4E-464A-8088-91D53D088E3E}"/>
          </ac:spMkLst>
        </pc:spChg>
        <pc:spChg chg="add del mod ord">
          <ac:chgData name="David Pålsson" userId="6cf78e0f-bf3e-4c72-8f95-c4e45360780a" providerId="ADAL" clId="{3C755D8D-68C8-4EE4-B0B3-16843CB1A7C1}" dt="2022-01-28T08:00:23.062" v="772"/>
          <ac:spMkLst>
            <pc:docMk/>
            <pc:sldMk cId="3319162066" sldId="406"/>
            <ac:spMk id="6" creationId="{90A56138-C96A-49C0-8AC9-F61A6328C921}"/>
          </ac:spMkLst>
        </pc:spChg>
        <pc:graphicFrameChg chg="add del mod">
          <ac:chgData name="David Pålsson" userId="6cf78e0f-bf3e-4c72-8f95-c4e45360780a" providerId="ADAL" clId="{3C755D8D-68C8-4EE4-B0B3-16843CB1A7C1}" dt="2022-01-28T07:59:56.329" v="768" actId="478"/>
          <ac:graphicFrameMkLst>
            <pc:docMk/>
            <pc:sldMk cId="3319162066" sldId="406"/>
            <ac:graphicFrameMk id="3" creationId="{0CDE6F9B-B7E2-4E1C-BBDE-7EC16926E0F9}"/>
          </ac:graphicFrameMkLst>
        </pc:graphicFrameChg>
        <pc:graphicFrameChg chg="add del mod">
          <ac:chgData name="David Pålsson" userId="6cf78e0f-bf3e-4c72-8f95-c4e45360780a" providerId="ADAL" clId="{3C755D8D-68C8-4EE4-B0B3-16843CB1A7C1}" dt="2022-01-28T07:59:53.879" v="767" actId="478"/>
          <ac:graphicFrameMkLst>
            <pc:docMk/>
            <pc:sldMk cId="3319162066" sldId="406"/>
            <ac:graphicFrameMk id="4" creationId="{9DAC3F0D-4906-46EC-B0F6-E1D99014B9A3}"/>
          </ac:graphicFrameMkLst>
        </pc:graphicFrameChg>
        <pc:graphicFrameChg chg="add mod">
          <ac:chgData name="David Pålsson" userId="6cf78e0f-bf3e-4c72-8f95-c4e45360780a" providerId="ADAL" clId="{3C755D8D-68C8-4EE4-B0B3-16843CB1A7C1}" dt="2022-01-28T08:02:48.998" v="790"/>
          <ac:graphicFrameMkLst>
            <pc:docMk/>
            <pc:sldMk cId="3319162066" sldId="406"/>
            <ac:graphicFrameMk id="9" creationId="{0CDE6F9B-B7E2-4E1C-BBDE-7EC16926E0F9}"/>
          </ac:graphicFrameMkLst>
        </pc:graphicFrameChg>
        <pc:graphicFrameChg chg="add mod">
          <ac:chgData name="David Pålsson" userId="6cf78e0f-bf3e-4c72-8f95-c4e45360780a" providerId="ADAL" clId="{3C755D8D-68C8-4EE4-B0B3-16843CB1A7C1}" dt="2022-01-28T08:00:23.062" v="772"/>
          <ac:graphicFrameMkLst>
            <pc:docMk/>
            <pc:sldMk cId="3319162066" sldId="406"/>
            <ac:graphicFrameMk id="10" creationId="{9DAC3F0D-4906-46EC-B0F6-E1D99014B9A3}"/>
          </ac:graphicFrameMkLst>
        </pc:graphicFrameChg>
      </pc:sldChg>
      <pc:sldChg chg="addSp delSp modSp add mod modClrScheme chgLayout">
        <pc:chgData name="David Pålsson" userId="6cf78e0f-bf3e-4c72-8f95-c4e45360780a" providerId="ADAL" clId="{3C755D8D-68C8-4EE4-B0B3-16843CB1A7C1}" dt="2022-01-28T08:06:46.425" v="814"/>
        <pc:sldMkLst>
          <pc:docMk/>
          <pc:sldMk cId="371042966" sldId="407"/>
        </pc:sldMkLst>
        <pc:spChg chg="mod ord">
          <ac:chgData name="David Pålsson" userId="6cf78e0f-bf3e-4c72-8f95-c4e45360780a" providerId="ADAL" clId="{3C755D8D-68C8-4EE4-B0B3-16843CB1A7C1}" dt="2022-01-28T08:06:06.861" v="807" actId="700"/>
          <ac:spMkLst>
            <pc:docMk/>
            <pc:sldMk cId="371042966" sldId="407"/>
            <ac:spMk id="2" creationId="{CF63D272-CD29-49A9-ACB7-D5DA0AB1D7BC}"/>
          </ac:spMkLst>
        </pc:spChg>
        <pc:spChg chg="add del mod ord">
          <ac:chgData name="David Pålsson" userId="6cf78e0f-bf3e-4c72-8f95-c4e45360780a" providerId="ADAL" clId="{3C755D8D-68C8-4EE4-B0B3-16843CB1A7C1}" dt="2022-01-28T08:06:19.378" v="809"/>
          <ac:spMkLst>
            <pc:docMk/>
            <pc:sldMk cId="371042966" sldId="407"/>
            <ac:spMk id="3" creationId="{9E96D12B-CC28-4E82-AB43-E89B3A55EAFF}"/>
          </ac:spMkLst>
        </pc:spChg>
        <pc:spChg chg="add del mod ord">
          <ac:chgData name="David Pålsson" userId="6cf78e0f-bf3e-4c72-8f95-c4e45360780a" providerId="ADAL" clId="{3C755D8D-68C8-4EE4-B0B3-16843CB1A7C1}" dt="2022-01-28T08:06:26.228" v="811"/>
          <ac:spMkLst>
            <pc:docMk/>
            <pc:sldMk cId="371042966" sldId="407"/>
            <ac:spMk id="4" creationId="{5155917B-7843-45B1-A4FD-D90A8C929796}"/>
          </ac:spMkLst>
        </pc:spChg>
        <pc:graphicFrameChg chg="add mod">
          <ac:chgData name="David Pålsson" userId="6cf78e0f-bf3e-4c72-8f95-c4e45360780a" providerId="ADAL" clId="{3C755D8D-68C8-4EE4-B0B3-16843CB1A7C1}" dt="2022-01-28T08:06:46.425" v="814"/>
          <ac:graphicFrameMkLst>
            <pc:docMk/>
            <pc:sldMk cId="371042966" sldId="407"/>
            <ac:graphicFrameMk id="5" creationId="{B0CA8FFC-4D17-42F1-A28B-1ED8DB53799F}"/>
          </ac:graphicFrameMkLst>
        </pc:graphicFrameChg>
        <pc:graphicFrameChg chg="add mod">
          <ac:chgData name="David Pålsson" userId="6cf78e0f-bf3e-4c72-8f95-c4e45360780a" providerId="ADAL" clId="{3C755D8D-68C8-4EE4-B0B3-16843CB1A7C1}" dt="2022-01-28T08:06:26.228" v="811"/>
          <ac:graphicFrameMkLst>
            <pc:docMk/>
            <pc:sldMk cId="371042966" sldId="407"/>
            <ac:graphicFrameMk id="6" creationId="{4F9C0422-EC15-4748-9641-39FF8547A361}"/>
          </ac:graphicFrameMkLst>
        </pc:graphicFrameChg>
      </pc:sldChg>
      <pc:sldChg chg="addSp modSp add mod">
        <pc:chgData name="David Pålsson" userId="6cf78e0f-bf3e-4c72-8f95-c4e45360780a" providerId="ADAL" clId="{3C755D8D-68C8-4EE4-B0B3-16843CB1A7C1}" dt="2022-01-28T07:58:23.313" v="754" actId="27918"/>
        <pc:sldMkLst>
          <pc:docMk/>
          <pc:sldMk cId="4216561884" sldId="408"/>
        </pc:sldMkLst>
        <pc:spChg chg="mod">
          <ac:chgData name="David Pålsson" userId="6cf78e0f-bf3e-4c72-8f95-c4e45360780a" providerId="ADAL" clId="{3C755D8D-68C8-4EE4-B0B3-16843CB1A7C1}" dt="2022-01-28T07:58:23.263" v="753" actId="26606"/>
          <ac:spMkLst>
            <pc:docMk/>
            <pc:sldMk cId="4216561884" sldId="408"/>
            <ac:spMk id="2" creationId="{CF63D272-CD29-49A9-ACB7-D5DA0AB1D7BC}"/>
          </ac:spMkLst>
        </pc:spChg>
        <pc:graphicFrameChg chg="add mod">
          <ac:chgData name="David Pålsson" userId="6cf78e0f-bf3e-4c72-8f95-c4e45360780a" providerId="ADAL" clId="{3C755D8D-68C8-4EE4-B0B3-16843CB1A7C1}" dt="2022-01-28T07:58:23.263" v="753" actId="26606"/>
          <ac:graphicFrameMkLst>
            <pc:docMk/>
            <pc:sldMk cId="4216561884" sldId="408"/>
            <ac:graphicFrameMk id="3" creationId="{1D945C9D-B666-4EF7-88C1-3195715C776C}"/>
          </ac:graphicFrameMkLst>
        </pc:graphicFrameChg>
      </pc:sldChg>
      <pc:sldChg chg="addSp modSp add mod">
        <pc:chgData name="David Pålsson" userId="6cf78e0f-bf3e-4c72-8f95-c4e45360780a" providerId="ADAL" clId="{3C755D8D-68C8-4EE4-B0B3-16843CB1A7C1}" dt="2022-01-28T07:58:13.296" v="750" actId="27918"/>
        <pc:sldMkLst>
          <pc:docMk/>
          <pc:sldMk cId="693045762" sldId="409"/>
        </pc:sldMkLst>
        <pc:spChg chg="mod">
          <ac:chgData name="David Pålsson" userId="6cf78e0f-bf3e-4c72-8f95-c4e45360780a" providerId="ADAL" clId="{3C755D8D-68C8-4EE4-B0B3-16843CB1A7C1}" dt="2022-01-28T07:58:13.246" v="749" actId="26606"/>
          <ac:spMkLst>
            <pc:docMk/>
            <pc:sldMk cId="693045762" sldId="409"/>
            <ac:spMk id="2" creationId="{CF63D272-CD29-49A9-ACB7-D5DA0AB1D7BC}"/>
          </ac:spMkLst>
        </pc:spChg>
        <pc:graphicFrameChg chg="add mod">
          <ac:chgData name="David Pålsson" userId="6cf78e0f-bf3e-4c72-8f95-c4e45360780a" providerId="ADAL" clId="{3C755D8D-68C8-4EE4-B0B3-16843CB1A7C1}" dt="2022-01-28T07:58:13.246" v="749" actId="26606"/>
          <ac:graphicFrameMkLst>
            <pc:docMk/>
            <pc:sldMk cId="693045762" sldId="409"/>
            <ac:graphicFrameMk id="3" creationId="{EC09D135-3707-45C2-A38F-42CD9372A592}"/>
          </ac:graphicFrameMkLst>
        </pc:graphicFrameChg>
      </pc:sldChg>
      <pc:sldChg chg="addSp modSp add mod">
        <pc:chgData name="David Pålsson" userId="6cf78e0f-bf3e-4c72-8f95-c4e45360780a" providerId="ADAL" clId="{3C755D8D-68C8-4EE4-B0B3-16843CB1A7C1}" dt="2022-01-28T07:57:40.929" v="746" actId="27918"/>
        <pc:sldMkLst>
          <pc:docMk/>
          <pc:sldMk cId="3934280906" sldId="410"/>
        </pc:sldMkLst>
        <pc:spChg chg="mod">
          <ac:chgData name="David Pålsson" userId="6cf78e0f-bf3e-4c72-8f95-c4e45360780a" providerId="ADAL" clId="{3C755D8D-68C8-4EE4-B0B3-16843CB1A7C1}" dt="2022-01-28T07:57:40.880" v="745" actId="26606"/>
          <ac:spMkLst>
            <pc:docMk/>
            <pc:sldMk cId="3934280906" sldId="410"/>
            <ac:spMk id="2" creationId="{CF63D272-CD29-49A9-ACB7-D5DA0AB1D7BC}"/>
          </ac:spMkLst>
        </pc:spChg>
        <pc:graphicFrameChg chg="add mod">
          <ac:chgData name="David Pålsson" userId="6cf78e0f-bf3e-4c72-8f95-c4e45360780a" providerId="ADAL" clId="{3C755D8D-68C8-4EE4-B0B3-16843CB1A7C1}" dt="2022-01-28T07:57:40.880" v="745" actId="26606"/>
          <ac:graphicFrameMkLst>
            <pc:docMk/>
            <pc:sldMk cId="3934280906" sldId="410"/>
            <ac:graphicFrameMk id="3" creationId="{F9ED6882-EDAB-486D-B462-62F34FECE6CD}"/>
          </ac:graphicFrameMkLst>
        </pc:graphicFrameChg>
      </pc:sldChg>
      <pc:sldChg chg="addSp modSp add mod">
        <pc:chgData name="David Pålsson" userId="6cf78e0f-bf3e-4c72-8f95-c4e45360780a" providerId="ADAL" clId="{3C755D8D-68C8-4EE4-B0B3-16843CB1A7C1}" dt="2022-01-28T07:57:29.379" v="742" actId="27918"/>
        <pc:sldMkLst>
          <pc:docMk/>
          <pc:sldMk cId="3750788022" sldId="411"/>
        </pc:sldMkLst>
        <pc:spChg chg="mod">
          <ac:chgData name="David Pålsson" userId="6cf78e0f-bf3e-4c72-8f95-c4e45360780a" providerId="ADAL" clId="{3C755D8D-68C8-4EE4-B0B3-16843CB1A7C1}" dt="2022-01-28T07:57:29.315" v="741" actId="26606"/>
          <ac:spMkLst>
            <pc:docMk/>
            <pc:sldMk cId="3750788022" sldId="411"/>
            <ac:spMk id="2" creationId="{CF63D272-CD29-49A9-ACB7-D5DA0AB1D7BC}"/>
          </ac:spMkLst>
        </pc:spChg>
        <pc:graphicFrameChg chg="add mod">
          <ac:chgData name="David Pålsson" userId="6cf78e0f-bf3e-4c72-8f95-c4e45360780a" providerId="ADAL" clId="{3C755D8D-68C8-4EE4-B0B3-16843CB1A7C1}" dt="2022-01-28T07:57:29.315" v="741" actId="26606"/>
          <ac:graphicFrameMkLst>
            <pc:docMk/>
            <pc:sldMk cId="3750788022" sldId="411"/>
            <ac:graphicFrameMk id="3" creationId="{AB838A7B-3A70-4081-98B9-1CD777D8F30A}"/>
          </ac:graphicFrameMkLst>
        </pc:graphicFrameChg>
      </pc:sldChg>
      <pc:sldChg chg="addSp delSp modSp add mod modClrScheme chgLayout">
        <pc:chgData name="David Pålsson" userId="6cf78e0f-bf3e-4c72-8f95-c4e45360780a" providerId="ADAL" clId="{3C755D8D-68C8-4EE4-B0B3-16843CB1A7C1}" dt="2022-01-28T08:04:18.562" v="798"/>
        <pc:sldMkLst>
          <pc:docMk/>
          <pc:sldMk cId="1622884560" sldId="412"/>
        </pc:sldMkLst>
        <pc:spChg chg="mod ord">
          <ac:chgData name="David Pålsson" userId="6cf78e0f-bf3e-4c72-8f95-c4e45360780a" providerId="ADAL" clId="{3C755D8D-68C8-4EE4-B0B3-16843CB1A7C1}" dt="2022-01-28T08:03:17.745" v="791" actId="700"/>
          <ac:spMkLst>
            <pc:docMk/>
            <pc:sldMk cId="1622884560" sldId="412"/>
            <ac:spMk id="2" creationId="{CF63D272-CD29-49A9-ACB7-D5DA0AB1D7BC}"/>
          </ac:spMkLst>
        </pc:spChg>
        <pc:spChg chg="add del mod ord">
          <ac:chgData name="David Pålsson" userId="6cf78e0f-bf3e-4c72-8f95-c4e45360780a" providerId="ADAL" clId="{3C755D8D-68C8-4EE4-B0B3-16843CB1A7C1}" dt="2022-01-28T08:03:27.395" v="793"/>
          <ac:spMkLst>
            <pc:docMk/>
            <pc:sldMk cId="1622884560" sldId="412"/>
            <ac:spMk id="3" creationId="{E531B17E-4B35-4125-ABA1-0DD4D3542309}"/>
          </ac:spMkLst>
        </pc:spChg>
        <pc:spChg chg="add del mod ord">
          <ac:chgData name="David Pålsson" userId="6cf78e0f-bf3e-4c72-8f95-c4e45360780a" providerId="ADAL" clId="{3C755D8D-68C8-4EE4-B0B3-16843CB1A7C1}" dt="2022-01-28T08:04:18.562" v="798"/>
          <ac:spMkLst>
            <pc:docMk/>
            <pc:sldMk cId="1622884560" sldId="412"/>
            <ac:spMk id="4" creationId="{7E2E33FE-F94F-4623-A957-34736FA9356F}"/>
          </ac:spMkLst>
        </pc:spChg>
        <pc:graphicFrameChg chg="add mod">
          <ac:chgData name="David Pålsson" userId="6cf78e0f-bf3e-4c72-8f95-c4e45360780a" providerId="ADAL" clId="{3C755D8D-68C8-4EE4-B0B3-16843CB1A7C1}" dt="2022-01-28T08:04:10.107" v="796"/>
          <ac:graphicFrameMkLst>
            <pc:docMk/>
            <pc:sldMk cId="1622884560" sldId="412"/>
            <ac:graphicFrameMk id="5" creationId="{A475A5BA-FB63-4D75-8A01-19CCC9C0E63A}"/>
          </ac:graphicFrameMkLst>
        </pc:graphicFrameChg>
        <pc:graphicFrameChg chg="add mod">
          <ac:chgData name="David Pålsson" userId="6cf78e0f-bf3e-4c72-8f95-c4e45360780a" providerId="ADAL" clId="{3C755D8D-68C8-4EE4-B0B3-16843CB1A7C1}" dt="2022-01-28T08:04:18.562" v="798"/>
          <ac:graphicFrameMkLst>
            <pc:docMk/>
            <pc:sldMk cId="1622884560" sldId="412"/>
            <ac:graphicFrameMk id="6" creationId="{CAB29B00-8091-4573-8826-698ED5E5A64C}"/>
          </ac:graphicFrameMkLst>
        </pc:graphicFrameChg>
      </pc:sldChg>
      <pc:sldChg chg="addSp delSp modSp add mod modClrScheme chgLayout">
        <pc:chgData name="David Pålsson" userId="6cf78e0f-bf3e-4c72-8f95-c4e45360780a" providerId="ADAL" clId="{3C755D8D-68C8-4EE4-B0B3-16843CB1A7C1}" dt="2022-01-28T08:05:43.649" v="806"/>
        <pc:sldMkLst>
          <pc:docMk/>
          <pc:sldMk cId="927318203" sldId="413"/>
        </pc:sldMkLst>
        <pc:spChg chg="mod ord">
          <ac:chgData name="David Pålsson" userId="6cf78e0f-bf3e-4c72-8f95-c4e45360780a" providerId="ADAL" clId="{3C755D8D-68C8-4EE4-B0B3-16843CB1A7C1}" dt="2022-01-28T08:04:50.860" v="799" actId="700"/>
          <ac:spMkLst>
            <pc:docMk/>
            <pc:sldMk cId="927318203" sldId="413"/>
            <ac:spMk id="2" creationId="{CF63D272-CD29-49A9-ACB7-D5DA0AB1D7BC}"/>
          </ac:spMkLst>
        </pc:spChg>
        <pc:spChg chg="add del mod ord">
          <ac:chgData name="David Pålsson" userId="6cf78e0f-bf3e-4c72-8f95-c4e45360780a" providerId="ADAL" clId="{3C755D8D-68C8-4EE4-B0B3-16843CB1A7C1}" dt="2022-01-28T08:05:00.361" v="801"/>
          <ac:spMkLst>
            <pc:docMk/>
            <pc:sldMk cId="927318203" sldId="413"/>
            <ac:spMk id="3" creationId="{0754D8A7-A615-4E40-86A9-437D6B2053FC}"/>
          </ac:spMkLst>
        </pc:spChg>
        <pc:spChg chg="add del mod ord">
          <ac:chgData name="David Pålsson" userId="6cf78e0f-bf3e-4c72-8f95-c4e45360780a" providerId="ADAL" clId="{3C755D8D-68C8-4EE4-B0B3-16843CB1A7C1}" dt="2022-01-28T08:05:06.045" v="803"/>
          <ac:spMkLst>
            <pc:docMk/>
            <pc:sldMk cId="927318203" sldId="413"/>
            <ac:spMk id="4" creationId="{448D4848-8655-4E6D-848F-72AC4FB04A80}"/>
          </ac:spMkLst>
        </pc:spChg>
        <pc:graphicFrameChg chg="add mod">
          <ac:chgData name="David Pålsson" userId="6cf78e0f-bf3e-4c72-8f95-c4e45360780a" providerId="ADAL" clId="{3C755D8D-68C8-4EE4-B0B3-16843CB1A7C1}" dt="2022-01-28T08:05:43.649" v="806"/>
          <ac:graphicFrameMkLst>
            <pc:docMk/>
            <pc:sldMk cId="927318203" sldId="413"/>
            <ac:graphicFrameMk id="5" creationId="{B92A56DB-E454-4F5E-8A4F-43C5E96AA2F4}"/>
          </ac:graphicFrameMkLst>
        </pc:graphicFrameChg>
        <pc:graphicFrameChg chg="add mod">
          <ac:chgData name="David Pålsson" userId="6cf78e0f-bf3e-4c72-8f95-c4e45360780a" providerId="ADAL" clId="{3C755D8D-68C8-4EE4-B0B3-16843CB1A7C1}" dt="2022-01-28T08:05:06.045" v="803"/>
          <ac:graphicFrameMkLst>
            <pc:docMk/>
            <pc:sldMk cId="927318203" sldId="413"/>
            <ac:graphicFrameMk id="6" creationId="{61D0F851-3627-4D22-A40B-20725AC1FCC1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F'!$M$3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F'!$L$4:$L$9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F'!$M$4:$M$9</c:f>
              <c:numCache>
                <c:formatCode>General</c:formatCode>
                <c:ptCount val="6"/>
                <c:pt idx="0">
                  <c:v>4261</c:v>
                </c:pt>
                <c:pt idx="1">
                  <c:v>4907</c:v>
                </c:pt>
                <c:pt idx="2">
                  <c:v>562</c:v>
                </c:pt>
                <c:pt idx="3">
                  <c:v>645</c:v>
                </c:pt>
                <c:pt idx="4">
                  <c:v>5469</c:v>
                </c:pt>
                <c:pt idx="5">
                  <c:v>6114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94-443E-B2DD-AEDF4F2B57E8}"/>
            </c:ext>
          </c:extLst>
        </c:ser>
        <c:ser>
          <c:idx val="1"/>
          <c:order val="1"/>
          <c:tx>
            <c:strRef>
              <c:f>'Åk F'!$N$3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F'!$L$4:$L$9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F'!$N$4:$N$9</c:f>
              <c:numCache>
                <c:formatCode>General</c:formatCode>
                <c:ptCount val="6"/>
                <c:pt idx="0">
                  <c:v>4468</c:v>
                </c:pt>
                <c:pt idx="1">
                  <c:v>4950</c:v>
                </c:pt>
                <c:pt idx="2">
                  <c:v>199</c:v>
                </c:pt>
                <c:pt idx="3">
                  <c:v>751</c:v>
                </c:pt>
                <c:pt idx="4">
                  <c:v>5149</c:v>
                </c:pt>
                <c:pt idx="5">
                  <c:v>5900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94-443E-B2DD-AEDF4F2B57E8}"/>
            </c:ext>
          </c:extLst>
        </c:ser>
        <c:ser>
          <c:idx val="2"/>
          <c:order val="2"/>
          <c:tx>
            <c:strRef>
              <c:f>'Åk F'!$O$3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F'!$L$4:$L$9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F'!$O$4:$O$9</c:f>
              <c:numCache>
                <c:formatCode>General</c:formatCode>
                <c:ptCount val="6"/>
                <c:pt idx="0">
                  <c:v>4380</c:v>
                </c:pt>
                <c:pt idx="1">
                  <c:v>4852</c:v>
                </c:pt>
                <c:pt idx="2">
                  <c:v>267</c:v>
                </c:pt>
                <c:pt idx="3">
                  <c:v>870</c:v>
                </c:pt>
                <c:pt idx="4">
                  <c:v>5119</c:v>
                </c:pt>
                <c:pt idx="5">
                  <c:v>5989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94-443E-B2DD-AEDF4F2B57E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07750328"/>
        <c:axId val="707759512"/>
      </c:barChart>
      <c:catAx>
        <c:axId val="707750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07759512"/>
        <c:crosses val="autoZero"/>
        <c:auto val="1"/>
        <c:lblAlgn val="ctr"/>
        <c:lblOffset val="100"/>
        <c:noMultiLvlLbl val="0"/>
      </c:catAx>
      <c:valAx>
        <c:axId val="707759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07750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F'!$M$70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F'!$L$71:$L$74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F'!$M$71:$M$74</c:f>
              <c:numCache>
                <c:formatCode>0%</c:formatCode>
                <c:ptCount val="4"/>
                <c:pt idx="0">
                  <c:v>0.78464106844741233</c:v>
                </c:pt>
                <c:pt idx="1">
                  <c:v>0.88063439065108517</c:v>
                </c:pt>
                <c:pt idx="2">
                  <c:v>0.11936560934891485</c:v>
                </c:pt>
                <c:pt idx="3">
                  <c:v>0.83252258512856148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CE-4718-B97A-5CABD1C3F936}"/>
            </c:ext>
          </c:extLst>
        </c:ser>
        <c:ser>
          <c:idx val="1"/>
          <c:order val="1"/>
          <c:tx>
            <c:strRef>
              <c:f>'Åk F'!$N$70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F'!$L$71:$L$74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F'!$N$71:$N$74</c:f>
              <c:numCache>
                <c:formatCode>0%</c:formatCode>
                <c:ptCount val="4"/>
                <c:pt idx="0">
                  <c:v>0.84496826835902084</c:v>
                </c:pt>
                <c:pt idx="1">
                  <c:v>0.9347234814143246</c:v>
                </c:pt>
                <c:pt idx="2">
                  <c:v>6.527651858567543E-2</c:v>
                </c:pt>
                <c:pt idx="3">
                  <c:v>0.76810584958217265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CE-4718-B97A-5CABD1C3F936}"/>
            </c:ext>
          </c:extLst>
        </c:ser>
        <c:ser>
          <c:idx val="2"/>
          <c:order val="2"/>
          <c:tx>
            <c:strRef>
              <c:f>'Åk F'!$O$70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F'!$L$71:$L$74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F'!$O$71:$O$74</c:f>
              <c:numCache>
                <c:formatCode>0%</c:formatCode>
                <c:ptCount val="4"/>
                <c:pt idx="0">
                  <c:v>0.80360360360360361</c:v>
                </c:pt>
                <c:pt idx="1">
                  <c:v>0.89369369369369367</c:v>
                </c:pt>
                <c:pt idx="2">
                  <c:v>0.1063063063063063</c:v>
                </c:pt>
                <c:pt idx="3">
                  <c:v>0.76816608996539792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CE-4718-B97A-5CABD1C3F9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47689904"/>
        <c:axId val="847689576"/>
      </c:barChart>
      <c:catAx>
        <c:axId val="84768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47689576"/>
        <c:crosses val="autoZero"/>
        <c:auto val="1"/>
        <c:lblAlgn val="ctr"/>
        <c:lblOffset val="100"/>
        <c:noMultiLvlLbl val="0"/>
      </c:catAx>
      <c:valAx>
        <c:axId val="847689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4768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F'!$M$77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F'!$L$78:$L$83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F'!$M$78:$M$83</c:f>
              <c:numCache>
                <c:formatCode>General</c:formatCode>
                <c:ptCount val="6"/>
                <c:pt idx="0">
                  <c:v>889</c:v>
                </c:pt>
                <c:pt idx="1">
                  <c:v>1089</c:v>
                </c:pt>
                <c:pt idx="2">
                  <c:v>139</c:v>
                </c:pt>
                <c:pt idx="3">
                  <c:v>150</c:v>
                </c:pt>
                <c:pt idx="4">
                  <c:v>1228</c:v>
                </c:pt>
                <c:pt idx="5">
                  <c:v>1378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1F-4F4C-B16B-CB641DF73985}"/>
            </c:ext>
          </c:extLst>
        </c:ser>
        <c:ser>
          <c:idx val="1"/>
          <c:order val="1"/>
          <c:tx>
            <c:strRef>
              <c:f>'Åk F'!$N$77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F'!$L$78:$L$83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F'!$N$78:$N$83</c:f>
              <c:numCache>
                <c:formatCode>General</c:formatCode>
                <c:ptCount val="6"/>
                <c:pt idx="0">
                  <c:v>952</c:v>
                </c:pt>
                <c:pt idx="1">
                  <c:v>1101</c:v>
                </c:pt>
                <c:pt idx="2">
                  <c:v>54</c:v>
                </c:pt>
                <c:pt idx="3">
                  <c:v>110</c:v>
                </c:pt>
                <c:pt idx="4">
                  <c:v>1155</c:v>
                </c:pt>
                <c:pt idx="5">
                  <c:v>1265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1F-4F4C-B16B-CB641DF73985}"/>
            </c:ext>
          </c:extLst>
        </c:ser>
        <c:ser>
          <c:idx val="2"/>
          <c:order val="2"/>
          <c:tx>
            <c:strRef>
              <c:f>'Åk F'!$O$77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F'!$L$78:$L$83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F'!$O$78:$O$83</c:f>
              <c:numCache>
                <c:formatCode>General</c:formatCode>
                <c:ptCount val="6"/>
                <c:pt idx="0">
                  <c:v>956</c:v>
                </c:pt>
                <c:pt idx="1">
                  <c:v>1105</c:v>
                </c:pt>
                <c:pt idx="2">
                  <c:v>37</c:v>
                </c:pt>
                <c:pt idx="3">
                  <c:v>123</c:v>
                </c:pt>
                <c:pt idx="4">
                  <c:v>1142</c:v>
                </c:pt>
                <c:pt idx="5">
                  <c:v>1265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1F-4F4C-B16B-CB641DF739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07682008"/>
        <c:axId val="1007682664"/>
      </c:barChart>
      <c:catAx>
        <c:axId val="1007682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07682664"/>
        <c:crosses val="autoZero"/>
        <c:auto val="1"/>
        <c:lblAlgn val="ctr"/>
        <c:lblOffset val="100"/>
        <c:noMultiLvlLbl val="0"/>
      </c:catAx>
      <c:valAx>
        <c:axId val="1007682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07682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F'!$M$86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F'!$L$87:$L$90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F'!$M$87:$M$90</c:f>
              <c:numCache>
                <c:formatCode>0%</c:formatCode>
                <c:ptCount val="4"/>
                <c:pt idx="0">
                  <c:v>0.72394136807817588</c:v>
                </c:pt>
                <c:pt idx="1">
                  <c:v>0.8868078175895765</c:v>
                </c:pt>
                <c:pt idx="2">
                  <c:v>0.11319218241042345</c:v>
                </c:pt>
                <c:pt idx="3">
                  <c:v>0.89114658925979684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C9-4A71-98D9-C2692262256E}"/>
            </c:ext>
          </c:extLst>
        </c:ser>
        <c:ser>
          <c:idx val="1"/>
          <c:order val="1"/>
          <c:tx>
            <c:strRef>
              <c:f>'Åk F'!$N$86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F'!$L$87:$L$90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F'!$N$87:$N$90</c:f>
              <c:numCache>
                <c:formatCode>0%</c:formatCode>
                <c:ptCount val="4"/>
                <c:pt idx="0">
                  <c:v>0.82424242424242422</c:v>
                </c:pt>
                <c:pt idx="1">
                  <c:v>0.95324675324675323</c:v>
                </c:pt>
                <c:pt idx="2">
                  <c:v>4.6753246753246755E-2</c:v>
                </c:pt>
                <c:pt idx="3">
                  <c:v>0.91304347826086951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C9-4A71-98D9-C2692262256E}"/>
            </c:ext>
          </c:extLst>
        </c:ser>
        <c:ser>
          <c:idx val="2"/>
          <c:order val="2"/>
          <c:tx>
            <c:strRef>
              <c:f>'Åk F'!$O$86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F'!$L$87:$L$90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F'!$O$87:$O$90</c:f>
              <c:numCache>
                <c:formatCode>0%</c:formatCode>
                <c:ptCount val="4"/>
                <c:pt idx="0">
                  <c:v>0.83712784588441336</c:v>
                </c:pt>
                <c:pt idx="1">
                  <c:v>0.96760070052539404</c:v>
                </c:pt>
                <c:pt idx="2">
                  <c:v>3.2399299474605951E-2</c:v>
                </c:pt>
                <c:pt idx="3">
                  <c:v>0.90276679841897234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C9-4A71-98D9-C2692262256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60024608"/>
        <c:axId val="760026904"/>
      </c:barChart>
      <c:catAx>
        <c:axId val="76002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0026904"/>
        <c:crosses val="autoZero"/>
        <c:auto val="1"/>
        <c:lblAlgn val="ctr"/>
        <c:lblOffset val="100"/>
        <c:noMultiLvlLbl val="0"/>
      </c:catAx>
      <c:valAx>
        <c:axId val="760026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002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F'!$M$93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F'!$L$94:$L$99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F'!$M$94:$M$99</c:f>
              <c:numCache>
                <c:formatCode>General</c:formatCode>
                <c:ptCount val="6"/>
                <c:pt idx="0">
                  <c:v>1125</c:v>
                </c:pt>
                <c:pt idx="1">
                  <c:v>1253</c:v>
                </c:pt>
                <c:pt idx="2">
                  <c:v>104</c:v>
                </c:pt>
                <c:pt idx="3">
                  <c:v>97</c:v>
                </c:pt>
                <c:pt idx="4">
                  <c:v>1357</c:v>
                </c:pt>
                <c:pt idx="5">
                  <c:v>1454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D9-48BA-803F-1C464B5825E6}"/>
            </c:ext>
          </c:extLst>
        </c:ser>
        <c:ser>
          <c:idx val="1"/>
          <c:order val="1"/>
          <c:tx>
            <c:strRef>
              <c:f>'Åk F'!$N$93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F'!$L$94:$L$99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F'!$N$94:$N$99</c:f>
              <c:numCache>
                <c:formatCode>General</c:formatCode>
                <c:ptCount val="6"/>
                <c:pt idx="0">
                  <c:v>1193</c:v>
                </c:pt>
                <c:pt idx="1">
                  <c:v>1274</c:v>
                </c:pt>
                <c:pt idx="2">
                  <c:v>21</c:v>
                </c:pt>
                <c:pt idx="3">
                  <c:v>106</c:v>
                </c:pt>
                <c:pt idx="4">
                  <c:v>1295</c:v>
                </c:pt>
                <c:pt idx="5">
                  <c:v>1401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D9-48BA-803F-1C464B5825E6}"/>
            </c:ext>
          </c:extLst>
        </c:ser>
        <c:ser>
          <c:idx val="2"/>
          <c:order val="2"/>
          <c:tx>
            <c:strRef>
              <c:f>'Åk F'!$O$93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F'!$L$94:$L$99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F'!$O$94:$O$99</c:f>
              <c:numCache>
                <c:formatCode>General</c:formatCode>
                <c:ptCount val="6"/>
                <c:pt idx="0">
                  <c:v>1153</c:v>
                </c:pt>
                <c:pt idx="1">
                  <c:v>1215</c:v>
                </c:pt>
                <c:pt idx="2">
                  <c:v>20</c:v>
                </c:pt>
                <c:pt idx="3">
                  <c:v>141</c:v>
                </c:pt>
                <c:pt idx="4">
                  <c:v>1235</c:v>
                </c:pt>
                <c:pt idx="5">
                  <c:v>1376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D9-48BA-803F-1C464B5825E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26829912"/>
        <c:axId val="926835816"/>
      </c:barChart>
      <c:catAx>
        <c:axId val="926829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26835816"/>
        <c:crosses val="autoZero"/>
        <c:auto val="1"/>
        <c:lblAlgn val="ctr"/>
        <c:lblOffset val="100"/>
        <c:noMultiLvlLbl val="0"/>
      </c:catAx>
      <c:valAx>
        <c:axId val="926835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26829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F'!$M$102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F'!$L$103:$L$106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F'!$M$103:$M$106</c:f>
              <c:numCache>
                <c:formatCode>0%</c:formatCode>
                <c:ptCount val="4"/>
                <c:pt idx="0">
                  <c:v>0.82903463522476051</c:v>
                </c:pt>
                <c:pt idx="1">
                  <c:v>0.92336035372144432</c:v>
                </c:pt>
                <c:pt idx="2">
                  <c:v>7.6639646278555643E-2</c:v>
                </c:pt>
                <c:pt idx="3">
                  <c:v>0.93328748280605223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A8-407D-AFD3-4F1600698CFE}"/>
            </c:ext>
          </c:extLst>
        </c:ser>
        <c:ser>
          <c:idx val="1"/>
          <c:order val="1"/>
          <c:tx>
            <c:strRef>
              <c:f>'Åk F'!$N$102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F'!$L$103:$L$106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F'!$N$103:$N$106</c:f>
              <c:numCache>
                <c:formatCode>0%</c:formatCode>
                <c:ptCount val="4"/>
                <c:pt idx="0">
                  <c:v>0.92123552123552122</c:v>
                </c:pt>
                <c:pt idx="1">
                  <c:v>0.98378378378378384</c:v>
                </c:pt>
                <c:pt idx="2">
                  <c:v>1.6216216216216217E-2</c:v>
                </c:pt>
                <c:pt idx="3">
                  <c:v>0.92433975731620266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A8-407D-AFD3-4F1600698CFE}"/>
            </c:ext>
          </c:extLst>
        </c:ser>
        <c:ser>
          <c:idx val="2"/>
          <c:order val="2"/>
          <c:tx>
            <c:strRef>
              <c:f>'Åk F'!$O$102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F'!$L$103:$L$106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F'!$O$103:$O$106</c:f>
              <c:numCache>
                <c:formatCode>0%</c:formatCode>
                <c:ptCount val="4"/>
                <c:pt idx="0">
                  <c:v>0.93360323886639673</c:v>
                </c:pt>
                <c:pt idx="1">
                  <c:v>0.98380566801619429</c:v>
                </c:pt>
                <c:pt idx="2">
                  <c:v>1.6194331983805668E-2</c:v>
                </c:pt>
                <c:pt idx="3">
                  <c:v>0.89752906976744184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A8-407D-AFD3-4F1600698C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74737336"/>
        <c:axId val="874737664"/>
      </c:barChart>
      <c:catAx>
        <c:axId val="874737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4737664"/>
        <c:crosses val="autoZero"/>
        <c:auto val="1"/>
        <c:lblAlgn val="ctr"/>
        <c:lblOffset val="100"/>
        <c:noMultiLvlLbl val="0"/>
      </c:catAx>
      <c:valAx>
        <c:axId val="874737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4737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F'!$M$109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F'!$L$110:$L$115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F'!$M$110:$M$115</c:f>
              <c:numCache>
                <c:formatCode>General</c:formatCode>
                <c:ptCount val="6"/>
                <c:pt idx="0">
                  <c:v>1307</c:v>
                </c:pt>
                <c:pt idx="1">
                  <c:v>1510</c:v>
                </c:pt>
                <c:pt idx="2">
                  <c:v>176</c:v>
                </c:pt>
                <c:pt idx="3">
                  <c:v>157</c:v>
                </c:pt>
                <c:pt idx="4">
                  <c:v>1686</c:v>
                </c:pt>
                <c:pt idx="5">
                  <c:v>1843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32-4516-A8D2-4E120C53C6F0}"/>
            </c:ext>
          </c:extLst>
        </c:ser>
        <c:ser>
          <c:idx val="1"/>
          <c:order val="1"/>
          <c:tx>
            <c:strRef>
              <c:f>'Åk F'!$N$109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F'!$L$110:$L$115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F'!$N$110:$N$115</c:f>
              <c:numCache>
                <c:formatCode>General</c:formatCode>
                <c:ptCount val="6"/>
                <c:pt idx="0">
                  <c:v>1391</c:v>
                </c:pt>
                <c:pt idx="1">
                  <c:v>1544</c:v>
                </c:pt>
                <c:pt idx="2">
                  <c:v>52</c:v>
                </c:pt>
                <c:pt idx="3">
                  <c:v>202</c:v>
                </c:pt>
                <c:pt idx="4">
                  <c:v>1596</c:v>
                </c:pt>
                <c:pt idx="5">
                  <c:v>1798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32-4516-A8D2-4E120C53C6F0}"/>
            </c:ext>
          </c:extLst>
        </c:ser>
        <c:ser>
          <c:idx val="2"/>
          <c:order val="2"/>
          <c:tx>
            <c:strRef>
              <c:f>'Åk F'!$O$109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F'!$L$110:$L$115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F'!$O$110:$O$115</c:f>
              <c:numCache>
                <c:formatCode>General</c:formatCode>
                <c:ptCount val="6"/>
                <c:pt idx="0">
                  <c:v>1379</c:v>
                </c:pt>
                <c:pt idx="1">
                  <c:v>1540</c:v>
                </c:pt>
                <c:pt idx="2">
                  <c:v>92</c:v>
                </c:pt>
                <c:pt idx="3">
                  <c:v>271</c:v>
                </c:pt>
                <c:pt idx="4">
                  <c:v>1632</c:v>
                </c:pt>
                <c:pt idx="5">
                  <c:v>1903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32-4516-A8D2-4E120C53C6F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05383584"/>
        <c:axId val="705376368"/>
      </c:barChart>
      <c:catAx>
        <c:axId val="705383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05376368"/>
        <c:crosses val="autoZero"/>
        <c:auto val="1"/>
        <c:lblAlgn val="ctr"/>
        <c:lblOffset val="100"/>
        <c:noMultiLvlLbl val="0"/>
      </c:catAx>
      <c:valAx>
        <c:axId val="70537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05383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F'!$M$118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F'!$L$119:$L$122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F'!$M$119:$M$122</c:f>
              <c:numCache>
                <c:formatCode>0%</c:formatCode>
                <c:ptCount val="4"/>
                <c:pt idx="0">
                  <c:v>0.77520759193357058</c:v>
                </c:pt>
                <c:pt idx="1">
                  <c:v>0.89561091340450771</c:v>
                </c:pt>
                <c:pt idx="2">
                  <c:v>0.10438908659549229</c:v>
                </c:pt>
                <c:pt idx="3">
                  <c:v>0.91481280520889852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14-43D2-AB30-513DE8F26E67}"/>
            </c:ext>
          </c:extLst>
        </c:ser>
        <c:ser>
          <c:idx val="1"/>
          <c:order val="1"/>
          <c:tx>
            <c:strRef>
              <c:f>'Åk F'!$N$118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F'!$L$119:$L$122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F'!$N$119:$N$122</c:f>
              <c:numCache>
                <c:formatCode>0%</c:formatCode>
                <c:ptCount val="4"/>
                <c:pt idx="0">
                  <c:v>0.87155388471177941</c:v>
                </c:pt>
                <c:pt idx="1">
                  <c:v>0.96741854636591473</c:v>
                </c:pt>
                <c:pt idx="2">
                  <c:v>3.2581453634085211E-2</c:v>
                </c:pt>
                <c:pt idx="3">
                  <c:v>0.8876529477196885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14-43D2-AB30-513DE8F26E67}"/>
            </c:ext>
          </c:extLst>
        </c:ser>
        <c:ser>
          <c:idx val="2"/>
          <c:order val="2"/>
          <c:tx>
            <c:strRef>
              <c:f>'Åk F'!$O$118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F'!$L$119:$L$122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F'!$O$119:$O$122</c:f>
              <c:numCache>
                <c:formatCode>0%</c:formatCode>
                <c:ptCount val="4"/>
                <c:pt idx="0">
                  <c:v>0.84497549019607843</c:v>
                </c:pt>
                <c:pt idx="1">
                  <c:v>0.94362745098039214</c:v>
                </c:pt>
                <c:pt idx="2">
                  <c:v>5.6372549019607844E-2</c:v>
                </c:pt>
                <c:pt idx="3">
                  <c:v>0.8575932737782449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14-43D2-AB30-513DE8F26E6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31538856"/>
        <c:axId val="2031542792"/>
      </c:barChart>
      <c:catAx>
        <c:axId val="2031538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31542792"/>
        <c:crosses val="autoZero"/>
        <c:auto val="1"/>
        <c:lblAlgn val="ctr"/>
        <c:lblOffset val="100"/>
        <c:noMultiLvlLbl val="0"/>
      </c:catAx>
      <c:valAx>
        <c:axId val="2031542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31538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F'!$M$12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F'!$L$13:$L$16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F'!$M$13:$M$16</c:f>
              <c:numCache>
                <c:formatCode>0%</c:formatCode>
                <c:ptCount val="4"/>
                <c:pt idx="0">
                  <c:v>0.77911866886085213</c:v>
                </c:pt>
                <c:pt idx="1">
                  <c:v>0.89723898336076069</c:v>
                </c:pt>
                <c:pt idx="2">
                  <c:v>0.10276101663923935</c:v>
                </c:pt>
                <c:pt idx="3">
                  <c:v>0.89450441609421005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CB-4BCD-810C-C09E6E6810C2}"/>
            </c:ext>
          </c:extLst>
        </c:ser>
        <c:ser>
          <c:idx val="1"/>
          <c:order val="1"/>
          <c:tx>
            <c:strRef>
              <c:f>'Åk F'!$N$12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F'!$L$13:$L$16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F'!$N$13:$N$16</c:f>
              <c:numCache>
                <c:formatCode>0%</c:formatCode>
                <c:ptCount val="4"/>
                <c:pt idx="0">
                  <c:v>0.86774130899203727</c:v>
                </c:pt>
                <c:pt idx="1">
                  <c:v>0.96135171878034564</c:v>
                </c:pt>
                <c:pt idx="2">
                  <c:v>3.8648281219654301E-2</c:v>
                </c:pt>
                <c:pt idx="3">
                  <c:v>0.87271186440677961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CB-4BCD-810C-C09E6E6810C2}"/>
            </c:ext>
          </c:extLst>
        </c:ser>
        <c:ser>
          <c:idx val="2"/>
          <c:order val="2"/>
          <c:tx>
            <c:strRef>
              <c:f>'Åk F'!$O$12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F'!$L$13:$L$16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F'!$O$13:$O$16</c:f>
              <c:numCache>
                <c:formatCode>0%</c:formatCode>
                <c:ptCount val="4"/>
                <c:pt idx="0">
                  <c:v>0.85563586638015232</c:v>
                </c:pt>
                <c:pt idx="1">
                  <c:v>0.94784137526860712</c:v>
                </c:pt>
                <c:pt idx="2">
                  <c:v>5.215862473139285E-2</c:v>
                </c:pt>
                <c:pt idx="3">
                  <c:v>0.85473367841041914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CB-4BCD-810C-C09E6E6810C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6166344"/>
        <c:axId val="806169624"/>
      </c:barChart>
      <c:catAx>
        <c:axId val="806166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06169624"/>
        <c:crosses val="autoZero"/>
        <c:auto val="1"/>
        <c:lblAlgn val="ctr"/>
        <c:lblOffset val="100"/>
        <c:noMultiLvlLbl val="0"/>
      </c:catAx>
      <c:valAx>
        <c:axId val="806169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06166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F'!$M$19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F'!$L$20:$L$23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F'!$M$20:$M$23</c:f>
              <c:numCache>
                <c:formatCode>General</c:formatCode>
                <c:ptCount val="4"/>
                <c:pt idx="0">
                  <c:v>940</c:v>
                </c:pt>
                <c:pt idx="1">
                  <c:v>889</c:v>
                </c:pt>
                <c:pt idx="2">
                  <c:v>1125</c:v>
                </c:pt>
                <c:pt idx="3">
                  <c:v>1307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B4-4248-AD59-070864A150B3}"/>
            </c:ext>
          </c:extLst>
        </c:ser>
        <c:ser>
          <c:idx val="1"/>
          <c:order val="1"/>
          <c:tx>
            <c:strRef>
              <c:f>'Åk F'!$N$19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F'!$L$20:$L$23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F'!$N$20:$N$23</c:f>
              <c:numCache>
                <c:formatCode>General</c:formatCode>
                <c:ptCount val="4"/>
                <c:pt idx="0">
                  <c:v>932</c:v>
                </c:pt>
                <c:pt idx="1">
                  <c:v>952</c:v>
                </c:pt>
                <c:pt idx="2">
                  <c:v>1193</c:v>
                </c:pt>
                <c:pt idx="3">
                  <c:v>1391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B4-4248-AD59-070864A150B3}"/>
            </c:ext>
          </c:extLst>
        </c:ser>
        <c:ser>
          <c:idx val="2"/>
          <c:order val="2"/>
          <c:tx>
            <c:strRef>
              <c:f>'Åk F'!$O$19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F'!$L$20:$L$23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F'!$O$20:$O$23</c:f>
              <c:numCache>
                <c:formatCode>General</c:formatCode>
                <c:ptCount val="4"/>
                <c:pt idx="0">
                  <c:v>892</c:v>
                </c:pt>
                <c:pt idx="1">
                  <c:v>956</c:v>
                </c:pt>
                <c:pt idx="2">
                  <c:v>1153</c:v>
                </c:pt>
                <c:pt idx="3">
                  <c:v>1379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B4-4248-AD59-070864A150B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77454648"/>
        <c:axId val="877452680"/>
      </c:barChart>
      <c:catAx>
        <c:axId val="877454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7452680"/>
        <c:crosses val="autoZero"/>
        <c:auto val="1"/>
        <c:lblAlgn val="ctr"/>
        <c:lblOffset val="100"/>
        <c:noMultiLvlLbl val="0"/>
      </c:catAx>
      <c:valAx>
        <c:axId val="877452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7454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F'!$M$26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F'!$L$27:$L$30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F'!$M$27:$M$30</c:f>
              <c:numCache>
                <c:formatCode>0%</c:formatCode>
                <c:ptCount val="4"/>
                <c:pt idx="0">
                  <c:v>0.78464106844741233</c:v>
                </c:pt>
                <c:pt idx="1">
                  <c:v>0.72394136807817588</c:v>
                </c:pt>
                <c:pt idx="2">
                  <c:v>0.82903463522476051</c:v>
                </c:pt>
                <c:pt idx="3">
                  <c:v>0.77520759193357058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32-400C-8CD4-C5A0B487BD1C}"/>
            </c:ext>
          </c:extLst>
        </c:ser>
        <c:ser>
          <c:idx val="1"/>
          <c:order val="1"/>
          <c:tx>
            <c:strRef>
              <c:f>'Åk F'!$N$26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F'!$L$27:$L$30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F'!$N$27:$N$30</c:f>
              <c:numCache>
                <c:formatCode>0%</c:formatCode>
                <c:ptCount val="4"/>
                <c:pt idx="0">
                  <c:v>0.84496826835902084</c:v>
                </c:pt>
                <c:pt idx="1">
                  <c:v>0.82424242424242422</c:v>
                </c:pt>
                <c:pt idx="2">
                  <c:v>0.92123552123552122</c:v>
                </c:pt>
                <c:pt idx="3">
                  <c:v>0.87155388471177941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32-400C-8CD4-C5A0B487BD1C}"/>
            </c:ext>
          </c:extLst>
        </c:ser>
        <c:ser>
          <c:idx val="2"/>
          <c:order val="2"/>
          <c:tx>
            <c:strRef>
              <c:f>'Åk F'!$O$26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F'!$L$27:$L$30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F'!$O$27:$O$30</c:f>
              <c:numCache>
                <c:formatCode>0%</c:formatCode>
                <c:ptCount val="4"/>
                <c:pt idx="0">
                  <c:v>0.80360360360360361</c:v>
                </c:pt>
                <c:pt idx="1">
                  <c:v>0.83712784588441336</c:v>
                </c:pt>
                <c:pt idx="2">
                  <c:v>0.93360323886639673</c:v>
                </c:pt>
                <c:pt idx="3">
                  <c:v>0.84497549019607843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32-400C-8CD4-C5A0B487BD1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77448416"/>
        <c:axId val="877447432"/>
      </c:barChart>
      <c:catAx>
        <c:axId val="87744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7447432"/>
        <c:crosses val="autoZero"/>
        <c:auto val="1"/>
        <c:lblAlgn val="ctr"/>
        <c:lblOffset val="100"/>
        <c:noMultiLvlLbl val="0"/>
      </c:catAx>
      <c:valAx>
        <c:axId val="877447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7448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F'!$M$33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F'!$L$34:$L$37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F'!$M$34:$M$37</c:f>
              <c:numCache>
                <c:formatCode>General</c:formatCode>
                <c:ptCount val="4"/>
                <c:pt idx="0">
                  <c:v>1055</c:v>
                </c:pt>
                <c:pt idx="1">
                  <c:v>1089</c:v>
                </c:pt>
                <c:pt idx="2">
                  <c:v>1253</c:v>
                </c:pt>
                <c:pt idx="3">
                  <c:v>1510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FD-4F09-A083-B6116B174A61}"/>
            </c:ext>
          </c:extLst>
        </c:ser>
        <c:ser>
          <c:idx val="1"/>
          <c:order val="1"/>
          <c:tx>
            <c:strRef>
              <c:f>'Åk F'!$N$33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F'!$L$34:$L$37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F'!$N$34:$N$37</c:f>
              <c:numCache>
                <c:formatCode>General</c:formatCode>
                <c:ptCount val="4"/>
                <c:pt idx="0">
                  <c:v>1031</c:v>
                </c:pt>
                <c:pt idx="1">
                  <c:v>1101</c:v>
                </c:pt>
                <c:pt idx="2">
                  <c:v>1274</c:v>
                </c:pt>
                <c:pt idx="3">
                  <c:v>1544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FD-4F09-A083-B6116B174A61}"/>
            </c:ext>
          </c:extLst>
        </c:ser>
        <c:ser>
          <c:idx val="2"/>
          <c:order val="2"/>
          <c:tx>
            <c:strRef>
              <c:f>'Åk F'!$O$33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F'!$L$34:$L$37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F'!$O$34:$O$37</c:f>
              <c:numCache>
                <c:formatCode>General</c:formatCode>
                <c:ptCount val="4"/>
                <c:pt idx="0">
                  <c:v>992</c:v>
                </c:pt>
                <c:pt idx="1">
                  <c:v>1105</c:v>
                </c:pt>
                <c:pt idx="2">
                  <c:v>1215</c:v>
                </c:pt>
                <c:pt idx="3">
                  <c:v>1540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FD-4F09-A083-B6116B174A6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74290296"/>
        <c:axId val="874290952"/>
      </c:barChart>
      <c:catAx>
        <c:axId val="874290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4290952"/>
        <c:crosses val="autoZero"/>
        <c:auto val="1"/>
        <c:lblAlgn val="ctr"/>
        <c:lblOffset val="100"/>
        <c:noMultiLvlLbl val="0"/>
      </c:catAx>
      <c:valAx>
        <c:axId val="874290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4290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F'!$M$40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F'!$L$41:$L$44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F'!$M$41:$M$44</c:f>
              <c:numCache>
                <c:formatCode>0%</c:formatCode>
                <c:ptCount val="4"/>
                <c:pt idx="0">
                  <c:v>0.88063439065108517</c:v>
                </c:pt>
                <c:pt idx="1">
                  <c:v>0.8868078175895765</c:v>
                </c:pt>
                <c:pt idx="2">
                  <c:v>0.92336035372144432</c:v>
                </c:pt>
                <c:pt idx="3">
                  <c:v>0.89561091340450771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C5-4A80-B5B5-9AF19CC792AC}"/>
            </c:ext>
          </c:extLst>
        </c:ser>
        <c:ser>
          <c:idx val="1"/>
          <c:order val="1"/>
          <c:tx>
            <c:strRef>
              <c:f>'Åk F'!$N$40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F'!$L$41:$L$44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F'!$N$41:$N$44</c:f>
              <c:numCache>
                <c:formatCode>0%</c:formatCode>
                <c:ptCount val="4"/>
                <c:pt idx="0">
                  <c:v>0.9347234814143246</c:v>
                </c:pt>
                <c:pt idx="1">
                  <c:v>0.95324675324675323</c:v>
                </c:pt>
                <c:pt idx="2">
                  <c:v>0.98378378378378384</c:v>
                </c:pt>
                <c:pt idx="3">
                  <c:v>0.96741854636591473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C5-4A80-B5B5-9AF19CC792AC}"/>
            </c:ext>
          </c:extLst>
        </c:ser>
        <c:ser>
          <c:idx val="2"/>
          <c:order val="2"/>
          <c:tx>
            <c:strRef>
              <c:f>'Åk F'!$O$40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F'!$L$41:$L$44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F'!$O$41:$O$44</c:f>
              <c:numCache>
                <c:formatCode>0%</c:formatCode>
                <c:ptCount val="4"/>
                <c:pt idx="0">
                  <c:v>0.89369369369369367</c:v>
                </c:pt>
                <c:pt idx="1">
                  <c:v>0.96760070052539404</c:v>
                </c:pt>
                <c:pt idx="2">
                  <c:v>0.98380566801619429</c:v>
                </c:pt>
                <c:pt idx="3">
                  <c:v>0.94362745098039214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C5-4A80-B5B5-9AF19CC792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93711904"/>
        <c:axId val="1193713872"/>
      </c:barChart>
      <c:catAx>
        <c:axId val="119371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93713872"/>
        <c:crosses val="autoZero"/>
        <c:auto val="1"/>
        <c:lblAlgn val="ctr"/>
        <c:lblOffset val="100"/>
        <c:noMultiLvlLbl val="0"/>
      </c:catAx>
      <c:valAx>
        <c:axId val="1193713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93711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F'!$M$47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F'!$L$48:$L$51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F'!$M$48:$M$51</c:f>
              <c:numCache>
                <c:formatCode>General</c:formatCode>
                <c:ptCount val="4"/>
                <c:pt idx="0">
                  <c:v>143</c:v>
                </c:pt>
                <c:pt idx="1">
                  <c:v>139</c:v>
                </c:pt>
                <c:pt idx="2">
                  <c:v>104</c:v>
                </c:pt>
                <c:pt idx="3">
                  <c:v>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DA-4255-BA15-4E14FBC10460}"/>
            </c:ext>
          </c:extLst>
        </c:ser>
        <c:ser>
          <c:idx val="1"/>
          <c:order val="1"/>
          <c:tx>
            <c:strRef>
              <c:f>'Åk F'!$N$47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F'!$L$48:$L$51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F'!$N$48:$N$51</c:f>
              <c:numCache>
                <c:formatCode>General</c:formatCode>
                <c:ptCount val="4"/>
                <c:pt idx="0">
                  <c:v>72</c:v>
                </c:pt>
                <c:pt idx="1">
                  <c:v>54</c:v>
                </c:pt>
                <c:pt idx="2">
                  <c:v>21</c:v>
                </c:pt>
                <c:pt idx="3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DA-4255-BA15-4E14FBC10460}"/>
            </c:ext>
          </c:extLst>
        </c:ser>
        <c:ser>
          <c:idx val="2"/>
          <c:order val="2"/>
          <c:tx>
            <c:strRef>
              <c:f>'Åk F'!$O$47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F'!$L$48:$L$51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F'!$O$48:$O$51</c:f>
              <c:numCache>
                <c:formatCode>General</c:formatCode>
                <c:ptCount val="4"/>
                <c:pt idx="0">
                  <c:v>118</c:v>
                </c:pt>
                <c:pt idx="1">
                  <c:v>37</c:v>
                </c:pt>
                <c:pt idx="2">
                  <c:v>20</c:v>
                </c:pt>
                <c:pt idx="3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DA-4255-BA15-4E14FBC104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60339128"/>
        <c:axId val="960348968"/>
      </c:barChart>
      <c:catAx>
        <c:axId val="960339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60348968"/>
        <c:crosses val="autoZero"/>
        <c:auto val="1"/>
        <c:lblAlgn val="ctr"/>
        <c:lblOffset val="100"/>
        <c:noMultiLvlLbl val="0"/>
      </c:catAx>
      <c:valAx>
        <c:axId val="960348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60339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F'!$M$54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F'!$L$55:$L$58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F'!$M$55:$M$58</c:f>
              <c:numCache>
                <c:formatCode>0%</c:formatCode>
                <c:ptCount val="4"/>
                <c:pt idx="0">
                  <c:v>0.11936560934891485</c:v>
                </c:pt>
                <c:pt idx="1">
                  <c:v>0.11319218241042345</c:v>
                </c:pt>
                <c:pt idx="2">
                  <c:v>7.6639646278555643E-2</c:v>
                </c:pt>
                <c:pt idx="3">
                  <c:v>0.10438908659549229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48-4F28-88F6-D3C33DBF9D0A}"/>
            </c:ext>
          </c:extLst>
        </c:ser>
        <c:ser>
          <c:idx val="1"/>
          <c:order val="1"/>
          <c:tx>
            <c:strRef>
              <c:f>'Åk F'!$N$54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F'!$L$55:$L$58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F'!$N$55:$N$58</c:f>
              <c:numCache>
                <c:formatCode>0%</c:formatCode>
                <c:ptCount val="4"/>
                <c:pt idx="0">
                  <c:v>6.527651858567543E-2</c:v>
                </c:pt>
                <c:pt idx="1">
                  <c:v>4.6753246753246755E-2</c:v>
                </c:pt>
                <c:pt idx="2">
                  <c:v>1.6216216216216217E-2</c:v>
                </c:pt>
                <c:pt idx="3">
                  <c:v>3.2581453634085211E-2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48-4F28-88F6-D3C33DBF9D0A}"/>
            </c:ext>
          </c:extLst>
        </c:ser>
        <c:ser>
          <c:idx val="2"/>
          <c:order val="2"/>
          <c:tx>
            <c:strRef>
              <c:f>'Åk F'!$O$54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F'!$L$55:$L$58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F'!$O$55:$O$58</c:f>
              <c:numCache>
                <c:formatCode>0%</c:formatCode>
                <c:ptCount val="4"/>
                <c:pt idx="0">
                  <c:v>0.1063063063063063</c:v>
                </c:pt>
                <c:pt idx="1">
                  <c:v>3.2399299474605951E-2</c:v>
                </c:pt>
                <c:pt idx="2">
                  <c:v>1.6194331983805668E-2</c:v>
                </c:pt>
                <c:pt idx="3">
                  <c:v>5.6372549019607844E-2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48-4F28-88F6-D3C33DBF9D0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74017224"/>
        <c:axId val="974014272"/>
      </c:barChart>
      <c:catAx>
        <c:axId val="974017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74014272"/>
        <c:crosses val="autoZero"/>
        <c:auto val="1"/>
        <c:lblAlgn val="ctr"/>
        <c:lblOffset val="100"/>
        <c:noMultiLvlLbl val="0"/>
      </c:catAx>
      <c:valAx>
        <c:axId val="97401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74017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F'!$M$61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F'!$L$62:$L$67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F'!$M$62:$M$67</c:f>
              <c:numCache>
                <c:formatCode>General</c:formatCode>
                <c:ptCount val="6"/>
                <c:pt idx="0">
                  <c:v>940</c:v>
                </c:pt>
                <c:pt idx="1">
                  <c:v>1055</c:v>
                </c:pt>
                <c:pt idx="2">
                  <c:v>143</c:v>
                </c:pt>
                <c:pt idx="3">
                  <c:v>241</c:v>
                </c:pt>
                <c:pt idx="4">
                  <c:v>1198</c:v>
                </c:pt>
                <c:pt idx="5">
                  <c:v>1439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20-47AC-A851-3D96A5EB4528}"/>
            </c:ext>
          </c:extLst>
        </c:ser>
        <c:ser>
          <c:idx val="1"/>
          <c:order val="1"/>
          <c:tx>
            <c:strRef>
              <c:f>'Åk F'!$N$61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F'!$L$62:$L$67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F'!$N$62:$N$67</c:f>
              <c:numCache>
                <c:formatCode>General</c:formatCode>
                <c:ptCount val="6"/>
                <c:pt idx="0">
                  <c:v>932</c:v>
                </c:pt>
                <c:pt idx="1">
                  <c:v>1031</c:v>
                </c:pt>
                <c:pt idx="2">
                  <c:v>72</c:v>
                </c:pt>
                <c:pt idx="3">
                  <c:v>333</c:v>
                </c:pt>
                <c:pt idx="4">
                  <c:v>1103</c:v>
                </c:pt>
                <c:pt idx="5">
                  <c:v>1436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20-47AC-A851-3D96A5EB4528}"/>
            </c:ext>
          </c:extLst>
        </c:ser>
        <c:ser>
          <c:idx val="2"/>
          <c:order val="2"/>
          <c:tx>
            <c:strRef>
              <c:f>'Åk F'!$O$61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F'!$L$62:$L$67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F'!$O$62:$O$67</c:f>
              <c:numCache>
                <c:formatCode>General</c:formatCode>
                <c:ptCount val="6"/>
                <c:pt idx="0">
                  <c:v>892</c:v>
                </c:pt>
                <c:pt idx="1">
                  <c:v>992</c:v>
                </c:pt>
                <c:pt idx="2">
                  <c:v>118</c:v>
                </c:pt>
                <c:pt idx="3">
                  <c:v>335</c:v>
                </c:pt>
                <c:pt idx="4">
                  <c:v>1110</c:v>
                </c:pt>
                <c:pt idx="5">
                  <c:v>1445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20-47AC-A851-3D96A5EB452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74837984"/>
        <c:axId val="974840280"/>
      </c:barChart>
      <c:catAx>
        <c:axId val="97483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74840280"/>
        <c:crosses val="autoZero"/>
        <c:auto val="1"/>
        <c:lblAlgn val="ctr"/>
        <c:lblOffset val="100"/>
        <c:noMultiLvlLbl val="0"/>
      </c:catAx>
      <c:valAx>
        <c:axId val="974840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7483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2AA02-D1F4-46F5-A799-714674EB97C9}" type="datetime1">
              <a:rPr lang="sv-SE" smtClean="0"/>
              <a:t>2022-03-31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BA35B-1191-4174-B153-7DD1424FD990}" type="datetime1">
              <a:rPr lang="sv-SE" smtClean="0"/>
              <a:t>2022-03-31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8C6E5BFC-38C0-441E-A97B-DF81A5D791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68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73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32465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89868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1909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52338096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3AD68A0B-A515-426E-B759-E877EA3677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71792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FD8686CD-9B53-4981-9181-8ABB628383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76157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EDC51DD-6FF4-4DC2-8011-6E058A4DFD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4468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33156487-7273-465B-81D4-DE8CC749AA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659572"/>
      </p:ext>
    </p:extLst>
  </p:cSld>
  <p:clrMapOvr>
    <a:masterClrMapping/>
  </p:clrMapOvr>
  <p:hf sldNum="0" hdr="0" ftr="0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585A5634-D1CA-4B81-AE13-6485D8F3B1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3142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70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772850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5363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75831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355844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88736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14994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1108671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7033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8363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01752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364042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97038500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6B5703A5-A514-4543-AB20-4E663BDCF4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82249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1C87CF48-C5A1-462D-9A72-8C066CE9B6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2338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2D162526-4D93-44EC-A683-30BA6D1396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954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A34BA43D-834B-4936-B79E-BBD45FEBF9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905318"/>
      </p:ext>
    </p:extLst>
  </p:cSld>
  <p:clrMapOvr>
    <a:masterClrMapping/>
  </p:clrMapOvr>
  <p:hf sldNum="0" hdr="0" ftr="0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ysClr val="windowText" lastClr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ysClr val="windowText" lastClr="000000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F4FF2D4B-165C-4357-9895-620D1EDCF2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51176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918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2983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56819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5278463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588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EFBD8CFB-6F4B-4943-82A0-3D2D115576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99494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84229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928219639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7724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4208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974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11576441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EEA5D5BA-872B-4355-83EB-A5B78764B7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6822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ysClr val="windowText" lastClr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9592F648-99E5-40B1-9B9B-9C72649CC9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71370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>
                <a:solidFill>
                  <a:sysClr val="windowText" lastClr="000000"/>
                </a:solidFill>
              </a:rPr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5BA6ACB3-BBE5-4FAA-8FF7-2231C840AD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577398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BA693D71-CF82-4090-9A53-6DC45B002C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633771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3801847-364E-481D-BEFB-79E92A5F53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920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4F20E319-DB30-4796-978C-2BC71F9476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505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0D85FE9C-D264-4B97-9CFA-119A1001F5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86878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71E465-E26D-46F3-9260-1F3DAEB1C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3A25B59-2D4D-4DA1-92C9-20D252E41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58129F2-9FB2-4EE9-9027-0E96D9AC9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30F66F-9ED7-413A-970E-88D9B013A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9A71AB-79D5-4C74-9C62-493C2B45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0612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CCF3EC-0750-4279-9758-36068B5CE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19771B-8BD4-48B0-B8C8-B32154A17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37E277-B905-4E75-B0A8-533A657A1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85F776-51D8-4DA9-BC61-4AE1083E5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A54702B-ED4E-44A1-9499-5006739AC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28213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36C369-E74A-4488-BEC0-9B432E61B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688F2B6-FB42-4773-A748-861A994D4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7D1915B-1D2A-4F50-BCC3-ED1A9F03A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AE0098E-A9D2-4E10-86F7-235482D8D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081C13-A6E8-436A-86E6-2860E5994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692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73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3E5299-382F-49C5-941E-E6AB9AB5C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1AA13-7458-48A0-9198-2FC8214462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D0656F2-3672-4179-A831-5FE035905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A7995B4-4511-469C-9BBE-147092D5C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79421D7-F282-4D19-8A43-A35445282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4320B7C-A6A2-4720-A185-0E31C3817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71021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F237D4-223F-4A8F-875B-143BD5358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38087AF-8872-49F9-A915-3E2A80B02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43DFFE1-E6A7-4AAF-85DD-ED6B1BE7F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44CB2B4-B0F8-47DB-B2DD-01B280528D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87FA3B9-D4DA-4368-ACD4-7D466E5BB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029FFE6-D77F-4FCC-BA00-68909DCCB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686DF82-BA73-44CD-AACE-6430487A4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E57B25D-407C-4758-A9CD-7DCC46763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40239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57B4B7-7A5B-485D-A207-719F74951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559B26A-210F-4DB6-9E0B-13D4EF5EC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E4D4B6D-F3EA-4CAD-A0E3-79D1505C1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77BA44F-12A4-4CA6-9774-CCBD89DC7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56277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3C04C4D-128C-45E8-933B-F928490D3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B175E5B-B4FA-44A5-A660-2A37571F9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5C94973-98F1-47A5-B6DD-00A914C50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19245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A503CA-CE71-4F8D-9F71-E5BA81727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482708-6CF1-470C-827D-08BCCA8D9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D6A827A-E049-4FB6-908C-DBFD09DF2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002286F-37C8-4B9E-9D60-D62E16E58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9400494-63AD-4AF9-BBB2-296582F9D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4E7D8A-107A-4404-B971-97357BBB1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10790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02D53A-4DA1-467B-8CD2-81112FFC4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76BE21F-D650-452B-8B33-C35AD54D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3ABFAA0-AFA9-4BB4-8206-63A82E111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21EDC68-4846-4A3A-A97C-3A07648C1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42C59F5-3237-46A4-A697-E3170FA50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714C9AD-F101-4934-A547-DF7719AB2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82945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B9A217-B08E-46A3-A963-FFEC0B5D3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A4008D0-E200-4368-9588-51D3982EC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465616-D491-453D-9509-DDB8F138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55A195F-DC2D-4426-9542-92BE59504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8F13B8-9B1D-41DB-B267-ECE81AACF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76771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12ECC1A-4F25-46B8-8189-039F2EC3AA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100F266-4F67-4721-B0ED-98CA00806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5C7138-81B9-4864-BF4D-C68AF5B4B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46602B1-1726-431A-8DB5-D709D1749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CD72CE5-4D1B-4702-B2DC-A2CE8868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1633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6ACC92B5-1BDF-4704-9287-B20F2D9C9A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978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80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5060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9471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7920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84971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7299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61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0606203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682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6122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76253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42545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711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F9E5C432-7F81-4CBB-AB9E-D526253ED0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6462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107F0A1F-359B-49FC-B4A4-B4423F836B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62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6CFB483C-3DE4-43B1-BE58-F10B760FF0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0463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EE034447-B413-4A96-BFF8-275EEDDCD0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2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448673"/>
      </p:ext>
    </p:extLst>
  </p:cSld>
  <p:clrMapOvr>
    <a:masterClrMapping/>
  </p:clrMapOvr>
  <p:hf sldNum="0" hdr="0" ftr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4525EAC6-4F6F-4D83-913D-CD8D95CD26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1668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996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195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81393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97509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98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0059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64461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9205496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2757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520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19930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4651152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E8BE9D01-1940-43A8-B8E6-557FC33104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812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5DC1C357-7928-47BE-91A8-F9F10E884B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95416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7769122D-0D0E-4D0E-BE41-966EEBD570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879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8FDA208F-AE40-42B0-B5DF-97A867F8D1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64603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8451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1BF41A8D-C2E8-4884-A8AC-6110FEF1ED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01723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56360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2223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134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820971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59002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17242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15904501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80160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1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4416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372356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93842648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B538A9E1-F6A4-4DCF-83A2-46320C2668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239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F41D9004-B5BE-4924-9EB1-43FCC3AD5D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48547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0BE5E066-3615-4D7F-B922-8557325BAE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0710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83316F0E-9A23-4F1A-8079-EB91A81512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710941"/>
      </p:ext>
    </p:extLst>
  </p:cSld>
  <p:clrMapOvr>
    <a:masterClrMapping/>
  </p:clrMapOvr>
  <p:hf sldNum="0" hdr="0" ftr="0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328A054A-5768-480D-BCF5-A46ED67A1B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47043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90505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8132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1627026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315102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0491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4765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96164208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40178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6443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632211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62990852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83EA2DAC-9D15-4086-9264-8BD3A3164B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11361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6B302A34-5FFF-4164-94F1-53E604D03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4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1751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6716F9A0-0408-498D-A8CB-1CDF58BB06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99805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583AFD3A-4DA2-45BC-96EA-EA739707D8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501938"/>
      </p:ext>
    </p:extLst>
  </p:cSld>
  <p:clrMapOvr>
    <a:masterClrMapping/>
  </p:clrMapOvr>
  <p:hf sldNum="0" hdr="0" ftr="0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2A50FBF5-CC6A-4369-895D-071D2C2400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7976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5853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79962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14990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739159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7622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225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1316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5.xml"/><Relationship Id="rId16" Type="http://schemas.openxmlformats.org/officeDocument/2006/relationships/slideLayout" Target="../slideLayouts/slideLayout59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1.xml"/><Relationship Id="rId16" Type="http://schemas.openxmlformats.org/officeDocument/2006/relationships/slideLayout" Target="../slideLayouts/slideLayout75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8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7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77.xml"/><Relationship Id="rId16" Type="http://schemas.openxmlformats.org/officeDocument/2006/relationships/slideLayout" Target="../slideLayouts/slideLayout91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Relationship Id="rId14" Type="http://schemas.openxmlformats.org/officeDocument/2006/relationships/slideLayout" Target="../slideLayouts/slideLayout8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3.xml"/><Relationship Id="rId16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5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slideLayout" Target="../slideLayouts/slideLayout10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slideLayout" Target="../slideLayouts/slideLayout12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09.xml"/><Relationship Id="rId16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5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Relationship Id="rId14" Type="http://schemas.openxmlformats.org/officeDocument/2006/relationships/slideLayout" Target="../slideLayouts/slideLayout12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slideLayout" Target="../slideLayouts/slideLayout13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5.xml"/><Relationship Id="rId17" Type="http://schemas.openxmlformats.org/officeDocument/2006/relationships/theme" Target="../theme/theme9.xml"/><Relationship Id="rId2" Type="http://schemas.openxmlformats.org/officeDocument/2006/relationships/slideLayout" Target="../slideLayouts/slideLayout125.xml"/><Relationship Id="rId16" Type="http://schemas.openxmlformats.org/officeDocument/2006/relationships/slideLayout" Target="../slideLayouts/slideLayout139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Relationship Id="rId14" Type="http://schemas.openxmlformats.org/officeDocument/2006/relationships/slideLayout" Target="../slideLayouts/slideLayout1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F79BAF5D-A66A-4C6D-8AC6-45075464C341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8"/>
            <a:ext cx="1532485" cy="51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1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6" r:id="rId1"/>
    <p:sldLayoutId id="2147484419" r:id="rId2"/>
    <p:sldLayoutId id="2147484420" r:id="rId3"/>
    <p:sldLayoutId id="2147484421" r:id="rId4"/>
    <p:sldLayoutId id="2147484422" r:id="rId5"/>
    <p:sldLayoutId id="2147484423" r:id="rId6"/>
    <p:sldLayoutId id="2147484424" r:id="rId7"/>
    <p:sldLayoutId id="2147484425" r:id="rId8"/>
    <p:sldLayoutId id="2147484426" r:id="rId9"/>
    <p:sldLayoutId id="2147484427" r:id="rId10"/>
    <p:sldLayoutId id="2147484428" r:id="rId11"/>
    <p:sldLayoutId id="2147484429" r:id="rId12"/>
    <p:sldLayoutId id="2147484433" r:id="rId13"/>
    <p:sldLayoutId id="2147484434" r:id="rId14"/>
    <p:sldLayoutId id="2147484435" r:id="rId15"/>
    <p:sldLayoutId id="2147484430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2AB61D1-E616-4968-9517-F06279D84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0572C81-17A3-4268-99CF-97197E31E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CCA8D9-513B-48FC-BD85-1810E8809C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F47A29F-0A21-4863-B3B4-C00EBBA6C4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389CC6-9308-4948-A82A-1E7ECAE853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0543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8" r:id="rId1"/>
    <p:sldLayoutId id="2147484699" r:id="rId2"/>
    <p:sldLayoutId id="2147484700" r:id="rId3"/>
    <p:sldLayoutId id="2147484701" r:id="rId4"/>
    <p:sldLayoutId id="2147484702" r:id="rId5"/>
    <p:sldLayoutId id="2147484703" r:id="rId6"/>
    <p:sldLayoutId id="2147484704" r:id="rId7"/>
    <p:sldLayoutId id="2147484705" r:id="rId8"/>
    <p:sldLayoutId id="2147484706" r:id="rId9"/>
    <p:sldLayoutId id="2147484707" r:id="rId10"/>
    <p:sldLayoutId id="2147484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6C2096E7-7F9D-45BC-A84B-2BA54FBC2F36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23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9" r:id="rId1"/>
    <p:sldLayoutId id="2147484580" r:id="rId2"/>
    <p:sldLayoutId id="2147484581" r:id="rId3"/>
    <p:sldLayoutId id="2147484582" r:id="rId4"/>
    <p:sldLayoutId id="2147484583" r:id="rId5"/>
    <p:sldLayoutId id="2147484584" r:id="rId6"/>
    <p:sldLayoutId id="2147484585" r:id="rId7"/>
    <p:sldLayoutId id="2147484586" r:id="rId8"/>
    <p:sldLayoutId id="2147484587" r:id="rId9"/>
    <p:sldLayoutId id="2147484588" r:id="rId10"/>
    <p:sldLayoutId id="2147484589" r:id="rId11"/>
    <p:sldLayoutId id="2147484590" r:id="rId12"/>
    <p:sldLayoutId id="2147484591" r:id="rId13"/>
    <p:sldLayoutId id="2147484592" r:id="rId14"/>
    <p:sldLayoutId id="2147484593" r:id="rId15"/>
    <p:sldLayoutId id="2147484594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26955DC4-AABA-4533-A6EF-AF5EB7B991BD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2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6" r:id="rId1"/>
    <p:sldLayoutId id="2147484597" r:id="rId2"/>
    <p:sldLayoutId id="2147484598" r:id="rId3"/>
    <p:sldLayoutId id="2147484599" r:id="rId4"/>
    <p:sldLayoutId id="2147484600" r:id="rId5"/>
    <p:sldLayoutId id="2147484601" r:id="rId6"/>
    <p:sldLayoutId id="2147484602" r:id="rId7"/>
    <p:sldLayoutId id="2147484603" r:id="rId8"/>
    <p:sldLayoutId id="2147484604" r:id="rId9"/>
    <p:sldLayoutId id="2147484605" r:id="rId10"/>
    <p:sldLayoutId id="2147484606" r:id="rId11"/>
    <p:sldLayoutId id="2147484607" r:id="rId12"/>
    <p:sldLayoutId id="2147484608" r:id="rId13"/>
    <p:sldLayoutId id="2147484609" r:id="rId14"/>
    <p:sldLayoutId id="2147484610" r:id="rId15"/>
    <p:sldLayoutId id="2147484611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09FD2760-6BAA-46FF-996E-9F66B4B71834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4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3" r:id="rId1"/>
    <p:sldLayoutId id="2147484614" r:id="rId2"/>
    <p:sldLayoutId id="2147484615" r:id="rId3"/>
    <p:sldLayoutId id="2147484616" r:id="rId4"/>
    <p:sldLayoutId id="2147484617" r:id="rId5"/>
    <p:sldLayoutId id="2147484618" r:id="rId6"/>
    <p:sldLayoutId id="2147484619" r:id="rId7"/>
    <p:sldLayoutId id="2147484620" r:id="rId8"/>
    <p:sldLayoutId id="2147484621" r:id="rId9"/>
    <p:sldLayoutId id="2147484622" r:id="rId10"/>
    <p:sldLayoutId id="2147484623" r:id="rId11"/>
    <p:sldLayoutId id="2147484624" r:id="rId12"/>
    <p:sldLayoutId id="2147484625" r:id="rId13"/>
    <p:sldLayoutId id="2147484626" r:id="rId14"/>
    <p:sldLayoutId id="2147484627" r:id="rId15"/>
    <p:sldLayoutId id="2147484628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F421ED50-CF7F-4063-8494-A87AE620A627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30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0" r:id="rId1"/>
    <p:sldLayoutId id="2147484631" r:id="rId2"/>
    <p:sldLayoutId id="2147484632" r:id="rId3"/>
    <p:sldLayoutId id="2147484633" r:id="rId4"/>
    <p:sldLayoutId id="2147484634" r:id="rId5"/>
    <p:sldLayoutId id="2147484635" r:id="rId6"/>
    <p:sldLayoutId id="2147484636" r:id="rId7"/>
    <p:sldLayoutId id="2147484637" r:id="rId8"/>
    <p:sldLayoutId id="2147484638" r:id="rId9"/>
    <p:sldLayoutId id="2147484639" r:id="rId10"/>
    <p:sldLayoutId id="2147484640" r:id="rId11"/>
    <p:sldLayoutId id="2147484641" r:id="rId12"/>
    <p:sldLayoutId id="2147484642" r:id="rId13"/>
    <p:sldLayoutId id="2147484643" r:id="rId14"/>
    <p:sldLayoutId id="2147484644" r:id="rId15"/>
    <p:sldLayoutId id="2147484645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A8A1EFF4-858C-4FEB-A70A-0A3FFDD2809E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90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7" r:id="rId1"/>
    <p:sldLayoutId id="2147484648" r:id="rId2"/>
    <p:sldLayoutId id="2147484649" r:id="rId3"/>
    <p:sldLayoutId id="2147484650" r:id="rId4"/>
    <p:sldLayoutId id="2147484651" r:id="rId5"/>
    <p:sldLayoutId id="2147484652" r:id="rId6"/>
    <p:sldLayoutId id="2147484653" r:id="rId7"/>
    <p:sldLayoutId id="2147484654" r:id="rId8"/>
    <p:sldLayoutId id="2147484655" r:id="rId9"/>
    <p:sldLayoutId id="2147484656" r:id="rId10"/>
    <p:sldLayoutId id="2147484657" r:id="rId11"/>
    <p:sldLayoutId id="2147484658" r:id="rId12"/>
    <p:sldLayoutId id="2147484659" r:id="rId13"/>
    <p:sldLayoutId id="2147484660" r:id="rId14"/>
    <p:sldLayoutId id="2147484661" r:id="rId15"/>
    <p:sldLayoutId id="2147484662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DABC6D15-E133-4876-AFB9-F9597237B38E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89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4" r:id="rId1"/>
    <p:sldLayoutId id="2147484665" r:id="rId2"/>
    <p:sldLayoutId id="2147484666" r:id="rId3"/>
    <p:sldLayoutId id="2147484667" r:id="rId4"/>
    <p:sldLayoutId id="2147484668" r:id="rId5"/>
    <p:sldLayoutId id="2147484669" r:id="rId6"/>
    <p:sldLayoutId id="2147484670" r:id="rId7"/>
    <p:sldLayoutId id="2147484671" r:id="rId8"/>
    <p:sldLayoutId id="2147484672" r:id="rId9"/>
    <p:sldLayoutId id="2147484673" r:id="rId10"/>
    <p:sldLayoutId id="2147484674" r:id="rId11"/>
    <p:sldLayoutId id="2147484675" r:id="rId12"/>
    <p:sldLayoutId id="2147484676" r:id="rId13"/>
    <p:sldLayoutId id="2147484677" r:id="rId14"/>
    <p:sldLayoutId id="2147484678" r:id="rId15"/>
    <p:sldLayoutId id="2147484679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3F4B7959-9D29-4B1E-936A-D721DA4EB573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65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1" r:id="rId1"/>
    <p:sldLayoutId id="2147484682" r:id="rId2"/>
    <p:sldLayoutId id="2147484683" r:id="rId3"/>
    <p:sldLayoutId id="2147484684" r:id="rId4"/>
    <p:sldLayoutId id="2147484685" r:id="rId5"/>
    <p:sldLayoutId id="2147484686" r:id="rId6"/>
    <p:sldLayoutId id="2147484687" r:id="rId7"/>
    <p:sldLayoutId id="2147484688" r:id="rId8"/>
    <p:sldLayoutId id="2147484689" r:id="rId9"/>
    <p:sldLayoutId id="2147484690" r:id="rId10"/>
    <p:sldLayoutId id="2147484691" r:id="rId11"/>
    <p:sldLayoutId id="2147484692" r:id="rId12"/>
    <p:sldLayoutId id="2147484693" r:id="rId13"/>
    <p:sldLayoutId id="2147484694" r:id="rId14"/>
    <p:sldLayoutId id="2147484695" r:id="rId15"/>
    <p:sldLayoutId id="2147484696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bild 7" descr="En bild som visar text, golv, inomhus, person&#10;&#10;Automatiskt genererad beskrivning">
            <a:extLst>
              <a:ext uri="{FF2B5EF4-FFF2-40B4-BE49-F238E27FC236}">
                <a16:creationId xmlns:a16="http://schemas.microsoft.com/office/drawing/2014/main" id="{CAE8A4DF-2F7D-4297-9E6E-F31334FCD6B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542925"/>
            <a:ext cx="12192000" cy="6858000"/>
          </a:xfr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BD7A0BF1-C02C-5C4E-B2A3-731FFE4B9DD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482" t="35165" r="27356"/>
          <a:stretch/>
        </p:blipFill>
        <p:spPr>
          <a:xfrm rot="10800000">
            <a:off x="-16329" y="2063261"/>
            <a:ext cx="12192000" cy="479473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293F466C-0F62-4B66-9DBC-310B487C9A13}"/>
              </a:ext>
            </a:extLst>
          </p:cNvPr>
          <p:cNvSpPr txBox="1"/>
          <p:nvPr/>
        </p:nvSpPr>
        <p:spPr>
          <a:xfrm>
            <a:off x="407988" y="4194597"/>
            <a:ext cx="11286841" cy="335476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txBody>
          <a:bodyPr wrap="square" rtlCol="0">
            <a:spAutoFit/>
          </a:bodyPr>
          <a:lstStyle/>
          <a:p>
            <a:endParaRPr lang="sv-SE" sz="4000" dirty="0">
              <a:solidFill>
                <a:schemeClr val="bg1"/>
              </a:solidFill>
              <a:latin typeface="+mj-lt"/>
            </a:endParaRPr>
          </a:p>
          <a:p>
            <a:r>
              <a:rPr lang="sv-SE" sz="4000" dirty="0">
                <a:solidFill>
                  <a:schemeClr val="bg1"/>
                </a:solidFill>
                <a:latin typeface="+mj-lt"/>
              </a:rPr>
              <a:t>Grundskoleförvaltningen</a:t>
            </a:r>
            <a:br>
              <a:rPr lang="sv-SE" sz="3600" dirty="0">
                <a:solidFill>
                  <a:schemeClr val="bg1"/>
                </a:solidFill>
                <a:latin typeface="+mj-lt"/>
              </a:rPr>
            </a:br>
            <a:r>
              <a:rPr lang="sv-SE" sz="3600" dirty="0">
                <a:solidFill>
                  <a:schemeClr val="bg1"/>
                </a:solidFill>
              </a:rPr>
              <a:t>Statistik Skolplaceringar 2022/2023</a:t>
            </a:r>
            <a:br>
              <a:rPr lang="sv-SE" sz="3600" dirty="0">
                <a:solidFill>
                  <a:schemeClr val="bg1"/>
                </a:solidFill>
              </a:rPr>
            </a:br>
            <a:r>
              <a:rPr lang="sv-SE" sz="3600" dirty="0">
                <a:solidFill>
                  <a:schemeClr val="bg1"/>
                </a:solidFill>
              </a:rPr>
              <a:t>Förskoleklass</a:t>
            </a:r>
            <a:br>
              <a:rPr lang="sv-SE" sz="3600" dirty="0">
                <a:solidFill>
                  <a:schemeClr val="bg1"/>
                </a:solidFill>
              </a:rPr>
            </a:br>
            <a:r>
              <a:rPr lang="sv-SE" sz="2000" dirty="0">
                <a:solidFill>
                  <a:schemeClr val="bg1"/>
                </a:solidFill>
              </a:rPr>
              <a:t>2022-03-31</a:t>
            </a:r>
          </a:p>
          <a:p>
            <a:endParaRPr lang="sv-SE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3883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Andel placerade elever i Göteborg</a:t>
            </a:r>
            <a:br>
              <a:rPr lang="sv-SE" dirty="0"/>
            </a:br>
            <a:r>
              <a:rPr lang="sv-SE" dirty="0"/>
              <a:t>Inget av sina önskemål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A28E793-FB92-4AB9-A935-4BD30B0DF3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6499380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6561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Stadsområde Nordost</a:t>
            </a:r>
            <a:endParaRPr lang="sv-SE" dirty="0"/>
          </a:p>
        </p:txBody>
      </p:sp>
      <p:graphicFrame>
        <p:nvGraphicFramePr>
          <p:cNvPr id="11" name="Platshållare för innehåll 10">
            <a:extLst>
              <a:ext uri="{FF2B5EF4-FFF2-40B4-BE49-F238E27FC236}">
                <a16:creationId xmlns:a16="http://schemas.microsoft.com/office/drawing/2014/main" id="{240E9365-C787-4E38-BFBC-83B6B3E12D0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70324823"/>
              </p:ext>
            </p:extLst>
          </p:nvPr>
        </p:nvGraphicFramePr>
        <p:xfrm>
          <a:off x="479425" y="1736725"/>
          <a:ext cx="5278438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Platshållare för innehåll 11">
            <a:extLst>
              <a:ext uri="{FF2B5EF4-FFF2-40B4-BE49-F238E27FC236}">
                <a16:creationId xmlns:a16="http://schemas.microsoft.com/office/drawing/2014/main" id="{73306949-D776-4BF2-BB97-40AF65A10F2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434138" y="1736725"/>
          <a:ext cx="5278437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9162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Stadsområde Centrum</a:t>
            </a:r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C0F29A21-2FAC-46B1-B27F-D980C3FBBE8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96123788"/>
              </p:ext>
            </p:extLst>
          </p:nvPr>
        </p:nvGraphicFramePr>
        <p:xfrm>
          <a:off x="479425" y="1736725"/>
          <a:ext cx="5278438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Platshållare för innehåll 9">
            <a:extLst>
              <a:ext uri="{FF2B5EF4-FFF2-40B4-BE49-F238E27FC236}">
                <a16:creationId xmlns:a16="http://schemas.microsoft.com/office/drawing/2014/main" id="{809AAB4A-7F20-4EF3-BE39-A3D98DA48452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434138" y="1736725"/>
          <a:ext cx="5278437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2884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Stadsområde Sydväst</a:t>
            </a:r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483F998F-4D34-4F39-8109-84AE2A7C2E5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68754496"/>
              </p:ext>
            </p:extLst>
          </p:nvPr>
        </p:nvGraphicFramePr>
        <p:xfrm>
          <a:off x="479425" y="1736725"/>
          <a:ext cx="5278438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Platshållare för innehåll 9">
            <a:extLst>
              <a:ext uri="{FF2B5EF4-FFF2-40B4-BE49-F238E27FC236}">
                <a16:creationId xmlns:a16="http://schemas.microsoft.com/office/drawing/2014/main" id="{97D3D244-B25C-4DE3-8141-A20879FBABB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434138" y="1736725"/>
          <a:ext cx="5278437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7318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Stadsområde Hisingen</a:t>
            </a:r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B973AD21-3FB7-4B8A-9CD8-95A4135D64E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69532887"/>
              </p:ext>
            </p:extLst>
          </p:nvPr>
        </p:nvGraphicFramePr>
        <p:xfrm>
          <a:off x="479425" y="1736725"/>
          <a:ext cx="5278438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Platshållare för innehåll 9">
            <a:extLst>
              <a:ext uri="{FF2B5EF4-FFF2-40B4-BE49-F238E27FC236}">
                <a16:creationId xmlns:a16="http://schemas.microsoft.com/office/drawing/2014/main" id="{483D2D38-19C7-4AFC-8795-24B4BAA6C1B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434138" y="1736725"/>
          <a:ext cx="5278437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042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ljus, ritning&#10;&#10;Automatiskt genererad beskrivning">
            <a:extLst>
              <a:ext uri="{FF2B5EF4-FFF2-40B4-BE49-F238E27FC236}">
                <a16:creationId xmlns:a16="http://schemas.microsoft.com/office/drawing/2014/main" id="{67322EF9-451F-404F-B50F-0A68E6FCD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44172"/>
            <a:ext cx="12192000" cy="6902172"/>
          </a:xfrm>
          <a:prstGeom prst="rect">
            <a:avLst/>
          </a:prstGeom>
        </p:spPr>
      </p:pic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676C483F-5404-C841-963C-D878EBA959BD}"/>
              </a:ext>
            </a:extLst>
          </p:cNvPr>
          <p:cNvSpPr txBox="1">
            <a:spLocks/>
          </p:cNvSpPr>
          <p:nvPr/>
        </p:nvSpPr>
        <p:spPr>
          <a:xfrm>
            <a:off x="2652658" y="2400317"/>
            <a:ext cx="6294600" cy="2370028"/>
          </a:xfrm>
          <a:prstGeom prst="rect">
            <a:avLst/>
          </a:prstGeom>
        </p:spPr>
        <p:txBody>
          <a:bodyPr/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600" b="1" dirty="0">
                <a:solidFill>
                  <a:schemeClr val="bg1"/>
                </a:solidFill>
                <a:latin typeface="+mj-lt"/>
              </a:rPr>
              <a:t>Kontakt</a:t>
            </a:r>
          </a:p>
          <a:p>
            <a:pPr marL="0" indent="0">
              <a:buNone/>
            </a:pPr>
            <a:r>
              <a:rPr lang="sv-SE" sz="1600" b="1" dirty="0">
                <a:solidFill>
                  <a:schemeClr val="bg1"/>
                </a:solidFill>
              </a:rPr>
              <a:t>Grundskoleförvaltningen</a:t>
            </a:r>
          </a:p>
          <a:p>
            <a:pPr marL="0" indent="0">
              <a:buNone/>
            </a:pPr>
            <a:r>
              <a:rPr lang="sv-SE" sz="1600" b="1" dirty="0">
                <a:solidFill>
                  <a:schemeClr val="bg1"/>
                </a:solidFill>
              </a:rPr>
              <a:t>Göteborgs Stad</a:t>
            </a:r>
          </a:p>
          <a:p>
            <a:pPr marL="0" indent="0">
              <a:buNone/>
            </a:pPr>
            <a:r>
              <a:rPr lang="sv-SE" sz="1600" b="1" dirty="0">
                <a:solidFill>
                  <a:schemeClr val="bg1"/>
                </a:solidFill>
              </a:rPr>
              <a:t>grundskola@grundskola.goteborg.se</a:t>
            </a:r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E7B62C16-1A96-214E-83CF-0BF2D3706B56}"/>
              </a:ext>
            </a:extLst>
          </p:cNvPr>
          <p:cNvSpPr txBox="1">
            <a:spLocks/>
          </p:cNvSpPr>
          <p:nvPr/>
        </p:nvSpPr>
        <p:spPr>
          <a:xfrm>
            <a:off x="1792046" y="456257"/>
            <a:ext cx="6294600" cy="281410"/>
          </a:xfrm>
          <a:prstGeom prst="rect">
            <a:avLst/>
          </a:prstGeom>
        </p:spPr>
        <p:txBody>
          <a:bodyPr/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200" dirty="0"/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433938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6E2DB0-C893-4C71-B19E-1E0FD40E4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Sammanfattning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D67C7ED-BECD-47BA-95E7-639030772F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endParaRPr lang="en-US"/>
          </a:p>
        </p:txBody>
      </p:sp>
      <p:pic>
        <p:nvPicPr>
          <p:cNvPr id="10" name="Platshållare för innehåll 9">
            <a:extLst>
              <a:ext uri="{FF2B5EF4-FFF2-40B4-BE49-F238E27FC236}">
                <a16:creationId xmlns:a16="http://schemas.microsoft.com/office/drawing/2014/main" id="{F052B590-5167-4D78-8352-D91C7673DFC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847" y="1736728"/>
            <a:ext cx="4194629" cy="4194629"/>
          </a:xfrm>
          <a:noFill/>
        </p:spPr>
      </p:pic>
    </p:spTree>
    <p:extLst>
      <p:ext uri="{BB962C8B-B14F-4D97-AF65-F5344CB8AC3E}">
        <p14:creationId xmlns:p14="http://schemas.microsoft.com/office/powerpoint/2010/main" val="60936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54DF8F43-1154-4DF1-95C7-146B63DD0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en-US" dirty="0" err="1"/>
              <a:t>Antal</a:t>
            </a:r>
            <a:r>
              <a:rPr lang="en-US" dirty="0"/>
              <a:t> </a:t>
            </a:r>
            <a:r>
              <a:rPr lang="en-US" dirty="0" err="1"/>
              <a:t>placerade</a:t>
            </a:r>
            <a:r>
              <a:rPr lang="en-US" dirty="0"/>
              <a:t> </a:t>
            </a:r>
            <a:r>
              <a:rPr lang="en-US" dirty="0" err="1"/>
              <a:t>elever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Göteborg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D4F0576-050E-48C3-A5E8-5E5F1AFE6F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000629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7733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DC02CEC-B4CF-4178-ABB4-5B63C99A3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en-US" dirty="0" err="1"/>
              <a:t>Andel</a:t>
            </a:r>
            <a:r>
              <a:rPr lang="en-US" dirty="0"/>
              <a:t> </a:t>
            </a:r>
            <a:r>
              <a:rPr lang="en-US" dirty="0" err="1"/>
              <a:t>placerade</a:t>
            </a:r>
            <a:r>
              <a:rPr lang="en-US" dirty="0"/>
              <a:t> </a:t>
            </a:r>
            <a:r>
              <a:rPr lang="en-US" dirty="0" err="1"/>
              <a:t>elever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Göteborg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00AE945-F1DE-49FA-840E-98A94C40A6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684225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5447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Antal placerade elever i Göteborg</a:t>
            </a:r>
            <a:br>
              <a:rPr lang="sv-SE" dirty="0"/>
            </a:br>
            <a:r>
              <a:rPr lang="sv-SE" dirty="0"/>
              <a:t>Förstahandsönskemål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FF7FC03-D845-45E4-A619-4F0D22FF97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0549208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557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Andel placerade elever i Göteborg</a:t>
            </a:r>
            <a:br>
              <a:rPr lang="sv-SE" dirty="0"/>
            </a:br>
            <a:r>
              <a:rPr lang="sv-SE" dirty="0"/>
              <a:t>Förstahandsönskemål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1B76312-F2D4-4CFF-A84A-EF44CC744E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9817003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3484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Antal placerade elever i Göteborg</a:t>
            </a:r>
            <a:br>
              <a:rPr lang="sv-SE" dirty="0"/>
            </a:br>
            <a:r>
              <a:rPr lang="sv-SE" dirty="0"/>
              <a:t>Något av sina önskemål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286A8D3-2A35-407D-9C68-624AD79BB0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5966811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0788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Andel placerade elever i Göteborg</a:t>
            </a:r>
            <a:br>
              <a:rPr lang="sv-SE" dirty="0"/>
            </a:br>
            <a:r>
              <a:rPr lang="sv-SE" dirty="0"/>
              <a:t>Något av sina önskemål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5BF52B6-6860-4E24-8B72-D45B8824F6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3179389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4280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Antal placerade elever i Göteborg</a:t>
            </a:r>
            <a:br>
              <a:rPr lang="sv-SE" dirty="0"/>
            </a:br>
            <a:r>
              <a:rPr lang="sv-SE" dirty="0"/>
              <a:t>Inget av sina önskemål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4BFBD01-6339-4FF3-AC54-E99BB286B8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8670878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3045762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383EB6DD-686B-41A8-B96F-3E52885832B7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171AF628-6867-4DAC-86A9-B7180CD5CE06}"/>
    </a:ext>
  </a:extLst>
</a:theme>
</file>

<file path=ppt/theme/theme3.xml><?xml version="1.0" encoding="utf-8"?>
<a:theme xmlns:a="http://schemas.openxmlformats.org/drawingml/2006/main" name="Göteborgs Stad – Mörk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D487B462-42A4-492E-8348-4F9BBA56C901}"/>
    </a:ext>
  </a:extLst>
</a:theme>
</file>

<file path=ppt/theme/theme4.xml><?xml version="1.0" encoding="utf-8"?>
<a:theme xmlns:a="http://schemas.openxmlformats.org/drawingml/2006/main" name="Göteborgs Stad – Röd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9A9014D2-138D-4201-9088-25BD4C3EBBA1}"/>
    </a:ext>
  </a:extLst>
</a:theme>
</file>

<file path=ppt/theme/theme5.xml><?xml version="1.0" encoding="utf-8"?>
<a:theme xmlns:a="http://schemas.openxmlformats.org/drawingml/2006/main" name="Göteborgs Stad – Turkos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37CEA228-5DFD-4147-A381-9412A022DAF7}"/>
    </a:ext>
  </a:extLst>
</a:theme>
</file>

<file path=ppt/theme/theme6.xml><?xml version="1.0" encoding="utf-8"?>
<a:theme xmlns:a="http://schemas.openxmlformats.org/drawingml/2006/main" name="Göteborgs Stad – Ros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1EA456A8-0F13-412D-9127-C92F73F1C92B}"/>
    </a:ext>
  </a:extLst>
</a:theme>
</file>

<file path=ppt/theme/theme7.xml><?xml version="1.0" encoding="utf-8"?>
<a:theme xmlns:a="http://schemas.openxmlformats.org/drawingml/2006/main" name="Göteborgs Stad – Grön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9D7E2135-0495-4368-A3B9-1D27D7FB8A72}"/>
    </a:ext>
  </a:extLst>
</a:theme>
</file>

<file path=ppt/theme/theme8.xml><?xml version="1.0" encoding="utf-8"?>
<a:theme xmlns:a="http://schemas.openxmlformats.org/drawingml/2006/main" name="Göteborgs Stad – Lil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37CD4284-172E-4F91-AB86-FE64D5EDC38F}"/>
    </a:ext>
  </a:extLst>
</a:theme>
</file>

<file path=ppt/theme/theme9.xml><?xml version="1.0" encoding="utf-8"?>
<a:theme xmlns:a="http://schemas.openxmlformats.org/drawingml/2006/main" name="Göteborgs Stad – Gul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F736447C-2C79-4E51-93D0-900094BC68F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8EE660622D4546B418DF405AAE2A38" ma:contentTypeVersion="11" ma:contentTypeDescription="Skapa ett nytt dokument." ma:contentTypeScope="" ma:versionID="386cbba0713f289faa6a2b7dc798bf9b">
  <xsd:schema xmlns:xsd="http://www.w3.org/2001/XMLSchema" xmlns:xs="http://www.w3.org/2001/XMLSchema" xmlns:p="http://schemas.microsoft.com/office/2006/metadata/properties" xmlns:ns2="74b701db-75c3-43e3-8aeb-9455b734a5e6" xmlns:ns3="9e88f377-5879-4248-8911-afc7a5919c28" targetNamespace="http://schemas.microsoft.com/office/2006/metadata/properties" ma:root="true" ma:fieldsID="171d403712be3687609209dbc92d8986" ns2:_="" ns3:_="">
    <xsd:import namespace="74b701db-75c3-43e3-8aeb-9455b734a5e6"/>
    <xsd:import namespace="9e88f377-5879-4248-8911-afc7a5919c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b701db-75c3-43e3-8aeb-9455b734a5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8f377-5879-4248-8911-afc7a5919c2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7F6B8A-FC86-4C2B-86FF-491DF027CB66}"/>
</file>

<file path=customXml/itemProps2.xml><?xml version="1.0" encoding="utf-8"?>
<ds:datastoreItem xmlns:ds="http://schemas.openxmlformats.org/officeDocument/2006/customXml" ds:itemID="{80B7F305-1B87-4CFB-AC55-3FC0D6E65ED9}"/>
</file>

<file path=customXml/itemProps3.xml><?xml version="1.0" encoding="utf-8"?>
<ds:datastoreItem xmlns:ds="http://schemas.openxmlformats.org/officeDocument/2006/customXml" ds:itemID="{A46890F9-74E8-48C3-9FAE-0D757060777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</Words>
  <Application>Microsoft Office PowerPoint</Application>
  <PresentationFormat>Bredbild</PresentationFormat>
  <Paragraphs>20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9</vt:i4>
      </vt:variant>
      <vt:variant>
        <vt:lpstr>Bildrubriker</vt:lpstr>
      </vt:variant>
      <vt:variant>
        <vt:i4>15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Wingdings</vt:lpstr>
      <vt:lpstr>Göteborgs Stad – Blå dekor</vt:lpstr>
      <vt:lpstr>Anpassad formgivning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PowerPoint-presentation</vt:lpstr>
      <vt:lpstr>Sammanfattning</vt:lpstr>
      <vt:lpstr>Antal placerade elever i Göteborg</vt:lpstr>
      <vt:lpstr>Andel placerade elever i Göteborg</vt:lpstr>
      <vt:lpstr>Antal placerade elever i Göteborg Förstahandsönskemål</vt:lpstr>
      <vt:lpstr>Andel placerade elever i Göteborg Förstahandsönskemål</vt:lpstr>
      <vt:lpstr>Antal placerade elever i Göteborg Något av sina önskemål</vt:lpstr>
      <vt:lpstr>Andel placerade elever i Göteborg Något av sina önskemål</vt:lpstr>
      <vt:lpstr>Antal placerade elever i Göteborg Inget av sina önskemål</vt:lpstr>
      <vt:lpstr>Andel placerade elever i Göteborg Inget av sina önskemål</vt:lpstr>
      <vt:lpstr>Stadsområde Nordost</vt:lpstr>
      <vt:lpstr>Stadsområde Centrum</vt:lpstr>
      <vt:lpstr>Stadsområde Sydväst</vt:lpstr>
      <vt:lpstr>Stadsområde Hisingen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Grundskolans presentation med pictogram 2022</dc:title>
  <dc:creator>david.palsson@grundskola.goteborg.se</dc:creator>
  <cp:lastModifiedBy>David Pålsson</cp:lastModifiedBy>
  <cp:revision>3</cp:revision>
  <dcterms:created xsi:type="dcterms:W3CDTF">2022-01-12T15:56:07Z</dcterms:created>
  <dcterms:modified xsi:type="dcterms:W3CDTF">2022-03-31T06:00:55Z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0x010100E08EE660622D4546B418DF405AAE2A38</vt:lpwstr>
  </property>
</Properties>
</file>